
<file path=[Content_Types].xml><?xml version="1.0" encoding="utf-8"?>
<Types xmlns="http://schemas.openxmlformats.org/package/2006/content-types">
  <Default Extension="bin" ContentType="application/vnd.ms-office.activeX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ppt/notesSlides/notesSlide16.xml" ContentType="application/vnd.openxmlformats-officedocument.presentationml.notesSlide+xml"/>
  <Override PartName="/ppt/tags/tag20.xml" ContentType="application/vnd.openxmlformats-officedocument.presentationml.tags+xml"/>
  <Override PartName="/ppt/notesSlides/notesSlide17.xml" ContentType="application/vnd.openxmlformats-officedocument.presentationml.notesSlide+xml"/>
  <Override PartName="/ppt/tags/tag21.xml" ContentType="application/vnd.openxmlformats-officedocument.presentationml.tags+xml"/>
  <Override PartName="/ppt/notesSlides/notesSlide18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19.xml" ContentType="application/vnd.openxmlformats-officedocument.presentationml.notesSlide+xml"/>
  <Override PartName="/ppt/tags/tag24.xml" ContentType="application/vnd.openxmlformats-officedocument.presentationml.tags+xml"/>
  <Override PartName="/ppt/notesSlides/notesSlide20.xml" ContentType="application/vnd.openxmlformats-officedocument.presentationml.notesSlide+xml"/>
  <Override PartName="/ppt/tags/tag25.xml" ContentType="application/vnd.openxmlformats-officedocument.presentationml.tags+xml"/>
  <Override PartName="/ppt/notesSlides/notesSlide21.xml" ContentType="application/vnd.openxmlformats-officedocument.presentationml.notesSlide+xml"/>
  <Override PartName="/ppt/tags/tag26.xml" ContentType="application/vnd.openxmlformats-officedocument.presentationml.tags+xml"/>
  <Override PartName="/ppt/notesSlides/notesSlide22.xml" ContentType="application/vnd.openxmlformats-officedocument.presentationml.notesSlide+xml"/>
  <Override PartName="/ppt/tags/tag27.xml" ContentType="application/vnd.openxmlformats-officedocument.presentationml.tags+xml"/>
  <Override PartName="/ppt/notesSlides/notesSlide23.xml" ContentType="application/vnd.openxmlformats-officedocument.presentationml.notesSlide+xml"/>
  <Override PartName="/ppt/tags/tag28.xml" ContentType="application/vnd.openxmlformats-officedocument.presentationml.tags+xml"/>
  <Override PartName="/ppt/notesSlides/notesSlide24.xml" ContentType="application/vnd.openxmlformats-officedocument.presentationml.notesSlide+xml"/>
  <Override PartName="/ppt/tags/tag29.xml" ContentType="application/vnd.openxmlformats-officedocument.presentationml.tags+xml"/>
  <Override PartName="/ppt/notesSlides/notesSlide25.xml" ContentType="application/vnd.openxmlformats-officedocument.presentationml.notesSlide+xml"/>
  <Override PartName="/ppt/tags/tag30.xml" ContentType="application/vnd.openxmlformats-officedocument.presentationml.tags+xml"/>
  <Override PartName="/ppt/notesSlides/notesSlide26.xml" ContentType="application/vnd.openxmlformats-officedocument.presentationml.notesSlide+xml"/>
  <Override PartName="/ppt/tags/tag31.xml" ContentType="application/vnd.openxmlformats-officedocument.presentationml.tags+xml"/>
  <Override PartName="/ppt/notesSlides/notesSlide27.xml" ContentType="application/vnd.openxmlformats-officedocument.presentationml.notesSlide+xml"/>
  <Override PartName="/ppt/tags/tag32.xml" ContentType="application/vnd.openxmlformats-officedocument.presentationml.tags+xml"/>
  <Override PartName="/ppt/notesSlides/notesSlide28.xml" ContentType="application/vnd.openxmlformats-officedocument.presentationml.notesSlide+xml"/>
  <Override PartName="/ppt/tags/tag33.xml" ContentType="application/vnd.openxmlformats-officedocument.presentationml.tags+xml"/>
  <Override PartName="/ppt/notesSlides/notesSlide29.xml" ContentType="application/vnd.openxmlformats-officedocument.presentationml.notesSlide+xml"/>
  <Override PartName="/ppt/tags/tag34.xml" ContentType="application/vnd.openxmlformats-officedocument.presentationml.tags+xml"/>
  <Override PartName="/ppt/notesSlides/notesSlide30.xml" ContentType="application/vnd.openxmlformats-officedocument.presentationml.notesSlide+xml"/>
  <Override PartName="/ppt/tags/tag35.xml" ContentType="application/vnd.openxmlformats-officedocument.presentationml.tags+xml"/>
  <Override PartName="/ppt/notesSlides/notesSlide31.xml" ContentType="application/vnd.openxmlformats-officedocument.presentationml.notesSlide+xml"/>
  <Override PartName="/ppt/tags/tag36.xml" ContentType="application/vnd.openxmlformats-officedocument.presentationml.tags+xml"/>
  <Override PartName="/ppt/notesSlides/notesSlide32.xml" ContentType="application/vnd.openxmlformats-officedocument.presentationml.notesSlide+xml"/>
  <Override PartName="/ppt/tags/tag37.xml" ContentType="application/vnd.openxmlformats-officedocument.presentationml.tags+xml"/>
  <Override PartName="/ppt/notesSlides/notesSlide33.xml" ContentType="application/vnd.openxmlformats-officedocument.presentationml.notesSlide+xml"/>
  <Override PartName="/ppt/tags/tag38.xml" ContentType="application/vnd.openxmlformats-officedocument.presentationml.tags+xml"/>
  <Override PartName="/ppt/notesSlides/notesSlide34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35.xml" ContentType="application/vnd.openxmlformats-officedocument.presentationml.notesSlide+xml"/>
  <Override PartName="/ppt/tags/tag41.xml" ContentType="application/vnd.openxmlformats-officedocument.presentationml.tags+xml"/>
  <Override PartName="/ppt/notesSlides/notesSlide36.xml" ContentType="application/vnd.openxmlformats-officedocument.presentationml.notesSlide+xml"/>
  <Override PartName="/ppt/tags/tag42.xml" ContentType="application/vnd.openxmlformats-officedocument.presentationml.tags+xml"/>
  <Override PartName="/ppt/notesSlides/notesSlide37.xml" ContentType="application/vnd.openxmlformats-officedocument.presentationml.notesSlide+xml"/>
  <Override PartName="/ppt/tags/tag43.xml" ContentType="application/vnd.openxmlformats-officedocument.presentationml.tags+xml"/>
  <Override PartName="/ppt/notesSlides/notesSlide38.xml" ContentType="application/vnd.openxmlformats-officedocument.presentationml.notesSlide+xml"/>
  <Override PartName="/ppt/tags/tag44.xml" ContentType="application/vnd.openxmlformats-officedocument.presentationml.tags+xml"/>
  <Override PartName="/ppt/activeX/activeX1.xml" ContentType="application/vnd.ms-office.activeX+xml"/>
  <Override PartName="/ppt/notesSlides/notesSlide39.xml" ContentType="application/vnd.openxmlformats-officedocument.presentationml.notesSlide+xml"/>
  <Override PartName="/ppt/tags/tag45.xml" ContentType="application/vnd.openxmlformats-officedocument.presentationml.tags+xml"/>
  <Override PartName="/ppt/notesSlides/notesSlide40.xml" ContentType="application/vnd.openxmlformats-officedocument.presentationml.notesSlide+xml"/>
  <Override PartName="/ppt/tags/tag46.xml" ContentType="application/vnd.openxmlformats-officedocument.presentationml.tags+xml"/>
  <Override PartName="/ppt/notesSlides/notesSlide41.xml" ContentType="application/vnd.openxmlformats-officedocument.presentationml.notesSlide+xml"/>
  <Override PartName="/ppt/tags/tag47.xml" ContentType="application/vnd.openxmlformats-officedocument.presentationml.tags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686" r:id="rId6"/>
    <p:sldMasterId id="2147483710" r:id="rId7"/>
    <p:sldMasterId id="2147483718" r:id="rId8"/>
  </p:sldMasterIdLst>
  <p:notesMasterIdLst>
    <p:notesMasterId r:id="rId51"/>
  </p:notesMasterIdLst>
  <p:sldIdLst>
    <p:sldId id="257" r:id="rId9"/>
    <p:sldId id="258" r:id="rId10"/>
    <p:sldId id="658" r:id="rId11"/>
    <p:sldId id="657" r:id="rId12"/>
    <p:sldId id="660" r:id="rId13"/>
    <p:sldId id="661" r:id="rId14"/>
    <p:sldId id="256" r:id="rId15"/>
    <p:sldId id="662" r:id="rId16"/>
    <p:sldId id="659" r:id="rId17"/>
    <p:sldId id="667" r:id="rId18"/>
    <p:sldId id="664" r:id="rId19"/>
    <p:sldId id="663" r:id="rId20"/>
    <p:sldId id="665" r:id="rId21"/>
    <p:sldId id="666" r:id="rId22"/>
    <p:sldId id="669" r:id="rId23"/>
    <p:sldId id="668" r:id="rId24"/>
    <p:sldId id="670" r:id="rId25"/>
    <p:sldId id="671" r:id="rId26"/>
    <p:sldId id="672" r:id="rId27"/>
    <p:sldId id="687" r:id="rId28"/>
    <p:sldId id="673" r:id="rId29"/>
    <p:sldId id="674" r:id="rId30"/>
    <p:sldId id="688" r:id="rId31"/>
    <p:sldId id="676" r:id="rId32"/>
    <p:sldId id="675" r:id="rId33"/>
    <p:sldId id="677" r:id="rId34"/>
    <p:sldId id="678" r:id="rId35"/>
    <p:sldId id="693" r:id="rId36"/>
    <p:sldId id="694" r:id="rId37"/>
    <p:sldId id="695" r:id="rId38"/>
    <p:sldId id="696" r:id="rId39"/>
    <p:sldId id="697" r:id="rId40"/>
    <p:sldId id="698" r:id="rId41"/>
    <p:sldId id="699" r:id="rId42"/>
    <p:sldId id="679" r:id="rId43"/>
    <p:sldId id="680" r:id="rId44"/>
    <p:sldId id="681" r:id="rId45"/>
    <p:sldId id="682" r:id="rId46"/>
    <p:sldId id="690" r:id="rId47"/>
    <p:sldId id="691" r:id="rId48"/>
    <p:sldId id="692" r:id="rId49"/>
    <p:sldId id="683" r:id="rId50"/>
  </p:sldIdLst>
  <p:sldSz cx="12192000" cy="6858000"/>
  <p:notesSz cx="6858000" cy="9144000"/>
  <p:custDataLst>
    <p:tags r:id="rId5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CCFFFF"/>
    <a:srgbClr val="CA143F"/>
    <a:srgbClr val="E7E6E4"/>
    <a:srgbClr val="E7E6E5"/>
    <a:srgbClr val="CCFF66"/>
    <a:srgbClr val="FF99CC"/>
    <a:srgbClr val="3798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79DA9-472C-46F1-80EB-FDC433CC70BC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22BDC1-0A4F-4E7E-9DD3-042B54DBD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911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701429-DB50-465B-8F96-56F62D59BF9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69060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097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5215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1831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7828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2319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1384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042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3805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7705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66ECF8-F6F8-4DA2-A6B7-8ED7990CAD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6号-正文宋楷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6号-正文宋楷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2447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8863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4067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127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0942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2024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255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1004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655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0178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4918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694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701429-DB50-465B-8F96-56F62D59BF9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6569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8146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51993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1991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07955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34247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66ECF8-F6F8-4DA2-A6B7-8ED7990CAD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6号-正文宋楷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6号-正文宋楷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140066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4424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75634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94448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KHI TRÌNH CHIẾU GV GÕ </a:t>
            </a:r>
            <a:r>
              <a:rPr lang="en-US"/>
              <a:t>VÀO KHUNG </a:t>
            </a:r>
            <a:r>
              <a:rPr lang="en-US" dirty="0"/>
              <a:t>LUÔN, KHÔNG CẦN PHẢI THOÁT 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1232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743CD7-97CD-4F57-B351-69A253B17F80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04465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46653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61626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66ECF8-F6F8-4DA2-A6B7-8ED7990CAD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6号-正文宋楷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6号-正文宋楷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9346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168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687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66ECF8-F6F8-4DA2-A6B7-8ED7990CAD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36号-正文宋楷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36号-正文宋楷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95489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9003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2BDC1-0A4F-4E7E-9DD3-042B54DBDA0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165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909447-FBC9-4CF2-9B81-EA15E9F6F3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E4961BF-0A48-40EA-84A2-5FF5913597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CB14025-050C-40D7-A676-F4B6495F6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F0C57-D587-4C3F-9C16-40E8B9B6D804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205E5D-0A86-4402-AF2E-6D4D03E03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5D91499-A3D6-47A6-B38C-DD3815BD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3383-131B-40EA-8101-36CAD843D36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large building with a clock tower&#10;&#10;Description automatically generated with medium confidence">
            <a:extLst>
              <a:ext uri="{FF2B5EF4-FFF2-40B4-BE49-F238E27FC236}">
                <a16:creationId xmlns:a16="http://schemas.microsoft.com/office/drawing/2014/main" id="{B2C10546-BA0E-5925-5520-FCD1AD7C3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5E11C43A-0C09-D0CC-164A-E741673511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7873" y="754624"/>
            <a:ext cx="1987873" cy="198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56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C7B7D9-2F94-48AC-BE44-4004846CB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0DFF54D-76C2-4FAC-91A3-30018F3A35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5FA68F-353A-4302-A09C-209906157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F0C57-D587-4C3F-9C16-40E8B9B6D804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C060DD-3800-4207-AF93-A871CF835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2D55362-5F43-447C-B9E2-6201D72A8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3383-131B-40EA-8101-36CAD843D3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913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7B37495-8030-4DD0-8E17-0821A7FDC0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C8055AF-02E7-4227-BC98-BDE0C582BA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DE71178-D9AC-490C-929E-5F384A45A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F0C57-D587-4C3F-9C16-40E8B9B6D804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5FAF1DA-EB6C-40B1-AFD0-8FB2CAB1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9D3F5C-6999-4522-A35F-94FB0561B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3383-131B-40EA-8101-36CAD843D3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130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封面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" y="355312"/>
            <a:ext cx="2368985" cy="21595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1571"/>
            <a:ext cx="12193625" cy="685911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23020" y="355312"/>
            <a:ext cx="2368980" cy="21595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87070" y="3900793"/>
            <a:ext cx="7917938" cy="2957207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6762" cy="6924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426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 userDrawn="1"/>
        </p:nvSpPr>
        <p:spPr>
          <a:xfrm>
            <a:off x="337499" y="279729"/>
            <a:ext cx="11517001" cy="62985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9"/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6762" cy="6924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117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6762" cy="6924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图片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094" y="544268"/>
            <a:ext cx="8065812" cy="539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38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 userDrawn="1"/>
        </p:nvSpPr>
        <p:spPr>
          <a:xfrm>
            <a:off x="337499" y="279729"/>
            <a:ext cx="11517001" cy="62985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9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9738" y="0"/>
            <a:ext cx="4742262" cy="685911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766" y="647850"/>
            <a:ext cx="963338" cy="71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737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7C80-5FD3-4361-BB31-75FBA1966619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658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 userDrawn="1"/>
        </p:nvSpPr>
        <p:spPr>
          <a:xfrm>
            <a:off x="337499" y="279729"/>
            <a:ext cx="11517001" cy="62985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9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9737" y="-1112"/>
            <a:ext cx="4742262" cy="685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599" y="1600201"/>
            <a:ext cx="5384800" cy="4525963"/>
          </a:xfrm>
        </p:spPr>
        <p:txBody>
          <a:bodyPr/>
          <a:lstStyle>
            <a:lvl1pPr>
              <a:defRPr sz="33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1" y="1600201"/>
            <a:ext cx="5384800" cy="4525963"/>
          </a:xfrm>
        </p:spPr>
        <p:txBody>
          <a:bodyPr/>
          <a:lstStyle>
            <a:lvl1pPr>
              <a:defRPr sz="33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A406FD-032E-4C58-95B5-1848DA22B9B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403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194" indent="0">
              <a:buNone/>
              <a:defRPr sz="2399" b="1"/>
            </a:lvl2pPr>
            <a:lvl3pPr marL="1088387" indent="0">
              <a:buNone/>
              <a:defRPr sz="2099" b="1"/>
            </a:lvl3pPr>
            <a:lvl4pPr marL="1632581" indent="0">
              <a:buNone/>
              <a:defRPr sz="1899" b="1"/>
            </a:lvl4pPr>
            <a:lvl5pPr marL="2176774" indent="0">
              <a:buNone/>
              <a:defRPr sz="1899" b="1"/>
            </a:lvl5pPr>
            <a:lvl6pPr marL="2720968" indent="0">
              <a:buNone/>
              <a:defRPr sz="1899" b="1"/>
            </a:lvl6pPr>
            <a:lvl7pPr marL="3265162" indent="0">
              <a:buNone/>
              <a:defRPr sz="1899" b="1"/>
            </a:lvl7pPr>
            <a:lvl8pPr marL="3809355" indent="0">
              <a:buNone/>
              <a:defRPr sz="1899" b="1"/>
            </a:lvl8pPr>
            <a:lvl9pPr marL="4353549" indent="0">
              <a:buNone/>
              <a:defRPr sz="1899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194" indent="0">
              <a:buNone/>
              <a:defRPr sz="2399" b="1"/>
            </a:lvl2pPr>
            <a:lvl3pPr marL="1088387" indent="0">
              <a:buNone/>
              <a:defRPr sz="2099" b="1"/>
            </a:lvl3pPr>
            <a:lvl4pPr marL="1632581" indent="0">
              <a:buNone/>
              <a:defRPr sz="1899" b="1"/>
            </a:lvl4pPr>
            <a:lvl5pPr marL="2176774" indent="0">
              <a:buNone/>
              <a:defRPr sz="1899" b="1"/>
            </a:lvl5pPr>
            <a:lvl6pPr marL="2720968" indent="0">
              <a:buNone/>
              <a:defRPr sz="1899" b="1"/>
            </a:lvl6pPr>
            <a:lvl7pPr marL="3265162" indent="0">
              <a:buNone/>
              <a:defRPr sz="1899" b="1"/>
            </a:lvl7pPr>
            <a:lvl8pPr marL="3809355" indent="0">
              <a:buNone/>
              <a:defRPr sz="1899" b="1"/>
            </a:lvl8pPr>
            <a:lvl9pPr marL="4353549" indent="0">
              <a:buNone/>
              <a:defRPr sz="1899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837FDC-5057-4295-9D29-1F1664A2B3D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54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D0A2BA-A190-4302-840C-E77362C17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41E10CF-A49C-4765-8D19-A33635D64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BEA6E2-E399-4E14-9BB3-520C87422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F0C57-D587-4C3F-9C16-40E8B9B6D804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15BB948-84D3-485C-BDD1-045FE5131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60EB06A-E678-49ED-8AE9-7FE8D3527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3383-131B-40EA-8101-36CAD843D3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340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1A274E-B122-4DCB-ACB9-9C2AF45C2A3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829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51"/>
            <a:ext cx="4011084" cy="1162050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4" y="273051"/>
            <a:ext cx="6815667" cy="5853113"/>
          </a:xfrm>
        </p:spPr>
        <p:txBody>
          <a:bodyPr/>
          <a:lstStyle>
            <a:lvl1pPr>
              <a:defRPr sz="3799"/>
            </a:lvl1pPr>
            <a:lvl2pPr>
              <a:defRPr sz="3399"/>
            </a:lvl2pPr>
            <a:lvl3pPr>
              <a:defRPr sz="2899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1"/>
            <a:ext cx="4011084" cy="4691064"/>
          </a:xfrm>
        </p:spPr>
        <p:txBody>
          <a:bodyPr/>
          <a:lstStyle>
            <a:lvl1pPr marL="0" indent="0">
              <a:buNone/>
              <a:defRPr sz="1600"/>
            </a:lvl1pPr>
            <a:lvl2pPr marL="544194" indent="0">
              <a:buNone/>
              <a:defRPr sz="1400"/>
            </a:lvl2pPr>
            <a:lvl3pPr marL="1088387" indent="0">
              <a:buNone/>
              <a:defRPr sz="1200"/>
            </a:lvl3pPr>
            <a:lvl4pPr marL="1632581" indent="0">
              <a:buNone/>
              <a:defRPr sz="1100"/>
            </a:lvl4pPr>
            <a:lvl5pPr marL="2176774" indent="0">
              <a:buNone/>
              <a:defRPr sz="1100"/>
            </a:lvl5pPr>
            <a:lvl6pPr marL="2720968" indent="0">
              <a:buNone/>
              <a:defRPr sz="1100"/>
            </a:lvl6pPr>
            <a:lvl7pPr marL="3265162" indent="0">
              <a:buNone/>
              <a:defRPr sz="1100"/>
            </a:lvl7pPr>
            <a:lvl8pPr marL="3809355" indent="0">
              <a:buNone/>
              <a:defRPr sz="1100"/>
            </a:lvl8pPr>
            <a:lvl9pPr marL="4353549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BEC569-D044-472C-A2F2-BA37D28F2E8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593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8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8" y="612776"/>
            <a:ext cx="7315200" cy="4114800"/>
          </a:xfrm>
        </p:spPr>
        <p:txBody>
          <a:bodyPr/>
          <a:lstStyle>
            <a:lvl1pPr marL="0" indent="0">
              <a:buNone/>
              <a:defRPr sz="3799"/>
            </a:lvl1pPr>
            <a:lvl2pPr marL="544194" indent="0">
              <a:buNone/>
              <a:defRPr sz="3399"/>
            </a:lvl2pPr>
            <a:lvl3pPr marL="1088387" indent="0">
              <a:buNone/>
              <a:defRPr sz="2899"/>
            </a:lvl3pPr>
            <a:lvl4pPr marL="1632581" indent="0">
              <a:buNone/>
              <a:defRPr sz="2399"/>
            </a:lvl4pPr>
            <a:lvl5pPr marL="2176774" indent="0">
              <a:buNone/>
              <a:defRPr sz="2399"/>
            </a:lvl5pPr>
            <a:lvl6pPr marL="2720968" indent="0">
              <a:buNone/>
              <a:defRPr sz="2399"/>
            </a:lvl6pPr>
            <a:lvl7pPr marL="3265162" indent="0">
              <a:buNone/>
              <a:defRPr sz="2399"/>
            </a:lvl7pPr>
            <a:lvl8pPr marL="3809355" indent="0">
              <a:buNone/>
              <a:defRPr sz="2399"/>
            </a:lvl8pPr>
            <a:lvl9pPr marL="4353549" indent="0">
              <a:buNone/>
              <a:defRPr sz="2399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8" y="5367339"/>
            <a:ext cx="7315200" cy="804862"/>
          </a:xfrm>
        </p:spPr>
        <p:txBody>
          <a:bodyPr/>
          <a:lstStyle>
            <a:lvl1pPr marL="0" indent="0">
              <a:buNone/>
              <a:defRPr sz="1600"/>
            </a:lvl1pPr>
            <a:lvl2pPr marL="544194" indent="0">
              <a:buNone/>
              <a:defRPr sz="1400"/>
            </a:lvl2pPr>
            <a:lvl3pPr marL="1088387" indent="0">
              <a:buNone/>
              <a:defRPr sz="1200"/>
            </a:lvl3pPr>
            <a:lvl4pPr marL="1632581" indent="0">
              <a:buNone/>
              <a:defRPr sz="1100"/>
            </a:lvl4pPr>
            <a:lvl5pPr marL="2176774" indent="0">
              <a:buNone/>
              <a:defRPr sz="1100"/>
            </a:lvl5pPr>
            <a:lvl6pPr marL="2720968" indent="0">
              <a:buNone/>
              <a:defRPr sz="1100"/>
            </a:lvl6pPr>
            <a:lvl7pPr marL="3265162" indent="0">
              <a:buNone/>
              <a:defRPr sz="1100"/>
            </a:lvl7pPr>
            <a:lvl8pPr marL="3809355" indent="0">
              <a:buNone/>
              <a:defRPr sz="1100"/>
            </a:lvl8pPr>
            <a:lvl9pPr marL="4353549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3AE886-EFA1-4CF3-9226-1AC44F41EA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88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13DEBC-6A62-4123-98C2-AEEE7EE20F0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144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41277D-9524-42B7-AE1B-6471F281CBE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776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561"/>
            <a:ext cx="9144000" cy="238801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669"/>
            <a:ext cx="9144000" cy="165605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978" indent="0" algn="ctr">
              <a:buNone/>
              <a:defRPr sz="1600"/>
            </a:lvl7pPr>
            <a:lvl8pPr marL="3201167" indent="0" algn="ctr">
              <a:buNone/>
              <a:defRPr sz="1600"/>
            </a:lvl8pPr>
            <a:lvl9pPr marL="365835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376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228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10038"/>
            <a:ext cx="10515600" cy="285323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90268"/>
            <a:ext cx="10515600" cy="150044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9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11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8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910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945"/>
            <a:ext cx="5181600" cy="43521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945"/>
            <a:ext cx="5181600" cy="43521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046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89"/>
            <a:ext cx="10515600" cy="132579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749"/>
            <a:ext cx="4873575" cy="824056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189" indent="0">
              <a:buNone/>
              <a:defRPr sz="2400"/>
            </a:lvl2pPr>
            <a:lvl3pPr marL="914377" indent="0">
              <a:buNone/>
              <a:defRPr sz="2000"/>
            </a:lvl3pPr>
            <a:lvl4pPr marL="1371566" indent="0">
              <a:buNone/>
              <a:defRPr sz="1800"/>
            </a:lvl4pPr>
            <a:lvl5pPr marL="1828754" indent="0">
              <a:buNone/>
              <a:defRPr sz="1800"/>
            </a:lvl5pPr>
            <a:lvl6pPr marL="2285943" indent="0">
              <a:buNone/>
              <a:defRPr sz="1800"/>
            </a:lvl6pPr>
            <a:lvl7pPr marL="2743978" indent="0">
              <a:buNone/>
              <a:defRPr sz="1800"/>
            </a:lvl7pPr>
            <a:lvl8pPr marL="3201167" indent="0">
              <a:buNone/>
              <a:defRPr sz="1800"/>
            </a:lvl8pPr>
            <a:lvl9pPr marL="3658355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846"/>
            <a:ext cx="4873575" cy="352490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749"/>
            <a:ext cx="4897576" cy="824056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189" indent="0">
              <a:buNone/>
              <a:defRPr sz="2400"/>
            </a:lvl2pPr>
            <a:lvl3pPr marL="914377" indent="0">
              <a:buNone/>
              <a:defRPr sz="2000"/>
            </a:lvl3pPr>
            <a:lvl4pPr marL="1371566" indent="0">
              <a:buNone/>
              <a:defRPr sz="1800"/>
            </a:lvl4pPr>
            <a:lvl5pPr marL="1828754" indent="0">
              <a:buNone/>
              <a:defRPr sz="1800"/>
            </a:lvl5pPr>
            <a:lvl6pPr marL="2285943" indent="0">
              <a:buNone/>
              <a:defRPr sz="1800"/>
            </a:lvl6pPr>
            <a:lvl7pPr marL="2743978" indent="0">
              <a:buNone/>
              <a:defRPr sz="1800"/>
            </a:lvl7pPr>
            <a:lvl8pPr marL="3201167" indent="0">
              <a:buNone/>
              <a:defRPr sz="1800"/>
            </a:lvl8pPr>
            <a:lvl9pPr marL="3658355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846"/>
            <a:ext cx="4897576" cy="352490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824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945E6F-4D67-4C98-B079-817EFDC23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54311EF-8030-4A85-929A-0207839C6A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4FAE06-7783-4952-B1D0-93D455EFF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F0C57-D587-4C3F-9C16-40E8B9B6D804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DDF6EB1-5856-4750-B3EC-F5B82B2E9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372D0A-FC39-43D1-99F2-B32721491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3383-131B-40EA-8101-36CAD843D3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85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93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07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80"/>
            <a:ext cx="4165349" cy="16004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82"/>
            <a:ext cx="6172200" cy="5404796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978" indent="0">
              <a:buNone/>
              <a:defRPr sz="2000"/>
            </a:lvl7pPr>
            <a:lvl8pPr marL="3201167" indent="0">
              <a:buNone/>
              <a:defRPr sz="2000"/>
            </a:lvl8pPr>
            <a:lvl9pPr marL="3658355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761"/>
            <a:ext cx="4165349" cy="3812255"/>
          </a:xfrm>
        </p:spPr>
        <p:txBody>
          <a:bodyPr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978" indent="0">
              <a:buNone/>
              <a:defRPr sz="1400"/>
            </a:lvl7pPr>
            <a:lvl8pPr marL="3201167" indent="0">
              <a:buNone/>
              <a:defRPr sz="1400"/>
            </a:lvl8pPr>
            <a:lvl9pPr marL="3658355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04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89"/>
            <a:ext cx="2628900" cy="581285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89"/>
            <a:ext cx="7734300" cy="581285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882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89"/>
            <a:ext cx="10515600" cy="581285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058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064000" y="442037"/>
            <a:ext cx="4368800" cy="3084104"/>
          </a:xfrm>
          <a:custGeom>
            <a:avLst/>
            <a:gdLst/>
            <a:ahLst/>
            <a:cxnLst/>
            <a:rect l="l" t="t" r="r" b="b"/>
            <a:pathLst>
              <a:path w="3276600" h="3124200">
                <a:moveTo>
                  <a:pt x="3028950" y="0"/>
                </a:moveTo>
                <a:cubicBezTo>
                  <a:pt x="3165723" y="0"/>
                  <a:pt x="3276600" y="110877"/>
                  <a:pt x="3276600" y="247650"/>
                </a:cubicBezTo>
                <a:lnTo>
                  <a:pt x="3276600" y="2876550"/>
                </a:lnTo>
                <a:cubicBezTo>
                  <a:pt x="3276600" y="3013323"/>
                  <a:pt x="3165723" y="3124200"/>
                  <a:pt x="3028950" y="3124200"/>
                </a:cubicBezTo>
                <a:cubicBezTo>
                  <a:pt x="2892177" y="3124200"/>
                  <a:pt x="2781300" y="3013323"/>
                  <a:pt x="2781300" y="2876550"/>
                </a:cubicBezTo>
                <a:lnTo>
                  <a:pt x="2781300" y="247650"/>
                </a:lnTo>
                <a:cubicBezTo>
                  <a:pt x="2781300" y="110877"/>
                  <a:pt x="2892177" y="0"/>
                  <a:pt x="3028950" y="0"/>
                </a:cubicBezTo>
                <a:close/>
                <a:moveTo>
                  <a:pt x="2317750" y="0"/>
                </a:moveTo>
                <a:cubicBezTo>
                  <a:pt x="2454523" y="0"/>
                  <a:pt x="2565400" y="110877"/>
                  <a:pt x="2565400" y="247650"/>
                </a:cubicBezTo>
                <a:lnTo>
                  <a:pt x="2565400" y="2876550"/>
                </a:lnTo>
                <a:cubicBezTo>
                  <a:pt x="2565400" y="3013323"/>
                  <a:pt x="2454523" y="3124200"/>
                  <a:pt x="2317750" y="3124200"/>
                </a:cubicBezTo>
                <a:cubicBezTo>
                  <a:pt x="2180977" y="3124200"/>
                  <a:pt x="2070100" y="3013323"/>
                  <a:pt x="2070100" y="2876550"/>
                </a:cubicBezTo>
                <a:lnTo>
                  <a:pt x="2070100" y="247650"/>
                </a:lnTo>
                <a:cubicBezTo>
                  <a:pt x="2070100" y="110877"/>
                  <a:pt x="2180977" y="0"/>
                  <a:pt x="2317750" y="0"/>
                </a:cubicBezTo>
                <a:close/>
                <a:moveTo>
                  <a:pt x="1606550" y="0"/>
                </a:moveTo>
                <a:cubicBezTo>
                  <a:pt x="1743323" y="0"/>
                  <a:pt x="1854200" y="110877"/>
                  <a:pt x="1854200" y="247650"/>
                </a:cubicBezTo>
                <a:lnTo>
                  <a:pt x="1854200" y="2876550"/>
                </a:lnTo>
                <a:cubicBezTo>
                  <a:pt x="1854200" y="3013323"/>
                  <a:pt x="1743323" y="3124200"/>
                  <a:pt x="1606550" y="3124200"/>
                </a:cubicBezTo>
                <a:cubicBezTo>
                  <a:pt x="1469777" y="3124200"/>
                  <a:pt x="1358900" y="3013323"/>
                  <a:pt x="1358900" y="2876550"/>
                </a:cubicBezTo>
                <a:lnTo>
                  <a:pt x="1358900" y="247650"/>
                </a:lnTo>
                <a:cubicBezTo>
                  <a:pt x="1358900" y="110877"/>
                  <a:pt x="1469777" y="0"/>
                  <a:pt x="1606550" y="0"/>
                </a:cubicBezTo>
                <a:close/>
                <a:moveTo>
                  <a:pt x="958850" y="0"/>
                </a:moveTo>
                <a:cubicBezTo>
                  <a:pt x="1095623" y="0"/>
                  <a:pt x="1206500" y="110877"/>
                  <a:pt x="1206500" y="247650"/>
                </a:cubicBezTo>
                <a:lnTo>
                  <a:pt x="1206500" y="2876550"/>
                </a:lnTo>
                <a:cubicBezTo>
                  <a:pt x="1206500" y="3013323"/>
                  <a:pt x="1095623" y="3124200"/>
                  <a:pt x="958850" y="3124200"/>
                </a:cubicBezTo>
                <a:cubicBezTo>
                  <a:pt x="822077" y="3124200"/>
                  <a:pt x="711200" y="3013323"/>
                  <a:pt x="711200" y="2876550"/>
                </a:cubicBezTo>
                <a:lnTo>
                  <a:pt x="711200" y="247650"/>
                </a:lnTo>
                <a:cubicBezTo>
                  <a:pt x="711200" y="110877"/>
                  <a:pt x="822077" y="0"/>
                  <a:pt x="958850" y="0"/>
                </a:cubicBezTo>
                <a:close/>
                <a:moveTo>
                  <a:pt x="247650" y="0"/>
                </a:moveTo>
                <a:cubicBezTo>
                  <a:pt x="384423" y="0"/>
                  <a:pt x="495300" y="110877"/>
                  <a:pt x="495300" y="247650"/>
                </a:cubicBezTo>
                <a:lnTo>
                  <a:pt x="495300" y="2876550"/>
                </a:lnTo>
                <a:cubicBezTo>
                  <a:pt x="495300" y="3013323"/>
                  <a:pt x="384423" y="3124200"/>
                  <a:pt x="247650" y="3124200"/>
                </a:cubicBezTo>
                <a:cubicBezTo>
                  <a:pt x="110877" y="3124200"/>
                  <a:pt x="0" y="3013323"/>
                  <a:pt x="0" y="2876550"/>
                </a:cubicBezTo>
                <a:lnTo>
                  <a:pt x="0" y="247650"/>
                </a:lnTo>
                <a:cubicBezTo>
                  <a:pt x="0" y="110877"/>
                  <a:pt x="110877" y="0"/>
                  <a:pt x="24765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108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954706" y="3802117"/>
            <a:ext cx="4511964" cy="431856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200" b="1">
                <a:solidFill>
                  <a:schemeClr val="bg1"/>
                </a:solidFill>
                <a:latin typeface="Lato Hairline"/>
                <a:cs typeface="Lato Hairline"/>
              </a:defRPr>
            </a:lvl1pPr>
          </a:lstStyle>
          <a:p>
            <a:pPr lvl="0"/>
            <a:r>
              <a:rPr lang="es-ES_tradnl" dirty="0"/>
              <a:t>TITLE HERE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954706" y="4386017"/>
            <a:ext cx="4511964" cy="228491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Ultimate</a:t>
            </a:r>
            <a:r>
              <a:rPr lang="es-ES_tradnl" dirty="0"/>
              <a:t> </a:t>
            </a:r>
            <a:r>
              <a:rPr lang="es-ES_tradnl" dirty="0" err="1"/>
              <a:t>Powerpoint</a:t>
            </a:r>
            <a:r>
              <a:rPr lang="es-ES_tradnl" dirty="0"/>
              <a:t> </a:t>
            </a:r>
            <a:r>
              <a:rPr lang="es-ES_tradnl" dirty="0" err="1"/>
              <a:t>Template</a:t>
            </a:r>
            <a:endParaRPr lang="es-ES_tradnl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975167" y="4818668"/>
            <a:ext cx="4488039" cy="1537136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44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087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308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796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968500" y="1739900"/>
            <a:ext cx="2552700" cy="3111500"/>
          </a:xfrm>
          <a:custGeom>
            <a:avLst/>
            <a:gdLst>
              <a:gd name="connsiteX0" fmla="*/ 425459 w 2552700"/>
              <a:gd name="connsiteY0" fmla="*/ 0 h 3111500"/>
              <a:gd name="connsiteX1" fmla="*/ 2127241 w 2552700"/>
              <a:gd name="connsiteY1" fmla="*/ 0 h 3111500"/>
              <a:gd name="connsiteX2" fmla="*/ 2552700 w 2552700"/>
              <a:gd name="connsiteY2" fmla="*/ 425459 h 3111500"/>
              <a:gd name="connsiteX3" fmla="*/ 2552700 w 2552700"/>
              <a:gd name="connsiteY3" fmla="*/ 2686041 h 3111500"/>
              <a:gd name="connsiteX4" fmla="*/ 2127241 w 2552700"/>
              <a:gd name="connsiteY4" fmla="*/ 3111500 h 3111500"/>
              <a:gd name="connsiteX5" fmla="*/ 425459 w 2552700"/>
              <a:gd name="connsiteY5" fmla="*/ 3111500 h 3111500"/>
              <a:gd name="connsiteX6" fmla="*/ 0 w 2552700"/>
              <a:gd name="connsiteY6" fmla="*/ 2686041 h 3111500"/>
              <a:gd name="connsiteX7" fmla="*/ 0 w 2552700"/>
              <a:gd name="connsiteY7" fmla="*/ 425459 h 3111500"/>
              <a:gd name="connsiteX8" fmla="*/ 425459 w 2552700"/>
              <a:gd name="connsiteY8" fmla="*/ 0 h 311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2700" h="3111500">
                <a:moveTo>
                  <a:pt x="425459" y="0"/>
                </a:moveTo>
                <a:lnTo>
                  <a:pt x="2127241" y="0"/>
                </a:lnTo>
                <a:cubicBezTo>
                  <a:pt x="2362216" y="0"/>
                  <a:pt x="2552700" y="190484"/>
                  <a:pt x="2552700" y="425459"/>
                </a:cubicBezTo>
                <a:lnTo>
                  <a:pt x="2552700" y="2686041"/>
                </a:lnTo>
                <a:cubicBezTo>
                  <a:pt x="2552700" y="2921016"/>
                  <a:pt x="2362216" y="3111500"/>
                  <a:pt x="2127241" y="3111500"/>
                </a:cubicBezTo>
                <a:lnTo>
                  <a:pt x="425459" y="3111500"/>
                </a:lnTo>
                <a:cubicBezTo>
                  <a:pt x="190484" y="3111500"/>
                  <a:pt x="0" y="2921016"/>
                  <a:pt x="0" y="2686041"/>
                </a:cubicBezTo>
                <a:lnTo>
                  <a:pt x="0" y="425459"/>
                </a:lnTo>
                <a:cubicBezTo>
                  <a:pt x="0" y="190484"/>
                  <a:pt x="190484" y="0"/>
                  <a:pt x="425459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latin typeface="字魂36号-正文宋楷" panose="02000000000000000000" pitchFamily="2" charset="-122"/>
                <a:ea typeface="字魂36号-正文宋楷" panose="020000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4832350" y="1739900"/>
            <a:ext cx="2552700" cy="3111500"/>
          </a:xfrm>
          <a:custGeom>
            <a:avLst/>
            <a:gdLst>
              <a:gd name="connsiteX0" fmla="*/ 425459 w 2552700"/>
              <a:gd name="connsiteY0" fmla="*/ 0 h 3111500"/>
              <a:gd name="connsiteX1" fmla="*/ 2127241 w 2552700"/>
              <a:gd name="connsiteY1" fmla="*/ 0 h 3111500"/>
              <a:gd name="connsiteX2" fmla="*/ 2552700 w 2552700"/>
              <a:gd name="connsiteY2" fmla="*/ 425459 h 3111500"/>
              <a:gd name="connsiteX3" fmla="*/ 2552700 w 2552700"/>
              <a:gd name="connsiteY3" fmla="*/ 2686041 h 3111500"/>
              <a:gd name="connsiteX4" fmla="*/ 2127241 w 2552700"/>
              <a:gd name="connsiteY4" fmla="*/ 3111500 h 3111500"/>
              <a:gd name="connsiteX5" fmla="*/ 425459 w 2552700"/>
              <a:gd name="connsiteY5" fmla="*/ 3111500 h 3111500"/>
              <a:gd name="connsiteX6" fmla="*/ 0 w 2552700"/>
              <a:gd name="connsiteY6" fmla="*/ 2686041 h 3111500"/>
              <a:gd name="connsiteX7" fmla="*/ 0 w 2552700"/>
              <a:gd name="connsiteY7" fmla="*/ 425459 h 3111500"/>
              <a:gd name="connsiteX8" fmla="*/ 425459 w 2552700"/>
              <a:gd name="connsiteY8" fmla="*/ 0 h 311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2700" h="3111500">
                <a:moveTo>
                  <a:pt x="425459" y="0"/>
                </a:moveTo>
                <a:lnTo>
                  <a:pt x="2127241" y="0"/>
                </a:lnTo>
                <a:cubicBezTo>
                  <a:pt x="2362216" y="0"/>
                  <a:pt x="2552700" y="190484"/>
                  <a:pt x="2552700" y="425459"/>
                </a:cubicBezTo>
                <a:lnTo>
                  <a:pt x="2552700" y="2686041"/>
                </a:lnTo>
                <a:cubicBezTo>
                  <a:pt x="2552700" y="2921016"/>
                  <a:pt x="2362216" y="3111500"/>
                  <a:pt x="2127241" y="3111500"/>
                </a:cubicBezTo>
                <a:lnTo>
                  <a:pt x="425459" y="3111500"/>
                </a:lnTo>
                <a:cubicBezTo>
                  <a:pt x="190484" y="3111500"/>
                  <a:pt x="0" y="2921016"/>
                  <a:pt x="0" y="2686041"/>
                </a:cubicBezTo>
                <a:lnTo>
                  <a:pt x="0" y="425459"/>
                </a:lnTo>
                <a:cubicBezTo>
                  <a:pt x="0" y="190484"/>
                  <a:pt x="190484" y="0"/>
                  <a:pt x="425459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latin typeface="字魂36号-正文宋楷" panose="02000000000000000000" pitchFamily="2" charset="-122"/>
                <a:ea typeface="字魂36号-正文宋楷" panose="020000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7696200" y="1739900"/>
            <a:ext cx="2552700" cy="3111500"/>
          </a:xfrm>
          <a:custGeom>
            <a:avLst/>
            <a:gdLst>
              <a:gd name="connsiteX0" fmla="*/ 425459 w 2552700"/>
              <a:gd name="connsiteY0" fmla="*/ 0 h 3111500"/>
              <a:gd name="connsiteX1" fmla="*/ 2127241 w 2552700"/>
              <a:gd name="connsiteY1" fmla="*/ 0 h 3111500"/>
              <a:gd name="connsiteX2" fmla="*/ 2552700 w 2552700"/>
              <a:gd name="connsiteY2" fmla="*/ 425459 h 3111500"/>
              <a:gd name="connsiteX3" fmla="*/ 2552700 w 2552700"/>
              <a:gd name="connsiteY3" fmla="*/ 2686041 h 3111500"/>
              <a:gd name="connsiteX4" fmla="*/ 2127241 w 2552700"/>
              <a:gd name="connsiteY4" fmla="*/ 3111500 h 3111500"/>
              <a:gd name="connsiteX5" fmla="*/ 425459 w 2552700"/>
              <a:gd name="connsiteY5" fmla="*/ 3111500 h 3111500"/>
              <a:gd name="connsiteX6" fmla="*/ 0 w 2552700"/>
              <a:gd name="connsiteY6" fmla="*/ 2686041 h 3111500"/>
              <a:gd name="connsiteX7" fmla="*/ 0 w 2552700"/>
              <a:gd name="connsiteY7" fmla="*/ 425459 h 3111500"/>
              <a:gd name="connsiteX8" fmla="*/ 425459 w 2552700"/>
              <a:gd name="connsiteY8" fmla="*/ 0 h 311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2700" h="3111500">
                <a:moveTo>
                  <a:pt x="425459" y="0"/>
                </a:moveTo>
                <a:lnTo>
                  <a:pt x="2127241" y="0"/>
                </a:lnTo>
                <a:cubicBezTo>
                  <a:pt x="2362216" y="0"/>
                  <a:pt x="2552700" y="190484"/>
                  <a:pt x="2552700" y="425459"/>
                </a:cubicBezTo>
                <a:lnTo>
                  <a:pt x="2552700" y="2686041"/>
                </a:lnTo>
                <a:cubicBezTo>
                  <a:pt x="2552700" y="2921016"/>
                  <a:pt x="2362216" y="3111500"/>
                  <a:pt x="2127241" y="3111500"/>
                </a:cubicBezTo>
                <a:lnTo>
                  <a:pt x="425459" y="3111500"/>
                </a:lnTo>
                <a:cubicBezTo>
                  <a:pt x="190484" y="3111500"/>
                  <a:pt x="0" y="2921016"/>
                  <a:pt x="0" y="2686041"/>
                </a:cubicBezTo>
                <a:lnTo>
                  <a:pt x="0" y="425459"/>
                </a:lnTo>
                <a:cubicBezTo>
                  <a:pt x="0" y="190484"/>
                  <a:pt x="190484" y="0"/>
                  <a:pt x="425459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latin typeface="字魂36号-正文宋楷" panose="02000000000000000000" pitchFamily="2" charset="-122"/>
                <a:ea typeface="字魂36号-正文宋楷" panose="02000000000000000000" pitchFamily="2" charset="-122"/>
              </a:defRPr>
            </a:lvl1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376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图片占位符 4"/>
          <p:cNvSpPr>
            <a:spLocks noGrp="1"/>
          </p:cNvSpPr>
          <p:nvPr>
            <p:ph type="pic" sz="quarter" idx="10"/>
          </p:nvPr>
        </p:nvSpPr>
        <p:spPr>
          <a:xfrm>
            <a:off x="1557422" y="1847566"/>
            <a:ext cx="5531741" cy="3655077"/>
          </a:xfrm>
          <a:custGeom>
            <a:avLst/>
            <a:gdLst>
              <a:gd name="connsiteX0" fmla="*/ 3372352 w 5531741"/>
              <a:gd name="connsiteY0" fmla="*/ 11 h 3655077"/>
              <a:gd name="connsiteX1" fmla="*/ 3714618 w 5531741"/>
              <a:gd name="connsiteY1" fmla="*/ 103117 h 3655077"/>
              <a:gd name="connsiteX2" fmla="*/ 3813224 w 5531741"/>
              <a:gd name="connsiteY2" fmla="*/ 191986 h 3655077"/>
              <a:gd name="connsiteX3" fmla="*/ 3818119 w 5531741"/>
              <a:gd name="connsiteY3" fmla="*/ 185971 h 3655077"/>
              <a:gd name="connsiteX4" fmla="*/ 3813659 w 5531741"/>
              <a:gd name="connsiteY4" fmla="*/ 192378 h 3655077"/>
              <a:gd name="connsiteX5" fmla="*/ 3819781 w 5531741"/>
              <a:gd name="connsiteY5" fmla="*/ 197895 h 3655077"/>
              <a:gd name="connsiteX6" fmla="*/ 4539757 w 5531741"/>
              <a:gd name="connsiteY6" fmla="*/ 46430 h 3655077"/>
              <a:gd name="connsiteX7" fmla="*/ 4904860 w 5531741"/>
              <a:gd name="connsiteY7" fmla="*/ 459641 h 3655077"/>
              <a:gd name="connsiteX8" fmla="*/ 4906835 w 5531741"/>
              <a:gd name="connsiteY8" fmla="*/ 460248 h 3655077"/>
              <a:gd name="connsiteX9" fmla="*/ 4985501 w 5531741"/>
              <a:gd name="connsiteY9" fmla="*/ 484414 h 3655077"/>
              <a:gd name="connsiteX10" fmla="*/ 5373419 w 5531741"/>
              <a:gd name="connsiteY10" fmla="*/ 860674 h 3655077"/>
              <a:gd name="connsiteX11" fmla="*/ 5352446 w 5531741"/>
              <a:gd name="connsiteY11" fmla="*/ 1295534 h 3655077"/>
              <a:gd name="connsiteX12" fmla="*/ 5505649 w 5531741"/>
              <a:gd name="connsiteY12" fmla="*/ 1960427 h 3655077"/>
              <a:gd name="connsiteX13" fmla="*/ 4787975 w 5531741"/>
              <a:gd name="connsiteY13" fmla="*/ 2542440 h 3655077"/>
              <a:gd name="connsiteX14" fmla="*/ 4531061 w 5531741"/>
              <a:gd name="connsiteY14" fmla="*/ 3041152 h 3655077"/>
              <a:gd name="connsiteX15" fmla="*/ 3656348 w 5531741"/>
              <a:gd name="connsiteY15" fmla="*/ 3101535 h 3655077"/>
              <a:gd name="connsiteX16" fmla="*/ 3031261 w 5531741"/>
              <a:gd name="connsiteY16" fmla="*/ 3633568 h 3655077"/>
              <a:gd name="connsiteX17" fmla="*/ 2112174 w 5531741"/>
              <a:gd name="connsiteY17" fmla="*/ 3308817 h 3655077"/>
              <a:gd name="connsiteX18" fmla="*/ 746906 w 5531741"/>
              <a:gd name="connsiteY18" fmla="*/ 2987957 h 3655077"/>
              <a:gd name="connsiteX19" fmla="*/ 146628 w 5531741"/>
              <a:gd name="connsiteY19" fmla="*/ 2630901 h 3655077"/>
              <a:gd name="connsiteX20" fmla="*/ 274894 w 5531741"/>
              <a:gd name="connsiteY20" fmla="*/ 2148934 h 3655077"/>
              <a:gd name="connsiteX21" fmla="*/ 4040 w 5531741"/>
              <a:gd name="connsiteY21" fmla="*/ 1654451 h 3655077"/>
              <a:gd name="connsiteX22" fmla="*/ 498687 w 5531741"/>
              <a:gd name="connsiteY22" fmla="*/ 1214939 h 3655077"/>
              <a:gd name="connsiteX23" fmla="*/ 503419 w 5531741"/>
              <a:gd name="connsiteY23" fmla="*/ 1203353 h 3655077"/>
              <a:gd name="connsiteX24" fmla="*/ 723759 w 5531741"/>
              <a:gd name="connsiteY24" fmla="*/ 572204 h 3655077"/>
              <a:gd name="connsiteX25" fmla="*/ 1795666 w 5531741"/>
              <a:gd name="connsiteY25" fmla="*/ 428011 h 3655077"/>
              <a:gd name="connsiteX26" fmla="*/ 1795872 w 5531741"/>
              <a:gd name="connsiteY26" fmla="*/ 427745 h 3655077"/>
              <a:gd name="connsiteX27" fmla="*/ 1795027 w 5531741"/>
              <a:gd name="connsiteY27" fmla="*/ 427166 h 3655077"/>
              <a:gd name="connsiteX28" fmla="*/ 1795908 w 5531741"/>
              <a:gd name="connsiteY28" fmla="*/ 427698 h 3655077"/>
              <a:gd name="connsiteX29" fmla="*/ 1890196 w 5531741"/>
              <a:gd name="connsiteY29" fmla="*/ 305513 h 3655077"/>
              <a:gd name="connsiteX30" fmla="*/ 2876396 w 5531741"/>
              <a:gd name="connsiteY30" fmla="*/ 278322 h 3655077"/>
              <a:gd name="connsiteX31" fmla="*/ 2881216 w 5531741"/>
              <a:gd name="connsiteY31" fmla="*/ 271761 h 3655077"/>
              <a:gd name="connsiteX32" fmla="*/ 2951223 w 5531741"/>
              <a:gd name="connsiteY32" fmla="*/ 176471 h 3655077"/>
              <a:gd name="connsiteX33" fmla="*/ 3297511 w 5531741"/>
              <a:gd name="connsiteY33" fmla="*/ 4990 h 3655077"/>
              <a:gd name="connsiteX34" fmla="*/ 3372352 w 5531741"/>
              <a:gd name="connsiteY34" fmla="*/ 11 h 3655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531741" h="3655077">
                <a:moveTo>
                  <a:pt x="3372352" y="11"/>
                </a:moveTo>
                <a:cubicBezTo>
                  <a:pt x="3496565" y="-715"/>
                  <a:pt x="3616918" y="35959"/>
                  <a:pt x="3714618" y="103117"/>
                </a:cubicBezTo>
                <a:lnTo>
                  <a:pt x="3813224" y="191986"/>
                </a:lnTo>
                <a:lnTo>
                  <a:pt x="3818119" y="185971"/>
                </a:lnTo>
                <a:lnTo>
                  <a:pt x="3813659" y="192378"/>
                </a:lnTo>
                <a:lnTo>
                  <a:pt x="3819781" y="197895"/>
                </a:lnTo>
                <a:cubicBezTo>
                  <a:pt x="3996514" y="10657"/>
                  <a:pt x="4288852" y="-50826"/>
                  <a:pt x="4539757" y="46430"/>
                </a:cubicBezTo>
                <a:cubicBezTo>
                  <a:pt x="4730940" y="120513"/>
                  <a:pt x="4868030" y="275616"/>
                  <a:pt x="4904860" y="459641"/>
                </a:cubicBezTo>
                <a:lnTo>
                  <a:pt x="4906835" y="460248"/>
                </a:lnTo>
                <a:lnTo>
                  <a:pt x="4985501" y="484414"/>
                </a:lnTo>
                <a:cubicBezTo>
                  <a:pt x="5168201" y="552282"/>
                  <a:pt x="5310757" y="688996"/>
                  <a:pt x="5373419" y="860674"/>
                </a:cubicBezTo>
                <a:cubicBezTo>
                  <a:pt x="5425467" y="1003090"/>
                  <a:pt x="5418050" y="1157769"/>
                  <a:pt x="5352446" y="1295534"/>
                </a:cubicBezTo>
                <a:cubicBezTo>
                  <a:pt x="5513706" y="1484465"/>
                  <a:pt x="5570101" y="1729381"/>
                  <a:pt x="5505649" y="1960427"/>
                </a:cubicBezTo>
                <a:cubicBezTo>
                  <a:pt x="5419968" y="2267587"/>
                  <a:pt x="5136326" y="2497618"/>
                  <a:pt x="4787975" y="2542440"/>
                </a:cubicBezTo>
                <a:cubicBezTo>
                  <a:pt x="4786313" y="2734161"/>
                  <a:pt x="4692576" y="2915988"/>
                  <a:pt x="4531061" y="3041152"/>
                </a:cubicBezTo>
                <a:cubicBezTo>
                  <a:pt x="4285655" y="3231351"/>
                  <a:pt x="3931166" y="3255792"/>
                  <a:pt x="3656348" y="3101535"/>
                </a:cubicBezTo>
                <a:cubicBezTo>
                  <a:pt x="3567470" y="3366494"/>
                  <a:pt x="3329482" y="3569040"/>
                  <a:pt x="3031261" y="3633568"/>
                </a:cubicBezTo>
                <a:cubicBezTo>
                  <a:pt x="2679842" y="3709596"/>
                  <a:pt x="2313076" y="3580034"/>
                  <a:pt x="2112174" y="3308817"/>
                </a:cubicBezTo>
                <a:cubicBezTo>
                  <a:pt x="1637988" y="3566249"/>
                  <a:pt x="1022108" y="3421550"/>
                  <a:pt x="746906" y="2987957"/>
                </a:cubicBezTo>
                <a:cubicBezTo>
                  <a:pt x="476564" y="3016457"/>
                  <a:pt x="222718" y="2865499"/>
                  <a:pt x="146628" y="2630901"/>
                </a:cubicBezTo>
                <a:cubicBezTo>
                  <a:pt x="91511" y="2461168"/>
                  <a:pt x="140234" y="2277989"/>
                  <a:pt x="274894" y="2148934"/>
                </a:cubicBezTo>
                <a:cubicBezTo>
                  <a:pt x="83838" y="2047704"/>
                  <a:pt x="-22560" y="1853445"/>
                  <a:pt x="4040" y="1654451"/>
                </a:cubicBezTo>
                <a:cubicBezTo>
                  <a:pt x="35243" y="1421460"/>
                  <a:pt x="240621" y="1238957"/>
                  <a:pt x="498687" y="1214939"/>
                </a:cubicBezTo>
                <a:cubicBezTo>
                  <a:pt x="500222" y="1211049"/>
                  <a:pt x="501884" y="1207243"/>
                  <a:pt x="503419" y="1203353"/>
                </a:cubicBezTo>
                <a:cubicBezTo>
                  <a:pt x="468763" y="973913"/>
                  <a:pt x="549584" y="742529"/>
                  <a:pt x="723759" y="572204"/>
                </a:cubicBezTo>
                <a:cubicBezTo>
                  <a:pt x="998961" y="303185"/>
                  <a:pt x="1445142" y="243225"/>
                  <a:pt x="1795666" y="428011"/>
                </a:cubicBezTo>
                <a:lnTo>
                  <a:pt x="1795872" y="427745"/>
                </a:lnTo>
                <a:lnTo>
                  <a:pt x="1795027" y="427166"/>
                </a:lnTo>
                <a:lnTo>
                  <a:pt x="1795908" y="427698"/>
                </a:lnTo>
                <a:lnTo>
                  <a:pt x="1890196" y="305513"/>
                </a:lnTo>
                <a:cubicBezTo>
                  <a:pt x="2141654" y="51875"/>
                  <a:pt x="2591955" y="25985"/>
                  <a:pt x="2876396" y="278322"/>
                </a:cubicBezTo>
                <a:lnTo>
                  <a:pt x="2881216" y="271761"/>
                </a:lnTo>
                <a:lnTo>
                  <a:pt x="2951223" y="176471"/>
                </a:lnTo>
                <a:cubicBezTo>
                  <a:pt x="3038598" y="84228"/>
                  <a:pt x="3161221" y="22370"/>
                  <a:pt x="3297511" y="4990"/>
                </a:cubicBezTo>
                <a:cubicBezTo>
                  <a:pt x="3322512" y="1798"/>
                  <a:pt x="3347509" y="156"/>
                  <a:pt x="3372352" y="11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defRPr>
            </a:lvl1pPr>
          </a:lstStyle>
          <a:p>
            <a:pPr lvl="0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4955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8AE305-CBC0-4907-A426-80FDF0E8E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DACED6-3AF3-477B-A78C-8B0A3BAF17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74A0919-B120-4C3A-BE0E-2AE8620275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E1DCCFD-34F4-4D32-A81E-9EAF1ACB4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F0C57-D587-4C3F-9C16-40E8B9B6D804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4C256D6-B914-4117-9958-6D343F1DF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3144633-3D2B-4DB1-B433-542523665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3383-131B-40EA-8101-36CAD843D3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781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1765300" y="1790700"/>
            <a:ext cx="4174822" cy="1943100"/>
          </a:xfrm>
          <a:custGeom>
            <a:avLst/>
            <a:gdLst>
              <a:gd name="connsiteX0" fmla="*/ 323856 w 4174822"/>
              <a:gd name="connsiteY0" fmla="*/ 0 h 1943100"/>
              <a:gd name="connsiteX1" fmla="*/ 3850966 w 4174822"/>
              <a:gd name="connsiteY1" fmla="*/ 0 h 1943100"/>
              <a:gd name="connsiteX2" fmla="*/ 4174822 w 4174822"/>
              <a:gd name="connsiteY2" fmla="*/ 323856 h 1943100"/>
              <a:gd name="connsiteX3" fmla="*/ 4174822 w 4174822"/>
              <a:gd name="connsiteY3" fmla="*/ 1619244 h 1943100"/>
              <a:gd name="connsiteX4" fmla="*/ 3850966 w 4174822"/>
              <a:gd name="connsiteY4" fmla="*/ 1943100 h 1943100"/>
              <a:gd name="connsiteX5" fmla="*/ 323856 w 4174822"/>
              <a:gd name="connsiteY5" fmla="*/ 1943100 h 1943100"/>
              <a:gd name="connsiteX6" fmla="*/ 0 w 4174822"/>
              <a:gd name="connsiteY6" fmla="*/ 1619244 h 1943100"/>
              <a:gd name="connsiteX7" fmla="*/ 0 w 4174822"/>
              <a:gd name="connsiteY7" fmla="*/ 323856 h 1943100"/>
              <a:gd name="connsiteX8" fmla="*/ 323856 w 4174822"/>
              <a:gd name="connsiteY8" fmla="*/ 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74822" h="1943100">
                <a:moveTo>
                  <a:pt x="323856" y="0"/>
                </a:moveTo>
                <a:lnTo>
                  <a:pt x="3850966" y="0"/>
                </a:lnTo>
                <a:cubicBezTo>
                  <a:pt x="4029827" y="0"/>
                  <a:pt x="4174822" y="144995"/>
                  <a:pt x="4174822" y="323856"/>
                </a:cubicBezTo>
                <a:lnTo>
                  <a:pt x="4174822" y="1619244"/>
                </a:lnTo>
                <a:cubicBezTo>
                  <a:pt x="4174822" y="1798105"/>
                  <a:pt x="4029827" y="1943100"/>
                  <a:pt x="3850966" y="1943100"/>
                </a:cubicBezTo>
                <a:lnTo>
                  <a:pt x="323856" y="1943100"/>
                </a:lnTo>
                <a:cubicBezTo>
                  <a:pt x="144995" y="1943100"/>
                  <a:pt x="0" y="1798105"/>
                  <a:pt x="0" y="1619244"/>
                </a:cubicBezTo>
                <a:lnTo>
                  <a:pt x="0" y="323856"/>
                </a:lnTo>
                <a:cubicBezTo>
                  <a:pt x="0" y="144995"/>
                  <a:pt x="144995" y="0"/>
                  <a:pt x="323856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1"/>
          </p:nvPr>
        </p:nvSpPr>
        <p:spPr>
          <a:xfrm>
            <a:off x="1765300" y="4000500"/>
            <a:ext cx="4174822" cy="1943100"/>
          </a:xfrm>
          <a:custGeom>
            <a:avLst/>
            <a:gdLst>
              <a:gd name="connsiteX0" fmla="*/ 323856 w 4174822"/>
              <a:gd name="connsiteY0" fmla="*/ 0 h 1943100"/>
              <a:gd name="connsiteX1" fmla="*/ 3850966 w 4174822"/>
              <a:gd name="connsiteY1" fmla="*/ 0 h 1943100"/>
              <a:gd name="connsiteX2" fmla="*/ 4174822 w 4174822"/>
              <a:gd name="connsiteY2" fmla="*/ 323856 h 1943100"/>
              <a:gd name="connsiteX3" fmla="*/ 4174822 w 4174822"/>
              <a:gd name="connsiteY3" fmla="*/ 1619244 h 1943100"/>
              <a:gd name="connsiteX4" fmla="*/ 3850966 w 4174822"/>
              <a:gd name="connsiteY4" fmla="*/ 1943100 h 1943100"/>
              <a:gd name="connsiteX5" fmla="*/ 323856 w 4174822"/>
              <a:gd name="connsiteY5" fmla="*/ 1943100 h 1943100"/>
              <a:gd name="connsiteX6" fmla="*/ 0 w 4174822"/>
              <a:gd name="connsiteY6" fmla="*/ 1619244 h 1943100"/>
              <a:gd name="connsiteX7" fmla="*/ 0 w 4174822"/>
              <a:gd name="connsiteY7" fmla="*/ 323856 h 1943100"/>
              <a:gd name="connsiteX8" fmla="*/ 323856 w 4174822"/>
              <a:gd name="connsiteY8" fmla="*/ 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74822" h="1943100">
                <a:moveTo>
                  <a:pt x="323856" y="0"/>
                </a:moveTo>
                <a:lnTo>
                  <a:pt x="3850966" y="0"/>
                </a:lnTo>
                <a:cubicBezTo>
                  <a:pt x="4029827" y="0"/>
                  <a:pt x="4174822" y="144995"/>
                  <a:pt x="4174822" y="323856"/>
                </a:cubicBezTo>
                <a:lnTo>
                  <a:pt x="4174822" y="1619244"/>
                </a:lnTo>
                <a:cubicBezTo>
                  <a:pt x="4174822" y="1798105"/>
                  <a:pt x="4029827" y="1943100"/>
                  <a:pt x="3850966" y="1943100"/>
                </a:cubicBezTo>
                <a:lnTo>
                  <a:pt x="323856" y="1943100"/>
                </a:lnTo>
                <a:cubicBezTo>
                  <a:pt x="144995" y="1943100"/>
                  <a:pt x="0" y="1798105"/>
                  <a:pt x="0" y="1619244"/>
                </a:cubicBezTo>
                <a:lnTo>
                  <a:pt x="0" y="323856"/>
                </a:lnTo>
                <a:cubicBezTo>
                  <a:pt x="0" y="144995"/>
                  <a:pt x="144995" y="0"/>
                  <a:pt x="323856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6251878" y="1790700"/>
            <a:ext cx="4174822" cy="1943100"/>
          </a:xfrm>
          <a:custGeom>
            <a:avLst/>
            <a:gdLst>
              <a:gd name="connsiteX0" fmla="*/ 323856 w 4174822"/>
              <a:gd name="connsiteY0" fmla="*/ 0 h 1943100"/>
              <a:gd name="connsiteX1" fmla="*/ 3850966 w 4174822"/>
              <a:gd name="connsiteY1" fmla="*/ 0 h 1943100"/>
              <a:gd name="connsiteX2" fmla="*/ 4174822 w 4174822"/>
              <a:gd name="connsiteY2" fmla="*/ 323856 h 1943100"/>
              <a:gd name="connsiteX3" fmla="*/ 4174822 w 4174822"/>
              <a:gd name="connsiteY3" fmla="*/ 1619244 h 1943100"/>
              <a:gd name="connsiteX4" fmla="*/ 3850966 w 4174822"/>
              <a:gd name="connsiteY4" fmla="*/ 1943100 h 1943100"/>
              <a:gd name="connsiteX5" fmla="*/ 323856 w 4174822"/>
              <a:gd name="connsiteY5" fmla="*/ 1943100 h 1943100"/>
              <a:gd name="connsiteX6" fmla="*/ 0 w 4174822"/>
              <a:gd name="connsiteY6" fmla="*/ 1619244 h 1943100"/>
              <a:gd name="connsiteX7" fmla="*/ 0 w 4174822"/>
              <a:gd name="connsiteY7" fmla="*/ 323856 h 1943100"/>
              <a:gd name="connsiteX8" fmla="*/ 323856 w 4174822"/>
              <a:gd name="connsiteY8" fmla="*/ 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74822" h="1943100">
                <a:moveTo>
                  <a:pt x="323856" y="0"/>
                </a:moveTo>
                <a:lnTo>
                  <a:pt x="3850966" y="0"/>
                </a:lnTo>
                <a:cubicBezTo>
                  <a:pt x="4029827" y="0"/>
                  <a:pt x="4174822" y="144995"/>
                  <a:pt x="4174822" y="323856"/>
                </a:cubicBezTo>
                <a:lnTo>
                  <a:pt x="4174822" y="1619244"/>
                </a:lnTo>
                <a:cubicBezTo>
                  <a:pt x="4174822" y="1798105"/>
                  <a:pt x="4029827" y="1943100"/>
                  <a:pt x="3850966" y="1943100"/>
                </a:cubicBezTo>
                <a:lnTo>
                  <a:pt x="323856" y="1943100"/>
                </a:lnTo>
                <a:cubicBezTo>
                  <a:pt x="144995" y="1943100"/>
                  <a:pt x="0" y="1798105"/>
                  <a:pt x="0" y="1619244"/>
                </a:cubicBezTo>
                <a:lnTo>
                  <a:pt x="0" y="323856"/>
                </a:lnTo>
                <a:cubicBezTo>
                  <a:pt x="0" y="144995"/>
                  <a:pt x="144995" y="0"/>
                  <a:pt x="323856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6251878" y="4000500"/>
            <a:ext cx="4174822" cy="1943100"/>
          </a:xfrm>
          <a:custGeom>
            <a:avLst/>
            <a:gdLst>
              <a:gd name="connsiteX0" fmla="*/ 323856 w 4174822"/>
              <a:gd name="connsiteY0" fmla="*/ 0 h 1943100"/>
              <a:gd name="connsiteX1" fmla="*/ 3850966 w 4174822"/>
              <a:gd name="connsiteY1" fmla="*/ 0 h 1943100"/>
              <a:gd name="connsiteX2" fmla="*/ 4174822 w 4174822"/>
              <a:gd name="connsiteY2" fmla="*/ 323856 h 1943100"/>
              <a:gd name="connsiteX3" fmla="*/ 4174822 w 4174822"/>
              <a:gd name="connsiteY3" fmla="*/ 1619244 h 1943100"/>
              <a:gd name="connsiteX4" fmla="*/ 3850966 w 4174822"/>
              <a:gd name="connsiteY4" fmla="*/ 1943100 h 1943100"/>
              <a:gd name="connsiteX5" fmla="*/ 323856 w 4174822"/>
              <a:gd name="connsiteY5" fmla="*/ 1943100 h 1943100"/>
              <a:gd name="connsiteX6" fmla="*/ 0 w 4174822"/>
              <a:gd name="connsiteY6" fmla="*/ 1619244 h 1943100"/>
              <a:gd name="connsiteX7" fmla="*/ 0 w 4174822"/>
              <a:gd name="connsiteY7" fmla="*/ 323856 h 1943100"/>
              <a:gd name="connsiteX8" fmla="*/ 323856 w 4174822"/>
              <a:gd name="connsiteY8" fmla="*/ 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74822" h="1943100">
                <a:moveTo>
                  <a:pt x="323856" y="0"/>
                </a:moveTo>
                <a:lnTo>
                  <a:pt x="3850966" y="0"/>
                </a:lnTo>
                <a:cubicBezTo>
                  <a:pt x="4029827" y="0"/>
                  <a:pt x="4174822" y="144995"/>
                  <a:pt x="4174822" y="323856"/>
                </a:cubicBezTo>
                <a:lnTo>
                  <a:pt x="4174822" y="1619244"/>
                </a:lnTo>
                <a:cubicBezTo>
                  <a:pt x="4174822" y="1798105"/>
                  <a:pt x="4029827" y="1943100"/>
                  <a:pt x="3850966" y="1943100"/>
                </a:cubicBezTo>
                <a:lnTo>
                  <a:pt x="323856" y="1943100"/>
                </a:lnTo>
                <a:cubicBezTo>
                  <a:pt x="144995" y="1943100"/>
                  <a:pt x="0" y="1798105"/>
                  <a:pt x="0" y="1619244"/>
                </a:cubicBezTo>
                <a:lnTo>
                  <a:pt x="0" y="323856"/>
                </a:lnTo>
                <a:cubicBezTo>
                  <a:pt x="0" y="144995"/>
                  <a:pt x="144995" y="0"/>
                  <a:pt x="323856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defRPr>
            </a:lvl1pPr>
          </a:lstStyle>
          <a:p>
            <a:pPr lvl="0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342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图片占位符 8"/>
          <p:cNvSpPr>
            <a:spLocks noGrp="1"/>
          </p:cNvSpPr>
          <p:nvPr>
            <p:ph type="pic" sz="quarter" idx="10"/>
          </p:nvPr>
        </p:nvSpPr>
        <p:spPr>
          <a:xfrm>
            <a:off x="1644650" y="1866900"/>
            <a:ext cx="2286000" cy="2286000"/>
          </a:xfrm>
          <a:custGeom>
            <a:avLst/>
            <a:gdLst>
              <a:gd name="connsiteX0" fmla="*/ 1143000 w 2286000"/>
              <a:gd name="connsiteY0" fmla="*/ 0 h 2286000"/>
              <a:gd name="connsiteX1" fmla="*/ 2286000 w 2286000"/>
              <a:gd name="connsiteY1" fmla="*/ 1143000 h 2286000"/>
              <a:gd name="connsiteX2" fmla="*/ 1143000 w 2286000"/>
              <a:gd name="connsiteY2" fmla="*/ 2286000 h 2286000"/>
              <a:gd name="connsiteX3" fmla="*/ 0 w 2286000"/>
              <a:gd name="connsiteY3" fmla="*/ 1143000 h 2286000"/>
              <a:gd name="connsiteX4" fmla="*/ 1143000 w 2286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286000">
                <a:moveTo>
                  <a:pt x="1143000" y="0"/>
                </a:moveTo>
                <a:cubicBezTo>
                  <a:pt x="1774261" y="0"/>
                  <a:pt x="2286000" y="511739"/>
                  <a:pt x="2286000" y="1143000"/>
                </a:cubicBezTo>
                <a:cubicBezTo>
                  <a:pt x="2286000" y="1774261"/>
                  <a:pt x="1774261" y="2286000"/>
                  <a:pt x="1143000" y="2286000"/>
                </a:cubicBezTo>
                <a:cubicBezTo>
                  <a:pt x="511739" y="2286000"/>
                  <a:pt x="0" y="1774261"/>
                  <a:pt x="0" y="1143000"/>
                </a:cubicBezTo>
                <a:cubicBezTo>
                  <a:pt x="0" y="511739"/>
                  <a:pt x="511739" y="0"/>
                  <a:pt x="1143000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1"/>
          </p:nvPr>
        </p:nvSpPr>
        <p:spPr>
          <a:xfrm>
            <a:off x="4953000" y="1866900"/>
            <a:ext cx="2286000" cy="2286000"/>
          </a:xfrm>
          <a:custGeom>
            <a:avLst/>
            <a:gdLst>
              <a:gd name="connsiteX0" fmla="*/ 1143000 w 2286000"/>
              <a:gd name="connsiteY0" fmla="*/ 0 h 2286000"/>
              <a:gd name="connsiteX1" fmla="*/ 2286000 w 2286000"/>
              <a:gd name="connsiteY1" fmla="*/ 1143000 h 2286000"/>
              <a:gd name="connsiteX2" fmla="*/ 1143000 w 2286000"/>
              <a:gd name="connsiteY2" fmla="*/ 2286000 h 2286000"/>
              <a:gd name="connsiteX3" fmla="*/ 0 w 2286000"/>
              <a:gd name="connsiteY3" fmla="*/ 1143000 h 2286000"/>
              <a:gd name="connsiteX4" fmla="*/ 1143000 w 2286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286000">
                <a:moveTo>
                  <a:pt x="1143000" y="0"/>
                </a:moveTo>
                <a:cubicBezTo>
                  <a:pt x="1774261" y="0"/>
                  <a:pt x="2286000" y="511739"/>
                  <a:pt x="2286000" y="1143000"/>
                </a:cubicBezTo>
                <a:cubicBezTo>
                  <a:pt x="2286000" y="1774261"/>
                  <a:pt x="1774261" y="2286000"/>
                  <a:pt x="1143000" y="2286000"/>
                </a:cubicBezTo>
                <a:cubicBezTo>
                  <a:pt x="511739" y="2286000"/>
                  <a:pt x="0" y="1774261"/>
                  <a:pt x="0" y="1143000"/>
                </a:cubicBezTo>
                <a:cubicBezTo>
                  <a:pt x="0" y="511739"/>
                  <a:pt x="511739" y="0"/>
                  <a:pt x="1143000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2"/>
          </p:nvPr>
        </p:nvSpPr>
        <p:spPr>
          <a:xfrm>
            <a:off x="8261350" y="1866900"/>
            <a:ext cx="2286000" cy="2286000"/>
          </a:xfrm>
          <a:custGeom>
            <a:avLst/>
            <a:gdLst>
              <a:gd name="connsiteX0" fmla="*/ 1143000 w 2286000"/>
              <a:gd name="connsiteY0" fmla="*/ 0 h 2286000"/>
              <a:gd name="connsiteX1" fmla="*/ 2286000 w 2286000"/>
              <a:gd name="connsiteY1" fmla="*/ 1143000 h 2286000"/>
              <a:gd name="connsiteX2" fmla="*/ 1143000 w 2286000"/>
              <a:gd name="connsiteY2" fmla="*/ 2286000 h 2286000"/>
              <a:gd name="connsiteX3" fmla="*/ 0 w 2286000"/>
              <a:gd name="connsiteY3" fmla="*/ 1143000 h 2286000"/>
              <a:gd name="connsiteX4" fmla="*/ 1143000 w 2286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286000">
                <a:moveTo>
                  <a:pt x="1143000" y="0"/>
                </a:moveTo>
                <a:cubicBezTo>
                  <a:pt x="1774261" y="0"/>
                  <a:pt x="2286000" y="511739"/>
                  <a:pt x="2286000" y="1143000"/>
                </a:cubicBezTo>
                <a:cubicBezTo>
                  <a:pt x="2286000" y="1774261"/>
                  <a:pt x="1774261" y="2286000"/>
                  <a:pt x="1143000" y="2286000"/>
                </a:cubicBezTo>
                <a:cubicBezTo>
                  <a:pt x="511739" y="2286000"/>
                  <a:pt x="0" y="1774261"/>
                  <a:pt x="0" y="1143000"/>
                </a:cubicBezTo>
                <a:cubicBezTo>
                  <a:pt x="0" y="511739"/>
                  <a:pt x="511739" y="0"/>
                  <a:pt x="1143000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defRPr>
            </a:lvl1pPr>
          </a:lstStyle>
          <a:p>
            <a:pPr lvl="0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8122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692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7F8FC-5D27-68AB-7891-9AB4E07341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3124A6-D1D2-C9CA-965F-D691825895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4FB3D-71DB-8470-A062-3C182E837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123B-B761-4ABC-B5FF-CBD20D5B9AA1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2A3BA-1399-708C-7402-98115CF19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9086E5-ABD0-49AB-B18A-244516DDD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7F72-FA1D-46D7-9DDB-1CC7CC53A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5149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C5856-ABE8-3300-BB2C-DE1A1DB59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D364F-3561-B3E7-17BF-6486CFBB2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AAF1FD-E106-D35D-E8F2-C70DC35A0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123B-B761-4ABC-B5FF-CBD20D5B9AA1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95DBD4-7727-EC42-53FE-082B2C3A4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6FE64-7BA3-F4F4-FFF0-04881E274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7F72-FA1D-46D7-9DDB-1CC7CC53A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318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86F62-B385-BC0E-DF8F-6B00B7636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0FCA92-5177-36E9-EE05-07D26EA65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53B883-AD01-9216-1D1B-ED8447323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123B-B761-4ABC-B5FF-CBD20D5B9AA1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46565F-8710-FEB0-29AF-924DD1F72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1F05C-FAA0-7815-7C8B-C2D6BEBCF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7F72-FA1D-46D7-9DDB-1CC7CC53A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8703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DFC2C-BAE6-DA9A-BCFE-C82161EB5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C5E17-9D95-807A-9549-9145E934F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04108A-75F4-44E2-B814-5F7151D4EC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2F3EE9-AD8D-66B7-D382-142FBA4F1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123B-B761-4ABC-B5FF-CBD20D5B9AA1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AF21E3-95AB-7839-DC64-2546A1FE1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9C42E1-E5CE-925E-C276-1EEF6A9DA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7F72-FA1D-46D7-9DDB-1CC7CC53A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3261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A1013-B350-6A21-997B-E20158AA9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55681-0F1A-F609-98EB-0B6F72CAD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DDD90A-E8B0-3988-C3A4-A9AF8FDDF2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A1070C-186B-D896-276F-B791A4655D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86B87D-3A9E-534C-D1A1-880EA6A0B6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1AB7E6-848F-8579-EB35-980185763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123B-B761-4ABC-B5FF-CBD20D5B9AA1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D0A126-6177-5E1F-B172-3627C6F2E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F55111-563C-342D-9701-D5867FD05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7F72-FA1D-46D7-9DDB-1CC7CC53A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8993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B42ED-3CA5-607B-841F-4D295F868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814F52-5F57-E164-A419-30002E471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123B-B761-4ABC-B5FF-CBD20D5B9AA1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41F839-8254-5EF1-E9EE-E42885234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971468-4DD0-6A6F-CD96-621B9E49C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7F72-FA1D-46D7-9DDB-1CC7CC53A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0497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BB0CA3-B0C5-8447-5F7F-8F2CB37B8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123B-B761-4ABC-B5FF-CBD20D5B9AA1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6211E0-CCFE-DF64-8839-5E3FA1FBE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28A0B3-628D-AE11-FD63-5DA70E821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7F72-FA1D-46D7-9DDB-1CC7CC53A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604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0960ED-2F29-425D-9120-2AF8E78B7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2F8888A-42E3-4114-BFE5-8B401F1781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5A5E8BF-67CC-4878-BB0A-4912D4A5B0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00DF050-E12B-4101-BDBA-A4C26EA1C0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6028F60-4094-4BF6-95C4-5A6415A58F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A02BBD7-7581-45CB-995C-4264A0A3A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F0C57-D587-4C3F-9C16-40E8B9B6D804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8721634-061C-43A4-A723-61FDCCDE4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8D7DB9B-817D-48EC-837E-FEED4E3FD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3383-131B-40EA-8101-36CAD843D3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239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A7A20-36C8-B3E0-9F5C-017D98E6D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7C956-95B3-C476-531E-FF8D12FBB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DB8465-6EAB-7022-8394-E358C090D4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BA5EE5-DB4A-54E9-D9AD-8887810BF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123B-B761-4ABC-B5FF-CBD20D5B9AA1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135790-4454-1D5A-4110-7E804946E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5E767F-ED9D-FE59-E7D9-F6644B826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7F72-FA1D-46D7-9DDB-1CC7CC53A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835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3558C-8515-9323-E679-00BACDF5C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4AB2A4-4A88-134D-416B-918C21348B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8D5D79-A90C-43A2-C830-7F81DB16D2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E02468-EE3F-9D00-C3F8-0CC4FAF37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123B-B761-4ABC-B5FF-CBD20D5B9AA1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C43D40-EC53-38BC-B99D-5F6731D47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509328-2DA9-1D28-0731-267D3845A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7F72-FA1D-46D7-9DDB-1CC7CC53A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55754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9A775-F733-CE95-B020-ADC60F78E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445E77-5E70-5D87-B095-9E920948B4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9F42C7-58C8-3080-80F2-54837EE3F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123B-B761-4ABC-B5FF-CBD20D5B9AA1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E20D69-3BFF-3D9F-B88F-F4CBB0C20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4AD65F-5E71-5D47-E070-BA2282BD4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7F72-FA1D-46D7-9DDB-1CC7CC53A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0129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2F988C-D6C3-455B-8D70-FCC81E3C91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FF4425-3D67-33A9-E82C-87C3090091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FADF15-5FE0-EF13-0848-88D14C721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123B-B761-4ABC-B5FF-CBD20D5B9AA1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6CE56F-9149-6322-92E9-A936AA191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CD95FD-F5FE-55DF-A9EF-922A7E62E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7F72-FA1D-46D7-9DDB-1CC7CC53A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682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D27BF3-3FFA-45D9-BC09-E8E34380D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6737380-9739-437F-8343-C9C056EA8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F0C57-D587-4C3F-9C16-40E8B9B6D804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4006364-1DD4-455F-9BE2-7E6132BC0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4A5D400-30D6-4FDC-BA9F-AAF71879B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3383-131B-40EA-8101-36CAD843D3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145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2B07541-15A0-466A-AE4F-48E08A37C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F0C57-D587-4C3F-9C16-40E8B9B6D804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6094285-2C6A-4612-8268-C583F7D8C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AAF08EF-422B-471B-9FD4-D35478465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3383-131B-40EA-8101-36CAD843D3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419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0561EB-8C2D-49AA-8FC5-351122555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750188E-CFE4-44F8-ACC0-8A94BADEC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D4356A3-511C-4C32-A987-F50C6E8E7E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93C055E-7C0F-4E57-A772-D9CD7F529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F0C57-D587-4C3F-9C16-40E8B9B6D804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208FB27-7892-4A7A-B44E-AE3DAC459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25BA370-E0E5-472C-AE07-F0B39C4A5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3383-131B-40EA-8101-36CAD843D3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901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B192CE-4E0B-4CDE-8D8B-3A2179E8D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19DECF3-A24F-455C-B9FB-E13969E43D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CE38824-3A7B-48C3-9DDA-92CBB059A3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2BE1015-6C3F-4CE8-9020-B152EB72D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F0C57-D587-4C3F-9C16-40E8B9B6D804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8260BF2-BE02-460E-8C2F-4731FD406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42FCE9B-11D5-40CA-8E55-2D8D13FDC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3383-131B-40EA-8101-36CAD843D3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421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4.jp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DB99A8C-DBE3-4322-9C08-270DEDDE6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709075C-F963-47CF-BC5D-3681A7A45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1D83F9-A008-4351-946C-2CF11FDED4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4F0C57-D587-4C3F-9C16-40E8B9B6D804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64791C1-2E74-434A-829C-D023C8F44E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D2B1C21-A1DA-4A7F-98CD-7DD020E61C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B3383-131B-40EA-8101-36CAD843D3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511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D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74640"/>
            <a:ext cx="10972800" cy="114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t" anchorCtr="0" compatLnSpc="1">
            <a:prstTxWarp prst="textNoShape">
              <a:avLst/>
            </a:prstTxWarp>
          </a:bodyPr>
          <a:lstStyle>
            <a:lvl1pPr>
              <a:defRPr sz="1600">
                <a:latin typeface="+mn-lt"/>
              </a:defRPr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1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t" anchorCtr="0" compatLnSpc="1">
            <a:prstTxWarp prst="textNoShape">
              <a:avLst/>
            </a:prstTxWarp>
          </a:bodyPr>
          <a:lstStyle>
            <a:lvl1pPr algn="ctr">
              <a:defRPr sz="1600">
                <a:latin typeface="+mn-lt"/>
              </a:defRPr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1" y="6245225"/>
            <a:ext cx="28448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+mn-lt"/>
              </a:defRPr>
            </a:lvl1pPr>
          </a:lstStyle>
          <a:p>
            <a:fld id="{D0A27C80-5FD3-4361-BB31-75FBA1966619}" type="slidenum">
              <a:rPr lang="en-US" altLang="zh-CN"/>
              <a:pPr/>
              <a:t>‹#›</a:t>
            </a:fld>
            <a:endParaRPr lang="en-US" altLang="zh-CN"/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2D901E4B-B374-1B4F-19F8-BD4FF934C74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7873" y="754624"/>
            <a:ext cx="1987873" cy="198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310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5pPr>
      <a:lvl6pPr marL="544194"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6pPr>
      <a:lvl7pPr marL="1088387"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7pPr>
      <a:lvl8pPr marL="1632581"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8pPr>
      <a:lvl9pPr marL="2176774"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408145" indent="-408145" algn="l" rtl="0" fontAlgn="base">
        <a:spcBef>
          <a:spcPct val="20000"/>
        </a:spcBef>
        <a:spcAft>
          <a:spcPct val="0"/>
        </a:spcAft>
        <a:buChar char="•"/>
        <a:defRPr sz="3799">
          <a:solidFill>
            <a:schemeClr val="tx1"/>
          </a:solidFill>
          <a:latin typeface="+mn-lt"/>
          <a:ea typeface="+mn-ea"/>
          <a:cs typeface="+mn-cs"/>
        </a:defRPr>
      </a:lvl1pPr>
      <a:lvl2pPr marL="884315" indent="-340121" algn="l" rtl="0" fontAlgn="base">
        <a:spcBef>
          <a:spcPct val="20000"/>
        </a:spcBef>
        <a:spcAft>
          <a:spcPct val="0"/>
        </a:spcAft>
        <a:buChar char="–"/>
        <a:defRPr sz="3399">
          <a:solidFill>
            <a:schemeClr val="tx1"/>
          </a:solidFill>
          <a:latin typeface="+mn-lt"/>
          <a:ea typeface="+mn-ea"/>
        </a:defRPr>
      </a:lvl2pPr>
      <a:lvl3pPr marL="1360485" indent="-272096" algn="l" rtl="0" fontAlgn="base">
        <a:spcBef>
          <a:spcPct val="20000"/>
        </a:spcBef>
        <a:spcAft>
          <a:spcPct val="0"/>
        </a:spcAft>
        <a:buChar char="•"/>
        <a:defRPr sz="2899">
          <a:solidFill>
            <a:schemeClr val="tx1"/>
          </a:solidFill>
          <a:latin typeface="+mn-lt"/>
          <a:ea typeface="+mn-ea"/>
        </a:defRPr>
      </a:lvl3pPr>
      <a:lvl4pPr marL="1904677" indent="-272096" algn="l" rtl="0" fontAlgn="base">
        <a:spcBef>
          <a:spcPct val="20000"/>
        </a:spcBef>
        <a:spcAft>
          <a:spcPct val="0"/>
        </a:spcAft>
        <a:buChar char="–"/>
        <a:defRPr sz="2399">
          <a:solidFill>
            <a:schemeClr val="tx1"/>
          </a:solidFill>
          <a:latin typeface="+mn-lt"/>
          <a:ea typeface="+mn-ea"/>
        </a:defRPr>
      </a:lvl4pPr>
      <a:lvl5pPr marL="2448871" indent="-272096" algn="l" rtl="0" fontAlgn="base">
        <a:spcBef>
          <a:spcPct val="20000"/>
        </a:spcBef>
        <a:spcAft>
          <a:spcPct val="0"/>
        </a:spcAft>
        <a:buChar char="»"/>
        <a:defRPr sz="2399">
          <a:solidFill>
            <a:schemeClr val="tx1"/>
          </a:solidFill>
          <a:latin typeface="+mn-lt"/>
          <a:ea typeface="+mn-ea"/>
        </a:defRPr>
      </a:lvl5pPr>
      <a:lvl6pPr marL="2993065" indent="-272096" algn="l" rtl="0" fontAlgn="base">
        <a:spcBef>
          <a:spcPct val="20000"/>
        </a:spcBef>
        <a:spcAft>
          <a:spcPct val="0"/>
        </a:spcAft>
        <a:buChar char="»"/>
        <a:defRPr sz="2399">
          <a:solidFill>
            <a:schemeClr val="tx1"/>
          </a:solidFill>
          <a:latin typeface="+mn-lt"/>
          <a:ea typeface="+mn-ea"/>
        </a:defRPr>
      </a:lvl6pPr>
      <a:lvl7pPr marL="3537259" indent="-272096" algn="l" rtl="0" fontAlgn="base">
        <a:spcBef>
          <a:spcPct val="20000"/>
        </a:spcBef>
        <a:spcAft>
          <a:spcPct val="0"/>
        </a:spcAft>
        <a:buChar char="»"/>
        <a:defRPr sz="2399">
          <a:solidFill>
            <a:schemeClr val="tx1"/>
          </a:solidFill>
          <a:latin typeface="+mn-lt"/>
          <a:ea typeface="+mn-ea"/>
        </a:defRPr>
      </a:lvl7pPr>
      <a:lvl8pPr marL="4081452" indent="-272096" algn="l" rtl="0" fontAlgn="base">
        <a:spcBef>
          <a:spcPct val="20000"/>
        </a:spcBef>
        <a:spcAft>
          <a:spcPct val="0"/>
        </a:spcAft>
        <a:buChar char="»"/>
        <a:defRPr sz="2399">
          <a:solidFill>
            <a:schemeClr val="tx1"/>
          </a:solidFill>
          <a:latin typeface="+mn-lt"/>
          <a:ea typeface="+mn-ea"/>
        </a:defRPr>
      </a:lvl8pPr>
      <a:lvl9pPr marL="4625646" indent="-272096" algn="l" rtl="0" fontAlgn="base">
        <a:spcBef>
          <a:spcPct val="20000"/>
        </a:spcBef>
        <a:spcAft>
          <a:spcPct val="0"/>
        </a:spcAft>
        <a:buChar char="»"/>
        <a:defRPr sz="2399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1pPr>
      <a:lvl2pPr marL="544194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2pPr>
      <a:lvl3pPr marL="1088387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3pPr>
      <a:lvl4pPr marL="1632581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4pPr>
      <a:lvl5pPr marL="2176774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5pPr>
      <a:lvl6pPr marL="2720968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6pPr>
      <a:lvl7pPr marL="3265162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7pPr>
      <a:lvl8pPr marL="3809355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8pPr>
      <a:lvl9pPr marL="4353549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89"/>
            <a:ext cx="10515600" cy="1325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945"/>
            <a:ext cx="10515600" cy="4352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7463"/>
            <a:ext cx="2743200" cy="3651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7463"/>
            <a:ext cx="4114800" cy="3651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7463"/>
            <a:ext cx="2743200" cy="3651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2317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538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572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76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9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978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16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355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2906608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BACE44-025D-DAE4-C053-0DBC08288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A3E6D-3B2A-E03D-BC4A-8EFB63D24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B713C-9104-7422-BBF0-522B5F4992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5123B-B761-4ABC-B5FF-CBD20D5B9AA1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3429C-DD11-D389-5B25-AC2D885A6E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7ACEC-07F8-78B3-59BC-3BD77BEC28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A7F72-FA1D-46D7-9DDB-1CC7CC53A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386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svg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7.svg"/><Relationship Id="rId20" Type="http://schemas.openxmlformats.org/officeDocument/2006/relationships/image" Target="../media/image31.svg"/><Relationship Id="rId1" Type="http://schemas.openxmlformats.org/officeDocument/2006/relationships/tags" Target="../tags/tag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Relationship Id="rId14" Type="http://schemas.openxmlformats.org/officeDocument/2006/relationships/image" Target="../media/image25.sv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3.xml"/><Relationship Id="rId6" Type="http://schemas.openxmlformats.org/officeDocument/2006/relationships/image" Target="../media/image53.png"/><Relationship Id="rId5" Type="http://schemas.openxmlformats.org/officeDocument/2006/relationships/image" Target="../media/image66.svg"/><Relationship Id="rId10" Type="http://schemas.microsoft.com/office/2007/relationships/hdphoto" Target="../media/hdphoto8.wdp"/><Relationship Id="rId4" Type="http://schemas.openxmlformats.org/officeDocument/2006/relationships/image" Target="../media/image65.png"/><Relationship Id="rId9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13" Type="http://schemas.openxmlformats.org/officeDocument/2006/relationships/image" Target="../media/image77.png"/><Relationship Id="rId18" Type="http://schemas.openxmlformats.org/officeDocument/2006/relationships/image" Target="../media/image80.sv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72.png"/><Relationship Id="rId12" Type="http://schemas.microsoft.com/office/2007/relationships/hdphoto" Target="../media/hdphoto9.wdp"/><Relationship Id="rId17" Type="http://schemas.openxmlformats.org/officeDocument/2006/relationships/image" Target="../media/image79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2.png"/><Relationship Id="rId1" Type="http://schemas.openxmlformats.org/officeDocument/2006/relationships/tags" Target="../tags/tag14.xml"/><Relationship Id="rId6" Type="http://schemas.openxmlformats.org/officeDocument/2006/relationships/image" Target="../media/image71.sv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5" Type="http://schemas.openxmlformats.org/officeDocument/2006/relationships/image" Target="../media/image81.png"/><Relationship Id="rId10" Type="http://schemas.openxmlformats.org/officeDocument/2006/relationships/image" Target="../media/image75.svg"/><Relationship Id="rId4" Type="http://schemas.openxmlformats.org/officeDocument/2006/relationships/image" Target="../media/image69.jpeg"/><Relationship Id="rId9" Type="http://schemas.openxmlformats.org/officeDocument/2006/relationships/image" Target="../media/image74.png"/><Relationship Id="rId14" Type="http://schemas.openxmlformats.org/officeDocument/2006/relationships/image" Target="../media/image7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13" Type="http://schemas.openxmlformats.org/officeDocument/2006/relationships/image" Target="../media/image77.png"/><Relationship Id="rId18" Type="http://schemas.openxmlformats.org/officeDocument/2006/relationships/image" Target="../media/image80.sv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72.png"/><Relationship Id="rId12" Type="http://schemas.microsoft.com/office/2007/relationships/hdphoto" Target="../media/hdphoto9.wdp"/><Relationship Id="rId17" Type="http://schemas.openxmlformats.org/officeDocument/2006/relationships/image" Target="../media/image79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2.png"/><Relationship Id="rId1" Type="http://schemas.openxmlformats.org/officeDocument/2006/relationships/tags" Target="../tags/tag15.xml"/><Relationship Id="rId6" Type="http://schemas.openxmlformats.org/officeDocument/2006/relationships/image" Target="../media/image71.sv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5" Type="http://schemas.openxmlformats.org/officeDocument/2006/relationships/image" Target="../media/image81.png"/><Relationship Id="rId10" Type="http://schemas.openxmlformats.org/officeDocument/2006/relationships/image" Target="../media/image75.svg"/><Relationship Id="rId4" Type="http://schemas.openxmlformats.org/officeDocument/2006/relationships/image" Target="../media/image69.jpeg"/><Relationship Id="rId9" Type="http://schemas.openxmlformats.org/officeDocument/2006/relationships/image" Target="../media/image74.png"/><Relationship Id="rId14" Type="http://schemas.openxmlformats.org/officeDocument/2006/relationships/image" Target="../media/image7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13" Type="http://schemas.openxmlformats.org/officeDocument/2006/relationships/image" Target="../media/image77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72.png"/><Relationship Id="rId12" Type="http://schemas.microsoft.com/office/2007/relationships/hdphoto" Target="../media/hdphoto9.wdp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2.png"/><Relationship Id="rId1" Type="http://schemas.openxmlformats.org/officeDocument/2006/relationships/tags" Target="../tags/tag16.xml"/><Relationship Id="rId6" Type="http://schemas.openxmlformats.org/officeDocument/2006/relationships/image" Target="../media/image71.sv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5" Type="http://schemas.openxmlformats.org/officeDocument/2006/relationships/image" Target="../media/image81.png"/><Relationship Id="rId10" Type="http://schemas.openxmlformats.org/officeDocument/2006/relationships/image" Target="../media/image75.svg"/><Relationship Id="rId4" Type="http://schemas.openxmlformats.org/officeDocument/2006/relationships/image" Target="../media/image69.jpeg"/><Relationship Id="rId9" Type="http://schemas.openxmlformats.org/officeDocument/2006/relationships/image" Target="../media/image74.png"/><Relationship Id="rId14" Type="http://schemas.openxmlformats.org/officeDocument/2006/relationships/image" Target="../media/image7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8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85.svg"/><Relationship Id="rId11" Type="http://schemas.microsoft.com/office/2007/relationships/hdphoto" Target="../media/hdphoto10.wdp"/><Relationship Id="rId5" Type="http://schemas.openxmlformats.org/officeDocument/2006/relationships/image" Target="../media/image84.png"/><Relationship Id="rId10" Type="http://schemas.openxmlformats.org/officeDocument/2006/relationships/image" Target="../media/image87.png"/><Relationship Id="rId4" Type="http://schemas.openxmlformats.org/officeDocument/2006/relationships/image" Target="../media/image83.jpeg"/><Relationship Id="rId9" Type="http://schemas.openxmlformats.org/officeDocument/2006/relationships/image" Target="../media/image80.sv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8.xml"/><Relationship Id="rId6" Type="http://schemas.openxmlformats.org/officeDocument/2006/relationships/image" Target="../media/image53.png"/><Relationship Id="rId5" Type="http://schemas.openxmlformats.org/officeDocument/2006/relationships/image" Target="../media/image66.svg"/><Relationship Id="rId10" Type="http://schemas.microsoft.com/office/2007/relationships/hdphoto" Target="../media/hdphoto8.wdp"/><Relationship Id="rId4" Type="http://schemas.openxmlformats.org/officeDocument/2006/relationships/image" Target="../media/image65.png"/><Relationship Id="rId9" Type="http://schemas.openxmlformats.org/officeDocument/2006/relationships/image" Target="../media/image6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8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6" Type="http://schemas.openxmlformats.org/officeDocument/2006/relationships/image" Target="../media/image85.svg"/><Relationship Id="rId11" Type="http://schemas.microsoft.com/office/2007/relationships/hdphoto" Target="../media/hdphoto10.wdp"/><Relationship Id="rId5" Type="http://schemas.openxmlformats.org/officeDocument/2006/relationships/image" Target="../media/image84.png"/><Relationship Id="rId10" Type="http://schemas.openxmlformats.org/officeDocument/2006/relationships/image" Target="../media/image87.png"/><Relationship Id="rId4" Type="http://schemas.openxmlformats.org/officeDocument/2006/relationships/image" Target="../media/image83.jpeg"/><Relationship Id="rId9" Type="http://schemas.openxmlformats.org/officeDocument/2006/relationships/image" Target="../media/image80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8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6" Type="http://schemas.openxmlformats.org/officeDocument/2006/relationships/image" Target="../media/image85.svg"/><Relationship Id="rId11" Type="http://schemas.microsoft.com/office/2007/relationships/hdphoto" Target="../media/hdphoto10.wdp"/><Relationship Id="rId5" Type="http://schemas.openxmlformats.org/officeDocument/2006/relationships/image" Target="../media/image84.png"/><Relationship Id="rId10" Type="http://schemas.openxmlformats.org/officeDocument/2006/relationships/image" Target="../media/image87.png"/><Relationship Id="rId4" Type="http://schemas.openxmlformats.org/officeDocument/2006/relationships/image" Target="../media/image83.jpeg"/><Relationship Id="rId9" Type="http://schemas.openxmlformats.org/officeDocument/2006/relationships/image" Target="../media/image80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8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6" Type="http://schemas.openxmlformats.org/officeDocument/2006/relationships/image" Target="../media/image85.svg"/><Relationship Id="rId5" Type="http://schemas.openxmlformats.org/officeDocument/2006/relationships/image" Target="../media/image84.png"/><Relationship Id="rId4" Type="http://schemas.openxmlformats.org/officeDocument/2006/relationships/image" Target="../media/image83.jpeg"/><Relationship Id="rId9" Type="http://schemas.microsoft.com/office/2007/relationships/hdphoto" Target="../media/hdphoto10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slideLayout" Target="../slideLayouts/slideLayout37.xml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tags" Target="../tags/tag23.xml"/><Relationship Id="rId16" Type="http://schemas.microsoft.com/office/2007/relationships/hdphoto" Target="../media/hdphoto6.wdp"/><Relationship Id="rId1" Type="http://schemas.openxmlformats.org/officeDocument/2006/relationships/tags" Target="../tags/tag22.xml"/><Relationship Id="rId6" Type="http://schemas.openxmlformats.org/officeDocument/2006/relationships/image" Target="../media/image57.png"/><Relationship Id="rId11" Type="http://schemas.openxmlformats.org/officeDocument/2006/relationships/image" Target="../media/image61.png"/><Relationship Id="rId5" Type="http://schemas.openxmlformats.org/officeDocument/2006/relationships/image" Target="../media/image56.png"/><Relationship Id="rId15" Type="http://schemas.openxmlformats.org/officeDocument/2006/relationships/image" Target="../media/image64.png"/><Relationship Id="rId10" Type="http://schemas.openxmlformats.org/officeDocument/2006/relationships/image" Target="../media/image36.jpe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60.svg"/><Relationship Id="rId1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35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3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microsoft.com/office/2007/relationships/hdphoto" Target="../media/hdphoto6.wdp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4.xml"/><Relationship Id="rId6" Type="http://schemas.openxmlformats.org/officeDocument/2006/relationships/image" Target="../media/image64.png"/><Relationship Id="rId5" Type="http://schemas.openxmlformats.org/officeDocument/2006/relationships/image" Target="../media/image89.svg"/><Relationship Id="rId4" Type="http://schemas.openxmlformats.org/officeDocument/2006/relationships/image" Target="../media/image8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5.xml"/><Relationship Id="rId4" Type="http://schemas.openxmlformats.org/officeDocument/2006/relationships/image" Target="../media/image9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9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93.png"/><Relationship Id="rId11" Type="http://schemas.microsoft.com/office/2007/relationships/hdphoto" Target="../media/hdphoto11.wdp"/><Relationship Id="rId5" Type="http://schemas.openxmlformats.org/officeDocument/2006/relationships/image" Target="../media/image92.png"/><Relationship Id="rId10" Type="http://schemas.openxmlformats.org/officeDocument/2006/relationships/image" Target="../media/image95.png"/><Relationship Id="rId4" Type="http://schemas.openxmlformats.org/officeDocument/2006/relationships/image" Target="../media/image91.jpeg"/><Relationship Id="rId9" Type="http://schemas.microsoft.com/office/2007/relationships/hdphoto" Target="../media/hdphoto6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4" Type="http://schemas.openxmlformats.org/officeDocument/2006/relationships/image" Target="../media/image9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8.xml"/><Relationship Id="rId4" Type="http://schemas.openxmlformats.org/officeDocument/2006/relationships/image" Target="../media/image9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9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jpeg"/><Relationship Id="rId9" Type="http://schemas.microsoft.com/office/2007/relationships/hdphoto" Target="../media/hdphoto12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0.xml"/><Relationship Id="rId4" Type="http://schemas.openxmlformats.org/officeDocument/2006/relationships/image" Target="../media/image9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9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jpeg"/><Relationship Id="rId9" Type="http://schemas.microsoft.com/office/2007/relationships/hdphoto" Target="../media/hdphoto10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2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103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3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3.png"/><Relationship Id="rId12" Type="http://schemas.openxmlformats.org/officeDocument/2006/relationships/image" Target="../media/image3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20.svg"/><Relationship Id="rId11" Type="http://schemas.openxmlformats.org/officeDocument/2006/relationships/image" Target="../media/image27.svg"/><Relationship Id="rId5" Type="http://schemas.openxmlformats.org/officeDocument/2006/relationships/image" Target="../media/image19.png"/><Relationship Id="rId10" Type="http://schemas.openxmlformats.org/officeDocument/2006/relationships/image" Target="../media/image26.png"/><Relationship Id="rId4" Type="http://schemas.openxmlformats.org/officeDocument/2006/relationships/image" Target="../media/image17.png"/><Relationship Id="rId9" Type="http://schemas.openxmlformats.org/officeDocument/2006/relationships/image" Target="../media/image25.svg"/><Relationship Id="rId14" Type="http://schemas.openxmlformats.org/officeDocument/2006/relationships/image" Target="../media/image3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4.xml"/><Relationship Id="rId5" Type="http://schemas.openxmlformats.org/officeDocument/2006/relationships/image" Target="../media/image103.png"/><Relationship Id="rId4" Type="http://schemas.openxmlformats.org/officeDocument/2006/relationships/image" Target="../media/image10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5.xml"/><Relationship Id="rId5" Type="http://schemas.openxmlformats.org/officeDocument/2006/relationships/image" Target="../media/image103.png"/><Relationship Id="rId4" Type="http://schemas.openxmlformats.org/officeDocument/2006/relationships/image" Target="../media/image10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6.xml"/><Relationship Id="rId5" Type="http://schemas.openxmlformats.org/officeDocument/2006/relationships/image" Target="../media/image99.png"/><Relationship Id="rId4" Type="http://schemas.openxmlformats.org/officeDocument/2006/relationships/image" Target="../media/image10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7.xml"/><Relationship Id="rId5" Type="http://schemas.openxmlformats.org/officeDocument/2006/relationships/image" Target="../media/image103.png"/><Relationship Id="rId4" Type="http://schemas.openxmlformats.org/officeDocument/2006/relationships/image" Target="../media/image100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audio" Target="../media/media1.mp3"/><Relationship Id="rId7" Type="http://schemas.microsoft.com/office/2007/relationships/hdphoto" Target="../media/hdphoto13.wdp"/><Relationship Id="rId2" Type="http://schemas.microsoft.com/office/2007/relationships/media" Target="../media/media1.mp3"/><Relationship Id="rId1" Type="http://schemas.openxmlformats.org/officeDocument/2006/relationships/tags" Target="../tags/tag38.xml"/><Relationship Id="rId6" Type="http://schemas.openxmlformats.org/officeDocument/2006/relationships/image" Target="../media/image105.png"/><Relationship Id="rId11" Type="http://schemas.openxmlformats.org/officeDocument/2006/relationships/image" Target="../media/image108.png"/><Relationship Id="rId5" Type="http://schemas.openxmlformats.org/officeDocument/2006/relationships/notesSlide" Target="../notesSlides/notesSlide34.xml"/><Relationship Id="rId10" Type="http://schemas.openxmlformats.org/officeDocument/2006/relationships/image" Target="../media/image107.png"/><Relationship Id="rId4" Type="http://schemas.openxmlformats.org/officeDocument/2006/relationships/slideLayout" Target="../slideLayouts/slideLayout43.xml"/><Relationship Id="rId9" Type="http://schemas.openxmlformats.org/officeDocument/2006/relationships/image" Target="../media/image10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slideLayout" Target="../slideLayouts/slideLayout37.xml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tags" Target="../tags/tag40.xml"/><Relationship Id="rId16" Type="http://schemas.microsoft.com/office/2007/relationships/hdphoto" Target="../media/hdphoto6.wdp"/><Relationship Id="rId1" Type="http://schemas.openxmlformats.org/officeDocument/2006/relationships/tags" Target="../tags/tag39.xml"/><Relationship Id="rId6" Type="http://schemas.openxmlformats.org/officeDocument/2006/relationships/image" Target="../media/image57.png"/><Relationship Id="rId11" Type="http://schemas.openxmlformats.org/officeDocument/2006/relationships/image" Target="../media/image61.png"/><Relationship Id="rId5" Type="http://schemas.openxmlformats.org/officeDocument/2006/relationships/image" Target="../media/image56.png"/><Relationship Id="rId15" Type="http://schemas.openxmlformats.org/officeDocument/2006/relationships/image" Target="../media/image64.png"/><Relationship Id="rId10" Type="http://schemas.openxmlformats.org/officeDocument/2006/relationships/image" Target="../media/image36.jpeg"/><Relationship Id="rId4" Type="http://schemas.openxmlformats.org/officeDocument/2006/relationships/notesSlide" Target="../notesSlides/notesSlide35.xml"/><Relationship Id="rId9" Type="http://schemas.openxmlformats.org/officeDocument/2006/relationships/image" Target="../media/image60.svg"/><Relationship Id="rId14" Type="http://schemas.microsoft.com/office/2007/relationships/hdphoto" Target="../media/hdphoto5.wdp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microsoft.com/office/2007/relationships/hdphoto" Target="../media/hdphoto15.wdp"/><Relationship Id="rId3" Type="http://schemas.openxmlformats.org/officeDocument/2006/relationships/notesSlide" Target="../notesSlides/notesSlide36.xml"/><Relationship Id="rId7" Type="http://schemas.microsoft.com/office/2007/relationships/hdphoto" Target="../media/hdphoto5.wdp"/><Relationship Id="rId12" Type="http://schemas.openxmlformats.org/officeDocument/2006/relationships/image" Target="../media/image112.png"/><Relationship Id="rId17" Type="http://schemas.openxmlformats.org/officeDocument/2006/relationships/image" Target="../media/image115.sv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14.png"/><Relationship Id="rId1" Type="http://schemas.openxmlformats.org/officeDocument/2006/relationships/tags" Target="../tags/tag41.xml"/><Relationship Id="rId6" Type="http://schemas.openxmlformats.org/officeDocument/2006/relationships/image" Target="../media/image63.png"/><Relationship Id="rId11" Type="http://schemas.microsoft.com/office/2007/relationships/hdphoto" Target="../media/hdphoto14.wdp"/><Relationship Id="rId5" Type="http://schemas.openxmlformats.org/officeDocument/2006/relationships/image" Target="../media/image110.svg"/><Relationship Id="rId15" Type="http://schemas.microsoft.com/office/2007/relationships/hdphoto" Target="../media/hdphoto16.wdp"/><Relationship Id="rId10" Type="http://schemas.openxmlformats.org/officeDocument/2006/relationships/image" Target="../media/image111.png"/><Relationship Id="rId4" Type="http://schemas.openxmlformats.org/officeDocument/2006/relationships/image" Target="../media/image109.png"/><Relationship Id="rId9" Type="http://schemas.microsoft.com/office/2007/relationships/hdphoto" Target="../media/hdphoto6.wdp"/><Relationship Id="rId14" Type="http://schemas.openxmlformats.org/officeDocument/2006/relationships/image" Target="../media/image11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7" Type="http://schemas.microsoft.com/office/2007/relationships/hdphoto" Target="../media/hdphoto17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6" Type="http://schemas.openxmlformats.org/officeDocument/2006/relationships/image" Target="../media/image116.png"/><Relationship Id="rId5" Type="http://schemas.openxmlformats.org/officeDocument/2006/relationships/image" Target="../media/image110.svg"/><Relationship Id="rId4" Type="http://schemas.openxmlformats.org/officeDocument/2006/relationships/image" Target="../media/image10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2.svg"/><Relationship Id="rId18" Type="http://schemas.openxmlformats.org/officeDocument/2006/relationships/image" Target="../media/image127.png"/><Relationship Id="rId3" Type="http://schemas.openxmlformats.org/officeDocument/2006/relationships/notesSlide" Target="../notesSlides/notesSlide38.xml"/><Relationship Id="rId21" Type="http://schemas.openxmlformats.org/officeDocument/2006/relationships/image" Target="../media/image130.svg"/><Relationship Id="rId7" Type="http://schemas.openxmlformats.org/officeDocument/2006/relationships/image" Target="../media/image118.png"/><Relationship Id="rId12" Type="http://schemas.openxmlformats.org/officeDocument/2006/relationships/image" Target="../media/image121.png"/><Relationship Id="rId17" Type="http://schemas.openxmlformats.org/officeDocument/2006/relationships/image" Target="../media/image126.sv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25.png"/><Relationship Id="rId20" Type="http://schemas.openxmlformats.org/officeDocument/2006/relationships/image" Target="../media/image129.png"/><Relationship Id="rId1" Type="http://schemas.openxmlformats.org/officeDocument/2006/relationships/tags" Target="../tags/tag43.xml"/><Relationship Id="rId6" Type="http://schemas.openxmlformats.org/officeDocument/2006/relationships/image" Target="../media/image117.png"/><Relationship Id="rId11" Type="http://schemas.microsoft.com/office/2007/relationships/hdphoto" Target="../media/hdphoto17.wdp"/><Relationship Id="rId5" Type="http://schemas.openxmlformats.org/officeDocument/2006/relationships/image" Target="../media/image110.svg"/><Relationship Id="rId15" Type="http://schemas.openxmlformats.org/officeDocument/2006/relationships/image" Target="../media/image124.svg"/><Relationship Id="rId23" Type="http://schemas.openxmlformats.org/officeDocument/2006/relationships/image" Target="../media/image132.svg"/><Relationship Id="rId10" Type="http://schemas.openxmlformats.org/officeDocument/2006/relationships/image" Target="../media/image116.png"/><Relationship Id="rId19" Type="http://schemas.openxmlformats.org/officeDocument/2006/relationships/image" Target="../media/image128.svg"/><Relationship Id="rId4" Type="http://schemas.openxmlformats.org/officeDocument/2006/relationships/image" Target="../media/image109.png"/><Relationship Id="rId9" Type="http://schemas.openxmlformats.org/officeDocument/2006/relationships/image" Target="../media/image120.svg"/><Relationship Id="rId14" Type="http://schemas.openxmlformats.org/officeDocument/2006/relationships/image" Target="../media/image123.png"/><Relationship Id="rId22" Type="http://schemas.openxmlformats.org/officeDocument/2006/relationships/image" Target="../media/image131.png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6.png"/><Relationship Id="rId2" Type="http://schemas.openxmlformats.org/officeDocument/2006/relationships/control" Target="../activeX/activeX1.xml"/><Relationship Id="rId1" Type="http://schemas.openxmlformats.org/officeDocument/2006/relationships/tags" Target="../tags/tag44.xml"/><Relationship Id="rId6" Type="http://schemas.openxmlformats.org/officeDocument/2006/relationships/image" Target="../media/image110.svg"/><Relationship Id="rId5" Type="http://schemas.openxmlformats.org/officeDocument/2006/relationships/image" Target="../media/image109.png"/><Relationship Id="rId4" Type="http://schemas.openxmlformats.org/officeDocument/2006/relationships/notesSlide" Target="../notesSlides/notesSlide39.xml"/><Relationship Id="rId9" Type="http://schemas.openxmlformats.org/officeDocument/2006/relationships/image" Target="../media/image133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gif"/><Relationship Id="rId3" Type="http://schemas.openxmlformats.org/officeDocument/2006/relationships/notesSlide" Target="../notesSlides/notesSlide4.xml"/><Relationship Id="rId7" Type="http://schemas.microsoft.com/office/2007/relationships/hdphoto" Target="../media/hdphoto2.wdp"/><Relationship Id="rId12" Type="http://schemas.openxmlformats.org/officeDocument/2006/relationships/image" Target="../media/image46.sv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50.svg"/><Relationship Id="rId1" Type="http://schemas.openxmlformats.org/officeDocument/2006/relationships/tags" Target="../tags/tag6.xml"/><Relationship Id="rId6" Type="http://schemas.openxmlformats.org/officeDocument/2006/relationships/image" Target="../media/image41.png"/><Relationship Id="rId11" Type="http://schemas.openxmlformats.org/officeDocument/2006/relationships/image" Target="../media/image45.png"/><Relationship Id="rId5" Type="http://schemas.microsoft.com/office/2007/relationships/hdphoto" Target="../media/hdphoto1.wdp"/><Relationship Id="rId15" Type="http://schemas.openxmlformats.org/officeDocument/2006/relationships/image" Target="../media/image49.png"/><Relationship Id="rId10" Type="http://schemas.openxmlformats.org/officeDocument/2006/relationships/image" Target="../media/image44.svg"/><Relationship Id="rId4" Type="http://schemas.openxmlformats.org/officeDocument/2006/relationships/image" Target="../media/image40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9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microsoft.com/office/2007/relationships/hdphoto" Target="../media/hdphoto10.wdp"/><Relationship Id="rId5" Type="http://schemas.openxmlformats.org/officeDocument/2006/relationships/image" Target="../media/image97.png"/><Relationship Id="rId4" Type="http://schemas.openxmlformats.org/officeDocument/2006/relationships/image" Target="../media/image91.jpeg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9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microsoft.com/office/2007/relationships/hdphoto" Target="../media/hdphoto10.wdp"/><Relationship Id="rId5" Type="http://schemas.openxmlformats.org/officeDocument/2006/relationships/image" Target="../media/image97.png"/><Relationship Id="rId4" Type="http://schemas.openxmlformats.org/officeDocument/2006/relationships/image" Target="../media/image91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13" Type="http://schemas.openxmlformats.org/officeDocument/2006/relationships/image" Target="../media/image64.png"/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59.png"/><Relationship Id="rId12" Type="http://schemas.microsoft.com/office/2007/relationships/hdphoto" Target="../media/hdphoto5.wdp"/><Relationship Id="rId2" Type="http://schemas.openxmlformats.org/officeDocument/2006/relationships/slideLayout" Target="../slideLayouts/slideLayout37.xml"/><Relationship Id="rId1" Type="http://schemas.openxmlformats.org/officeDocument/2006/relationships/tags" Target="../tags/tag47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10" Type="http://schemas.microsoft.com/office/2007/relationships/hdphoto" Target="../media/hdphoto4.wdp"/><Relationship Id="rId4" Type="http://schemas.openxmlformats.org/officeDocument/2006/relationships/image" Target="../media/image51.png"/><Relationship Id="rId9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10" Type="http://schemas.microsoft.com/office/2007/relationships/hdphoto" Target="../media/hdphoto4.wdp"/><Relationship Id="rId4" Type="http://schemas.openxmlformats.org/officeDocument/2006/relationships/image" Target="../media/image51.png"/><Relationship Id="rId9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slideLayout" Target="../slideLayouts/slideLayout37.xml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tags" Target="../tags/tag10.xml"/><Relationship Id="rId16" Type="http://schemas.microsoft.com/office/2007/relationships/hdphoto" Target="../media/hdphoto6.wdp"/><Relationship Id="rId1" Type="http://schemas.openxmlformats.org/officeDocument/2006/relationships/tags" Target="../tags/tag9.xml"/><Relationship Id="rId6" Type="http://schemas.openxmlformats.org/officeDocument/2006/relationships/image" Target="../media/image57.png"/><Relationship Id="rId11" Type="http://schemas.openxmlformats.org/officeDocument/2006/relationships/image" Target="../media/image61.png"/><Relationship Id="rId5" Type="http://schemas.openxmlformats.org/officeDocument/2006/relationships/image" Target="../media/image56.png"/><Relationship Id="rId15" Type="http://schemas.openxmlformats.org/officeDocument/2006/relationships/image" Target="../media/image64.png"/><Relationship Id="rId10" Type="http://schemas.openxmlformats.org/officeDocument/2006/relationships/image" Target="../media/image36.jpe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60.svg"/><Relationship Id="rId1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1.xml"/><Relationship Id="rId6" Type="http://schemas.openxmlformats.org/officeDocument/2006/relationships/image" Target="../media/image53.png"/><Relationship Id="rId5" Type="http://schemas.openxmlformats.org/officeDocument/2006/relationships/image" Target="../media/image66.svg"/><Relationship Id="rId10" Type="http://schemas.microsoft.com/office/2007/relationships/hdphoto" Target="../media/hdphoto8.wdp"/><Relationship Id="rId4" Type="http://schemas.openxmlformats.org/officeDocument/2006/relationships/image" Target="../media/image65.png"/><Relationship Id="rId9" Type="http://schemas.openxmlformats.org/officeDocument/2006/relationships/image" Target="../media/image6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13" Type="http://schemas.openxmlformats.org/officeDocument/2006/relationships/image" Target="../media/image77.png"/><Relationship Id="rId18" Type="http://schemas.openxmlformats.org/officeDocument/2006/relationships/image" Target="../media/image82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72.png"/><Relationship Id="rId12" Type="http://schemas.microsoft.com/office/2007/relationships/hdphoto" Target="../media/hdphoto9.wdp"/><Relationship Id="rId17" Type="http://schemas.openxmlformats.org/officeDocument/2006/relationships/image" Target="../media/image81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0.svg"/><Relationship Id="rId1" Type="http://schemas.openxmlformats.org/officeDocument/2006/relationships/tags" Target="../tags/tag12.xml"/><Relationship Id="rId6" Type="http://schemas.openxmlformats.org/officeDocument/2006/relationships/image" Target="../media/image71.sv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5" Type="http://schemas.openxmlformats.org/officeDocument/2006/relationships/image" Target="../media/image79.png"/><Relationship Id="rId10" Type="http://schemas.openxmlformats.org/officeDocument/2006/relationships/image" Target="../media/image75.svg"/><Relationship Id="rId4" Type="http://schemas.openxmlformats.org/officeDocument/2006/relationships/image" Target="../media/image69.jpeg"/><Relationship Id="rId9" Type="http://schemas.openxmlformats.org/officeDocument/2006/relationships/image" Target="../media/image74.png"/><Relationship Id="rId14" Type="http://schemas.openxmlformats.org/officeDocument/2006/relationships/image" Target="../media/image7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E31FD9FB-F3D2-F777-70CD-51197F542401}"/>
              </a:ext>
            </a:extLst>
          </p:cNvPr>
          <p:cNvGrpSpPr/>
          <p:nvPr/>
        </p:nvGrpSpPr>
        <p:grpSpPr>
          <a:xfrm>
            <a:off x="2558264" y="-20172"/>
            <a:ext cx="9642136" cy="6315598"/>
            <a:chOff x="2558264" y="-20172"/>
            <a:chExt cx="9642136" cy="6315598"/>
          </a:xfrm>
        </p:grpSpPr>
        <p:sp>
          <p:nvSpPr>
            <p:cNvPr id="11" name="TextBox 2">
              <a:extLst>
                <a:ext uri="{FF2B5EF4-FFF2-40B4-BE49-F238E27FC236}">
                  <a16:creationId xmlns:a16="http://schemas.microsoft.com/office/drawing/2014/main" id="{3496CCA7-12D2-0366-E0FE-A401A6921821}"/>
                </a:ext>
              </a:extLst>
            </p:cNvPr>
            <p:cNvSpPr txBox="1"/>
            <p:nvPr/>
          </p:nvSpPr>
          <p:spPr>
            <a:xfrm>
              <a:off x="4981142" y="3244334"/>
              <a:ext cx="222971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0" i="0" dirty="0">
                  <a:solidFill>
                    <a:srgbClr val="000000"/>
                  </a:solidFill>
                  <a:effectLst/>
                  <a:latin typeface="Roboto" panose="02000000000000000000" pitchFamily="2" charset="0"/>
                </a:rPr>
                <a:t>BÙI THỊ KIM THOA</a:t>
              </a:r>
              <a:endParaRPr lang="en-US" dirty="0"/>
            </a:p>
          </p:txBody>
        </p:sp>
        <p:pic>
          <p:nvPicPr>
            <p:cNvPr id="79" name="Picture 15">
              <a:extLst>
                <a:ext uri="{FF2B5EF4-FFF2-40B4-BE49-F238E27FC236}">
                  <a16:creationId xmlns:a16="http://schemas.microsoft.com/office/drawing/2014/main" id="{9EAD3866-EE33-7EF8-03BD-3C1ADDABE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2558264" y="-20172"/>
              <a:ext cx="9642136" cy="6315598"/>
            </a:xfrm>
            <a:prstGeom prst="rect">
              <a:avLst/>
            </a:prstGeom>
          </p:spPr>
        </p:pic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55E73A1-9D8B-A23E-2FCC-75A5ECB4AACD}"/>
              </a:ext>
            </a:extLst>
          </p:cNvPr>
          <p:cNvSpPr/>
          <p:nvPr/>
        </p:nvSpPr>
        <p:spPr>
          <a:xfrm>
            <a:off x="2002614" y="257270"/>
            <a:ext cx="8613190" cy="3802584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96A4AD43-4811-485A-9977-4A4C1FA3A9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147" y="4034595"/>
            <a:ext cx="1898246" cy="209911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B972485E-FB05-4710-ADB2-6C7B729F7F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3" y="3207246"/>
            <a:ext cx="1706696" cy="3894303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0001CF3-BB82-455E-BD31-15162CD55A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6" y="2654742"/>
            <a:ext cx="2122026" cy="1937892"/>
          </a:xfrm>
          <a:prstGeom prst="rect">
            <a:avLst/>
          </a:prstGeom>
        </p:spPr>
      </p:pic>
      <p:pic>
        <p:nvPicPr>
          <p:cNvPr id="76" name="Picture 12">
            <a:extLst>
              <a:ext uri="{FF2B5EF4-FFF2-40B4-BE49-F238E27FC236}">
                <a16:creationId xmlns:a16="http://schemas.microsoft.com/office/drawing/2014/main" id="{F64A1BD2-CA45-C9FF-E821-8DA679C616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27573" y="5899355"/>
            <a:ext cx="4447152" cy="1002630"/>
          </a:xfrm>
          <a:prstGeom prst="rect">
            <a:avLst/>
          </a:prstGeom>
        </p:spPr>
      </p:pic>
      <p:pic>
        <p:nvPicPr>
          <p:cNvPr id="77" name="Picture 12">
            <a:extLst>
              <a:ext uri="{FF2B5EF4-FFF2-40B4-BE49-F238E27FC236}">
                <a16:creationId xmlns:a16="http://schemas.microsoft.com/office/drawing/2014/main" id="{643247A7-3432-6349-5978-0F2E52AECF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458115" y="6126781"/>
            <a:ext cx="3373294" cy="760524"/>
          </a:xfrm>
          <a:prstGeom prst="rect">
            <a:avLst/>
          </a:prstGeom>
        </p:spPr>
      </p:pic>
      <p:pic>
        <p:nvPicPr>
          <p:cNvPr id="78" name="Picture 12">
            <a:extLst>
              <a:ext uri="{FF2B5EF4-FFF2-40B4-BE49-F238E27FC236}">
                <a16:creationId xmlns:a16="http://schemas.microsoft.com/office/drawing/2014/main" id="{4AC54A44-BAE1-7456-0629-76900E35C4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791554" y="6097476"/>
            <a:ext cx="3408846" cy="84636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793F55A-7703-436F-B8E6-C130524902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322" y="3987562"/>
            <a:ext cx="2030404" cy="2737752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DEF8E97D-A6C0-4FEF-B9CF-A1E6547D47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898" y="4185871"/>
            <a:ext cx="3532539" cy="2304102"/>
          </a:xfrm>
          <a:prstGeom prst="rect">
            <a:avLst/>
          </a:prstGeom>
        </p:spPr>
      </p:pic>
      <p:pic>
        <p:nvPicPr>
          <p:cNvPr id="80" name="Picture 16">
            <a:extLst>
              <a:ext uri="{FF2B5EF4-FFF2-40B4-BE49-F238E27FC236}">
                <a16:creationId xmlns:a16="http://schemas.microsoft.com/office/drawing/2014/main" id="{94B00AB5-6460-5370-8D28-A743D9DBE727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1369904" y="5462469"/>
            <a:ext cx="830496" cy="846366"/>
          </a:xfrm>
          <a:prstGeom prst="rect">
            <a:avLst/>
          </a:prstGeom>
        </p:spPr>
      </p:pic>
      <p:pic>
        <p:nvPicPr>
          <p:cNvPr id="81" name="Picture 16">
            <a:extLst>
              <a:ext uri="{FF2B5EF4-FFF2-40B4-BE49-F238E27FC236}">
                <a16:creationId xmlns:a16="http://schemas.microsoft.com/office/drawing/2014/main" id="{230763C3-219E-BC4E-8FEA-1F6227336D9A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7942383" y="5154397"/>
            <a:ext cx="830496" cy="846366"/>
          </a:xfrm>
          <a:prstGeom prst="rect">
            <a:avLst/>
          </a:prstGeom>
        </p:spPr>
      </p:pic>
      <p:pic>
        <p:nvPicPr>
          <p:cNvPr id="82" name="Picture 18">
            <a:extLst>
              <a:ext uri="{FF2B5EF4-FFF2-40B4-BE49-F238E27FC236}">
                <a16:creationId xmlns:a16="http://schemas.microsoft.com/office/drawing/2014/main" id="{D18B3322-F5B5-F3F8-2A4D-7727A145C21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3558447" y="5177944"/>
            <a:ext cx="616271" cy="509194"/>
          </a:xfrm>
          <a:prstGeom prst="rect">
            <a:avLst/>
          </a:prstGeom>
        </p:spPr>
      </p:pic>
      <p:pic>
        <p:nvPicPr>
          <p:cNvPr id="83" name="Picture 19">
            <a:extLst>
              <a:ext uri="{FF2B5EF4-FFF2-40B4-BE49-F238E27FC236}">
                <a16:creationId xmlns:a16="http://schemas.microsoft.com/office/drawing/2014/main" id="{4368A14F-2A31-CBAB-64EC-28E9A509399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1365908" y="4438852"/>
            <a:ext cx="783944" cy="611476"/>
          </a:xfrm>
          <a:prstGeom prst="rect">
            <a:avLst/>
          </a:prstGeom>
        </p:spPr>
      </p:pic>
      <p:pic>
        <p:nvPicPr>
          <p:cNvPr id="84" name="Picture 7">
            <a:extLst>
              <a:ext uri="{FF2B5EF4-FFF2-40B4-BE49-F238E27FC236}">
                <a16:creationId xmlns:a16="http://schemas.microsoft.com/office/drawing/2014/main" id="{73AC8007-D910-BB09-E72C-88C19E5BD8D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378179" y="513298"/>
            <a:ext cx="1082424" cy="1169613"/>
          </a:xfrm>
          <a:prstGeom prst="rect">
            <a:avLst/>
          </a:prstGeom>
        </p:spPr>
      </p:pic>
      <p:pic>
        <p:nvPicPr>
          <p:cNvPr id="93" name="Picture 8">
            <a:extLst>
              <a:ext uri="{FF2B5EF4-FFF2-40B4-BE49-F238E27FC236}">
                <a16:creationId xmlns:a16="http://schemas.microsoft.com/office/drawing/2014/main" id="{6DB2FCCD-8543-4A5A-DEC2-BE33B41B2ECE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6803272" y="4891051"/>
            <a:ext cx="973688" cy="643851"/>
          </a:xfrm>
          <a:prstGeom prst="rect">
            <a:avLst/>
          </a:prstGeom>
        </p:spPr>
      </p:pic>
      <p:pic>
        <p:nvPicPr>
          <p:cNvPr id="94" name="Picture 7">
            <a:extLst>
              <a:ext uri="{FF2B5EF4-FFF2-40B4-BE49-F238E27FC236}">
                <a16:creationId xmlns:a16="http://schemas.microsoft.com/office/drawing/2014/main" id="{428DEA8A-A7E0-7EAC-F8EA-A2BA4BFBF5D2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1635762" y="6060383"/>
            <a:ext cx="1184036" cy="600898"/>
          </a:xfrm>
          <a:prstGeom prst="rect">
            <a:avLst/>
          </a:prstGeom>
        </p:spPr>
      </p:pic>
      <p:pic>
        <p:nvPicPr>
          <p:cNvPr id="95" name="Picture 7">
            <a:extLst>
              <a:ext uri="{FF2B5EF4-FFF2-40B4-BE49-F238E27FC236}">
                <a16:creationId xmlns:a16="http://schemas.microsoft.com/office/drawing/2014/main" id="{7CB70E2B-C9DE-8650-4007-9B5C5B494BE3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321826" y="2354293"/>
            <a:ext cx="1184036" cy="600898"/>
          </a:xfrm>
          <a:prstGeom prst="rect">
            <a:avLst/>
          </a:prstGeom>
        </p:spPr>
      </p:pic>
      <p:pic>
        <p:nvPicPr>
          <p:cNvPr id="96" name="Picture 7">
            <a:extLst>
              <a:ext uri="{FF2B5EF4-FFF2-40B4-BE49-F238E27FC236}">
                <a16:creationId xmlns:a16="http://schemas.microsoft.com/office/drawing/2014/main" id="{15BC166B-DC6B-FD8F-AD71-5AEDEB7F8F72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11057042" y="5045819"/>
            <a:ext cx="1184036" cy="60089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D3BE986-0EDE-E236-05B3-90A6FA957A80}"/>
              </a:ext>
            </a:extLst>
          </p:cNvPr>
          <p:cNvGrpSpPr/>
          <p:nvPr/>
        </p:nvGrpSpPr>
        <p:grpSpPr>
          <a:xfrm>
            <a:off x="2061512" y="1865237"/>
            <a:ext cx="8476252" cy="1326974"/>
            <a:chOff x="1306845" y="2554964"/>
            <a:chExt cx="10252957" cy="132697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01F3AD2-39A9-9F61-8B6F-92E85B78847F}"/>
                </a:ext>
              </a:extLst>
            </p:cNvPr>
            <p:cNvSpPr txBox="1"/>
            <p:nvPr/>
          </p:nvSpPr>
          <p:spPr>
            <a:xfrm>
              <a:off x="1612256" y="2554964"/>
              <a:ext cx="964213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 w="196850">
                    <a:solidFill>
                      <a:prstClr val="white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iCiel Crocante" panose="02000000000000000000" pitchFamily="50" charset="0"/>
                </a:rPr>
                <a:t>CHỦ</a:t>
              </a:r>
              <a:r>
                <a:rPr kumimoji="0" lang="en-US" sz="4000" b="0" i="0" u="none" strike="noStrike" kern="1200" cap="none" spc="0" normalizeH="0" baseline="0" noProof="0" dirty="0">
                  <a:ln w="196850">
                    <a:solidFill>
                      <a:prstClr val="white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iCiel Crocante" panose="02000000000000000000" pitchFamily="50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 w="196850">
                    <a:solidFill>
                      <a:prstClr val="white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iCiel Crocante" panose="02000000000000000000" pitchFamily="50" charset="0"/>
                </a:rPr>
                <a:t>ĐỀ</a:t>
              </a:r>
              <a:r>
                <a:rPr lang="en-US" sz="4000" dirty="0">
                  <a:ln w="196850">
                    <a:solidFill>
                      <a:prstClr val="white"/>
                    </a:solidFill>
                  </a:ln>
                  <a:solidFill>
                    <a:srgbClr val="FF0000"/>
                  </a:solidFill>
                  <a:latin typeface="iCiel Crocante" panose="02000000000000000000" pitchFamily="50" charset="0"/>
                </a:rPr>
                <a:t>: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>
                  <a:ln w="196850">
                    <a:solidFill>
                      <a:prstClr val="white"/>
                    </a:solidFill>
                  </a:ln>
                  <a:solidFill>
                    <a:srgbClr val="FF0000"/>
                  </a:solidFill>
                  <a:latin typeface="iCiel Crocante" panose="02000000000000000000" pitchFamily="50" charset="0"/>
                </a:rPr>
                <a:t>AN </a:t>
              </a:r>
              <a:r>
                <a:rPr lang="en-US" sz="4000" dirty="0" err="1">
                  <a:ln w="196850">
                    <a:solidFill>
                      <a:prstClr val="white"/>
                    </a:solidFill>
                  </a:ln>
                  <a:solidFill>
                    <a:srgbClr val="FF0000"/>
                  </a:solidFill>
                  <a:latin typeface="iCiel Crocante" panose="02000000000000000000" pitchFamily="50" charset="0"/>
                </a:rPr>
                <a:t>TOÀN</a:t>
              </a:r>
              <a:r>
                <a:rPr lang="en-US" sz="4000" dirty="0">
                  <a:ln w="196850">
                    <a:solidFill>
                      <a:prstClr val="white"/>
                    </a:solidFill>
                  </a:ln>
                  <a:solidFill>
                    <a:srgbClr val="FF0000"/>
                  </a:solidFill>
                  <a:latin typeface="iCiel Crocante" panose="02000000000000000000" pitchFamily="50" charset="0"/>
                </a:rPr>
                <a:t> </a:t>
              </a:r>
              <a:r>
                <a:rPr lang="en-US" sz="4000" dirty="0" err="1">
                  <a:ln w="196850">
                    <a:solidFill>
                      <a:prstClr val="white"/>
                    </a:solidFill>
                  </a:ln>
                  <a:solidFill>
                    <a:srgbClr val="FF0000"/>
                  </a:solidFill>
                  <a:latin typeface="iCiel Crocante" panose="02000000000000000000" pitchFamily="50" charset="0"/>
                </a:rPr>
                <a:t>TRONG</a:t>
              </a:r>
              <a:r>
                <a:rPr lang="en-US" sz="4000" dirty="0">
                  <a:ln w="196850">
                    <a:solidFill>
                      <a:prstClr val="white"/>
                    </a:solidFill>
                  </a:ln>
                  <a:solidFill>
                    <a:srgbClr val="FF0000"/>
                  </a:solidFill>
                  <a:latin typeface="iCiel Crocante" panose="02000000000000000000" pitchFamily="50" charset="0"/>
                </a:rPr>
                <a:t> </a:t>
              </a:r>
              <a:r>
                <a:rPr lang="en-US" sz="4000" dirty="0" err="1">
                  <a:ln w="196850">
                    <a:solidFill>
                      <a:prstClr val="white"/>
                    </a:solidFill>
                  </a:ln>
                  <a:solidFill>
                    <a:srgbClr val="FF0000"/>
                  </a:solidFill>
                  <a:latin typeface="iCiel Crocante" panose="02000000000000000000" pitchFamily="50" charset="0"/>
                </a:rPr>
                <a:t>CUỘC</a:t>
              </a:r>
              <a:r>
                <a:rPr lang="en-US" sz="4000" dirty="0">
                  <a:ln w="196850">
                    <a:solidFill>
                      <a:prstClr val="white"/>
                    </a:solidFill>
                  </a:ln>
                  <a:solidFill>
                    <a:srgbClr val="FF0000"/>
                  </a:solidFill>
                  <a:latin typeface="iCiel Crocante" panose="02000000000000000000" pitchFamily="50" charset="0"/>
                </a:rPr>
                <a:t> </a:t>
              </a:r>
              <a:r>
                <a:rPr lang="en-US" sz="4000" dirty="0" err="1">
                  <a:ln w="196850">
                    <a:solidFill>
                      <a:prstClr val="white"/>
                    </a:solidFill>
                  </a:ln>
                  <a:solidFill>
                    <a:srgbClr val="FF0000"/>
                  </a:solidFill>
                  <a:latin typeface="iCiel Crocante" panose="02000000000000000000" pitchFamily="50" charset="0"/>
                </a:rPr>
                <a:t>SỐNG</a:t>
              </a:r>
              <a:endParaRPr kumimoji="0" lang="en-US" sz="4000" b="0" i="0" u="none" strike="noStrike" kern="1200" cap="none" spc="0" normalizeH="0" baseline="0" noProof="0" dirty="0">
                <a:ln w="196850">
                  <a:solidFill>
                    <a:prstClr val="white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50" charset="0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BE237D2D-D4E6-B3D5-0D6C-1DAC784FE23B}"/>
                </a:ext>
              </a:extLst>
            </p:cNvPr>
            <p:cNvSpPr txBox="1"/>
            <p:nvPr/>
          </p:nvSpPr>
          <p:spPr>
            <a:xfrm>
              <a:off x="1306845" y="2558499"/>
              <a:ext cx="1025295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i="0" u="none" strike="noStrike" kern="1200" normalizeH="0" baseline="0" noProof="0" dirty="0" err="1">
                  <a:ln w="0">
                    <a:solidFill>
                      <a:sysClr val="windowText" lastClr="000000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iCiel Crocante" panose="02000000000000000000" pitchFamily="50" charset="0"/>
                </a:rPr>
                <a:t>CHỦ</a:t>
              </a:r>
              <a:r>
                <a:rPr kumimoji="0" lang="en-US" sz="4000" i="0" u="none" strike="noStrike" kern="1200" normalizeH="0" baseline="0" noProof="0" dirty="0">
                  <a:ln w="0">
                    <a:solidFill>
                      <a:sysClr val="windowText" lastClr="000000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iCiel Crocante" panose="02000000000000000000" pitchFamily="50" charset="0"/>
                </a:rPr>
                <a:t> </a:t>
              </a:r>
              <a:r>
                <a:rPr kumimoji="0" lang="en-US" sz="4000" i="0" u="none" strike="noStrike" kern="1200" normalizeH="0" baseline="0" noProof="0" dirty="0" err="1">
                  <a:ln w="0">
                    <a:solidFill>
                      <a:sysClr val="windowText" lastClr="000000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iCiel Crocante" panose="02000000000000000000" pitchFamily="50" charset="0"/>
                </a:rPr>
                <a:t>ĐỀ</a:t>
              </a:r>
              <a:r>
                <a:rPr lang="en-US" sz="4000" dirty="0">
                  <a:ln w="0">
                    <a:solidFill>
                      <a:sysClr val="windowText" lastClr="000000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Ciel Crocante" panose="02000000000000000000" pitchFamily="50" charset="0"/>
                </a:rPr>
                <a:t>: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>
                  <a:ln w="0">
                    <a:solidFill>
                      <a:sysClr val="windowText" lastClr="000000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Ciel Crocante" panose="02000000000000000000" pitchFamily="50" charset="0"/>
                </a:rPr>
                <a:t>AN </a:t>
              </a:r>
              <a:r>
                <a:rPr lang="en-US" sz="4000" dirty="0" err="1">
                  <a:ln w="0">
                    <a:solidFill>
                      <a:sysClr val="windowText" lastClr="000000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Ciel Crocante" panose="02000000000000000000" pitchFamily="50" charset="0"/>
                </a:rPr>
                <a:t>TOÀN</a:t>
              </a:r>
              <a:r>
                <a:rPr lang="en-US" sz="4000" dirty="0">
                  <a:ln w="0">
                    <a:solidFill>
                      <a:sysClr val="windowText" lastClr="000000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Ciel Crocante" panose="02000000000000000000" pitchFamily="50" charset="0"/>
                </a:rPr>
                <a:t> </a:t>
              </a:r>
              <a:r>
                <a:rPr lang="en-US" sz="4000" dirty="0" err="1">
                  <a:ln w="0">
                    <a:solidFill>
                      <a:sysClr val="windowText" lastClr="000000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Ciel Crocante" panose="02000000000000000000" pitchFamily="50" charset="0"/>
                </a:rPr>
                <a:t>TRONG</a:t>
              </a:r>
              <a:r>
                <a:rPr lang="en-US" sz="4000" dirty="0">
                  <a:ln w="0">
                    <a:solidFill>
                      <a:sysClr val="windowText" lastClr="000000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Ciel Crocante" panose="02000000000000000000" pitchFamily="50" charset="0"/>
                </a:rPr>
                <a:t> </a:t>
              </a:r>
              <a:r>
                <a:rPr lang="en-US" sz="4000" dirty="0" err="1">
                  <a:ln w="0">
                    <a:solidFill>
                      <a:sysClr val="windowText" lastClr="000000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Ciel Crocante" panose="02000000000000000000" pitchFamily="50" charset="0"/>
                </a:rPr>
                <a:t>CUỘC</a:t>
              </a:r>
              <a:r>
                <a:rPr lang="en-US" sz="4000" dirty="0">
                  <a:ln w="0">
                    <a:solidFill>
                      <a:sysClr val="windowText" lastClr="000000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Ciel Crocante" panose="02000000000000000000" pitchFamily="50" charset="0"/>
                </a:rPr>
                <a:t> </a:t>
              </a:r>
              <a:r>
                <a:rPr lang="en-US" sz="4000" dirty="0" err="1">
                  <a:ln w="0">
                    <a:solidFill>
                      <a:sysClr val="windowText" lastClr="000000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Ciel Crocante" panose="02000000000000000000" pitchFamily="50" charset="0"/>
                </a:rPr>
                <a:t>SỐNG</a:t>
              </a:r>
              <a:endParaRPr kumimoji="0" lang="en-US" sz="4000" i="0" u="none" strike="noStrike" kern="120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iCiel Crocante" panose="02000000000000000000" pitchFamily="50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207FEFA-E25D-A802-C738-37432FC70B94}"/>
              </a:ext>
            </a:extLst>
          </p:cNvPr>
          <p:cNvSpPr txBox="1"/>
          <p:nvPr/>
        </p:nvSpPr>
        <p:spPr>
          <a:xfrm>
            <a:off x="2976440" y="942769"/>
            <a:ext cx="653736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err="1">
                <a:ln w="120650">
                  <a:solidFill>
                    <a:schemeClr val="bg1"/>
                  </a:solidFill>
                </a:ln>
                <a:latin typeface="LNTH-Hoa Nho LNTH" pitchFamily="2" charset="0"/>
              </a:rPr>
              <a:t>Hoạt</a:t>
            </a:r>
            <a:r>
              <a:rPr lang="en-US" sz="6600" dirty="0">
                <a:ln w="120650">
                  <a:solidFill>
                    <a:schemeClr val="bg1"/>
                  </a:solidFill>
                </a:ln>
                <a:latin typeface="LNTH-Hoa Nho LNTH" pitchFamily="2" charset="0"/>
              </a:rPr>
              <a:t> </a:t>
            </a:r>
            <a:r>
              <a:rPr lang="en-US" sz="6600" dirty="0" err="1">
                <a:ln w="120650">
                  <a:solidFill>
                    <a:schemeClr val="bg1"/>
                  </a:solidFill>
                </a:ln>
                <a:latin typeface="LNTH-Hoa Nho LNTH" pitchFamily="2" charset="0"/>
              </a:rPr>
              <a:t>động</a:t>
            </a:r>
            <a:r>
              <a:rPr lang="en-US" sz="6600" dirty="0">
                <a:ln w="120650">
                  <a:solidFill>
                    <a:schemeClr val="bg1"/>
                  </a:solidFill>
                </a:ln>
                <a:latin typeface="LNTH-Hoa Nho LNTH" pitchFamily="2" charset="0"/>
              </a:rPr>
              <a:t> </a:t>
            </a:r>
            <a:r>
              <a:rPr lang="en-US" sz="6600" dirty="0" err="1">
                <a:ln w="120650">
                  <a:solidFill>
                    <a:schemeClr val="bg1"/>
                  </a:solidFill>
                </a:ln>
                <a:latin typeface="LNTH-Hoa Nho LNTH" pitchFamily="2" charset="0"/>
              </a:rPr>
              <a:t>trải</a:t>
            </a:r>
            <a:r>
              <a:rPr lang="en-US" sz="6600" dirty="0">
                <a:ln w="120650">
                  <a:solidFill>
                    <a:schemeClr val="bg1"/>
                  </a:solidFill>
                </a:ln>
                <a:latin typeface="LNTH-Hoa Nho LNTH" pitchFamily="2" charset="0"/>
              </a:rPr>
              <a:t> </a:t>
            </a:r>
            <a:r>
              <a:rPr lang="en-US" sz="6600" dirty="0" err="1">
                <a:ln w="120650">
                  <a:solidFill>
                    <a:schemeClr val="bg1"/>
                  </a:solidFill>
                </a:ln>
                <a:latin typeface="LNTH-Hoa Nho LNTH" pitchFamily="2" charset="0"/>
              </a:rPr>
              <a:t>nghiệm</a:t>
            </a:r>
            <a:endParaRPr lang="en-US" sz="6600" dirty="0">
              <a:ln w="120650">
                <a:solidFill>
                  <a:schemeClr val="bg1"/>
                </a:solidFill>
              </a:ln>
              <a:latin typeface="LNTH-Hoa Nho LNTH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6BFB5D-94E1-E317-A297-902DDDF57FE6}"/>
              </a:ext>
            </a:extLst>
          </p:cNvPr>
          <p:cNvSpPr txBox="1"/>
          <p:nvPr/>
        </p:nvSpPr>
        <p:spPr>
          <a:xfrm>
            <a:off x="3662890" y="969366"/>
            <a:ext cx="53848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LNTH-Hoa Nho LNTH" pitchFamily="2" charset="0"/>
              </a:rPr>
              <a:t>H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latin typeface="LNTH-Hoa Nho LNTH" pitchFamily="2" charset="0"/>
              </a:rPr>
              <a:t>o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LNTH-Hoa Nho LNTH" pitchFamily="2" charset="0"/>
              </a:rPr>
              <a:t>ạ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LNTH-Hoa Nho LNTH" pitchFamily="2" charset="0"/>
              </a:rPr>
              <a:t>t</a:t>
            </a:r>
            <a:r>
              <a:rPr lang="en-US" sz="54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LNTH-Hoa Nho LNTH" pitchFamily="2" charset="0"/>
              </a:rPr>
              <a:t> 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LNTH-Hoa Nho LNTH" pitchFamily="2" charset="0"/>
              </a:rPr>
              <a:t>đ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  <a:latin typeface="LNTH-Hoa Nho LNTH" pitchFamily="2" charset="0"/>
              </a:rPr>
              <a:t>ộ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LNTH-Hoa Nho LNTH" pitchFamily="2" charset="0"/>
              </a:rPr>
              <a:t>n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rgbClr val="FF33CC"/>
                </a:solidFill>
                <a:latin typeface="LNTH-Hoa Nho LNTH" pitchFamily="2" charset="0"/>
              </a:rPr>
              <a:t>g</a:t>
            </a:r>
            <a:r>
              <a:rPr lang="en-US" sz="54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LNTH-Hoa Nho LNTH" pitchFamily="2" charset="0"/>
              </a:rPr>
              <a:t> 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rgbClr val="CA143F"/>
                </a:solidFill>
                <a:latin typeface="LNTH-Hoa Nho LNTH" pitchFamily="2" charset="0"/>
              </a:rPr>
              <a:t>t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LNTH-Hoa Nho LNTH" pitchFamily="2" charset="0"/>
              </a:rPr>
              <a:t>r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LNTH-Hoa Nho LNTH" pitchFamily="2" charset="0"/>
              </a:rPr>
              <a:t>ả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LNTH-Hoa Nho LNTH" pitchFamily="2" charset="0"/>
              </a:rPr>
              <a:t>i</a:t>
            </a:r>
            <a:r>
              <a:rPr lang="en-US" sz="54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LNTH-Hoa Nho LNTH" pitchFamily="2" charset="0"/>
              </a:rPr>
              <a:t> 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LNTH-Hoa Nho LNTH" pitchFamily="2" charset="0"/>
              </a:rPr>
              <a:t>n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rgbClr val="3798BB"/>
                </a:solidFill>
                <a:latin typeface="LNTH-Hoa Nho LNTH" pitchFamily="2" charset="0"/>
              </a:rPr>
              <a:t>g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LNTH-Hoa Nho LNTH" pitchFamily="2" charset="0"/>
              </a:rPr>
              <a:t>h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LNTH-Hoa Nho LNTH" pitchFamily="2" charset="0"/>
              </a:rPr>
              <a:t>i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LNTH-Hoa Nho LNTH" pitchFamily="2" charset="0"/>
              </a:rPr>
              <a:t>ệ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LNTH-Hoa Nho LNTH" pitchFamily="2" charset="0"/>
              </a:rPr>
              <a:t>m</a:t>
            </a:r>
            <a:endParaRPr lang="en-US" sz="5400" dirty="0">
              <a:ln>
                <a:solidFill>
                  <a:schemeClr val="tx1"/>
                </a:solidFill>
              </a:ln>
              <a:solidFill>
                <a:srgbClr val="002060"/>
              </a:solidFill>
              <a:latin typeface="LNTH-Hoa Nho LNTH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98D0D4-F36D-866B-75D7-0B1F6FE32772}"/>
              </a:ext>
            </a:extLst>
          </p:cNvPr>
          <p:cNvSpPr txBox="1"/>
          <p:nvPr/>
        </p:nvSpPr>
        <p:spPr>
          <a:xfrm>
            <a:off x="2779340" y="336210"/>
            <a:ext cx="7121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UTM Duepuntozero" panose="02040603050506020204" pitchFamily="18" charset="0"/>
              </a:rPr>
              <a:t>Thứ</a:t>
            </a:r>
            <a:r>
              <a:rPr lang="en-US" sz="4000" dirty="0">
                <a:latin typeface="UTM Duepuntozero" panose="02040603050506020204" pitchFamily="18" charset="0"/>
              </a:rPr>
              <a:t> … </a:t>
            </a:r>
            <a:r>
              <a:rPr lang="en-US" sz="4000" dirty="0" err="1">
                <a:latin typeface="UTM Duepuntozero" panose="02040603050506020204" pitchFamily="18" charset="0"/>
              </a:rPr>
              <a:t>ngày</a:t>
            </a:r>
            <a:r>
              <a:rPr lang="en-US" sz="4000" dirty="0">
                <a:latin typeface="UTM Duepuntozero" panose="02040603050506020204" pitchFamily="18" charset="0"/>
              </a:rPr>
              <a:t> … </a:t>
            </a:r>
            <a:r>
              <a:rPr lang="en-US" sz="4000" dirty="0" err="1">
                <a:latin typeface="UTM Duepuntozero" panose="02040603050506020204" pitchFamily="18" charset="0"/>
              </a:rPr>
              <a:t>tháng</a:t>
            </a:r>
            <a:r>
              <a:rPr lang="en-US" sz="4000" dirty="0">
                <a:latin typeface="UTM Duepuntozero" panose="02040603050506020204" pitchFamily="18" charset="0"/>
              </a:rPr>
              <a:t> … </a:t>
            </a:r>
            <a:r>
              <a:rPr lang="en-US" sz="4000" dirty="0" err="1">
                <a:latin typeface="UTM Duepuntozero" panose="02040603050506020204" pitchFamily="18" charset="0"/>
              </a:rPr>
              <a:t>năm</a:t>
            </a:r>
            <a:r>
              <a:rPr lang="en-US" sz="4000" dirty="0">
                <a:latin typeface="UTM Duepuntozero" panose="02040603050506020204" pitchFamily="18" charset="0"/>
              </a:rPr>
              <a:t> 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7F0E5B-8468-ED91-C3AF-0B18BC71B596}"/>
              </a:ext>
            </a:extLst>
          </p:cNvPr>
          <p:cNvSpPr txBox="1"/>
          <p:nvPr/>
        </p:nvSpPr>
        <p:spPr>
          <a:xfrm>
            <a:off x="5051119" y="3303368"/>
            <a:ext cx="24970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#9Slide05 SVNClementine" panose="020F0502020204030203" pitchFamily="34" charset="0"/>
              </a:rPr>
              <a:t>TUẦN 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3966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4C162-A892-F57C-854A-B8D083169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0D4A37B7-B873-6B7F-0622-EE6EA0B514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82BFDD0C-4858-C164-61FF-2DBE7AD9886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83328" y="1209828"/>
            <a:ext cx="8825343" cy="4540205"/>
          </a:xfrm>
          <a:prstGeom prst="rect">
            <a:avLst/>
          </a:prstGeom>
        </p:spPr>
      </p:pic>
      <p:sp>
        <p:nvSpPr>
          <p:cNvPr id="13" name="Google Shape;1775;p40">
            <a:extLst>
              <a:ext uri="{FF2B5EF4-FFF2-40B4-BE49-F238E27FC236}">
                <a16:creationId xmlns:a16="http://schemas.microsoft.com/office/drawing/2014/main" id="{0180F36B-17E2-8887-A637-F71FE5514039}"/>
              </a:ext>
            </a:extLst>
          </p:cNvPr>
          <p:cNvSpPr/>
          <p:nvPr/>
        </p:nvSpPr>
        <p:spPr>
          <a:xfrm>
            <a:off x="2263946" y="2000903"/>
            <a:ext cx="6852238" cy="2609666"/>
          </a:xfrm>
          <a:custGeom>
            <a:avLst/>
            <a:gdLst/>
            <a:ahLst/>
            <a:cxnLst/>
            <a:rect l="l" t="t" r="r" b="b"/>
            <a:pathLst>
              <a:path w="16840" h="11131" extrusionOk="0">
                <a:moveTo>
                  <a:pt x="7971" y="1"/>
                </a:moveTo>
                <a:cubicBezTo>
                  <a:pt x="7786" y="1"/>
                  <a:pt x="7633" y="17"/>
                  <a:pt x="7535" y="31"/>
                </a:cubicBezTo>
                <a:lnTo>
                  <a:pt x="7513" y="34"/>
                </a:lnTo>
                <a:cubicBezTo>
                  <a:pt x="7368" y="56"/>
                  <a:pt x="7231" y="84"/>
                  <a:pt x="7095" y="118"/>
                </a:cubicBezTo>
                <a:lnTo>
                  <a:pt x="7078" y="121"/>
                </a:lnTo>
                <a:lnTo>
                  <a:pt x="7061" y="126"/>
                </a:lnTo>
                <a:cubicBezTo>
                  <a:pt x="6871" y="176"/>
                  <a:pt x="6723" y="238"/>
                  <a:pt x="6612" y="285"/>
                </a:cubicBezTo>
                <a:lnTo>
                  <a:pt x="6604" y="288"/>
                </a:lnTo>
                <a:cubicBezTo>
                  <a:pt x="6305" y="413"/>
                  <a:pt x="6029" y="592"/>
                  <a:pt x="5781" y="804"/>
                </a:cubicBezTo>
                <a:cubicBezTo>
                  <a:pt x="5616" y="754"/>
                  <a:pt x="5446" y="715"/>
                  <a:pt x="5276" y="684"/>
                </a:cubicBezTo>
                <a:cubicBezTo>
                  <a:pt x="5066" y="648"/>
                  <a:pt x="4857" y="631"/>
                  <a:pt x="4648" y="631"/>
                </a:cubicBezTo>
                <a:cubicBezTo>
                  <a:pt x="4458" y="631"/>
                  <a:pt x="4271" y="645"/>
                  <a:pt x="4084" y="673"/>
                </a:cubicBezTo>
                <a:cubicBezTo>
                  <a:pt x="3708" y="729"/>
                  <a:pt x="3342" y="846"/>
                  <a:pt x="2999" y="1022"/>
                </a:cubicBezTo>
                <a:cubicBezTo>
                  <a:pt x="2617" y="1217"/>
                  <a:pt x="2277" y="1482"/>
                  <a:pt x="1986" y="1808"/>
                </a:cubicBezTo>
                <a:lnTo>
                  <a:pt x="1981" y="1817"/>
                </a:lnTo>
                <a:cubicBezTo>
                  <a:pt x="1693" y="2143"/>
                  <a:pt x="1470" y="2528"/>
                  <a:pt x="1325" y="2949"/>
                </a:cubicBezTo>
                <a:cubicBezTo>
                  <a:pt x="1236" y="3195"/>
                  <a:pt x="1191" y="3421"/>
                  <a:pt x="1163" y="3602"/>
                </a:cubicBezTo>
                <a:cubicBezTo>
                  <a:pt x="912" y="3828"/>
                  <a:pt x="700" y="4088"/>
                  <a:pt x="527" y="4367"/>
                </a:cubicBezTo>
                <a:cubicBezTo>
                  <a:pt x="156" y="4980"/>
                  <a:pt x="0" y="5714"/>
                  <a:pt x="92" y="6434"/>
                </a:cubicBezTo>
                <a:cubicBezTo>
                  <a:pt x="179" y="7123"/>
                  <a:pt x="472" y="7759"/>
                  <a:pt x="937" y="8272"/>
                </a:cubicBezTo>
                <a:cubicBezTo>
                  <a:pt x="1331" y="8707"/>
                  <a:pt x="1852" y="9034"/>
                  <a:pt x="2452" y="9221"/>
                </a:cubicBezTo>
                <a:cubicBezTo>
                  <a:pt x="2728" y="9307"/>
                  <a:pt x="2968" y="9344"/>
                  <a:pt x="3133" y="9366"/>
                </a:cubicBezTo>
                <a:cubicBezTo>
                  <a:pt x="3281" y="9385"/>
                  <a:pt x="3429" y="9397"/>
                  <a:pt x="3582" y="9399"/>
                </a:cubicBezTo>
                <a:cubicBezTo>
                  <a:pt x="3825" y="9768"/>
                  <a:pt x="4140" y="10088"/>
                  <a:pt x="4514" y="10331"/>
                </a:cubicBezTo>
                <a:cubicBezTo>
                  <a:pt x="4944" y="10613"/>
                  <a:pt x="5435" y="10780"/>
                  <a:pt x="5973" y="10830"/>
                </a:cubicBezTo>
                <a:cubicBezTo>
                  <a:pt x="6065" y="10842"/>
                  <a:pt x="6160" y="10844"/>
                  <a:pt x="6255" y="10844"/>
                </a:cubicBezTo>
                <a:cubicBezTo>
                  <a:pt x="6397" y="10844"/>
                  <a:pt x="6539" y="10833"/>
                  <a:pt x="6687" y="10814"/>
                </a:cubicBezTo>
                <a:cubicBezTo>
                  <a:pt x="6927" y="10780"/>
                  <a:pt x="7148" y="10730"/>
                  <a:pt x="7357" y="10655"/>
                </a:cubicBezTo>
                <a:cubicBezTo>
                  <a:pt x="7580" y="10579"/>
                  <a:pt x="7795" y="10482"/>
                  <a:pt x="8001" y="10359"/>
                </a:cubicBezTo>
                <a:cubicBezTo>
                  <a:pt x="8013" y="10352"/>
                  <a:pt x="8028" y="10349"/>
                  <a:pt x="8046" y="10349"/>
                </a:cubicBezTo>
                <a:cubicBezTo>
                  <a:pt x="8261" y="10349"/>
                  <a:pt x="8864" y="10811"/>
                  <a:pt x="9006" y="10875"/>
                </a:cubicBezTo>
                <a:cubicBezTo>
                  <a:pt x="9366" y="11036"/>
                  <a:pt x="9715" y="11131"/>
                  <a:pt x="10086" y="11131"/>
                </a:cubicBezTo>
                <a:cubicBezTo>
                  <a:pt x="10249" y="11131"/>
                  <a:pt x="10416" y="11112"/>
                  <a:pt x="10590" y="11073"/>
                </a:cubicBezTo>
                <a:cubicBezTo>
                  <a:pt x="12390" y="10669"/>
                  <a:pt x="14206" y="9065"/>
                  <a:pt x="15698" y="8038"/>
                </a:cubicBezTo>
                <a:cubicBezTo>
                  <a:pt x="16002" y="7829"/>
                  <a:pt x="16312" y="7608"/>
                  <a:pt x="16535" y="7315"/>
                </a:cubicBezTo>
                <a:cubicBezTo>
                  <a:pt x="16758" y="7011"/>
                  <a:pt x="16839" y="6643"/>
                  <a:pt x="16825" y="6258"/>
                </a:cubicBezTo>
                <a:cubicBezTo>
                  <a:pt x="16795" y="5513"/>
                  <a:pt x="16390" y="4710"/>
                  <a:pt x="15933" y="4249"/>
                </a:cubicBezTo>
                <a:lnTo>
                  <a:pt x="15916" y="4233"/>
                </a:lnTo>
                <a:cubicBezTo>
                  <a:pt x="15785" y="4104"/>
                  <a:pt x="15645" y="3990"/>
                  <a:pt x="15497" y="3884"/>
                </a:cubicBezTo>
                <a:cubicBezTo>
                  <a:pt x="15310" y="3223"/>
                  <a:pt x="14903" y="2631"/>
                  <a:pt x="14356" y="2221"/>
                </a:cubicBezTo>
                <a:lnTo>
                  <a:pt x="14351" y="2218"/>
                </a:lnTo>
                <a:cubicBezTo>
                  <a:pt x="13851" y="1842"/>
                  <a:pt x="13254" y="1627"/>
                  <a:pt x="12585" y="1580"/>
                </a:cubicBezTo>
                <a:cubicBezTo>
                  <a:pt x="12498" y="1571"/>
                  <a:pt x="12423" y="1568"/>
                  <a:pt x="12364" y="1568"/>
                </a:cubicBezTo>
                <a:lnTo>
                  <a:pt x="12328" y="1568"/>
                </a:lnTo>
                <a:cubicBezTo>
                  <a:pt x="11999" y="1568"/>
                  <a:pt x="11667" y="1621"/>
                  <a:pt x="11346" y="1719"/>
                </a:cubicBezTo>
                <a:cubicBezTo>
                  <a:pt x="11148" y="1585"/>
                  <a:pt x="10933" y="1479"/>
                  <a:pt x="10713" y="1398"/>
                </a:cubicBezTo>
                <a:cubicBezTo>
                  <a:pt x="10532" y="1144"/>
                  <a:pt x="10317" y="916"/>
                  <a:pt x="10080" y="726"/>
                </a:cubicBezTo>
                <a:cubicBezTo>
                  <a:pt x="9851" y="539"/>
                  <a:pt x="9600" y="386"/>
                  <a:pt x="9335" y="274"/>
                </a:cubicBezTo>
                <a:cubicBezTo>
                  <a:pt x="9050" y="154"/>
                  <a:pt x="8760" y="73"/>
                  <a:pt x="8434" y="31"/>
                </a:cubicBezTo>
                <a:lnTo>
                  <a:pt x="8411" y="28"/>
                </a:lnTo>
                <a:cubicBezTo>
                  <a:pt x="8328" y="17"/>
                  <a:pt x="8244" y="9"/>
                  <a:pt x="8160" y="6"/>
                </a:cubicBezTo>
                <a:cubicBezTo>
                  <a:pt x="8096" y="3"/>
                  <a:pt x="8035" y="1"/>
                  <a:pt x="797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200025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0" name="Picture 9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79182808-1DDB-EE0A-37FB-45CFE548AC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937" b="91549" l="9994" r="89942">
                        <a14:foregroundMark x1="48415" y1="8937" x2="59217" y2="10635"/>
                        <a14:foregroundMark x1="46475" y1="91549" x2="49612" y2="876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733" y="2540953"/>
            <a:ext cx="5781674" cy="4625117"/>
          </a:xfrm>
          <a:prstGeom prst="rect">
            <a:avLst/>
          </a:prstGeom>
        </p:spPr>
      </p:pic>
      <p:pic>
        <p:nvPicPr>
          <p:cNvPr id="12" name="Picture 11" descr="A picture containing clipart&#10;&#10;Description automatically generated">
            <a:extLst>
              <a:ext uri="{FF2B5EF4-FFF2-40B4-BE49-F238E27FC236}">
                <a16:creationId xmlns:a16="http://schemas.microsoft.com/office/drawing/2014/main" id="{B939A245-B670-0375-3A0C-174A539BB4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481" b="91913" l="9994" r="89942">
                        <a14:foregroundMark x1="51843" y1="91953" x2="50679" y2="87586"/>
                        <a14:foregroundMark x1="56242" y1="90780" x2="54851" y2="85564"/>
                        <a14:foregroundMark x1="46960" y1="7481" x2="45116" y2="95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2286" y="2520906"/>
            <a:ext cx="5781671" cy="46251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A3FC969-BA2F-7EE3-0A33-E2E160A14F31}"/>
              </a:ext>
            </a:extLst>
          </p:cNvPr>
          <p:cNvSpPr txBox="1"/>
          <p:nvPr/>
        </p:nvSpPr>
        <p:spPr>
          <a:xfrm>
            <a:off x="3089210" y="2602044"/>
            <a:ext cx="5034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sắm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vai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xử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lý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huống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A016D0-B67D-190E-D31E-74C757C8EE60}"/>
              </a:ext>
            </a:extLst>
          </p:cNvPr>
          <p:cNvSpPr txBox="1"/>
          <p:nvPr/>
        </p:nvSpPr>
        <p:spPr>
          <a:xfrm>
            <a:off x="1566179" y="834006"/>
            <a:ext cx="82477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THỬ</a:t>
            </a:r>
            <a:r>
              <a:rPr kumimoji="0" lang="en-US" sz="6000" b="0" i="0" u="none" strike="noStrike" kern="1200" cap="none" spc="0" normalizeH="0" baseline="0" noProof="0" dirty="0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TÀI</a:t>
            </a:r>
            <a:r>
              <a:rPr kumimoji="0" lang="en-US" sz="6000" b="0" i="0" u="none" strike="noStrike" kern="1200" cap="none" spc="0" normalizeH="0" baseline="0" noProof="0" dirty="0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: </a:t>
            </a:r>
            <a:r>
              <a:rPr kumimoji="0" lang="en-US" sz="6000" b="0" i="0" u="none" strike="noStrike" kern="1200" cap="none" spc="0" normalizeH="0" baseline="0" noProof="0" dirty="0" err="1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DIỄN</a:t>
            </a:r>
            <a:r>
              <a:rPr kumimoji="0" lang="en-US" sz="6000" b="0" i="0" u="none" strike="noStrike" kern="1200" cap="none" spc="0" normalizeH="0" baseline="0" noProof="0" dirty="0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VIÊN</a:t>
            </a:r>
            <a:r>
              <a:rPr kumimoji="0" lang="en-US" sz="6000" b="0" i="0" u="none" strike="noStrike" kern="1200" cap="none" spc="0" normalizeH="0" baseline="0" noProof="0" dirty="0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NHÍ</a:t>
            </a:r>
            <a:endParaRPr kumimoji="0" lang="en-US" sz="6000" b="0" i="0" u="none" strike="noStrike" kern="1200" cap="none" spc="0" normalizeH="0" baseline="0" noProof="0" dirty="0">
              <a:ln w="231775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UTM Cookies" panose="02040603050506020204" pitchFamily="18" charset="0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3727FA-E25F-7A8E-B73E-F1E621DF69A2}"/>
              </a:ext>
            </a:extLst>
          </p:cNvPr>
          <p:cNvSpPr txBox="1"/>
          <p:nvPr/>
        </p:nvSpPr>
        <p:spPr>
          <a:xfrm>
            <a:off x="1566179" y="843680"/>
            <a:ext cx="82477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3798BB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T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EFAE55">
                    <a:lumMod val="40000"/>
                    <a:lumOff val="60000"/>
                  </a:srgbClr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H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E74E51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Ử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33CC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T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À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9596A4">
                    <a:lumMod val="7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I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: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92D050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D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I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Ễ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N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V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EFAE55">
                    <a:lumMod val="20000"/>
                    <a:lumOff val="80000"/>
                  </a:srgbClr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I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E74E51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Ê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N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99CC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N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CCFF66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H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Í</a:t>
            </a:r>
            <a:endParaRPr kumimoji="0" lang="en-US" sz="6000" b="0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C00000"/>
              </a:solidFill>
              <a:effectLst/>
              <a:uLnTx/>
              <a:uFillTx/>
              <a:latin typeface="UTM Cookies" panose="02040603050506020204" pitchFamily="18" charset="0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554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C59C09D1-CAB4-5978-7B0B-5BEE4D3291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79CC53F8-2EB8-0ED4-2DEC-808B190984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523409" y="3063771"/>
            <a:ext cx="1200798" cy="15875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88FCD7-538B-4C7F-982F-E637718099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899221" y="4482181"/>
            <a:ext cx="2551763" cy="1582093"/>
          </a:xfrm>
          <a:prstGeom prst="rect">
            <a:avLst/>
          </a:prstGeom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83196E72-1316-630B-8523-29F5504DB82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643392" y="3370786"/>
            <a:ext cx="1200798" cy="1257979"/>
          </a:xfrm>
          <a:prstGeom prst="rect">
            <a:avLst/>
          </a:prstGeom>
        </p:spPr>
      </p:pic>
      <p:pic>
        <p:nvPicPr>
          <p:cNvPr id="12" name="Picture 11" descr="A drawing of a cat&#10;&#10;Description automatically generated with medium confidence">
            <a:extLst>
              <a:ext uri="{FF2B5EF4-FFF2-40B4-BE49-F238E27FC236}">
                <a16:creationId xmlns:a16="http://schemas.microsoft.com/office/drawing/2014/main" id="{1B7E3C1A-4145-D0E1-C8A2-A6147E34609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683" b="93571" l="9994" r="89942">
                        <a14:foregroundMark x1="40621" y1="7683" x2="50291" y2="11120"/>
                        <a14:foregroundMark x1="50291" y1="59118" x2="46539" y2="92074"/>
                        <a14:foregroundMark x1="39651" y1="71896" x2="46928" y2="75859"/>
                        <a14:foregroundMark x1="53040" y1="68945" x2="59541" y2="74121"/>
                        <a14:foregroundMark x1="52264" y1="93571" x2="50873" y2="88637"/>
                        <a14:backgroundMark x1="29625" y1="61828" x2="22736" y2="68217"/>
                        <a14:backgroundMark x1="51843" y1="10392" x2="62484" y2="16539"/>
                        <a14:backgroundMark x1="62290" y1="70198" x2="65621" y2="664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82" y="3110231"/>
            <a:ext cx="2223965" cy="1779087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B997504D-A1E8-BBAA-565E-93AE0B5686F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-1524" y="2672145"/>
            <a:ext cx="3634996" cy="4173794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4A2955AF-8E4C-CE73-B3D9-0A9FAEF6D4E6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5869973" y="3935296"/>
            <a:ext cx="1535637" cy="2922704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405D5B60-A8F3-20EB-A312-9ECF830274B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 flipH="1">
            <a:off x="3877293" y="3886146"/>
            <a:ext cx="1748859" cy="3008790"/>
          </a:xfrm>
          <a:prstGeom prst="rect">
            <a:avLst/>
          </a:prstGeom>
        </p:spPr>
      </p:pic>
      <p:sp>
        <p:nvSpPr>
          <p:cNvPr id="2" name="Google Shape;1775;p40">
            <a:extLst>
              <a:ext uri="{FF2B5EF4-FFF2-40B4-BE49-F238E27FC236}">
                <a16:creationId xmlns:a16="http://schemas.microsoft.com/office/drawing/2014/main" id="{24F6B5C8-5996-0AC6-3768-EE6059804585}"/>
              </a:ext>
            </a:extLst>
          </p:cNvPr>
          <p:cNvSpPr/>
          <p:nvPr/>
        </p:nvSpPr>
        <p:spPr>
          <a:xfrm>
            <a:off x="201923" y="226592"/>
            <a:ext cx="4697957" cy="2034366"/>
          </a:xfrm>
          <a:custGeom>
            <a:avLst/>
            <a:gdLst/>
            <a:ahLst/>
            <a:cxnLst/>
            <a:rect l="l" t="t" r="r" b="b"/>
            <a:pathLst>
              <a:path w="16840" h="11131" extrusionOk="0">
                <a:moveTo>
                  <a:pt x="7971" y="1"/>
                </a:moveTo>
                <a:cubicBezTo>
                  <a:pt x="7786" y="1"/>
                  <a:pt x="7633" y="17"/>
                  <a:pt x="7535" y="31"/>
                </a:cubicBezTo>
                <a:lnTo>
                  <a:pt x="7513" y="34"/>
                </a:lnTo>
                <a:cubicBezTo>
                  <a:pt x="7368" y="56"/>
                  <a:pt x="7231" y="84"/>
                  <a:pt x="7095" y="118"/>
                </a:cubicBezTo>
                <a:lnTo>
                  <a:pt x="7078" y="121"/>
                </a:lnTo>
                <a:lnTo>
                  <a:pt x="7061" y="126"/>
                </a:lnTo>
                <a:cubicBezTo>
                  <a:pt x="6871" y="176"/>
                  <a:pt x="6723" y="238"/>
                  <a:pt x="6612" y="285"/>
                </a:cubicBezTo>
                <a:lnTo>
                  <a:pt x="6604" y="288"/>
                </a:lnTo>
                <a:cubicBezTo>
                  <a:pt x="6305" y="413"/>
                  <a:pt x="6029" y="592"/>
                  <a:pt x="5781" y="804"/>
                </a:cubicBezTo>
                <a:cubicBezTo>
                  <a:pt x="5616" y="754"/>
                  <a:pt x="5446" y="715"/>
                  <a:pt x="5276" y="684"/>
                </a:cubicBezTo>
                <a:cubicBezTo>
                  <a:pt x="5066" y="648"/>
                  <a:pt x="4857" y="631"/>
                  <a:pt x="4648" y="631"/>
                </a:cubicBezTo>
                <a:cubicBezTo>
                  <a:pt x="4458" y="631"/>
                  <a:pt x="4271" y="645"/>
                  <a:pt x="4084" y="673"/>
                </a:cubicBezTo>
                <a:cubicBezTo>
                  <a:pt x="3708" y="729"/>
                  <a:pt x="3342" y="846"/>
                  <a:pt x="2999" y="1022"/>
                </a:cubicBezTo>
                <a:cubicBezTo>
                  <a:pt x="2617" y="1217"/>
                  <a:pt x="2277" y="1482"/>
                  <a:pt x="1986" y="1808"/>
                </a:cubicBezTo>
                <a:lnTo>
                  <a:pt x="1981" y="1817"/>
                </a:lnTo>
                <a:cubicBezTo>
                  <a:pt x="1693" y="2143"/>
                  <a:pt x="1470" y="2528"/>
                  <a:pt x="1325" y="2949"/>
                </a:cubicBezTo>
                <a:cubicBezTo>
                  <a:pt x="1236" y="3195"/>
                  <a:pt x="1191" y="3421"/>
                  <a:pt x="1163" y="3602"/>
                </a:cubicBezTo>
                <a:cubicBezTo>
                  <a:pt x="912" y="3828"/>
                  <a:pt x="700" y="4088"/>
                  <a:pt x="527" y="4367"/>
                </a:cubicBezTo>
                <a:cubicBezTo>
                  <a:pt x="156" y="4980"/>
                  <a:pt x="0" y="5714"/>
                  <a:pt x="92" y="6434"/>
                </a:cubicBezTo>
                <a:cubicBezTo>
                  <a:pt x="179" y="7123"/>
                  <a:pt x="472" y="7759"/>
                  <a:pt x="937" y="8272"/>
                </a:cubicBezTo>
                <a:cubicBezTo>
                  <a:pt x="1331" y="8707"/>
                  <a:pt x="1852" y="9034"/>
                  <a:pt x="2452" y="9221"/>
                </a:cubicBezTo>
                <a:cubicBezTo>
                  <a:pt x="2728" y="9307"/>
                  <a:pt x="2968" y="9344"/>
                  <a:pt x="3133" y="9366"/>
                </a:cubicBezTo>
                <a:cubicBezTo>
                  <a:pt x="3281" y="9385"/>
                  <a:pt x="3429" y="9397"/>
                  <a:pt x="3582" y="9399"/>
                </a:cubicBezTo>
                <a:cubicBezTo>
                  <a:pt x="3825" y="9768"/>
                  <a:pt x="4140" y="10088"/>
                  <a:pt x="4514" y="10331"/>
                </a:cubicBezTo>
                <a:cubicBezTo>
                  <a:pt x="4944" y="10613"/>
                  <a:pt x="5435" y="10780"/>
                  <a:pt x="5973" y="10830"/>
                </a:cubicBezTo>
                <a:cubicBezTo>
                  <a:pt x="6065" y="10842"/>
                  <a:pt x="6160" y="10844"/>
                  <a:pt x="6255" y="10844"/>
                </a:cubicBezTo>
                <a:cubicBezTo>
                  <a:pt x="6397" y="10844"/>
                  <a:pt x="6539" y="10833"/>
                  <a:pt x="6687" y="10814"/>
                </a:cubicBezTo>
                <a:cubicBezTo>
                  <a:pt x="6927" y="10780"/>
                  <a:pt x="7148" y="10730"/>
                  <a:pt x="7357" y="10655"/>
                </a:cubicBezTo>
                <a:cubicBezTo>
                  <a:pt x="7580" y="10579"/>
                  <a:pt x="7795" y="10482"/>
                  <a:pt x="8001" y="10359"/>
                </a:cubicBezTo>
                <a:cubicBezTo>
                  <a:pt x="8013" y="10352"/>
                  <a:pt x="8028" y="10349"/>
                  <a:pt x="8046" y="10349"/>
                </a:cubicBezTo>
                <a:cubicBezTo>
                  <a:pt x="8261" y="10349"/>
                  <a:pt x="8864" y="10811"/>
                  <a:pt x="9006" y="10875"/>
                </a:cubicBezTo>
                <a:cubicBezTo>
                  <a:pt x="9366" y="11036"/>
                  <a:pt x="9715" y="11131"/>
                  <a:pt x="10086" y="11131"/>
                </a:cubicBezTo>
                <a:cubicBezTo>
                  <a:pt x="10249" y="11131"/>
                  <a:pt x="10416" y="11112"/>
                  <a:pt x="10590" y="11073"/>
                </a:cubicBezTo>
                <a:cubicBezTo>
                  <a:pt x="12390" y="10669"/>
                  <a:pt x="14206" y="9065"/>
                  <a:pt x="15698" y="8038"/>
                </a:cubicBezTo>
                <a:cubicBezTo>
                  <a:pt x="16002" y="7829"/>
                  <a:pt x="16312" y="7608"/>
                  <a:pt x="16535" y="7315"/>
                </a:cubicBezTo>
                <a:cubicBezTo>
                  <a:pt x="16758" y="7011"/>
                  <a:pt x="16839" y="6643"/>
                  <a:pt x="16825" y="6258"/>
                </a:cubicBezTo>
                <a:cubicBezTo>
                  <a:pt x="16795" y="5513"/>
                  <a:pt x="16390" y="4710"/>
                  <a:pt x="15933" y="4249"/>
                </a:cubicBezTo>
                <a:lnTo>
                  <a:pt x="15916" y="4233"/>
                </a:lnTo>
                <a:cubicBezTo>
                  <a:pt x="15785" y="4104"/>
                  <a:pt x="15645" y="3990"/>
                  <a:pt x="15497" y="3884"/>
                </a:cubicBezTo>
                <a:cubicBezTo>
                  <a:pt x="15310" y="3223"/>
                  <a:pt x="14903" y="2631"/>
                  <a:pt x="14356" y="2221"/>
                </a:cubicBezTo>
                <a:lnTo>
                  <a:pt x="14351" y="2218"/>
                </a:lnTo>
                <a:cubicBezTo>
                  <a:pt x="13851" y="1842"/>
                  <a:pt x="13254" y="1627"/>
                  <a:pt x="12585" y="1580"/>
                </a:cubicBezTo>
                <a:cubicBezTo>
                  <a:pt x="12498" y="1571"/>
                  <a:pt x="12423" y="1568"/>
                  <a:pt x="12364" y="1568"/>
                </a:cubicBezTo>
                <a:lnTo>
                  <a:pt x="12328" y="1568"/>
                </a:lnTo>
                <a:cubicBezTo>
                  <a:pt x="11999" y="1568"/>
                  <a:pt x="11667" y="1621"/>
                  <a:pt x="11346" y="1719"/>
                </a:cubicBezTo>
                <a:cubicBezTo>
                  <a:pt x="11148" y="1585"/>
                  <a:pt x="10933" y="1479"/>
                  <a:pt x="10713" y="1398"/>
                </a:cubicBezTo>
                <a:cubicBezTo>
                  <a:pt x="10532" y="1144"/>
                  <a:pt x="10317" y="916"/>
                  <a:pt x="10080" y="726"/>
                </a:cubicBezTo>
                <a:cubicBezTo>
                  <a:pt x="9851" y="539"/>
                  <a:pt x="9600" y="386"/>
                  <a:pt x="9335" y="274"/>
                </a:cubicBezTo>
                <a:cubicBezTo>
                  <a:pt x="9050" y="154"/>
                  <a:pt x="8760" y="73"/>
                  <a:pt x="8434" y="31"/>
                </a:cubicBezTo>
                <a:lnTo>
                  <a:pt x="8411" y="28"/>
                </a:lnTo>
                <a:cubicBezTo>
                  <a:pt x="8328" y="17"/>
                  <a:pt x="8244" y="9"/>
                  <a:pt x="8160" y="6"/>
                </a:cubicBezTo>
                <a:cubicBezTo>
                  <a:pt x="8096" y="3"/>
                  <a:pt x="8035" y="1"/>
                  <a:pt x="7971" y="1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  <a:effectLst>
            <a:outerShdw blurRad="200025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69D2A0-24D1-1F2A-087C-987A7981EEC6}"/>
              </a:ext>
            </a:extLst>
          </p:cNvPr>
          <p:cNvSpPr txBox="1"/>
          <p:nvPr/>
        </p:nvSpPr>
        <p:spPr>
          <a:xfrm>
            <a:off x="158038" y="951352"/>
            <a:ext cx="46979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33CC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THẢO</a:t>
            </a: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33CC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33CC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LUẬN</a:t>
            </a: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33CC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NHÓM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C7CA8A-575A-734F-7F1E-558648BD7A9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4968028" y="-963561"/>
            <a:ext cx="7065934" cy="48695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A72A638-2174-BB42-13DE-D8E313113669}"/>
              </a:ext>
            </a:extLst>
          </p:cNvPr>
          <p:cNvSpPr txBox="1"/>
          <p:nvPr/>
        </p:nvSpPr>
        <p:spPr>
          <a:xfrm>
            <a:off x="5043948" y="1025526"/>
            <a:ext cx="69900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2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huống</a:t>
            </a:r>
            <a:r>
              <a:rPr lang="en-US" sz="2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Tan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Hải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rủ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Minh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mua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xúc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xích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rong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ngoài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cổng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Minh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xúc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xích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nhưng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nhớ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hôm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qua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tivi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bẩn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cổng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Nếu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Minh,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Hải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223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C59C09D1-CAB4-5978-7B0B-5BEE4D3291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79CC53F8-2EB8-0ED4-2DEC-808B190984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523409" y="3063771"/>
            <a:ext cx="1200798" cy="15875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88FCD7-538B-4C7F-982F-E637718099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899221" y="4482181"/>
            <a:ext cx="2551763" cy="1582093"/>
          </a:xfrm>
          <a:prstGeom prst="rect">
            <a:avLst/>
          </a:prstGeom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83196E72-1316-630B-8523-29F5504DB82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643392" y="3370786"/>
            <a:ext cx="1200798" cy="1257979"/>
          </a:xfrm>
          <a:prstGeom prst="rect">
            <a:avLst/>
          </a:prstGeom>
        </p:spPr>
      </p:pic>
      <p:pic>
        <p:nvPicPr>
          <p:cNvPr id="12" name="Picture 11" descr="A drawing of a cat&#10;&#10;Description automatically generated with medium confidence">
            <a:extLst>
              <a:ext uri="{FF2B5EF4-FFF2-40B4-BE49-F238E27FC236}">
                <a16:creationId xmlns:a16="http://schemas.microsoft.com/office/drawing/2014/main" id="{1B7E3C1A-4145-D0E1-C8A2-A6147E34609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683" b="93571" l="9994" r="89942">
                        <a14:foregroundMark x1="40621" y1="7683" x2="50291" y2="11120"/>
                        <a14:foregroundMark x1="50291" y1="59118" x2="46539" y2="92074"/>
                        <a14:foregroundMark x1="39651" y1="71896" x2="46928" y2="75859"/>
                        <a14:foregroundMark x1="53040" y1="68945" x2="59541" y2="74121"/>
                        <a14:foregroundMark x1="52264" y1="93571" x2="50873" y2="88637"/>
                        <a14:backgroundMark x1="29625" y1="61828" x2="22736" y2="68217"/>
                        <a14:backgroundMark x1="51843" y1="10392" x2="62484" y2="16539"/>
                        <a14:backgroundMark x1="62290" y1="70198" x2="65621" y2="664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82" y="3110231"/>
            <a:ext cx="2223965" cy="1779087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B997504D-A1E8-BBAA-565E-93AE0B5686F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-1524" y="2672145"/>
            <a:ext cx="3634996" cy="4173794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4A2955AF-8E4C-CE73-B3D9-0A9FAEF6D4E6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5869973" y="3935296"/>
            <a:ext cx="1535637" cy="2922704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405D5B60-A8F3-20EB-A312-9ECF830274B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 flipH="1">
            <a:off x="3877293" y="3886146"/>
            <a:ext cx="1748859" cy="3008790"/>
          </a:xfrm>
          <a:prstGeom prst="rect">
            <a:avLst/>
          </a:prstGeom>
        </p:spPr>
      </p:pic>
      <p:sp>
        <p:nvSpPr>
          <p:cNvPr id="2" name="Google Shape;1775;p40">
            <a:extLst>
              <a:ext uri="{FF2B5EF4-FFF2-40B4-BE49-F238E27FC236}">
                <a16:creationId xmlns:a16="http://schemas.microsoft.com/office/drawing/2014/main" id="{24F6B5C8-5996-0AC6-3768-EE6059804585}"/>
              </a:ext>
            </a:extLst>
          </p:cNvPr>
          <p:cNvSpPr/>
          <p:nvPr/>
        </p:nvSpPr>
        <p:spPr>
          <a:xfrm>
            <a:off x="201923" y="226592"/>
            <a:ext cx="4697957" cy="2034366"/>
          </a:xfrm>
          <a:custGeom>
            <a:avLst/>
            <a:gdLst/>
            <a:ahLst/>
            <a:cxnLst/>
            <a:rect l="l" t="t" r="r" b="b"/>
            <a:pathLst>
              <a:path w="16840" h="11131" extrusionOk="0">
                <a:moveTo>
                  <a:pt x="7971" y="1"/>
                </a:moveTo>
                <a:cubicBezTo>
                  <a:pt x="7786" y="1"/>
                  <a:pt x="7633" y="17"/>
                  <a:pt x="7535" y="31"/>
                </a:cubicBezTo>
                <a:lnTo>
                  <a:pt x="7513" y="34"/>
                </a:lnTo>
                <a:cubicBezTo>
                  <a:pt x="7368" y="56"/>
                  <a:pt x="7231" y="84"/>
                  <a:pt x="7095" y="118"/>
                </a:cubicBezTo>
                <a:lnTo>
                  <a:pt x="7078" y="121"/>
                </a:lnTo>
                <a:lnTo>
                  <a:pt x="7061" y="126"/>
                </a:lnTo>
                <a:cubicBezTo>
                  <a:pt x="6871" y="176"/>
                  <a:pt x="6723" y="238"/>
                  <a:pt x="6612" y="285"/>
                </a:cubicBezTo>
                <a:lnTo>
                  <a:pt x="6604" y="288"/>
                </a:lnTo>
                <a:cubicBezTo>
                  <a:pt x="6305" y="413"/>
                  <a:pt x="6029" y="592"/>
                  <a:pt x="5781" y="804"/>
                </a:cubicBezTo>
                <a:cubicBezTo>
                  <a:pt x="5616" y="754"/>
                  <a:pt x="5446" y="715"/>
                  <a:pt x="5276" y="684"/>
                </a:cubicBezTo>
                <a:cubicBezTo>
                  <a:pt x="5066" y="648"/>
                  <a:pt x="4857" y="631"/>
                  <a:pt x="4648" y="631"/>
                </a:cubicBezTo>
                <a:cubicBezTo>
                  <a:pt x="4458" y="631"/>
                  <a:pt x="4271" y="645"/>
                  <a:pt x="4084" y="673"/>
                </a:cubicBezTo>
                <a:cubicBezTo>
                  <a:pt x="3708" y="729"/>
                  <a:pt x="3342" y="846"/>
                  <a:pt x="2999" y="1022"/>
                </a:cubicBezTo>
                <a:cubicBezTo>
                  <a:pt x="2617" y="1217"/>
                  <a:pt x="2277" y="1482"/>
                  <a:pt x="1986" y="1808"/>
                </a:cubicBezTo>
                <a:lnTo>
                  <a:pt x="1981" y="1817"/>
                </a:lnTo>
                <a:cubicBezTo>
                  <a:pt x="1693" y="2143"/>
                  <a:pt x="1470" y="2528"/>
                  <a:pt x="1325" y="2949"/>
                </a:cubicBezTo>
                <a:cubicBezTo>
                  <a:pt x="1236" y="3195"/>
                  <a:pt x="1191" y="3421"/>
                  <a:pt x="1163" y="3602"/>
                </a:cubicBezTo>
                <a:cubicBezTo>
                  <a:pt x="912" y="3828"/>
                  <a:pt x="700" y="4088"/>
                  <a:pt x="527" y="4367"/>
                </a:cubicBezTo>
                <a:cubicBezTo>
                  <a:pt x="156" y="4980"/>
                  <a:pt x="0" y="5714"/>
                  <a:pt x="92" y="6434"/>
                </a:cubicBezTo>
                <a:cubicBezTo>
                  <a:pt x="179" y="7123"/>
                  <a:pt x="472" y="7759"/>
                  <a:pt x="937" y="8272"/>
                </a:cubicBezTo>
                <a:cubicBezTo>
                  <a:pt x="1331" y="8707"/>
                  <a:pt x="1852" y="9034"/>
                  <a:pt x="2452" y="9221"/>
                </a:cubicBezTo>
                <a:cubicBezTo>
                  <a:pt x="2728" y="9307"/>
                  <a:pt x="2968" y="9344"/>
                  <a:pt x="3133" y="9366"/>
                </a:cubicBezTo>
                <a:cubicBezTo>
                  <a:pt x="3281" y="9385"/>
                  <a:pt x="3429" y="9397"/>
                  <a:pt x="3582" y="9399"/>
                </a:cubicBezTo>
                <a:cubicBezTo>
                  <a:pt x="3825" y="9768"/>
                  <a:pt x="4140" y="10088"/>
                  <a:pt x="4514" y="10331"/>
                </a:cubicBezTo>
                <a:cubicBezTo>
                  <a:pt x="4944" y="10613"/>
                  <a:pt x="5435" y="10780"/>
                  <a:pt x="5973" y="10830"/>
                </a:cubicBezTo>
                <a:cubicBezTo>
                  <a:pt x="6065" y="10842"/>
                  <a:pt x="6160" y="10844"/>
                  <a:pt x="6255" y="10844"/>
                </a:cubicBezTo>
                <a:cubicBezTo>
                  <a:pt x="6397" y="10844"/>
                  <a:pt x="6539" y="10833"/>
                  <a:pt x="6687" y="10814"/>
                </a:cubicBezTo>
                <a:cubicBezTo>
                  <a:pt x="6927" y="10780"/>
                  <a:pt x="7148" y="10730"/>
                  <a:pt x="7357" y="10655"/>
                </a:cubicBezTo>
                <a:cubicBezTo>
                  <a:pt x="7580" y="10579"/>
                  <a:pt x="7795" y="10482"/>
                  <a:pt x="8001" y="10359"/>
                </a:cubicBezTo>
                <a:cubicBezTo>
                  <a:pt x="8013" y="10352"/>
                  <a:pt x="8028" y="10349"/>
                  <a:pt x="8046" y="10349"/>
                </a:cubicBezTo>
                <a:cubicBezTo>
                  <a:pt x="8261" y="10349"/>
                  <a:pt x="8864" y="10811"/>
                  <a:pt x="9006" y="10875"/>
                </a:cubicBezTo>
                <a:cubicBezTo>
                  <a:pt x="9366" y="11036"/>
                  <a:pt x="9715" y="11131"/>
                  <a:pt x="10086" y="11131"/>
                </a:cubicBezTo>
                <a:cubicBezTo>
                  <a:pt x="10249" y="11131"/>
                  <a:pt x="10416" y="11112"/>
                  <a:pt x="10590" y="11073"/>
                </a:cubicBezTo>
                <a:cubicBezTo>
                  <a:pt x="12390" y="10669"/>
                  <a:pt x="14206" y="9065"/>
                  <a:pt x="15698" y="8038"/>
                </a:cubicBezTo>
                <a:cubicBezTo>
                  <a:pt x="16002" y="7829"/>
                  <a:pt x="16312" y="7608"/>
                  <a:pt x="16535" y="7315"/>
                </a:cubicBezTo>
                <a:cubicBezTo>
                  <a:pt x="16758" y="7011"/>
                  <a:pt x="16839" y="6643"/>
                  <a:pt x="16825" y="6258"/>
                </a:cubicBezTo>
                <a:cubicBezTo>
                  <a:pt x="16795" y="5513"/>
                  <a:pt x="16390" y="4710"/>
                  <a:pt x="15933" y="4249"/>
                </a:cubicBezTo>
                <a:lnTo>
                  <a:pt x="15916" y="4233"/>
                </a:lnTo>
                <a:cubicBezTo>
                  <a:pt x="15785" y="4104"/>
                  <a:pt x="15645" y="3990"/>
                  <a:pt x="15497" y="3884"/>
                </a:cubicBezTo>
                <a:cubicBezTo>
                  <a:pt x="15310" y="3223"/>
                  <a:pt x="14903" y="2631"/>
                  <a:pt x="14356" y="2221"/>
                </a:cubicBezTo>
                <a:lnTo>
                  <a:pt x="14351" y="2218"/>
                </a:lnTo>
                <a:cubicBezTo>
                  <a:pt x="13851" y="1842"/>
                  <a:pt x="13254" y="1627"/>
                  <a:pt x="12585" y="1580"/>
                </a:cubicBezTo>
                <a:cubicBezTo>
                  <a:pt x="12498" y="1571"/>
                  <a:pt x="12423" y="1568"/>
                  <a:pt x="12364" y="1568"/>
                </a:cubicBezTo>
                <a:lnTo>
                  <a:pt x="12328" y="1568"/>
                </a:lnTo>
                <a:cubicBezTo>
                  <a:pt x="11999" y="1568"/>
                  <a:pt x="11667" y="1621"/>
                  <a:pt x="11346" y="1719"/>
                </a:cubicBezTo>
                <a:cubicBezTo>
                  <a:pt x="11148" y="1585"/>
                  <a:pt x="10933" y="1479"/>
                  <a:pt x="10713" y="1398"/>
                </a:cubicBezTo>
                <a:cubicBezTo>
                  <a:pt x="10532" y="1144"/>
                  <a:pt x="10317" y="916"/>
                  <a:pt x="10080" y="726"/>
                </a:cubicBezTo>
                <a:cubicBezTo>
                  <a:pt x="9851" y="539"/>
                  <a:pt x="9600" y="386"/>
                  <a:pt x="9335" y="274"/>
                </a:cubicBezTo>
                <a:cubicBezTo>
                  <a:pt x="9050" y="154"/>
                  <a:pt x="8760" y="73"/>
                  <a:pt x="8434" y="31"/>
                </a:cubicBezTo>
                <a:lnTo>
                  <a:pt x="8411" y="28"/>
                </a:lnTo>
                <a:cubicBezTo>
                  <a:pt x="8328" y="17"/>
                  <a:pt x="8244" y="9"/>
                  <a:pt x="8160" y="6"/>
                </a:cubicBezTo>
                <a:cubicBezTo>
                  <a:pt x="8096" y="3"/>
                  <a:pt x="8035" y="1"/>
                  <a:pt x="7971" y="1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  <a:effectLst>
            <a:outerShdw blurRad="200025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69D2A0-24D1-1F2A-087C-987A7981EEC6}"/>
              </a:ext>
            </a:extLst>
          </p:cNvPr>
          <p:cNvSpPr txBox="1"/>
          <p:nvPr/>
        </p:nvSpPr>
        <p:spPr>
          <a:xfrm>
            <a:off x="223865" y="612798"/>
            <a:ext cx="46979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n>
                  <a:solidFill>
                    <a:prstClr val="black"/>
                  </a:solidFill>
                </a:ln>
                <a:solidFill>
                  <a:srgbClr val="3798BB"/>
                </a:solidFill>
                <a:latin typeface="UTM Cookies" panose="02040603050506020204" pitchFamily="18" charset="0"/>
              </a:rPr>
              <a:t>T</a:t>
            </a:r>
            <a:r>
              <a:rPr lang="en-US" sz="4400" dirty="0" err="1">
                <a:ln>
                  <a:solidFill>
                    <a:prstClr val="black"/>
                  </a:solidFill>
                </a:ln>
                <a:solidFill>
                  <a:srgbClr val="EFAE55">
                    <a:lumMod val="40000"/>
                    <a:lumOff val="60000"/>
                  </a:srgbClr>
                </a:solidFill>
                <a:latin typeface="UTM Cookies" panose="02040603050506020204" pitchFamily="18" charset="0"/>
              </a:rPr>
              <a:t>H</a:t>
            </a:r>
            <a:r>
              <a:rPr lang="en-US" sz="4400" dirty="0" err="1">
                <a:ln>
                  <a:solidFill>
                    <a:prstClr val="black"/>
                  </a:solidFill>
                </a:ln>
                <a:solidFill>
                  <a:srgbClr val="E74E51"/>
                </a:solidFill>
                <a:latin typeface="UTM Cookies" panose="02040603050506020204" pitchFamily="18" charset="0"/>
              </a:rPr>
              <a:t>Ử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UTM Cookies" panose="02040603050506020204" pitchFamily="18" charset="0"/>
              </a:rPr>
              <a:t> </a:t>
            </a:r>
            <a:r>
              <a:rPr lang="en-US" sz="4400" dirty="0" err="1">
                <a:ln>
                  <a:solidFill>
                    <a:prstClr val="black"/>
                  </a:solidFill>
                </a:ln>
                <a:solidFill>
                  <a:srgbClr val="FF33CC"/>
                </a:solidFill>
                <a:latin typeface="UTM Cookies" panose="02040603050506020204" pitchFamily="18" charset="0"/>
              </a:rPr>
              <a:t>T</a:t>
            </a:r>
            <a:r>
              <a:rPr lang="en-US" sz="4400" dirty="0" err="1">
                <a:ln>
                  <a:solidFill>
                    <a:prstClr val="black"/>
                  </a:solidFill>
                </a:ln>
                <a:solidFill>
                  <a:srgbClr val="00B050"/>
                </a:solidFill>
                <a:latin typeface="UTM Cookies" panose="02040603050506020204" pitchFamily="18" charset="0"/>
              </a:rPr>
              <a:t>À</a:t>
            </a:r>
            <a:r>
              <a:rPr lang="en-US" sz="4400" dirty="0" err="1">
                <a:ln>
                  <a:solidFill>
                    <a:prstClr val="black"/>
                  </a:solidFill>
                </a:ln>
                <a:solidFill>
                  <a:srgbClr val="9596A4">
                    <a:lumMod val="75000"/>
                  </a:srgbClr>
                </a:solidFill>
                <a:latin typeface="UTM Cookies" panose="02040603050506020204" pitchFamily="18" charset="0"/>
              </a:rPr>
              <a:t>I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UTM Cookies" panose="02040603050506020204" pitchFamily="18" charset="0"/>
              </a:rPr>
              <a:t>: </a:t>
            </a:r>
            <a:r>
              <a:rPr lang="en-US" sz="4400" dirty="0" err="1">
                <a:ln>
                  <a:solidFill>
                    <a:prstClr val="black"/>
                  </a:solidFill>
                </a:ln>
                <a:solidFill>
                  <a:srgbClr val="92D050"/>
                </a:solidFill>
                <a:latin typeface="UTM Cookies" panose="02040603050506020204" pitchFamily="18" charset="0"/>
              </a:rPr>
              <a:t>D</a:t>
            </a:r>
            <a:r>
              <a:rPr lang="en-US" sz="4400" dirty="0" err="1">
                <a:ln>
                  <a:solidFill>
                    <a:prstClr val="black"/>
                  </a:solidFill>
                </a:ln>
                <a:solidFill>
                  <a:srgbClr val="FF0000"/>
                </a:solidFill>
                <a:latin typeface="UTM Cookies" panose="02040603050506020204" pitchFamily="18" charset="0"/>
              </a:rPr>
              <a:t>I</a:t>
            </a:r>
            <a:r>
              <a:rPr lang="en-US" sz="440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Ễ</a:t>
            </a:r>
            <a:r>
              <a:rPr lang="en-US" sz="4400" dirty="0" err="1">
                <a:ln>
                  <a:solidFill>
                    <a:prstClr val="black"/>
                  </a:solidFill>
                </a:ln>
                <a:solidFill>
                  <a:srgbClr val="0070C0"/>
                </a:solidFill>
                <a:latin typeface="UTM Cookies" panose="02040603050506020204" pitchFamily="18" charset="0"/>
              </a:rPr>
              <a:t>N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UTM Cookies" panose="02040603050506020204" pitchFamily="18" charset="0"/>
              </a:rPr>
              <a:t> </a:t>
            </a:r>
            <a:r>
              <a:rPr lang="en-US" sz="4400" dirty="0" err="1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latin typeface="UTM Cookies" panose="02040603050506020204" pitchFamily="18" charset="0"/>
              </a:rPr>
              <a:t>V</a:t>
            </a:r>
            <a:r>
              <a:rPr lang="en-US" sz="4400" dirty="0" err="1">
                <a:ln>
                  <a:solidFill>
                    <a:prstClr val="black"/>
                  </a:solidFill>
                </a:ln>
                <a:solidFill>
                  <a:srgbClr val="EFAE55">
                    <a:lumMod val="20000"/>
                    <a:lumOff val="80000"/>
                  </a:srgbClr>
                </a:solidFill>
                <a:latin typeface="UTM Cookies" panose="02040603050506020204" pitchFamily="18" charset="0"/>
              </a:rPr>
              <a:t>I</a:t>
            </a:r>
            <a:r>
              <a:rPr lang="en-US" sz="4400" dirty="0" err="1">
                <a:ln>
                  <a:solidFill>
                    <a:prstClr val="black"/>
                  </a:solidFill>
                </a:ln>
                <a:solidFill>
                  <a:srgbClr val="E74E51"/>
                </a:solidFill>
                <a:latin typeface="UTM Cookies" panose="02040603050506020204" pitchFamily="18" charset="0"/>
              </a:rPr>
              <a:t>Ê</a:t>
            </a:r>
            <a:r>
              <a:rPr lang="en-US" sz="4400" dirty="0" err="1">
                <a:ln>
                  <a:solidFill>
                    <a:prstClr val="black"/>
                  </a:solidFill>
                </a:ln>
                <a:solidFill>
                  <a:srgbClr val="7030A0"/>
                </a:solidFill>
                <a:latin typeface="UTM Cookies" panose="02040603050506020204" pitchFamily="18" charset="0"/>
              </a:rPr>
              <a:t>N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UTM Cookies" panose="02040603050506020204" pitchFamily="18" charset="0"/>
              </a:rPr>
              <a:t> </a:t>
            </a:r>
            <a:r>
              <a:rPr lang="en-US" sz="4400" dirty="0" err="1">
                <a:ln>
                  <a:solidFill>
                    <a:prstClr val="black"/>
                  </a:solidFill>
                </a:ln>
                <a:solidFill>
                  <a:srgbClr val="FF99CC"/>
                </a:solidFill>
                <a:latin typeface="UTM Cookies" panose="02040603050506020204" pitchFamily="18" charset="0"/>
              </a:rPr>
              <a:t>N</a:t>
            </a:r>
            <a:r>
              <a:rPr lang="en-US" sz="4400" dirty="0" err="1">
                <a:ln>
                  <a:solidFill>
                    <a:prstClr val="black"/>
                  </a:solidFill>
                </a:ln>
                <a:solidFill>
                  <a:srgbClr val="CCFF66"/>
                </a:solidFill>
                <a:latin typeface="UTM Cookies" panose="02040603050506020204" pitchFamily="18" charset="0"/>
              </a:rPr>
              <a:t>H</a:t>
            </a:r>
            <a:r>
              <a:rPr lang="en-US" sz="4400" dirty="0" err="1">
                <a:ln>
                  <a:solidFill>
                    <a:prstClr val="black"/>
                  </a:solidFill>
                </a:ln>
                <a:solidFill>
                  <a:srgbClr val="C00000"/>
                </a:solidFill>
                <a:latin typeface="UTM Cookies" panose="02040603050506020204" pitchFamily="18" charset="0"/>
              </a:rPr>
              <a:t>Í</a:t>
            </a:r>
            <a:endParaRPr lang="en-US" sz="4400" dirty="0">
              <a:ln>
                <a:solidFill>
                  <a:prstClr val="black"/>
                </a:solidFill>
              </a:ln>
              <a:solidFill>
                <a:srgbClr val="C00000"/>
              </a:solidFill>
              <a:latin typeface="UTM Cookies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C8CB04-F238-8D3C-94C6-C978974B9E8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4968028" y="-963561"/>
            <a:ext cx="7065934" cy="48695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A93D081-3838-5BE5-E4C8-704FB26FF5F3}"/>
              </a:ext>
            </a:extLst>
          </p:cNvPr>
          <p:cNvSpPr txBox="1"/>
          <p:nvPr/>
        </p:nvSpPr>
        <p:spPr>
          <a:xfrm>
            <a:off x="5043948" y="1025526"/>
            <a:ext cx="69900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2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huống</a:t>
            </a:r>
            <a:r>
              <a:rPr lang="en-US" sz="2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Tan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Hải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rủ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Minh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mua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xúc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xích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rong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ngoài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cổng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Minh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xúc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xích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nhưng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nhớ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hôm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qua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tivi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bẩn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cổng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Nếu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Minh,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Hải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800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C59C09D1-CAB4-5978-7B0B-5BEE4D3291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79CC53F8-2EB8-0ED4-2DEC-808B190984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523409" y="3063771"/>
            <a:ext cx="1200798" cy="15875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88FCD7-538B-4C7F-982F-E637718099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899221" y="4482181"/>
            <a:ext cx="2551763" cy="1582093"/>
          </a:xfrm>
          <a:prstGeom prst="rect">
            <a:avLst/>
          </a:prstGeom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83196E72-1316-630B-8523-29F5504DB82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643392" y="3370786"/>
            <a:ext cx="1200798" cy="1257979"/>
          </a:xfrm>
          <a:prstGeom prst="rect">
            <a:avLst/>
          </a:prstGeom>
        </p:spPr>
      </p:pic>
      <p:pic>
        <p:nvPicPr>
          <p:cNvPr id="12" name="Picture 11" descr="A drawing of a cat&#10;&#10;Description automatically generated with medium confidence">
            <a:extLst>
              <a:ext uri="{FF2B5EF4-FFF2-40B4-BE49-F238E27FC236}">
                <a16:creationId xmlns:a16="http://schemas.microsoft.com/office/drawing/2014/main" id="{1B7E3C1A-4145-D0E1-C8A2-A6147E34609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683" b="93571" l="9994" r="89942">
                        <a14:foregroundMark x1="40621" y1="7683" x2="50291" y2="11120"/>
                        <a14:foregroundMark x1="50291" y1="59118" x2="46539" y2="92074"/>
                        <a14:foregroundMark x1="39651" y1="71896" x2="46928" y2="75859"/>
                        <a14:foregroundMark x1="53040" y1="68945" x2="59541" y2="74121"/>
                        <a14:foregroundMark x1="52264" y1="93571" x2="50873" y2="88637"/>
                        <a14:backgroundMark x1="29625" y1="61828" x2="22736" y2="68217"/>
                        <a14:backgroundMark x1="51843" y1="10392" x2="62484" y2="16539"/>
                        <a14:backgroundMark x1="62290" y1="70198" x2="65621" y2="664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82" y="3110231"/>
            <a:ext cx="2223965" cy="1779087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B997504D-A1E8-BBAA-565E-93AE0B5686F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-1524" y="2672145"/>
            <a:ext cx="3634996" cy="4173794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4A2955AF-8E4C-CE73-B3D9-0A9FAEF6D4E6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5966770" y="4119526"/>
            <a:ext cx="1438840" cy="2738474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405D5B60-A8F3-20EB-A312-9ECF830274B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 flipH="1">
            <a:off x="3987530" y="4075802"/>
            <a:ext cx="1638621" cy="2819134"/>
          </a:xfrm>
          <a:prstGeom prst="rect">
            <a:avLst/>
          </a:prstGeom>
        </p:spPr>
      </p:pic>
      <p:sp>
        <p:nvSpPr>
          <p:cNvPr id="2" name="Google Shape;1775;p40">
            <a:extLst>
              <a:ext uri="{FF2B5EF4-FFF2-40B4-BE49-F238E27FC236}">
                <a16:creationId xmlns:a16="http://schemas.microsoft.com/office/drawing/2014/main" id="{24F6B5C8-5996-0AC6-3768-EE6059804585}"/>
              </a:ext>
            </a:extLst>
          </p:cNvPr>
          <p:cNvSpPr/>
          <p:nvPr/>
        </p:nvSpPr>
        <p:spPr>
          <a:xfrm>
            <a:off x="149993" y="226592"/>
            <a:ext cx="3421404" cy="2034366"/>
          </a:xfrm>
          <a:custGeom>
            <a:avLst/>
            <a:gdLst/>
            <a:ahLst/>
            <a:cxnLst/>
            <a:rect l="l" t="t" r="r" b="b"/>
            <a:pathLst>
              <a:path w="16840" h="11131" extrusionOk="0">
                <a:moveTo>
                  <a:pt x="7971" y="1"/>
                </a:moveTo>
                <a:cubicBezTo>
                  <a:pt x="7786" y="1"/>
                  <a:pt x="7633" y="17"/>
                  <a:pt x="7535" y="31"/>
                </a:cubicBezTo>
                <a:lnTo>
                  <a:pt x="7513" y="34"/>
                </a:lnTo>
                <a:cubicBezTo>
                  <a:pt x="7368" y="56"/>
                  <a:pt x="7231" y="84"/>
                  <a:pt x="7095" y="118"/>
                </a:cubicBezTo>
                <a:lnTo>
                  <a:pt x="7078" y="121"/>
                </a:lnTo>
                <a:lnTo>
                  <a:pt x="7061" y="126"/>
                </a:lnTo>
                <a:cubicBezTo>
                  <a:pt x="6871" y="176"/>
                  <a:pt x="6723" y="238"/>
                  <a:pt x="6612" y="285"/>
                </a:cubicBezTo>
                <a:lnTo>
                  <a:pt x="6604" y="288"/>
                </a:lnTo>
                <a:cubicBezTo>
                  <a:pt x="6305" y="413"/>
                  <a:pt x="6029" y="592"/>
                  <a:pt x="5781" y="804"/>
                </a:cubicBezTo>
                <a:cubicBezTo>
                  <a:pt x="5616" y="754"/>
                  <a:pt x="5446" y="715"/>
                  <a:pt x="5276" y="684"/>
                </a:cubicBezTo>
                <a:cubicBezTo>
                  <a:pt x="5066" y="648"/>
                  <a:pt x="4857" y="631"/>
                  <a:pt x="4648" y="631"/>
                </a:cubicBezTo>
                <a:cubicBezTo>
                  <a:pt x="4458" y="631"/>
                  <a:pt x="4271" y="645"/>
                  <a:pt x="4084" y="673"/>
                </a:cubicBezTo>
                <a:cubicBezTo>
                  <a:pt x="3708" y="729"/>
                  <a:pt x="3342" y="846"/>
                  <a:pt x="2999" y="1022"/>
                </a:cubicBezTo>
                <a:cubicBezTo>
                  <a:pt x="2617" y="1217"/>
                  <a:pt x="2277" y="1482"/>
                  <a:pt x="1986" y="1808"/>
                </a:cubicBezTo>
                <a:lnTo>
                  <a:pt x="1981" y="1817"/>
                </a:lnTo>
                <a:cubicBezTo>
                  <a:pt x="1693" y="2143"/>
                  <a:pt x="1470" y="2528"/>
                  <a:pt x="1325" y="2949"/>
                </a:cubicBezTo>
                <a:cubicBezTo>
                  <a:pt x="1236" y="3195"/>
                  <a:pt x="1191" y="3421"/>
                  <a:pt x="1163" y="3602"/>
                </a:cubicBezTo>
                <a:cubicBezTo>
                  <a:pt x="912" y="3828"/>
                  <a:pt x="700" y="4088"/>
                  <a:pt x="527" y="4367"/>
                </a:cubicBezTo>
                <a:cubicBezTo>
                  <a:pt x="156" y="4980"/>
                  <a:pt x="0" y="5714"/>
                  <a:pt x="92" y="6434"/>
                </a:cubicBezTo>
                <a:cubicBezTo>
                  <a:pt x="179" y="7123"/>
                  <a:pt x="472" y="7759"/>
                  <a:pt x="937" y="8272"/>
                </a:cubicBezTo>
                <a:cubicBezTo>
                  <a:pt x="1331" y="8707"/>
                  <a:pt x="1852" y="9034"/>
                  <a:pt x="2452" y="9221"/>
                </a:cubicBezTo>
                <a:cubicBezTo>
                  <a:pt x="2728" y="9307"/>
                  <a:pt x="2968" y="9344"/>
                  <a:pt x="3133" y="9366"/>
                </a:cubicBezTo>
                <a:cubicBezTo>
                  <a:pt x="3281" y="9385"/>
                  <a:pt x="3429" y="9397"/>
                  <a:pt x="3582" y="9399"/>
                </a:cubicBezTo>
                <a:cubicBezTo>
                  <a:pt x="3825" y="9768"/>
                  <a:pt x="4140" y="10088"/>
                  <a:pt x="4514" y="10331"/>
                </a:cubicBezTo>
                <a:cubicBezTo>
                  <a:pt x="4944" y="10613"/>
                  <a:pt x="5435" y="10780"/>
                  <a:pt x="5973" y="10830"/>
                </a:cubicBezTo>
                <a:cubicBezTo>
                  <a:pt x="6065" y="10842"/>
                  <a:pt x="6160" y="10844"/>
                  <a:pt x="6255" y="10844"/>
                </a:cubicBezTo>
                <a:cubicBezTo>
                  <a:pt x="6397" y="10844"/>
                  <a:pt x="6539" y="10833"/>
                  <a:pt x="6687" y="10814"/>
                </a:cubicBezTo>
                <a:cubicBezTo>
                  <a:pt x="6927" y="10780"/>
                  <a:pt x="7148" y="10730"/>
                  <a:pt x="7357" y="10655"/>
                </a:cubicBezTo>
                <a:cubicBezTo>
                  <a:pt x="7580" y="10579"/>
                  <a:pt x="7795" y="10482"/>
                  <a:pt x="8001" y="10359"/>
                </a:cubicBezTo>
                <a:cubicBezTo>
                  <a:pt x="8013" y="10352"/>
                  <a:pt x="8028" y="10349"/>
                  <a:pt x="8046" y="10349"/>
                </a:cubicBezTo>
                <a:cubicBezTo>
                  <a:pt x="8261" y="10349"/>
                  <a:pt x="8864" y="10811"/>
                  <a:pt x="9006" y="10875"/>
                </a:cubicBezTo>
                <a:cubicBezTo>
                  <a:pt x="9366" y="11036"/>
                  <a:pt x="9715" y="11131"/>
                  <a:pt x="10086" y="11131"/>
                </a:cubicBezTo>
                <a:cubicBezTo>
                  <a:pt x="10249" y="11131"/>
                  <a:pt x="10416" y="11112"/>
                  <a:pt x="10590" y="11073"/>
                </a:cubicBezTo>
                <a:cubicBezTo>
                  <a:pt x="12390" y="10669"/>
                  <a:pt x="14206" y="9065"/>
                  <a:pt x="15698" y="8038"/>
                </a:cubicBezTo>
                <a:cubicBezTo>
                  <a:pt x="16002" y="7829"/>
                  <a:pt x="16312" y="7608"/>
                  <a:pt x="16535" y="7315"/>
                </a:cubicBezTo>
                <a:cubicBezTo>
                  <a:pt x="16758" y="7011"/>
                  <a:pt x="16839" y="6643"/>
                  <a:pt x="16825" y="6258"/>
                </a:cubicBezTo>
                <a:cubicBezTo>
                  <a:pt x="16795" y="5513"/>
                  <a:pt x="16390" y="4710"/>
                  <a:pt x="15933" y="4249"/>
                </a:cubicBezTo>
                <a:lnTo>
                  <a:pt x="15916" y="4233"/>
                </a:lnTo>
                <a:cubicBezTo>
                  <a:pt x="15785" y="4104"/>
                  <a:pt x="15645" y="3990"/>
                  <a:pt x="15497" y="3884"/>
                </a:cubicBezTo>
                <a:cubicBezTo>
                  <a:pt x="15310" y="3223"/>
                  <a:pt x="14903" y="2631"/>
                  <a:pt x="14356" y="2221"/>
                </a:cubicBezTo>
                <a:lnTo>
                  <a:pt x="14351" y="2218"/>
                </a:lnTo>
                <a:cubicBezTo>
                  <a:pt x="13851" y="1842"/>
                  <a:pt x="13254" y="1627"/>
                  <a:pt x="12585" y="1580"/>
                </a:cubicBezTo>
                <a:cubicBezTo>
                  <a:pt x="12498" y="1571"/>
                  <a:pt x="12423" y="1568"/>
                  <a:pt x="12364" y="1568"/>
                </a:cubicBezTo>
                <a:lnTo>
                  <a:pt x="12328" y="1568"/>
                </a:lnTo>
                <a:cubicBezTo>
                  <a:pt x="11999" y="1568"/>
                  <a:pt x="11667" y="1621"/>
                  <a:pt x="11346" y="1719"/>
                </a:cubicBezTo>
                <a:cubicBezTo>
                  <a:pt x="11148" y="1585"/>
                  <a:pt x="10933" y="1479"/>
                  <a:pt x="10713" y="1398"/>
                </a:cubicBezTo>
                <a:cubicBezTo>
                  <a:pt x="10532" y="1144"/>
                  <a:pt x="10317" y="916"/>
                  <a:pt x="10080" y="726"/>
                </a:cubicBezTo>
                <a:cubicBezTo>
                  <a:pt x="9851" y="539"/>
                  <a:pt x="9600" y="386"/>
                  <a:pt x="9335" y="274"/>
                </a:cubicBezTo>
                <a:cubicBezTo>
                  <a:pt x="9050" y="154"/>
                  <a:pt x="8760" y="73"/>
                  <a:pt x="8434" y="31"/>
                </a:cubicBezTo>
                <a:lnTo>
                  <a:pt x="8411" y="28"/>
                </a:lnTo>
                <a:cubicBezTo>
                  <a:pt x="8328" y="17"/>
                  <a:pt x="8244" y="9"/>
                  <a:pt x="8160" y="6"/>
                </a:cubicBezTo>
                <a:cubicBezTo>
                  <a:pt x="8096" y="3"/>
                  <a:pt x="8035" y="1"/>
                  <a:pt x="7971" y="1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  <a:effectLst>
            <a:outerShdw blurRad="200025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69D2A0-24D1-1F2A-087C-987A7981EEC6}"/>
              </a:ext>
            </a:extLst>
          </p:cNvPr>
          <p:cNvSpPr txBox="1"/>
          <p:nvPr/>
        </p:nvSpPr>
        <p:spPr>
          <a:xfrm>
            <a:off x="54016" y="551034"/>
            <a:ext cx="34693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Giải</a:t>
            </a:r>
            <a:r>
              <a:rPr kumimoji="0" lang="en-US" sz="4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quyết</a:t>
            </a:r>
            <a:r>
              <a:rPr kumimoji="0" lang="en-US" sz="4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tình</a:t>
            </a:r>
            <a:r>
              <a:rPr kumimoji="0" lang="en-US" sz="4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huống</a:t>
            </a:r>
            <a:endParaRPr kumimoji="0" lang="en-US" sz="4000" b="1" i="0" u="none" strike="noStrike" kern="120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D89364F9-415E-2E26-C954-AA39B78567D1}"/>
              </a:ext>
            </a:extLst>
          </p:cNvPr>
          <p:cNvSpPr/>
          <p:nvPr/>
        </p:nvSpPr>
        <p:spPr>
          <a:xfrm>
            <a:off x="3633472" y="109728"/>
            <a:ext cx="8408535" cy="3929138"/>
          </a:xfrm>
          <a:prstGeom prst="wedgeRoundRectCallout">
            <a:avLst>
              <a:gd name="adj1" fmla="val 1520"/>
              <a:gd name="adj2" fmla="val 61064"/>
              <a:gd name="adj3" fmla="val 16667"/>
            </a:avLst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Hải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ơi,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tớ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nghĩ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không nên ăn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xúc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xích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đâu, hôm qua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tớ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xem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tivi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bẩn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bán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cổng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mặc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dù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ăn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này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rẻ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ngon nhưng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nó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cực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kì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không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tốt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cho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sức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khỏe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này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không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rõ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nguồn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gốc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không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rõ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hạn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nếu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ăn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không may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ngộ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độc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thậm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chí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phải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nhập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viện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nữa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ăn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chế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biến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kĩ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8660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E765A469-2633-864E-AB63-681430768D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9802EAB9-2430-784B-4BF8-D01494C5EF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49442" y="3128356"/>
            <a:ext cx="3532624" cy="3728362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89DBDF5F-AD59-FD9B-6264-D7027FAE9D9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918455" y="3680341"/>
            <a:ext cx="2161260" cy="3176377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E92344E2-8C5B-2696-FC64-5CC1D59572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901696" y="-657738"/>
            <a:ext cx="9178019" cy="464452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375922-C665-D01A-B791-C8A4DEE28F1E}"/>
              </a:ext>
            </a:extLst>
          </p:cNvPr>
          <p:cNvSpPr txBox="1"/>
          <p:nvPr/>
        </p:nvSpPr>
        <p:spPr>
          <a:xfrm>
            <a:off x="3042972" y="1195839"/>
            <a:ext cx="889546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huống</a:t>
            </a:r>
            <a:r>
              <a:rPr lang="en-US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2: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trai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hân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đang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bi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ngoài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sân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nhìn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thấy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Hân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chợ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ấy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liền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chạy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:”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mua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quà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ạ?”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mua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ngô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luộc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mà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!”.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ấy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liền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lau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tay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quần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định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cầm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lấy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bắp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ngô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luôn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Nếu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Hân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14" name="Picture 13" descr="A picture containing clipart&#10;&#10;Description automatically generated">
            <a:extLst>
              <a:ext uri="{FF2B5EF4-FFF2-40B4-BE49-F238E27FC236}">
                <a16:creationId xmlns:a16="http://schemas.microsoft.com/office/drawing/2014/main" id="{488BFFCA-97C4-4586-C96D-19FF801134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784" b="92615" l="9744" r="89776">
                        <a14:foregroundMark x1="44569" y1="9182" x2="52077" y2="7984"/>
                        <a14:foregroundMark x1="52077" y1="7984" x2="55751" y2="9381"/>
                        <a14:foregroundMark x1="56390" y1="87026" x2="55272" y2="92615"/>
                        <a14:backgroundMark x1="55399" y1="9942" x2="55591" y2="9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174" y="3401372"/>
            <a:ext cx="4591664" cy="36747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4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4C162-A892-F57C-854A-B8D083169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0D4A37B7-B873-6B7F-0622-EE6EA0B514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82BFDD0C-4858-C164-61FF-2DBE7AD9886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83328" y="1209828"/>
            <a:ext cx="8825343" cy="4540205"/>
          </a:xfrm>
          <a:prstGeom prst="rect">
            <a:avLst/>
          </a:prstGeom>
        </p:spPr>
      </p:pic>
      <p:sp>
        <p:nvSpPr>
          <p:cNvPr id="13" name="Google Shape;1775;p40">
            <a:extLst>
              <a:ext uri="{FF2B5EF4-FFF2-40B4-BE49-F238E27FC236}">
                <a16:creationId xmlns:a16="http://schemas.microsoft.com/office/drawing/2014/main" id="{0180F36B-17E2-8887-A637-F71FE5514039}"/>
              </a:ext>
            </a:extLst>
          </p:cNvPr>
          <p:cNvSpPr/>
          <p:nvPr/>
        </p:nvSpPr>
        <p:spPr>
          <a:xfrm>
            <a:off x="2263946" y="2000903"/>
            <a:ext cx="6852238" cy="2609666"/>
          </a:xfrm>
          <a:custGeom>
            <a:avLst/>
            <a:gdLst/>
            <a:ahLst/>
            <a:cxnLst/>
            <a:rect l="l" t="t" r="r" b="b"/>
            <a:pathLst>
              <a:path w="16840" h="11131" extrusionOk="0">
                <a:moveTo>
                  <a:pt x="7971" y="1"/>
                </a:moveTo>
                <a:cubicBezTo>
                  <a:pt x="7786" y="1"/>
                  <a:pt x="7633" y="17"/>
                  <a:pt x="7535" y="31"/>
                </a:cubicBezTo>
                <a:lnTo>
                  <a:pt x="7513" y="34"/>
                </a:lnTo>
                <a:cubicBezTo>
                  <a:pt x="7368" y="56"/>
                  <a:pt x="7231" y="84"/>
                  <a:pt x="7095" y="118"/>
                </a:cubicBezTo>
                <a:lnTo>
                  <a:pt x="7078" y="121"/>
                </a:lnTo>
                <a:lnTo>
                  <a:pt x="7061" y="126"/>
                </a:lnTo>
                <a:cubicBezTo>
                  <a:pt x="6871" y="176"/>
                  <a:pt x="6723" y="238"/>
                  <a:pt x="6612" y="285"/>
                </a:cubicBezTo>
                <a:lnTo>
                  <a:pt x="6604" y="288"/>
                </a:lnTo>
                <a:cubicBezTo>
                  <a:pt x="6305" y="413"/>
                  <a:pt x="6029" y="592"/>
                  <a:pt x="5781" y="804"/>
                </a:cubicBezTo>
                <a:cubicBezTo>
                  <a:pt x="5616" y="754"/>
                  <a:pt x="5446" y="715"/>
                  <a:pt x="5276" y="684"/>
                </a:cubicBezTo>
                <a:cubicBezTo>
                  <a:pt x="5066" y="648"/>
                  <a:pt x="4857" y="631"/>
                  <a:pt x="4648" y="631"/>
                </a:cubicBezTo>
                <a:cubicBezTo>
                  <a:pt x="4458" y="631"/>
                  <a:pt x="4271" y="645"/>
                  <a:pt x="4084" y="673"/>
                </a:cubicBezTo>
                <a:cubicBezTo>
                  <a:pt x="3708" y="729"/>
                  <a:pt x="3342" y="846"/>
                  <a:pt x="2999" y="1022"/>
                </a:cubicBezTo>
                <a:cubicBezTo>
                  <a:pt x="2617" y="1217"/>
                  <a:pt x="2277" y="1482"/>
                  <a:pt x="1986" y="1808"/>
                </a:cubicBezTo>
                <a:lnTo>
                  <a:pt x="1981" y="1817"/>
                </a:lnTo>
                <a:cubicBezTo>
                  <a:pt x="1693" y="2143"/>
                  <a:pt x="1470" y="2528"/>
                  <a:pt x="1325" y="2949"/>
                </a:cubicBezTo>
                <a:cubicBezTo>
                  <a:pt x="1236" y="3195"/>
                  <a:pt x="1191" y="3421"/>
                  <a:pt x="1163" y="3602"/>
                </a:cubicBezTo>
                <a:cubicBezTo>
                  <a:pt x="912" y="3828"/>
                  <a:pt x="700" y="4088"/>
                  <a:pt x="527" y="4367"/>
                </a:cubicBezTo>
                <a:cubicBezTo>
                  <a:pt x="156" y="4980"/>
                  <a:pt x="0" y="5714"/>
                  <a:pt x="92" y="6434"/>
                </a:cubicBezTo>
                <a:cubicBezTo>
                  <a:pt x="179" y="7123"/>
                  <a:pt x="472" y="7759"/>
                  <a:pt x="937" y="8272"/>
                </a:cubicBezTo>
                <a:cubicBezTo>
                  <a:pt x="1331" y="8707"/>
                  <a:pt x="1852" y="9034"/>
                  <a:pt x="2452" y="9221"/>
                </a:cubicBezTo>
                <a:cubicBezTo>
                  <a:pt x="2728" y="9307"/>
                  <a:pt x="2968" y="9344"/>
                  <a:pt x="3133" y="9366"/>
                </a:cubicBezTo>
                <a:cubicBezTo>
                  <a:pt x="3281" y="9385"/>
                  <a:pt x="3429" y="9397"/>
                  <a:pt x="3582" y="9399"/>
                </a:cubicBezTo>
                <a:cubicBezTo>
                  <a:pt x="3825" y="9768"/>
                  <a:pt x="4140" y="10088"/>
                  <a:pt x="4514" y="10331"/>
                </a:cubicBezTo>
                <a:cubicBezTo>
                  <a:pt x="4944" y="10613"/>
                  <a:pt x="5435" y="10780"/>
                  <a:pt x="5973" y="10830"/>
                </a:cubicBezTo>
                <a:cubicBezTo>
                  <a:pt x="6065" y="10842"/>
                  <a:pt x="6160" y="10844"/>
                  <a:pt x="6255" y="10844"/>
                </a:cubicBezTo>
                <a:cubicBezTo>
                  <a:pt x="6397" y="10844"/>
                  <a:pt x="6539" y="10833"/>
                  <a:pt x="6687" y="10814"/>
                </a:cubicBezTo>
                <a:cubicBezTo>
                  <a:pt x="6927" y="10780"/>
                  <a:pt x="7148" y="10730"/>
                  <a:pt x="7357" y="10655"/>
                </a:cubicBezTo>
                <a:cubicBezTo>
                  <a:pt x="7580" y="10579"/>
                  <a:pt x="7795" y="10482"/>
                  <a:pt x="8001" y="10359"/>
                </a:cubicBezTo>
                <a:cubicBezTo>
                  <a:pt x="8013" y="10352"/>
                  <a:pt x="8028" y="10349"/>
                  <a:pt x="8046" y="10349"/>
                </a:cubicBezTo>
                <a:cubicBezTo>
                  <a:pt x="8261" y="10349"/>
                  <a:pt x="8864" y="10811"/>
                  <a:pt x="9006" y="10875"/>
                </a:cubicBezTo>
                <a:cubicBezTo>
                  <a:pt x="9366" y="11036"/>
                  <a:pt x="9715" y="11131"/>
                  <a:pt x="10086" y="11131"/>
                </a:cubicBezTo>
                <a:cubicBezTo>
                  <a:pt x="10249" y="11131"/>
                  <a:pt x="10416" y="11112"/>
                  <a:pt x="10590" y="11073"/>
                </a:cubicBezTo>
                <a:cubicBezTo>
                  <a:pt x="12390" y="10669"/>
                  <a:pt x="14206" y="9065"/>
                  <a:pt x="15698" y="8038"/>
                </a:cubicBezTo>
                <a:cubicBezTo>
                  <a:pt x="16002" y="7829"/>
                  <a:pt x="16312" y="7608"/>
                  <a:pt x="16535" y="7315"/>
                </a:cubicBezTo>
                <a:cubicBezTo>
                  <a:pt x="16758" y="7011"/>
                  <a:pt x="16839" y="6643"/>
                  <a:pt x="16825" y="6258"/>
                </a:cubicBezTo>
                <a:cubicBezTo>
                  <a:pt x="16795" y="5513"/>
                  <a:pt x="16390" y="4710"/>
                  <a:pt x="15933" y="4249"/>
                </a:cubicBezTo>
                <a:lnTo>
                  <a:pt x="15916" y="4233"/>
                </a:lnTo>
                <a:cubicBezTo>
                  <a:pt x="15785" y="4104"/>
                  <a:pt x="15645" y="3990"/>
                  <a:pt x="15497" y="3884"/>
                </a:cubicBezTo>
                <a:cubicBezTo>
                  <a:pt x="15310" y="3223"/>
                  <a:pt x="14903" y="2631"/>
                  <a:pt x="14356" y="2221"/>
                </a:cubicBezTo>
                <a:lnTo>
                  <a:pt x="14351" y="2218"/>
                </a:lnTo>
                <a:cubicBezTo>
                  <a:pt x="13851" y="1842"/>
                  <a:pt x="13254" y="1627"/>
                  <a:pt x="12585" y="1580"/>
                </a:cubicBezTo>
                <a:cubicBezTo>
                  <a:pt x="12498" y="1571"/>
                  <a:pt x="12423" y="1568"/>
                  <a:pt x="12364" y="1568"/>
                </a:cubicBezTo>
                <a:lnTo>
                  <a:pt x="12328" y="1568"/>
                </a:lnTo>
                <a:cubicBezTo>
                  <a:pt x="11999" y="1568"/>
                  <a:pt x="11667" y="1621"/>
                  <a:pt x="11346" y="1719"/>
                </a:cubicBezTo>
                <a:cubicBezTo>
                  <a:pt x="11148" y="1585"/>
                  <a:pt x="10933" y="1479"/>
                  <a:pt x="10713" y="1398"/>
                </a:cubicBezTo>
                <a:cubicBezTo>
                  <a:pt x="10532" y="1144"/>
                  <a:pt x="10317" y="916"/>
                  <a:pt x="10080" y="726"/>
                </a:cubicBezTo>
                <a:cubicBezTo>
                  <a:pt x="9851" y="539"/>
                  <a:pt x="9600" y="386"/>
                  <a:pt x="9335" y="274"/>
                </a:cubicBezTo>
                <a:cubicBezTo>
                  <a:pt x="9050" y="154"/>
                  <a:pt x="8760" y="73"/>
                  <a:pt x="8434" y="31"/>
                </a:cubicBezTo>
                <a:lnTo>
                  <a:pt x="8411" y="28"/>
                </a:lnTo>
                <a:cubicBezTo>
                  <a:pt x="8328" y="17"/>
                  <a:pt x="8244" y="9"/>
                  <a:pt x="8160" y="6"/>
                </a:cubicBezTo>
                <a:cubicBezTo>
                  <a:pt x="8096" y="3"/>
                  <a:pt x="8035" y="1"/>
                  <a:pt x="797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200025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0" name="Picture 9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79182808-1DDB-EE0A-37FB-45CFE548AC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937" b="91549" l="9994" r="89942">
                        <a14:foregroundMark x1="48415" y1="8937" x2="59217" y2="10635"/>
                        <a14:foregroundMark x1="46475" y1="91549" x2="49612" y2="876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733" y="2540953"/>
            <a:ext cx="5781674" cy="4625117"/>
          </a:xfrm>
          <a:prstGeom prst="rect">
            <a:avLst/>
          </a:prstGeom>
        </p:spPr>
      </p:pic>
      <p:pic>
        <p:nvPicPr>
          <p:cNvPr id="12" name="Picture 11" descr="A picture containing clipart&#10;&#10;Description automatically generated">
            <a:extLst>
              <a:ext uri="{FF2B5EF4-FFF2-40B4-BE49-F238E27FC236}">
                <a16:creationId xmlns:a16="http://schemas.microsoft.com/office/drawing/2014/main" id="{B939A245-B670-0375-3A0C-174A539BB4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481" b="91913" l="9994" r="89942">
                        <a14:foregroundMark x1="51843" y1="91953" x2="50679" y2="87586"/>
                        <a14:foregroundMark x1="56242" y1="90780" x2="54851" y2="85564"/>
                        <a14:foregroundMark x1="46960" y1="7481" x2="45116" y2="95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2286" y="2520906"/>
            <a:ext cx="5781671" cy="46251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A3FC969-BA2F-7EE3-0A33-E2E160A14F31}"/>
              </a:ext>
            </a:extLst>
          </p:cNvPr>
          <p:cNvSpPr txBox="1"/>
          <p:nvPr/>
        </p:nvSpPr>
        <p:spPr>
          <a:xfrm>
            <a:off x="3089210" y="2602044"/>
            <a:ext cx="5034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sắm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vai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xử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lý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huống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4E5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A016D0-B67D-190E-D31E-74C757C8EE60}"/>
              </a:ext>
            </a:extLst>
          </p:cNvPr>
          <p:cNvSpPr txBox="1"/>
          <p:nvPr/>
        </p:nvSpPr>
        <p:spPr>
          <a:xfrm>
            <a:off x="1566179" y="834006"/>
            <a:ext cx="82477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THỬ</a:t>
            </a:r>
            <a:r>
              <a:rPr kumimoji="0" lang="en-US" sz="6000" b="0" i="0" u="none" strike="noStrike" kern="1200" cap="none" spc="0" normalizeH="0" baseline="0" noProof="0" dirty="0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TÀI</a:t>
            </a:r>
            <a:r>
              <a:rPr kumimoji="0" lang="en-US" sz="6000" b="0" i="0" u="none" strike="noStrike" kern="1200" cap="none" spc="0" normalizeH="0" baseline="0" noProof="0" dirty="0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: </a:t>
            </a:r>
            <a:r>
              <a:rPr kumimoji="0" lang="en-US" sz="6000" b="0" i="0" u="none" strike="noStrike" kern="1200" cap="none" spc="0" normalizeH="0" baseline="0" noProof="0" dirty="0" err="1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DIỄN</a:t>
            </a:r>
            <a:r>
              <a:rPr kumimoji="0" lang="en-US" sz="6000" b="0" i="0" u="none" strike="noStrike" kern="1200" cap="none" spc="0" normalizeH="0" baseline="0" noProof="0" dirty="0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VIÊN</a:t>
            </a:r>
            <a:r>
              <a:rPr kumimoji="0" lang="en-US" sz="6000" b="0" i="0" u="none" strike="noStrike" kern="1200" cap="none" spc="0" normalizeH="0" baseline="0" noProof="0" dirty="0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NHÍ</a:t>
            </a:r>
            <a:endParaRPr kumimoji="0" lang="en-US" sz="6000" b="0" i="0" u="none" strike="noStrike" kern="1200" cap="none" spc="0" normalizeH="0" baseline="0" noProof="0" dirty="0">
              <a:ln w="231775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UTM Cookies" panose="02040603050506020204" pitchFamily="18" charset="0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3727FA-E25F-7A8E-B73E-F1E621DF69A2}"/>
              </a:ext>
            </a:extLst>
          </p:cNvPr>
          <p:cNvSpPr txBox="1"/>
          <p:nvPr/>
        </p:nvSpPr>
        <p:spPr>
          <a:xfrm>
            <a:off x="1566179" y="843680"/>
            <a:ext cx="82477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3798BB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T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EFAE55">
                    <a:lumMod val="40000"/>
                    <a:lumOff val="60000"/>
                  </a:srgbClr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H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E74E51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Ử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33CC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T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À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9596A4">
                    <a:lumMod val="7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I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: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92D050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D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I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Ễ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N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V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EFAE55">
                    <a:lumMod val="20000"/>
                    <a:lumOff val="80000"/>
                  </a:srgbClr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I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E74E51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Ê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N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99CC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N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CCFF66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H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Í</a:t>
            </a:r>
            <a:endParaRPr kumimoji="0" lang="en-US" sz="6000" b="0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C00000"/>
              </a:solidFill>
              <a:effectLst/>
              <a:uLnTx/>
              <a:uFillTx/>
              <a:latin typeface="UTM Cookies" panose="02040603050506020204" pitchFamily="18" charset="0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191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E765A469-2633-864E-AB63-681430768D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9802EAB9-2430-784B-4BF8-D01494C5EF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49442" y="3128356"/>
            <a:ext cx="3532624" cy="3728362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89DBDF5F-AD59-FD9B-6264-D7027FAE9D9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918455" y="3680341"/>
            <a:ext cx="2161260" cy="3176377"/>
          </a:xfrm>
          <a:prstGeom prst="rect">
            <a:avLst/>
          </a:prstGeom>
        </p:spPr>
      </p:pic>
      <p:sp>
        <p:nvSpPr>
          <p:cNvPr id="2" name="Google Shape;1775;p40">
            <a:extLst>
              <a:ext uri="{FF2B5EF4-FFF2-40B4-BE49-F238E27FC236}">
                <a16:creationId xmlns:a16="http://schemas.microsoft.com/office/drawing/2014/main" id="{58BFE92D-DE03-6FCA-BE2A-21CBEBB8C840}"/>
              </a:ext>
            </a:extLst>
          </p:cNvPr>
          <p:cNvSpPr/>
          <p:nvPr/>
        </p:nvSpPr>
        <p:spPr>
          <a:xfrm>
            <a:off x="4225283" y="4251346"/>
            <a:ext cx="4697957" cy="2034366"/>
          </a:xfrm>
          <a:custGeom>
            <a:avLst/>
            <a:gdLst/>
            <a:ahLst/>
            <a:cxnLst/>
            <a:rect l="l" t="t" r="r" b="b"/>
            <a:pathLst>
              <a:path w="16840" h="11131" extrusionOk="0">
                <a:moveTo>
                  <a:pt x="7971" y="1"/>
                </a:moveTo>
                <a:cubicBezTo>
                  <a:pt x="7786" y="1"/>
                  <a:pt x="7633" y="17"/>
                  <a:pt x="7535" y="31"/>
                </a:cubicBezTo>
                <a:lnTo>
                  <a:pt x="7513" y="34"/>
                </a:lnTo>
                <a:cubicBezTo>
                  <a:pt x="7368" y="56"/>
                  <a:pt x="7231" y="84"/>
                  <a:pt x="7095" y="118"/>
                </a:cubicBezTo>
                <a:lnTo>
                  <a:pt x="7078" y="121"/>
                </a:lnTo>
                <a:lnTo>
                  <a:pt x="7061" y="126"/>
                </a:lnTo>
                <a:cubicBezTo>
                  <a:pt x="6871" y="176"/>
                  <a:pt x="6723" y="238"/>
                  <a:pt x="6612" y="285"/>
                </a:cubicBezTo>
                <a:lnTo>
                  <a:pt x="6604" y="288"/>
                </a:lnTo>
                <a:cubicBezTo>
                  <a:pt x="6305" y="413"/>
                  <a:pt x="6029" y="592"/>
                  <a:pt x="5781" y="804"/>
                </a:cubicBezTo>
                <a:cubicBezTo>
                  <a:pt x="5616" y="754"/>
                  <a:pt x="5446" y="715"/>
                  <a:pt x="5276" y="684"/>
                </a:cubicBezTo>
                <a:cubicBezTo>
                  <a:pt x="5066" y="648"/>
                  <a:pt x="4857" y="631"/>
                  <a:pt x="4648" y="631"/>
                </a:cubicBezTo>
                <a:cubicBezTo>
                  <a:pt x="4458" y="631"/>
                  <a:pt x="4271" y="645"/>
                  <a:pt x="4084" y="673"/>
                </a:cubicBezTo>
                <a:cubicBezTo>
                  <a:pt x="3708" y="729"/>
                  <a:pt x="3342" y="846"/>
                  <a:pt x="2999" y="1022"/>
                </a:cubicBezTo>
                <a:cubicBezTo>
                  <a:pt x="2617" y="1217"/>
                  <a:pt x="2277" y="1482"/>
                  <a:pt x="1986" y="1808"/>
                </a:cubicBezTo>
                <a:lnTo>
                  <a:pt x="1981" y="1817"/>
                </a:lnTo>
                <a:cubicBezTo>
                  <a:pt x="1693" y="2143"/>
                  <a:pt x="1470" y="2528"/>
                  <a:pt x="1325" y="2949"/>
                </a:cubicBezTo>
                <a:cubicBezTo>
                  <a:pt x="1236" y="3195"/>
                  <a:pt x="1191" y="3421"/>
                  <a:pt x="1163" y="3602"/>
                </a:cubicBezTo>
                <a:cubicBezTo>
                  <a:pt x="912" y="3828"/>
                  <a:pt x="700" y="4088"/>
                  <a:pt x="527" y="4367"/>
                </a:cubicBezTo>
                <a:cubicBezTo>
                  <a:pt x="156" y="4980"/>
                  <a:pt x="0" y="5714"/>
                  <a:pt x="92" y="6434"/>
                </a:cubicBezTo>
                <a:cubicBezTo>
                  <a:pt x="179" y="7123"/>
                  <a:pt x="472" y="7759"/>
                  <a:pt x="937" y="8272"/>
                </a:cubicBezTo>
                <a:cubicBezTo>
                  <a:pt x="1331" y="8707"/>
                  <a:pt x="1852" y="9034"/>
                  <a:pt x="2452" y="9221"/>
                </a:cubicBezTo>
                <a:cubicBezTo>
                  <a:pt x="2728" y="9307"/>
                  <a:pt x="2968" y="9344"/>
                  <a:pt x="3133" y="9366"/>
                </a:cubicBezTo>
                <a:cubicBezTo>
                  <a:pt x="3281" y="9385"/>
                  <a:pt x="3429" y="9397"/>
                  <a:pt x="3582" y="9399"/>
                </a:cubicBezTo>
                <a:cubicBezTo>
                  <a:pt x="3825" y="9768"/>
                  <a:pt x="4140" y="10088"/>
                  <a:pt x="4514" y="10331"/>
                </a:cubicBezTo>
                <a:cubicBezTo>
                  <a:pt x="4944" y="10613"/>
                  <a:pt x="5435" y="10780"/>
                  <a:pt x="5973" y="10830"/>
                </a:cubicBezTo>
                <a:cubicBezTo>
                  <a:pt x="6065" y="10842"/>
                  <a:pt x="6160" y="10844"/>
                  <a:pt x="6255" y="10844"/>
                </a:cubicBezTo>
                <a:cubicBezTo>
                  <a:pt x="6397" y="10844"/>
                  <a:pt x="6539" y="10833"/>
                  <a:pt x="6687" y="10814"/>
                </a:cubicBezTo>
                <a:cubicBezTo>
                  <a:pt x="6927" y="10780"/>
                  <a:pt x="7148" y="10730"/>
                  <a:pt x="7357" y="10655"/>
                </a:cubicBezTo>
                <a:cubicBezTo>
                  <a:pt x="7580" y="10579"/>
                  <a:pt x="7795" y="10482"/>
                  <a:pt x="8001" y="10359"/>
                </a:cubicBezTo>
                <a:cubicBezTo>
                  <a:pt x="8013" y="10352"/>
                  <a:pt x="8028" y="10349"/>
                  <a:pt x="8046" y="10349"/>
                </a:cubicBezTo>
                <a:cubicBezTo>
                  <a:pt x="8261" y="10349"/>
                  <a:pt x="8864" y="10811"/>
                  <a:pt x="9006" y="10875"/>
                </a:cubicBezTo>
                <a:cubicBezTo>
                  <a:pt x="9366" y="11036"/>
                  <a:pt x="9715" y="11131"/>
                  <a:pt x="10086" y="11131"/>
                </a:cubicBezTo>
                <a:cubicBezTo>
                  <a:pt x="10249" y="11131"/>
                  <a:pt x="10416" y="11112"/>
                  <a:pt x="10590" y="11073"/>
                </a:cubicBezTo>
                <a:cubicBezTo>
                  <a:pt x="12390" y="10669"/>
                  <a:pt x="14206" y="9065"/>
                  <a:pt x="15698" y="8038"/>
                </a:cubicBezTo>
                <a:cubicBezTo>
                  <a:pt x="16002" y="7829"/>
                  <a:pt x="16312" y="7608"/>
                  <a:pt x="16535" y="7315"/>
                </a:cubicBezTo>
                <a:cubicBezTo>
                  <a:pt x="16758" y="7011"/>
                  <a:pt x="16839" y="6643"/>
                  <a:pt x="16825" y="6258"/>
                </a:cubicBezTo>
                <a:cubicBezTo>
                  <a:pt x="16795" y="5513"/>
                  <a:pt x="16390" y="4710"/>
                  <a:pt x="15933" y="4249"/>
                </a:cubicBezTo>
                <a:lnTo>
                  <a:pt x="15916" y="4233"/>
                </a:lnTo>
                <a:cubicBezTo>
                  <a:pt x="15785" y="4104"/>
                  <a:pt x="15645" y="3990"/>
                  <a:pt x="15497" y="3884"/>
                </a:cubicBezTo>
                <a:cubicBezTo>
                  <a:pt x="15310" y="3223"/>
                  <a:pt x="14903" y="2631"/>
                  <a:pt x="14356" y="2221"/>
                </a:cubicBezTo>
                <a:lnTo>
                  <a:pt x="14351" y="2218"/>
                </a:lnTo>
                <a:cubicBezTo>
                  <a:pt x="13851" y="1842"/>
                  <a:pt x="13254" y="1627"/>
                  <a:pt x="12585" y="1580"/>
                </a:cubicBezTo>
                <a:cubicBezTo>
                  <a:pt x="12498" y="1571"/>
                  <a:pt x="12423" y="1568"/>
                  <a:pt x="12364" y="1568"/>
                </a:cubicBezTo>
                <a:lnTo>
                  <a:pt x="12328" y="1568"/>
                </a:lnTo>
                <a:cubicBezTo>
                  <a:pt x="11999" y="1568"/>
                  <a:pt x="11667" y="1621"/>
                  <a:pt x="11346" y="1719"/>
                </a:cubicBezTo>
                <a:cubicBezTo>
                  <a:pt x="11148" y="1585"/>
                  <a:pt x="10933" y="1479"/>
                  <a:pt x="10713" y="1398"/>
                </a:cubicBezTo>
                <a:cubicBezTo>
                  <a:pt x="10532" y="1144"/>
                  <a:pt x="10317" y="916"/>
                  <a:pt x="10080" y="726"/>
                </a:cubicBezTo>
                <a:cubicBezTo>
                  <a:pt x="9851" y="539"/>
                  <a:pt x="9600" y="386"/>
                  <a:pt x="9335" y="274"/>
                </a:cubicBezTo>
                <a:cubicBezTo>
                  <a:pt x="9050" y="154"/>
                  <a:pt x="8760" y="73"/>
                  <a:pt x="8434" y="31"/>
                </a:cubicBezTo>
                <a:lnTo>
                  <a:pt x="8411" y="28"/>
                </a:lnTo>
                <a:cubicBezTo>
                  <a:pt x="8328" y="17"/>
                  <a:pt x="8244" y="9"/>
                  <a:pt x="8160" y="6"/>
                </a:cubicBezTo>
                <a:cubicBezTo>
                  <a:pt x="8096" y="3"/>
                  <a:pt x="8035" y="1"/>
                  <a:pt x="7971" y="1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  <a:effectLst>
            <a:outerShdw blurRad="200025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686910-C83A-923A-9179-3189D64292C9}"/>
              </a:ext>
            </a:extLst>
          </p:cNvPr>
          <p:cNvSpPr txBox="1"/>
          <p:nvPr/>
        </p:nvSpPr>
        <p:spPr>
          <a:xfrm>
            <a:off x="4225282" y="4914449"/>
            <a:ext cx="46979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33CC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THẢO</a:t>
            </a: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33CC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33CC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LUẬN</a:t>
            </a: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33CC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NHÓM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4C50503-6D51-C637-C0E9-A95FEE3846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901696" y="-657738"/>
            <a:ext cx="9178019" cy="46445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7CAFFA-5770-8F30-609F-FE3B850CCE58}"/>
              </a:ext>
            </a:extLst>
          </p:cNvPr>
          <p:cNvSpPr txBox="1"/>
          <p:nvPr/>
        </p:nvSpPr>
        <p:spPr>
          <a:xfrm>
            <a:off x="3042972" y="1195839"/>
            <a:ext cx="889546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huống</a:t>
            </a:r>
            <a:r>
              <a:rPr lang="en-US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2: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trai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hân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đang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bi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ngoài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sân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nhìn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thấy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Hân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chợ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ấy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liền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chạy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:”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mua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quà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ạ?”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mua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ngô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luộc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mà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!”.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ấy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liền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lau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tay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quần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định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cầm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lấy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bắp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ngô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luôn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Nếu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Hân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14" name="Picture 13" descr="A picture containing clipart&#10;&#10;Description automatically generated">
            <a:extLst>
              <a:ext uri="{FF2B5EF4-FFF2-40B4-BE49-F238E27FC236}">
                <a16:creationId xmlns:a16="http://schemas.microsoft.com/office/drawing/2014/main" id="{488BFFCA-97C4-4586-C96D-19FF801134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784" b="92615" l="9744" r="89776">
                        <a14:foregroundMark x1="44569" y1="9182" x2="52077" y2="7984"/>
                        <a14:foregroundMark x1="52077" y1="7984" x2="55751" y2="9381"/>
                        <a14:foregroundMark x1="56390" y1="87026" x2="55272" y2="92615"/>
                        <a14:backgroundMark x1="55399" y1="9942" x2="55591" y2="9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174" y="3401372"/>
            <a:ext cx="4591664" cy="36747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220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E765A469-2633-864E-AB63-681430768D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9802EAB9-2430-784B-4BF8-D01494C5EF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49442" y="3128356"/>
            <a:ext cx="3532624" cy="3728362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89DBDF5F-AD59-FD9B-6264-D7027FAE9D9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918455" y="3680341"/>
            <a:ext cx="2161260" cy="3176377"/>
          </a:xfrm>
          <a:prstGeom prst="rect">
            <a:avLst/>
          </a:prstGeom>
        </p:spPr>
      </p:pic>
      <p:sp>
        <p:nvSpPr>
          <p:cNvPr id="2" name="Google Shape;1775;p40">
            <a:extLst>
              <a:ext uri="{FF2B5EF4-FFF2-40B4-BE49-F238E27FC236}">
                <a16:creationId xmlns:a16="http://schemas.microsoft.com/office/drawing/2014/main" id="{58BFE92D-DE03-6FCA-BE2A-21CBEBB8C840}"/>
              </a:ext>
            </a:extLst>
          </p:cNvPr>
          <p:cNvSpPr/>
          <p:nvPr/>
        </p:nvSpPr>
        <p:spPr>
          <a:xfrm>
            <a:off x="4385886" y="4404568"/>
            <a:ext cx="4697957" cy="2034366"/>
          </a:xfrm>
          <a:custGeom>
            <a:avLst/>
            <a:gdLst/>
            <a:ahLst/>
            <a:cxnLst/>
            <a:rect l="l" t="t" r="r" b="b"/>
            <a:pathLst>
              <a:path w="16840" h="11131" extrusionOk="0">
                <a:moveTo>
                  <a:pt x="7971" y="1"/>
                </a:moveTo>
                <a:cubicBezTo>
                  <a:pt x="7786" y="1"/>
                  <a:pt x="7633" y="17"/>
                  <a:pt x="7535" y="31"/>
                </a:cubicBezTo>
                <a:lnTo>
                  <a:pt x="7513" y="34"/>
                </a:lnTo>
                <a:cubicBezTo>
                  <a:pt x="7368" y="56"/>
                  <a:pt x="7231" y="84"/>
                  <a:pt x="7095" y="118"/>
                </a:cubicBezTo>
                <a:lnTo>
                  <a:pt x="7078" y="121"/>
                </a:lnTo>
                <a:lnTo>
                  <a:pt x="7061" y="126"/>
                </a:lnTo>
                <a:cubicBezTo>
                  <a:pt x="6871" y="176"/>
                  <a:pt x="6723" y="238"/>
                  <a:pt x="6612" y="285"/>
                </a:cubicBezTo>
                <a:lnTo>
                  <a:pt x="6604" y="288"/>
                </a:lnTo>
                <a:cubicBezTo>
                  <a:pt x="6305" y="413"/>
                  <a:pt x="6029" y="592"/>
                  <a:pt x="5781" y="804"/>
                </a:cubicBezTo>
                <a:cubicBezTo>
                  <a:pt x="5616" y="754"/>
                  <a:pt x="5446" y="715"/>
                  <a:pt x="5276" y="684"/>
                </a:cubicBezTo>
                <a:cubicBezTo>
                  <a:pt x="5066" y="648"/>
                  <a:pt x="4857" y="631"/>
                  <a:pt x="4648" y="631"/>
                </a:cubicBezTo>
                <a:cubicBezTo>
                  <a:pt x="4458" y="631"/>
                  <a:pt x="4271" y="645"/>
                  <a:pt x="4084" y="673"/>
                </a:cubicBezTo>
                <a:cubicBezTo>
                  <a:pt x="3708" y="729"/>
                  <a:pt x="3342" y="846"/>
                  <a:pt x="2999" y="1022"/>
                </a:cubicBezTo>
                <a:cubicBezTo>
                  <a:pt x="2617" y="1217"/>
                  <a:pt x="2277" y="1482"/>
                  <a:pt x="1986" y="1808"/>
                </a:cubicBezTo>
                <a:lnTo>
                  <a:pt x="1981" y="1817"/>
                </a:lnTo>
                <a:cubicBezTo>
                  <a:pt x="1693" y="2143"/>
                  <a:pt x="1470" y="2528"/>
                  <a:pt x="1325" y="2949"/>
                </a:cubicBezTo>
                <a:cubicBezTo>
                  <a:pt x="1236" y="3195"/>
                  <a:pt x="1191" y="3421"/>
                  <a:pt x="1163" y="3602"/>
                </a:cubicBezTo>
                <a:cubicBezTo>
                  <a:pt x="912" y="3828"/>
                  <a:pt x="700" y="4088"/>
                  <a:pt x="527" y="4367"/>
                </a:cubicBezTo>
                <a:cubicBezTo>
                  <a:pt x="156" y="4980"/>
                  <a:pt x="0" y="5714"/>
                  <a:pt x="92" y="6434"/>
                </a:cubicBezTo>
                <a:cubicBezTo>
                  <a:pt x="179" y="7123"/>
                  <a:pt x="472" y="7759"/>
                  <a:pt x="937" y="8272"/>
                </a:cubicBezTo>
                <a:cubicBezTo>
                  <a:pt x="1331" y="8707"/>
                  <a:pt x="1852" y="9034"/>
                  <a:pt x="2452" y="9221"/>
                </a:cubicBezTo>
                <a:cubicBezTo>
                  <a:pt x="2728" y="9307"/>
                  <a:pt x="2968" y="9344"/>
                  <a:pt x="3133" y="9366"/>
                </a:cubicBezTo>
                <a:cubicBezTo>
                  <a:pt x="3281" y="9385"/>
                  <a:pt x="3429" y="9397"/>
                  <a:pt x="3582" y="9399"/>
                </a:cubicBezTo>
                <a:cubicBezTo>
                  <a:pt x="3825" y="9768"/>
                  <a:pt x="4140" y="10088"/>
                  <a:pt x="4514" y="10331"/>
                </a:cubicBezTo>
                <a:cubicBezTo>
                  <a:pt x="4944" y="10613"/>
                  <a:pt x="5435" y="10780"/>
                  <a:pt x="5973" y="10830"/>
                </a:cubicBezTo>
                <a:cubicBezTo>
                  <a:pt x="6065" y="10842"/>
                  <a:pt x="6160" y="10844"/>
                  <a:pt x="6255" y="10844"/>
                </a:cubicBezTo>
                <a:cubicBezTo>
                  <a:pt x="6397" y="10844"/>
                  <a:pt x="6539" y="10833"/>
                  <a:pt x="6687" y="10814"/>
                </a:cubicBezTo>
                <a:cubicBezTo>
                  <a:pt x="6927" y="10780"/>
                  <a:pt x="7148" y="10730"/>
                  <a:pt x="7357" y="10655"/>
                </a:cubicBezTo>
                <a:cubicBezTo>
                  <a:pt x="7580" y="10579"/>
                  <a:pt x="7795" y="10482"/>
                  <a:pt x="8001" y="10359"/>
                </a:cubicBezTo>
                <a:cubicBezTo>
                  <a:pt x="8013" y="10352"/>
                  <a:pt x="8028" y="10349"/>
                  <a:pt x="8046" y="10349"/>
                </a:cubicBezTo>
                <a:cubicBezTo>
                  <a:pt x="8261" y="10349"/>
                  <a:pt x="8864" y="10811"/>
                  <a:pt x="9006" y="10875"/>
                </a:cubicBezTo>
                <a:cubicBezTo>
                  <a:pt x="9366" y="11036"/>
                  <a:pt x="9715" y="11131"/>
                  <a:pt x="10086" y="11131"/>
                </a:cubicBezTo>
                <a:cubicBezTo>
                  <a:pt x="10249" y="11131"/>
                  <a:pt x="10416" y="11112"/>
                  <a:pt x="10590" y="11073"/>
                </a:cubicBezTo>
                <a:cubicBezTo>
                  <a:pt x="12390" y="10669"/>
                  <a:pt x="14206" y="9065"/>
                  <a:pt x="15698" y="8038"/>
                </a:cubicBezTo>
                <a:cubicBezTo>
                  <a:pt x="16002" y="7829"/>
                  <a:pt x="16312" y="7608"/>
                  <a:pt x="16535" y="7315"/>
                </a:cubicBezTo>
                <a:cubicBezTo>
                  <a:pt x="16758" y="7011"/>
                  <a:pt x="16839" y="6643"/>
                  <a:pt x="16825" y="6258"/>
                </a:cubicBezTo>
                <a:cubicBezTo>
                  <a:pt x="16795" y="5513"/>
                  <a:pt x="16390" y="4710"/>
                  <a:pt x="15933" y="4249"/>
                </a:cubicBezTo>
                <a:lnTo>
                  <a:pt x="15916" y="4233"/>
                </a:lnTo>
                <a:cubicBezTo>
                  <a:pt x="15785" y="4104"/>
                  <a:pt x="15645" y="3990"/>
                  <a:pt x="15497" y="3884"/>
                </a:cubicBezTo>
                <a:cubicBezTo>
                  <a:pt x="15310" y="3223"/>
                  <a:pt x="14903" y="2631"/>
                  <a:pt x="14356" y="2221"/>
                </a:cubicBezTo>
                <a:lnTo>
                  <a:pt x="14351" y="2218"/>
                </a:lnTo>
                <a:cubicBezTo>
                  <a:pt x="13851" y="1842"/>
                  <a:pt x="13254" y="1627"/>
                  <a:pt x="12585" y="1580"/>
                </a:cubicBezTo>
                <a:cubicBezTo>
                  <a:pt x="12498" y="1571"/>
                  <a:pt x="12423" y="1568"/>
                  <a:pt x="12364" y="1568"/>
                </a:cubicBezTo>
                <a:lnTo>
                  <a:pt x="12328" y="1568"/>
                </a:lnTo>
                <a:cubicBezTo>
                  <a:pt x="11999" y="1568"/>
                  <a:pt x="11667" y="1621"/>
                  <a:pt x="11346" y="1719"/>
                </a:cubicBezTo>
                <a:cubicBezTo>
                  <a:pt x="11148" y="1585"/>
                  <a:pt x="10933" y="1479"/>
                  <a:pt x="10713" y="1398"/>
                </a:cubicBezTo>
                <a:cubicBezTo>
                  <a:pt x="10532" y="1144"/>
                  <a:pt x="10317" y="916"/>
                  <a:pt x="10080" y="726"/>
                </a:cubicBezTo>
                <a:cubicBezTo>
                  <a:pt x="9851" y="539"/>
                  <a:pt x="9600" y="386"/>
                  <a:pt x="9335" y="274"/>
                </a:cubicBezTo>
                <a:cubicBezTo>
                  <a:pt x="9050" y="154"/>
                  <a:pt x="8760" y="73"/>
                  <a:pt x="8434" y="31"/>
                </a:cubicBezTo>
                <a:lnTo>
                  <a:pt x="8411" y="28"/>
                </a:lnTo>
                <a:cubicBezTo>
                  <a:pt x="8328" y="17"/>
                  <a:pt x="8244" y="9"/>
                  <a:pt x="8160" y="6"/>
                </a:cubicBezTo>
                <a:cubicBezTo>
                  <a:pt x="8096" y="3"/>
                  <a:pt x="8035" y="1"/>
                  <a:pt x="7971" y="1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  <a:effectLst>
            <a:outerShdw blurRad="200025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FBF49F-1DA9-BCE6-A591-D5C21E9F8433}"/>
              </a:ext>
            </a:extLst>
          </p:cNvPr>
          <p:cNvSpPr txBox="1"/>
          <p:nvPr/>
        </p:nvSpPr>
        <p:spPr>
          <a:xfrm>
            <a:off x="4275125" y="4632478"/>
            <a:ext cx="46979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srgbClr val="3798BB"/>
                </a:solidFill>
                <a:latin typeface="UTM Cookies" panose="02040603050506020204" pitchFamily="18" charset="0"/>
              </a:rPr>
              <a:t>T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srgbClr val="EFAE55">
                    <a:lumMod val="40000"/>
                    <a:lumOff val="60000"/>
                  </a:srgbClr>
                </a:solidFill>
                <a:latin typeface="UTM Cookies" panose="02040603050506020204" pitchFamily="18" charset="0"/>
              </a:rPr>
              <a:t>H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srgbClr val="E74E51"/>
                </a:solidFill>
                <a:latin typeface="UTM Cookies" panose="02040603050506020204" pitchFamily="18" charset="0"/>
              </a:rPr>
              <a:t>Ử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UTM Cookies" panose="02040603050506020204" pitchFamily="18" charset="0"/>
              </a:rPr>
              <a:t> 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srgbClr val="FF33CC"/>
                </a:solidFill>
                <a:latin typeface="UTM Cookies" panose="02040603050506020204" pitchFamily="18" charset="0"/>
              </a:rPr>
              <a:t>T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srgbClr val="00B050"/>
                </a:solidFill>
                <a:latin typeface="UTM Cookies" panose="02040603050506020204" pitchFamily="18" charset="0"/>
              </a:rPr>
              <a:t>À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srgbClr val="9596A4">
                    <a:lumMod val="75000"/>
                  </a:srgbClr>
                </a:solidFill>
                <a:latin typeface="UTM Cookies" panose="02040603050506020204" pitchFamily="18" charset="0"/>
              </a:rPr>
              <a:t>I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UTM Cookies" panose="02040603050506020204" pitchFamily="18" charset="0"/>
              </a:rPr>
              <a:t>: </a:t>
            </a:r>
          </a:p>
          <a:p>
            <a:pPr algn="ctr"/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srgbClr val="92D050"/>
                </a:solidFill>
                <a:latin typeface="UTM Cookies" panose="02040603050506020204" pitchFamily="18" charset="0"/>
              </a:rPr>
              <a:t>D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srgbClr val="FF0000"/>
                </a:solidFill>
                <a:latin typeface="UTM Cookies" panose="02040603050506020204" pitchFamily="18" charset="0"/>
              </a:rPr>
              <a:t>I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Ễ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srgbClr val="0070C0"/>
                </a:solidFill>
                <a:latin typeface="UTM Cookies" panose="02040603050506020204" pitchFamily="18" charset="0"/>
              </a:rPr>
              <a:t>N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UTM Cookies" panose="02040603050506020204" pitchFamily="18" charset="0"/>
              </a:rPr>
              <a:t> 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latin typeface="UTM Cookies" panose="02040603050506020204" pitchFamily="18" charset="0"/>
              </a:rPr>
              <a:t>V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srgbClr val="EFAE55">
                    <a:lumMod val="20000"/>
                    <a:lumOff val="80000"/>
                  </a:srgbClr>
                </a:solidFill>
                <a:latin typeface="UTM Cookies" panose="02040603050506020204" pitchFamily="18" charset="0"/>
              </a:rPr>
              <a:t>I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srgbClr val="E74E51"/>
                </a:solidFill>
                <a:latin typeface="UTM Cookies" panose="02040603050506020204" pitchFamily="18" charset="0"/>
              </a:rPr>
              <a:t>Ê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srgbClr val="7030A0"/>
                </a:solidFill>
                <a:latin typeface="UTM Cookies" panose="02040603050506020204" pitchFamily="18" charset="0"/>
              </a:rPr>
              <a:t>N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UTM Cookies" panose="02040603050506020204" pitchFamily="18" charset="0"/>
              </a:rPr>
              <a:t> 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srgbClr val="FF99CC"/>
                </a:solidFill>
                <a:latin typeface="UTM Cookies" panose="02040603050506020204" pitchFamily="18" charset="0"/>
              </a:rPr>
              <a:t>N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srgbClr val="CCFF66"/>
                </a:solidFill>
                <a:latin typeface="UTM Cookies" panose="02040603050506020204" pitchFamily="18" charset="0"/>
              </a:rPr>
              <a:t>H</a:t>
            </a:r>
            <a:r>
              <a:rPr lang="en-US" sz="4400" dirty="0">
                <a:ln>
                  <a:solidFill>
                    <a:prstClr val="black"/>
                  </a:solidFill>
                </a:ln>
                <a:solidFill>
                  <a:srgbClr val="C00000"/>
                </a:solidFill>
                <a:latin typeface="UTM Cookies" panose="02040603050506020204" pitchFamily="18" charset="0"/>
              </a:rPr>
              <a:t>Í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14E3B3C-0884-4F83-8B3F-4917F8473C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901696" y="-657738"/>
            <a:ext cx="9178019" cy="46445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14742BA-7F3F-13D6-9618-D28E6322597B}"/>
              </a:ext>
            </a:extLst>
          </p:cNvPr>
          <p:cNvSpPr txBox="1"/>
          <p:nvPr/>
        </p:nvSpPr>
        <p:spPr>
          <a:xfrm>
            <a:off x="3042972" y="1195839"/>
            <a:ext cx="889546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huống</a:t>
            </a:r>
            <a:r>
              <a:rPr lang="en-US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2: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trai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hân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đang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bi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ngoài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sân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nhìn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thấy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Hân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chợ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ấy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liền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chạy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:”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mua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quà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ạ?”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mua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ngô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luộc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mà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!”.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ấy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liền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lau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tay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quần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định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cầm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lấy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bắp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ngô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luôn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Nếu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Hân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14" name="Picture 13" descr="A picture containing clipart&#10;&#10;Description automatically generated">
            <a:extLst>
              <a:ext uri="{FF2B5EF4-FFF2-40B4-BE49-F238E27FC236}">
                <a16:creationId xmlns:a16="http://schemas.microsoft.com/office/drawing/2014/main" id="{488BFFCA-97C4-4586-C96D-19FF801134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784" b="92615" l="9744" r="89776">
                        <a14:foregroundMark x1="44569" y1="9182" x2="52077" y2="7984"/>
                        <a14:foregroundMark x1="52077" y1="7984" x2="55751" y2="9381"/>
                        <a14:foregroundMark x1="56390" y1="87026" x2="55272" y2="92615"/>
                        <a14:backgroundMark x1="55399" y1="9942" x2="55591" y2="9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174" y="3401372"/>
            <a:ext cx="4591664" cy="36747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796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E765A469-2633-864E-AB63-681430768D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9802EAB9-2430-784B-4BF8-D01494C5EF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49442" y="3128356"/>
            <a:ext cx="3532624" cy="3728362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89DBDF5F-AD59-FD9B-6264-D7027FAE9D9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918455" y="3680341"/>
            <a:ext cx="2161260" cy="3176377"/>
          </a:xfrm>
          <a:prstGeom prst="rect">
            <a:avLst/>
          </a:prstGeom>
        </p:spPr>
      </p:pic>
      <p:pic>
        <p:nvPicPr>
          <p:cNvPr id="14" name="Picture 13" descr="A picture containing clipart&#10;&#10;Description automatically generated">
            <a:extLst>
              <a:ext uri="{FF2B5EF4-FFF2-40B4-BE49-F238E27FC236}">
                <a16:creationId xmlns:a16="http://schemas.microsoft.com/office/drawing/2014/main" id="{488BFFCA-97C4-4586-C96D-19FF801134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784" b="92615" l="9744" r="89776">
                        <a14:foregroundMark x1="44569" y1="9182" x2="52077" y2="7984"/>
                        <a14:foregroundMark x1="52077" y1="7984" x2="55751" y2="9381"/>
                        <a14:foregroundMark x1="56390" y1="87026" x2="55272" y2="92615"/>
                        <a14:backgroundMark x1="55399" y1="9942" x2="55591" y2="9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174" y="3401372"/>
            <a:ext cx="4591664" cy="3674799"/>
          </a:xfrm>
          <a:prstGeom prst="rect">
            <a:avLst/>
          </a:prstGeom>
        </p:spPr>
      </p:pic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357EB3E9-EC5D-17F4-1663-7D2D40B6F717}"/>
              </a:ext>
            </a:extLst>
          </p:cNvPr>
          <p:cNvSpPr/>
          <p:nvPr/>
        </p:nvSpPr>
        <p:spPr>
          <a:xfrm>
            <a:off x="3982066" y="266136"/>
            <a:ext cx="7511301" cy="2917065"/>
          </a:xfrm>
          <a:prstGeom prst="wedgeRoundRectCallout">
            <a:avLst>
              <a:gd name="adj1" fmla="val 36754"/>
              <a:gd name="adj2" fmla="val 63572"/>
              <a:gd name="adj3" fmla="val 16667"/>
            </a:avLst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Nếu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Hân, em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ngăn không cho em trai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đụng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bắp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ngô, sau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dẫn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em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bồn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rửa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dạy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em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xà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phòng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rửa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sạch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tay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trước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khi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cầm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ăn.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Google Shape;1775;p40">
            <a:extLst>
              <a:ext uri="{FF2B5EF4-FFF2-40B4-BE49-F238E27FC236}">
                <a16:creationId xmlns:a16="http://schemas.microsoft.com/office/drawing/2014/main" id="{76299385-1FD6-CBC1-46C5-16AA025AAA74}"/>
              </a:ext>
            </a:extLst>
          </p:cNvPr>
          <p:cNvSpPr/>
          <p:nvPr/>
        </p:nvSpPr>
        <p:spPr>
          <a:xfrm>
            <a:off x="329082" y="462651"/>
            <a:ext cx="3421404" cy="2034366"/>
          </a:xfrm>
          <a:custGeom>
            <a:avLst/>
            <a:gdLst/>
            <a:ahLst/>
            <a:cxnLst/>
            <a:rect l="l" t="t" r="r" b="b"/>
            <a:pathLst>
              <a:path w="16840" h="11131" extrusionOk="0">
                <a:moveTo>
                  <a:pt x="7971" y="1"/>
                </a:moveTo>
                <a:cubicBezTo>
                  <a:pt x="7786" y="1"/>
                  <a:pt x="7633" y="17"/>
                  <a:pt x="7535" y="31"/>
                </a:cubicBezTo>
                <a:lnTo>
                  <a:pt x="7513" y="34"/>
                </a:lnTo>
                <a:cubicBezTo>
                  <a:pt x="7368" y="56"/>
                  <a:pt x="7231" y="84"/>
                  <a:pt x="7095" y="118"/>
                </a:cubicBezTo>
                <a:lnTo>
                  <a:pt x="7078" y="121"/>
                </a:lnTo>
                <a:lnTo>
                  <a:pt x="7061" y="126"/>
                </a:lnTo>
                <a:cubicBezTo>
                  <a:pt x="6871" y="176"/>
                  <a:pt x="6723" y="238"/>
                  <a:pt x="6612" y="285"/>
                </a:cubicBezTo>
                <a:lnTo>
                  <a:pt x="6604" y="288"/>
                </a:lnTo>
                <a:cubicBezTo>
                  <a:pt x="6305" y="413"/>
                  <a:pt x="6029" y="592"/>
                  <a:pt x="5781" y="804"/>
                </a:cubicBezTo>
                <a:cubicBezTo>
                  <a:pt x="5616" y="754"/>
                  <a:pt x="5446" y="715"/>
                  <a:pt x="5276" y="684"/>
                </a:cubicBezTo>
                <a:cubicBezTo>
                  <a:pt x="5066" y="648"/>
                  <a:pt x="4857" y="631"/>
                  <a:pt x="4648" y="631"/>
                </a:cubicBezTo>
                <a:cubicBezTo>
                  <a:pt x="4458" y="631"/>
                  <a:pt x="4271" y="645"/>
                  <a:pt x="4084" y="673"/>
                </a:cubicBezTo>
                <a:cubicBezTo>
                  <a:pt x="3708" y="729"/>
                  <a:pt x="3342" y="846"/>
                  <a:pt x="2999" y="1022"/>
                </a:cubicBezTo>
                <a:cubicBezTo>
                  <a:pt x="2617" y="1217"/>
                  <a:pt x="2277" y="1482"/>
                  <a:pt x="1986" y="1808"/>
                </a:cubicBezTo>
                <a:lnTo>
                  <a:pt x="1981" y="1817"/>
                </a:lnTo>
                <a:cubicBezTo>
                  <a:pt x="1693" y="2143"/>
                  <a:pt x="1470" y="2528"/>
                  <a:pt x="1325" y="2949"/>
                </a:cubicBezTo>
                <a:cubicBezTo>
                  <a:pt x="1236" y="3195"/>
                  <a:pt x="1191" y="3421"/>
                  <a:pt x="1163" y="3602"/>
                </a:cubicBezTo>
                <a:cubicBezTo>
                  <a:pt x="912" y="3828"/>
                  <a:pt x="700" y="4088"/>
                  <a:pt x="527" y="4367"/>
                </a:cubicBezTo>
                <a:cubicBezTo>
                  <a:pt x="156" y="4980"/>
                  <a:pt x="0" y="5714"/>
                  <a:pt x="92" y="6434"/>
                </a:cubicBezTo>
                <a:cubicBezTo>
                  <a:pt x="179" y="7123"/>
                  <a:pt x="472" y="7759"/>
                  <a:pt x="937" y="8272"/>
                </a:cubicBezTo>
                <a:cubicBezTo>
                  <a:pt x="1331" y="8707"/>
                  <a:pt x="1852" y="9034"/>
                  <a:pt x="2452" y="9221"/>
                </a:cubicBezTo>
                <a:cubicBezTo>
                  <a:pt x="2728" y="9307"/>
                  <a:pt x="2968" y="9344"/>
                  <a:pt x="3133" y="9366"/>
                </a:cubicBezTo>
                <a:cubicBezTo>
                  <a:pt x="3281" y="9385"/>
                  <a:pt x="3429" y="9397"/>
                  <a:pt x="3582" y="9399"/>
                </a:cubicBezTo>
                <a:cubicBezTo>
                  <a:pt x="3825" y="9768"/>
                  <a:pt x="4140" y="10088"/>
                  <a:pt x="4514" y="10331"/>
                </a:cubicBezTo>
                <a:cubicBezTo>
                  <a:pt x="4944" y="10613"/>
                  <a:pt x="5435" y="10780"/>
                  <a:pt x="5973" y="10830"/>
                </a:cubicBezTo>
                <a:cubicBezTo>
                  <a:pt x="6065" y="10842"/>
                  <a:pt x="6160" y="10844"/>
                  <a:pt x="6255" y="10844"/>
                </a:cubicBezTo>
                <a:cubicBezTo>
                  <a:pt x="6397" y="10844"/>
                  <a:pt x="6539" y="10833"/>
                  <a:pt x="6687" y="10814"/>
                </a:cubicBezTo>
                <a:cubicBezTo>
                  <a:pt x="6927" y="10780"/>
                  <a:pt x="7148" y="10730"/>
                  <a:pt x="7357" y="10655"/>
                </a:cubicBezTo>
                <a:cubicBezTo>
                  <a:pt x="7580" y="10579"/>
                  <a:pt x="7795" y="10482"/>
                  <a:pt x="8001" y="10359"/>
                </a:cubicBezTo>
                <a:cubicBezTo>
                  <a:pt x="8013" y="10352"/>
                  <a:pt x="8028" y="10349"/>
                  <a:pt x="8046" y="10349"/>
                </a:cubicBezTo>
                <a:cubicBezTo>
                  <a:pt x="8261" y="10349"/>
                  <a:pt x="8864" y="10811"/>
                  <a:pt x="9006" y="10875"/>
                </a:cubicBezTo>
                <a:cubicBezTo>
                  <a:pt x="9366" y="11036"/>
                  <a:pt x="9715" y="11131"/>
                  <a:pt x="10086" y="11131"/>
                </a:cubicBezTo>
                <a:cubicBezTo>
                  <a:pt x="10249" y="11131"/>
                  <a:pt x="10416" y="11112"/>
                  <a:pt x="10590" y="11073"/>
                </a:cubicBezTo>
                <a:cubicBezTo>
                  <a:pt x="12390" y="10669"/>
                  <a:pt x="14206" y="9065"/>
                  <a:pt x="15698" y="8038"/>
                </a:cubicBezTo>
                <a:cubicBezTo>
                  <a:pt x="16002" y="7829"/>
                  <a:pt x="16312" y="7608"/>
                  <a:pt x="16535" y="7315"/>
                </a:cubicBezTo>
                <a:cubicBezTo>
                  <a:pt x="16758" y="7011"/>
                  <a:pt x="16839" y="6643"/>
                  <a:pt x="16825" y="6258"/>
                </a:cubicBezTo>
                <a:cubicBezTo>
                  <a:pt x="16795" y="5513"/>
                  <a:pt x="16390" y="4710"/>
                  <a:pt x="15933" y="4249"/>
                </a:cubicBezTo>
                <a:lnTo>
                  <a:pt x="15916" y="4233"/>
                </a:lnTo>
                <a:cubicBezTo>
                  <a:pt x="15785" y="4104"/>
                  <a:pt x="15645" y="3990"/>
                  <a:pt x="15497" y="3884"/>
                </a:cubicBezTo>
                <a:cubicBezTo>
                  <a:pt x="15310" y="3223"/>
                  <a:pt x="14903" y="2631"/>
                  <a:pt x="14356" y="2221"/>
                </a:cubicBezTo>
                <a:lnTo>
                  <a:pt x="14351" y="2218"/>
                </a:lnTo>
                <a:cubicBezTo>
                  <a:pt x="13851" y="1842"/>
                  <a:pt x="13254" y="1627"/>
                  <a:pt x="12585" y="1580"/>
                </a:cubicBezTo>
                <a:cubicBezTo>
                  <a:pt x="12498" y="1571"/>
                  <a:pt x="12423" y="1568"/>
                  <a:pt x="12364" y="1568"/>
                </a:cubicBezTo>
                <a:lnTo>
                  <a:pt x="12328" y="1568"/>
                </a:lnTo>
                <a:cubicBezTo>
                  <a:pt x="11999" y="1568"/>
                  <a:pt x="11667" y="1621"/>
                  <a:pt x="11346" y="1719"/>
                </a:cubicBezTo>
                <a:cubicBezTo>
                  <a:pt x="11148" y="1585"/>
                  <a:pt x="10933" y="1479"/>
                  <a:pt x="10713" y="1398"/>
                </a:cubicBezTo>
                <a:cubicBezTo>
                  <a:pt x="10532" y="1144"/>
                  <a:pt x="10317" y="916"/>
                  <a:pt x="10080" y="726"/>
                </a:cubicBezTo>
                <a:cubicBezTo>
                  <a:pt x="9851" y="539"/>
                  <a:pt x="9600" y="386"/>
                  <a:pt x="9335" y="274"/>
                </a:cubicBezTo>
                <a:cubicBezTo>
                  <a:pt x="9050" y="154"/>
                  <a:pt x="8760" y="73"/>
                  <a:pt x="8434" y="31"/>
                </a:cubicBezTo>
                <a:lnTo>
                  <a:pt x="8411" y="28"/>
                </a:lnTo>
                <a:cubicBezTo>
                  <a:pt x="8328" y="17"/>
                  <a:pt x="8244" y="9"/>
                  <a:pt x="8160" y="6"/>
                </a:cubicBezTo>
                <a:cubicBezTo>
                  <a:pt x="8096" y="3"/>
                  <a:pt x="8035" y="1"/>
                  <a:pt x="7971" y="1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  <a:effectLst>
            <a:outerShdw blurRad="200025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1B88AB-8BAD-9D5B-25FF-999E32A624CC}"/>
              </a:ext>
            </a:extLst>
          </p:cNvPr>
          <p:cNvSpPr txBox="1"/>
          <p:nvPr/>
        </p:nvSpPr>
        <p:spPr>
          <a:xfrm>
            <a:off x="233105" y="787093"/>
            <a:ext cx="34693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Giải</a:t>
            </a:r>
            <a:r>
              <a:rPr kumimoji="0" lang="en-US" sz="4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quyết</a:t>
            </a:r>
            <a:r>
              <a:rPr kumimoji="0" lang="en-US" sz="4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tình</a:t>
            </a:r>
            <a:r>
              <a:rPr kumimoji="0" lang="en-US" sz="4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huống</a:t>
            </a:r>
            <a:endParaRPr kumimoji="0" lang="en-US" sz="4000" b="1" i="0" u="none" strike="noStrike" kern="120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511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A1C4AE1C-77EE-41C3-959E-42169DA9D80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0"/>
          <a:stretch/>
        </p:blipFill>
        <p:spPr>
          <a:xfrm>
            <a:off x="7091333" y="329150"/>
            <a:ext cx="4691169" cy="108385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37AC3F2-8BED-4C24-A2A5-C328C77331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222" y="366384"/>
            <a:ext cx="1731650" cy="759003"/>
          </a:xfrm>
          <a:prstGeom prst="rect">
            <a:avLst/>
          </a:prstGeom>
        </p:spPr>
      </p:pic>
      <p:pic>
        <p:nvPicPr>
          <p:cNvPr id="4" name="Picture 19">
            <a:extLst>
              <a:ext uri="{FF2B5EF4-FFF2-40B4-BE49-F238E27FC236}">
                <a16:creationId xmlns:a16="http://schemas.microsoft.com/office/drawing/2014/main" id="{FD7DCFAF-92C4-A989-0EC7-C57A866A42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5707824"/>
            <a:ext cx="5643716" cy="1159528"/>
          </a:xfrm>
          <a:prstGeom prst="rect">
            <a:avLst/>
          </a:prstGeom>
        </p:spPr>
      </p:pic>
      <p:pic>
        <p:nvPicPr>
          <p:cNvPr id="5" name="Picture 19">
            <a:extLst>
              <a:ext uri="{FF2B5EF4-FFF2-40B4-BE49-F238E27FC236}">
                <a16:creationId xmlns:a16="http://schemas.microsoft.com/office/drawing/2014/main" id="{3EFB9BA3-3C12-0D22-C53A-31390368B1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643716" y="5707824"/>
            <a:ext cx="5643716" cy="1159528"/>
          </a:xfrm>
          <a:prstGeom prst="rect">
            <a:avLst/>
          </a:prstGeom>
        </p:spPr>
      </p:pic>
      <p:pic>
        <p:nvPicPr>
          <p:cNvPr id="6" name="Picture 19">
            <a:extLst>
              <a:ext uri="{FF2B5EF4-FFF2-40B4-BE49-F238E27FC236}">
                <a16:creationId xmlns:a16="http://schemas.microsoft.com/office/drawing/2014/main" id="{AA04CFAB-5938-D209-D1DF-A7D85CC7DE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768348" y="5707824"/>
            <a:ext cx="5643716" cy="1159528"/>
          </a:xfrm>
          <a:prstGeom prst="rect">
            <a:avLst/>
          </a:prstGeom>
        </p:spPr>
      </p:pic>
      <p:sp>
        <p:nvSpPr>
          <p:cNvPr id="7" name="MH_SubTitle_1">
            <a:extLst>
              <a:ext uri="{FF2B5EF4-FFF2-40B4-BE49-F238E27FC236}">
                <a16:creationId xmlns:a16="http://schemas.microsoft.com/office/drawing/2014/main" id="{677A1047-28E0-681C-0271-966D01FE4CF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051425" y="1160932"/>
            <a:ext cx="5911874" cy="2634672"/>
          </a:xfrm>
          <a:prstGeom prst="roundRect">
            <a:avLst>
              <a:gd name="adj" fmla="val 5729"/>
            </a:avLst>
          </a:prstGeom>
          <a:blipFill dpi="0" rotWithShape="1">
            <a:blip r:embed="rId10"/>
            <a:srcRect/>
            <a:tile tx="0" ty="0" sx="100000" sy="5000" flip="xy" algn="tl"/>
          </a:blipFill>
          <a:ln w="25400" cap="flat" cmpd="sng" algn="ctr">
            <a:solidFill>
              <a:srgbClr val="FEFEFE"/>
            </a:solidFill>
            <a:prstDash val="solid"/>
            <a:miter lim="800000"/>
          </a:ln>
          <a:effectLst>
            <a:outerShdw blurRad="38100" sx="101000" sy="101000" algn="ctr" rotWithShape="0">
              <a:prstClr val="black">
                <a:alpha val="30000"/>
              </a:prstClr>
            </a:outerShdw>
          </a:effectLst>
        </p:spPr>
        <p:txBody>
          <a:bodyPr lIns="0" tIns="594000" rIns="0" bIns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字魂36号-正文宋楷" panose="00000500000000000000" pitchFamily="2" charset="-122"/>
              <a:ea typeface="字魂36号-正文宋楷" panose="00000500000000000000" pitchFamily="2" charset="-122"/>
              <a:cs typeface="+mn-cs"/>
              <a:sym typeface="字魂36号-正文宋楷" panose="00000500000000000000" pitchFamily="2" charset="-122"/>
            </a:endParaRPr>
          </a:p>
        </p:txBody>
      </p:sp>
      <p:pic>
        <p:nvPicPr>
          <p:cNvPr id="9" name="图片 20">
            <a:extLst>
              <a:ext uri="{FF2B5EF4-FFF2-40B4-BE49-F238E27FC236}">
                <a16:creationId xmlns:a16="http://schemas.microsoft.com/office/drawing/2014/main" id="{A1C71FB8-C332-E2D5-AC7B-D86D1C79B2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21" y="526932"/>
            <a:ext cx="886027" cy="1019408"/>
          </a:xfrm>
          <a:prstGeom prst="rect">
            <a:avLst/>
          </a:prstGeom>
        </p:spPr>
      </p:pic>
      <p:pic>
        <p:nvPicPr>
          <p:cNvPr id="10" name="图片 22">
            <a:extLst>
              <a:ext uri="{FF2B5EF4-FFF2-40B4-BE49-F238E27FC236}">
                <a16:creationId xmlns:a16="http://schemas.microsoft.com/office/drawing/2014/main" id="{D6E19F5D-CEDE-B8E0-C5F1-C8A60F2275E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67" b="76010"/>
          <a:stretch>
            <a:fillRect/>
          </a:stretch>
        </p:blipFill>
        <p:spPr>
          <a:xfrm>
            <a:off x="6930344" y="2478268"/>
            <a:ext cx="3395382" cy="12339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966D734-6437-7D71-5B22-EB9CE77021C7}"/>
              </a:ext>
            </a:extLst>
          </p:cNvPr>
          <p:cNvSpPr txBox="1"/>
          <p:nvPr/>
        </p:nvSpPr>
        <p:spPr>
          <a:xfrm>
            <a:off x="3359381" y="1366553"/>
            <a:ext cx="52686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Hoạt</a:t>
            </a:r>
            <a:r>
              <a:rPr kumimoji="0" lang="en-US" sz="4400" b="0" i="0" u="none" strike="noStrike" kern="1200" cap="none" spc="0" normalizeH="0" baseline="0" noProof="0" dirty="0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động</a:t>
            </a:r>
            <a:r>
              <a:rPr kumimoji="0" lang="en-US" sz="4400" b="0" i="0" u="none" strike="noStrike" kern="1200" cap="none" spc="0" normalizeH="0" baseline="0" noProof="0" dirty="0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6: </a:t>
            </a:r>
            <a:r>
              <a:rPr kumimoji="0" lang="en-US" sz="4400" b="0" i="0" u="none" strike="noStrike" kern="1200" cap="none" spc="0" normalizeH="0" baseline="0" noProof="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Triển</a:t>
            </a:r>
            <a:r>
              <a:rPr kumimoji="0" lang="en-US" sz="4400" b="0" i="0" u="none" strike="noStrike" kern="1200" cap="none" spc="0" normalizeH="0" baseline="0" noProof="0" dirty="0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lãm</a:t>
            </a:r>
            <a:r>
              <a:rPr kumimoji="0" lang="en-US" sz="4400" b="0" i="0" u="none" strike="noStrike" kern="1200" cap="none" spc="0" normalizeH="0" baseline="0" noProof="0" dirty="0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tranh</a:t>
            </a:r>
            <a:r>
              <a:rPr kumimoji="0" lang="en-US" sz="4400" b="0" i="0" u="none" strike="noStrike" kern="1200" cap="none" spc="0" normalizeH="0" baseline="0" noProof="0" dirty="0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hoặc</a:t>
            </a:r>
            <a:r>
              <a:rPr kumimoji="0" lang="en-US" sz="4400" b="0" i="0" u="none" strike="noStrike" kern="1200" cap="none" spc="0" normalizeH="0" baseline="0" noProof="0" dirty="0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ảnh</a:t>
            </a:r>
            <a:r>
              <a:rPr kumimoji="0" lang="en-US" sz="4400" b="0" i="0" u="none" strike="noStrike" kern="1200" cap="none" spc="0" normalizeH="0" baseline="0" noProof="0" dirty="0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về</a:t>
            </a:r>
            <a:r>
              <a:rPr kumimoji="0" lang="en-US" sz="4400" b="0" i="0" u="none" strike="noStrike" kern="1200" cap="none" spc="0" normalizeH="0" baseline="0" noProof="0" dirty="0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vệ</a:t>
            </a:r>
            <a:r>
              <a:rPr kumimoji="0" lang="en-US" sz="4400" b="0" i="0" u="none" strike="noStrike" kern="1200" cap="none" spc="0" normalizeH="0" baseline="0" noProof="0" dirty="0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sinh</a:t>
            </a:r>
            <a:r>
              <a:rPr kumimoji="0" lang="en-US" sz="4400" b="0" i="0" u="none" strike="noStrike" kern="1200" cap="none" spc="0" normalizeH="0" baseline="0" noProof="0" dirty="0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an </a:t>
            </a:r>
            <a:r>
              <a:rPr kumimoji="0" lang="en-US" sz="4400" b="0" i="0" u="none" strike="noStrike" kern="1200" cap="none" spc="0" normalizeH="0" baseline="0" noProof="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toàn</a:t>
            </a:r>
            <a:r>
              <a:rPr kumimoji="0" lang="en-US" sz="4400" b="0" i="0" u="none" strike="noStrike" kern="1200" cap="none" spc="0" normalizeH="0" baseline="0" noProof="0" dirty="0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thực</a:t>
            </a:r>
            <a:r>
              <a:rPr kumimoji="0" lang="en-US" sz="4400" b="0" i="0" u="none" strike="noStrike" kern="1200" cap="none" spc="0" normalizeH="0" baseline="0" noProof="0" dirty="0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phẩm</a:t>
            </a:r>
            <a:endParaRPr kumimoji="0" lang="en-US" sz="4400" b="0" i="0" u="none" strike="noStrike" kern="1200" cap="none" spc="0" normalizeH="0" baseline="0" noProof="0" dirty="0">
              <a:ln w="130175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UVN Da Lat" panose="03060902030302020204" pitchFamily="66" charset="0"/>
              <a:ea typeface="微软雅黑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6098F5C-1659-7A2E-1541-EBD44C2E6B4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84" b="93977" l="9994" r="89942">
                        <a14:foregroundMark x1="36028" y1="25061" x2="30627" y2="31366"/>
                        <a14:foregroundMark x1="52587" y1="70331" x2="45213" y2="91269"/>
                        <a14:foregroundMark x1="38551" y1="78860" x2="42853" y2="75505"/>
                        <a14:foregroundMark x1="45213" y1="71665" x2="50065" y2="76192"/>
                        <a14:foregroundMark x1="52943" y1="69200" x2="56016" y2="77284"/>
                        <a14:foregroundMark x1="47542" y1="90137" x2="47380" y2="939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1491" y="2192266"/>
            <a:ext cx="5896889" cy="4717511"/>
          </a:xfrm>
          <a:prstGeom prst="rect">
            <a:avLst/>
          </a:prstGeom>
        </p:spPr>
      </p:pic>
      <p:pic>
        <p:nvPicPr>
          <p:cNvPr id="18" name="Picture 17" descr="A picture containing clipart&#10;&#10;Description automatically generated">
            <a:extLst>
              <a:ext uri="{FF2B5EF4-FFF2-40B4-BE49-F238E27FC236}">
                <a16:creationId xmlns:a16="http://schemas.microsoft.com/office/drawing/2014/main" id="{A92E5C0A-D37B-C96B-AB26-5A8604D1268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foregroundMark x1="22380" y1="59765" x2="33150" y2="64092"/>
                        <a14:foregroundMark x1="34379" y1="76708" x2="41688" y2="82127"/>
                        <a14:foregroundMark x1="48965" y1="84958" x2="48286" y2="87141"/>
                        <a14:foregroundMark x1="49321" y1="64982" x2="54884" y2="70198"/>
                        <a14:foregroundMark x1="23448" y1="63041" x2="28299" y2="71492"/>
                        <a14:foregroundMark x1="37516" y1="76506" x2="44470" y2="75172"/>
                        <a14:foregroundMark x1="40653" y1="70400" x2="40653" y2="79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231" y="2244790"/>
            <a:ext cx="6203736" cy="49627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399514-E773-0F94-FF85-BB5D06966B75}"/>
              </a:ext>
            </a:extLst>
          </p:cNvPr>
          <p:cNvSpPr txBox="1"/>
          <p:nvPr/>
        </p:nvSpPr>
        <p:spPr>
          <a:xfrm>
            <a:off x="3359381" y="1405178"/>
            <a:ext cx="52686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normalizeH="0" baseline="0" noProof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Hoạt</a:t>
            </a:r>
            <a:r>
              <a:rPr kumimoji="0" lang="en-US" sz="4400" i="0" u="none" strike="noStrike" kern="120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</a:t>
            </a:r>
            <a:r>
              <a:rPr kumimoji="0" lang="en-US" sz="4400" i="0" u="none" strike="noStrike" kern="1200" normalizeH="0" baseline="0" noProof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động</a:t>
            </a:r>
            <a:r>
              <a:rPr kumimoji="0" lang="en-US" sz="4400" i="0" u="none" strike="noStrike" kern="120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6: </a:t>
            </a:r>
            <a:r>
              <a:rPr kumimoji="0" lang="en-US" sz="4400" i="0" u="none" strike="noStrike" kern="1200" normalizeH="0" baseline="0" noProof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Triển</a:t>
            </a:r>
            <a:r>
              <a:rPr kumimoji="0" lang="en-US" sz="4400" i="0" u="none" strike="noStrike" kern="120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</a:t>
            </a:r>
            <a:r>
              <a:rPr kumimoji="0" lang="en-US" sz="4400" i="0" u="none" strike="noStrike" kern="1200" normalizeH="0" baseline="0" noProof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lãm</a:t>
            </a:r>
            <a:r>
              <a:rPr kumimoji="0" lang="en-US" sz="4400" i="0" u="none" strike="noStrike" kern="120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</a:t>
            </a:r>
            <a:r>
              <a:rPr kumimoji="0" lang="en-US" sz="4400" i="0" u="none" strike="noStrike" kern="1200" normalizeH="0" baseline="0" noProof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tranh</a:t>
            </a:r>
            <a:r>
              <a:rPr kumimoji="0" lang="en-US" sz="4400" i="0" u="none" strike="noStrike" kern="120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</a:t>
            </a:r>
            <a:r>
              <a:rPr kumimoji="0" lang="en-US" sz="4400" i="0" u="none" strike="noStrike" kern="1200" normalizeH="0" baseline="0" noProof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hoặc</a:t>
            </a:r>
            <a:r>
              <a:rPr kumimoji="0" lang="en-US" sz="4400" i="0" u="none" strike="noStrike" kern="120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</a:t>
            </a:r>
            <a:r>
              <a:rPr kumimoji="0" lang="en-US" sz="4400" i="0" u="none" strike="noStrike" kern="1200" normalizeH="0" baseline="0" noProof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ảnh</a:t>
            </a:r>
            <a:r>
              <a:rPr kumimoji="0" lang="en-US" sz="4400" i="0" u="none" strike="noStrike" kern="120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</a:t>
            </a:r>
            <a:r>
              <a:rPr kumimoji="0" lang="en-US" sz="4400" i="0" u="none" strike="noStrike" kern="1200" normalizeH="0" baseline="0" noProof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về</a:t>
            </a:r>
            <a:r>
              <a:rPr kumimoji="0" lang="en-US" sz="4400" i="0" u="none" strike="noStrike" kern="120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</a:t>
            </a:r>
            <a:r>
              <a:rPr kumimoji="0" lang="en-US" sz="4400" i="0" u="none" strike="noStrike" kern="1200" normalizeH="0" baseline="0" noProof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vệ</a:t>
            </a:r>
            <a:r>
              <a:rPr kumimoji="0" lang="en-US" sz="4400" i="0" u="none" strike="noStrike" kern="120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</a:t>
            </a:r>
            <a:r>
              <a:rPr kumimoji="0" lang="en-US" sz="4400" i="0" u="none" strike="noStrike" kern="1200" normalizeH="0" baseline="0" noProof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sinh</a:t>
            </a:r>
            <a:r>
              <a:rPr kumimoji="0" lang="en-US" sz="4400" i="0" u="none" strike="noStrike" kern="120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an </a:t>
            </a:r>
            <a:r>
              <a:rPr kumimoji="0" lang="en-US" sz="4400" i="0" u="none" strike="noStrike" kern="1200" normalizeH="0" baseline="0" noProof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toàn</a:t>
            </a:r>
            <a:r>
              <a:rPr kumimoji="0" lang="en-US" sz="4400" i="0" u="none" strike="noStrike" kern="120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</a:t>
            </a:r>
            <a:r>
              <a:rPr kumimoji="0" lang="en-US" sz="4400" i="0" u="none" strike="noStrike" kern="1200" normalizeH="0" baseline="0" noProof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thực</a:t>
            </a:r>
            <a:r>
              <a:rPr kumimoji="0" lang="en-US" sz="4400" i="0" u="none" strike="noStrike" kern="120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 </a:t>
            </a:r>
            <a:r>
              <a:rPr kumimoji="0" lang="en-US" sz="4400" i="0" u="none" strike="noStrike" kern="1200" normalizeH="0" baseline="0" noProof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VN Da Lat" panose="03060902030302020204" pitchFamily="66" charset="0"/>
                <a:ea typeface="微软雅黑"/>
                <a:cs typeface="+mn-cs"/>
              </a:rPr>
              <a:t>phẩm</a:t>
            </a:r>
            <a:endParaRPr kumimoji="0" lang="en-US" sz="4400" i="0" u="none" strike="noStrike" kern="1200" normalizeH="0" baseline="0" noProof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UVN Da Lat" panose="03060902030302020204" pitchFamily="66" charset="0"/>
              <a:ea typeface="微软雅黑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1532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" y="5846234"/>
            <a:ext cx="12191153" cy="1011767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15"/>
          <a:stretch>
            <a:fillRect/>
          </a:stretch>
        </p:blipFill>
        <p:spPr>
          <a:xfrm>
            <a:off x="-495300" y="1354855"/>
            <a:ext cx="12687300" cy="2201107"/>
          </a:xfrm>
          <a:prstGeom prst="rect">
            <a:avLst/>
          </a:prstGeom>
        </p:spPr>
      </p:pic>
      <p:pic>
        <p:nvPicPr>
          <p:cNvPr id="2" name="图片 1" descr="图片包含 蛋糕, 餐桌&#10;&#10;已生成高可信度的说明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387" y="-228036"/>
            <a:ext cx="6787309" cy="2201107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3192759" y="443709"/>
            <a:ext cx="56454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altLang="zh-CN" sz="6600" dirty="0" err="1">
                <a:ln w="19050">
                  <a:solidFill>
                    <a:prstClr val="white"/>
                  </a:solidFill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NTH-Hoa Nho LNTH" pitchFamily="2" charset="0"/>
                <a:ea typeface="字魂36号-正文宋楷" panose="00000500000000000000" pitchFamily="2" charset="-122"/>
                <a:sym typeface="字魂36号-正文宋楷" panose="00000500000000000000" pitchFamily="2" charset="-122"/>
              </a:rPr>
              <a:t>MỤC</a:t>
            </a:r>
            <a:r>
              <a:rPr lang="en-US" altLang="zh-CN" sz="6600" dirty="0">
                <a:ln w="19050">
                  <a:solidFill>
                    <a:prstClr val="white"/>
                  </a:solidFill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NTH-Hoa Nho LNTH" pitchFamily="2" charset="0"/>
                <a:ea typeface="字魂36号-正文宋楷" panose="00000500000000000000" pitchFamily="2" charset="-122"/>
                <a:sym typeface="字魂36号-正文宋楷" panose="00000500000000000000" pitchFamily="2" charset="-122"/>
              </a:rPr>
              <a:t> </a:t>
            </a:r>
            <a:r>
              <a:rPr lang="en-US" altLang="zh-CN" sz="6600" dirty="0" err="1">
                <a:ln w="19050">
                  <a:solidFill>
                    <a:prstClr val="white"/>
                  </a:solidFill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NTH-Hoa Nho LNTH" pitchFamily="2" charset="0"/>
                <a:ea typeface="字魂36号-正文宋楷" panose="00000500000000000000" pitchFamily="2" charset="-122"/>
                <a:sym typeface="字魂36号-正文宋楷" panose="00000500000000000000" pitchFamily="2" charset="-122"/>
              </a:rPr>
              <a:t>TIÊU</a:t>
            </a:r>
            <a:r>
              <a:rPr lang="en-US" altLang="zh-CN" sz="6600" dirty="0">
                <a:ln w="19050">
                  <a:solidFill>
                    <a:prstClr val="white"/>
                  </a:solidFill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NTH-Hoa Nho LNTH" pitchFamily="2" charset="0"/>
                <a:ea typeface="字魂36号-正文宋楷" panose="00000500000000000000" pitchFamily="2" charset="-122"/>
                <a:sym typeface="字魂36号-正文宋楷" panose="00000500000000000000" pitchFamily="2" charset="-122"/>
              </a:rPr>
              <a:t> </a:t>
            </a:r>
            <a:r>
              <a:rPr lang="en-US" altLang="zh-CN" sz="6600" dirty="0" err="1">
                <a:ln w="19050">
                  <a:solidFill>
                    <a:prstClr val="white"/>
                  </a:solidFill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NTH-Hoa Nho LNTH" pitchFamily="2" charset="0"/>
                <a:ea typeface="字魂36号-正文宋楷" panose="00000500000000000000" pitchFamily="2" charset="-122"/>
                <a:sym typeface="字魂36号-正文宋楷" panose="00000500000000000000" pitchFamily="2" charset="-122"/>
              </a:rPr>
              <a:t>BÀI</a:t>
            </a:r>
            <a:r>
              <a:rPr lang="en-US" altLang="zh-CN" sz="6600" dirty="0">
                <a:ln w="19050">
                  <a:solidFill>
                    <a:prstClr val="white"/>
                  </a:solidFill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NTH-Hoa Nho LNTH" pitchFamily="2" charset="0"/>
                <a:ea typeface="字魂36号-正文宋楷" panose="00000500000000000000" pitchFamily="2" charset="-122"/>
                <a:sym typeface="字魂36号-正文宋楷" panose="00000500000000000000" pitchFamily="2" charset="-122"/>
              </a:rPr>
              <a:t> </a:t>
            </a:r>
            <a:r>
              <a:rPr lang="en-US" altLang="zh-CN" sz="6600" dirty="0" err="1">
                <a:ln w="19050">
                  <a:solidFill>
                    <a:prstClr val="white"/>
                  </a:solidFill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NTH-Hoa Nho LNTH" pitchFamily="2" charset="0"/>
                <a:ea typeface="字魂36号-正文宋楷" panose="00000500000000000000" pitchFamily="2" charset="-122"/>
                <a:sym typeface="字魂36号-正文宋楷" panose="00000500000000000000" pitchFamily="2" charset="-122"/>
              </a:rPr>
              <a:t>HỌC</a:t>
            </a:r>
            <a:endParaRPr lang="zh-CN" altLang="en-US" sz="6600" dirty="0">
              <a:ln w="19050">
                <a:solidFill>
                  <a:prstClr val="white"/>
                </a:solidFill>
              </a:ln>
              <a:solidFill>
                <a:srgbClr val="00B05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NTH-Hoa Nho LNTH" pitchFamily="2" charset="0"/>
              <a:ea typeface="字魂36号-正文宋楷" panose="00000500000000000000" pitchFamily="2" charset="-122"/>
              <a:sym typeface="字魂36号-正文宋楷" panose="00000500000000000000" pitchFamily="2" charset="-122"/>
            </a:endParaRPr>
          </a:p>
        </p:txBody>
      </p:sp>
      <p:sp>
        <p:nvSpPr>
          <p:cNvPr id="102" name="MH_SubTitle_1"/>
          <p:cNvSpPr/>
          <p:nvPr>
            <p:custDataLst>
              <p:tags r:id="rId2"/>
            </p:custDataLst>
          </p:nvPr>
        </p:nvSpPr>
        <p:spPr>
          <a:xfrm>
            <a:off x="1331969" y="1828285"/>
            <a:ext cx="9839381" cy="4027384"/>
          </a:xfrm>
          <a:prstGeom prst="roundRect">
            <a:avLst>
              <a:gd name="adj" fmla="val 5729"/>
            </a:avLst>
          </a:prstGeom>
          <a:blipFill dpi="0" rotWithShape="1">
            <a:blip r:embed="rId8"/>
            <a:srcRect/>
            <a:tile tx="0" ty="0" sx="100000" sy="5000" flip="xy" algn="tl"/>
          </a:blipFill>
          <a:ln w="25400">
            <a:solidFill>
              <a:srgbClr val="FEFEFE"/>
            </a:solidFill>
          </a:ln>
          <a:effectLst>
            <a:outerShdw blurRad="38100" sx="101000" sy="101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92000" rIns="0" bIns="0" anchor="ctr">
            <a:normAutofit/>
          </a:bodyPr>
          <a:lstStyle/>
          <a:p>
            <a:pPr algn="ctr" defTabSz="1219170">
              <a:lnSpc>
                <a:spcPct val="120000"/>
              </a:lnSpc>
              <a:defRPr/>
            </a:pPr>
            <a:endParaRPr lang="zh-CN" altLang="en-US" sz="4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NTH-Hoa Nho LNTH" pitchFamily="2" charset="0"/>
              <a:ea typeface="字魂36号-正文宋楷" panose="00000500000000000000" pitchFamily="2" charset="-122"/>
              <a:sym typeface="字魂36号-正文宋楷" panose="00000500000000000000" pitchFamily="2" charset="-122"/>
            </a:endParaRP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F5E767D1-913D-78B9-265F-8A9D33A0516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8838239" y="5246813"/>
            <a:ext cx="3222375" cy="16111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AB16401-69CB-49E9-4851-967CEF75779E}"/>
              </a:ext>
            </a:extLst>
          </p:cNvPr>
          <p:cNvSpPr txBox="1"/>
          <p:nvPr/>
        </p:nvSpPr>
        <p:spPr>
          <a:xfrm>
            <a:off x="1418552" y="1856525"/>
            <a:ext cx="966621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n-US" sz="2800" dirty="0" err="1">
                <a:solidFill>
                  <a:schemeClr val="bg1"/>
                </a:solidFill>
              </a:rPr>
              <a:t>Xác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định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được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các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nguy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cơ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nếu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không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thực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hiện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vệ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sinh</a:t>
            </a:r>
            <a:r>
              <a:rPr lang="en-US" sz="2800" dirty="0">
                <a:solidFill>
                  <a:schemeClr val="bg1"/>
                </a:solidFill>
              </a:rPr>
              <a:t> an </a:t>
            </a:r>
            <a:r>
              <a:rPr lang="en-US" sz="2800" dirty="0" err="1">
                <a:solidFill>
                  <a:schemeClr val="bg1"/>
                </a:solidFill>
              </a:rPr>
              <a:t>toàn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thực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phẩm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2800" dirty="0" err="1">
                <a:solidFill>
                  <a:schemeClr val="bg1"/>
                </a:solidFill>
              </a:rPr>
              <a:t>Thực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hiện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được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những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việc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làm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đảm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bảo</a:t>
            </a:r>
            <a:r>
              <a:rPr lang="en-US" sz="2800" dirty="0">
                <a:solidFill>
                  <a:schemeClr val="bg1"/>
                </a:solidFill>
              </a:rPr>
              <a:t> an </a:t>
            </a:r>
            <a:r>
              <a:rPr lang="en-US" sz="2800" dirty="0" err="1">
                <a:solidFill>
                  <a:schemeClr val="bg1"/>
                </a:solidFill>
              </a:rPr>
              <a:t>toàn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trong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ăn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uống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2800" dirty="0" err="1">
                <a:solidFill>
                  <a:schemeClr val="bg1"/>
                </a:solidFill>
              </a:rPr>
              <a:t>Tham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gia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được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các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hoạt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động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của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trường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lớp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về</a:t>
            </a:r>
            <a:r>
              <a:rPr lang="en-US" sz="2800" dirty="0">
                <a:solidFill>
                  <a:schemeClr val="bg1"/>
                </a:solidFill>
              </a:rPr>
              <a:t> an </a:t>
            </a:r>
            <a:r>
              <a:rPr lang="en-US" sz="2800" dirty="0" err="1">
                <a:solidFill>
                  <a:schemeClr val="bg1"/>
                </a:solidFill>
              </a:rPr>
              <a:t>toàn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giao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thông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2800" dirty="0" err="1">
                <a:solidFill>
                  <a:schemeClr val="bg1"/>
                </a:solidFill>
              </a:rPr>
              <a:t>Biết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giữ</a:t>
            </a:r>
            <a:r>
              <a:rPr lang="en-US" sz="2800" dirty="0">
                <a:solidFill>
                  <a:schemeClr val="bg1"/>
                </a:solidFill>
              </a:rPr>
              <a:t> an </a:t>
            </a:r>
            <a:r>
              <a:rPr lang="en-US" sz="2800" dirty="0" err="1">
                <a:solidFill>
                  <a:schemeClr val="bg1"/>
                </a:solidFill>
              </a:rPr>
              <a:t>toàn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trong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lao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động</a:t>
            </a:r>
            <a:endParaRPr lang="en-US" sz="2800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en-US" sz="2800" dirty="0" err="1">
                <a:solidFill>
                  <a:schemeClr val="bg1"/>
                </a:solidFill>
              </a:rPr>
              <a:t>Có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trách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nhiệm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với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bản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thân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trong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việc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thực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hiện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vệ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sinh</a:t>
            </a:r>
            <a:r>
              <a:rPr lang="en-US" sz="2800" dirty="0">
                <a:solidFill>
                  <a:schemeClr val="bg1"/>
                </a:solidFill>
              </a:rPr>
              <a:t> an </a:t>
            </a:r>
            <a:r>
              <a:rPr lang="en-US" sz="2800" dirty="0" err="1">
                <a:solidFill>
                  <a:schemeClr val="bg1"/>
                </a:solidFill>
              </a:rPr>
              <a:t>toàn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thực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phẩm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  <a:p>
            <a:pPr algn="just"/>
            <a:endParaRPr lang="en-US" sz="2800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02" grpId="0" animBg="1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A44E5811-5288-0821-F6DF-7A1E6AD66D13}"/>
              </a:ext>
            </a:extLst>
          </p:cNvPr>
          <p:cNvSpPr/>
          <p:nvPr/>
        </p:nvSpPr>
        <p:spPr>
          <a:xfrm flipH="1">
            <a:off x="2385848" y="935421"/>
            <a:ext cx="4435366" cy="2630634"/>
          </a:xfrm>
          <a:prstGeom prst="cloudCallout">
            <a:avLst/>
          </a:prstGeom>
        </p:spPr>
        <p:txBody>
          <a:bodyPr vert="eaVert" wrap="square" lIns="91441" tIns="45720" rIns="91441" bIns="45720" rtlCol="0" anchor="ctr">
            <a:spAutoFit/>
          </a:bodyPr>
          <a:lstStyle/>
          <a:p>
            <a:pPr algn="just">
              <a:lnSpc>
                <a:spcPct val="150000"/>
              </a:lnSpc>
            </a:pPr>
            <a:endParaRPr lang="en-US" sz="1200" dirty="0">
              <a:solidFill>
                <a:schemeClr val="bg1"/>
              </a:solidFill>
              <a:latin typeface="+mn-ea"/>
              <a:ea typeface="+mn-ea"/>
              <a:cs typeface="+mn-ea"/>
              <a:sym typeface="Calibri" panose="020F0502020204030204" pitchFamily="34" charset="0"/>
            </a:endParaRPr>
          </a:p>
        </p:txBody>
      </p:sp>
      <p:pic>
        <p:nvPicPr>
          <p:cNvPr id="5" name="Picture 25">
            <a:extLst>
              <a:ext uri="{FF2B5EF4-FFF2-40B4-BE49-F238E27FC236}">
                <a16:creationId xmlns:a16="http://schemas.microsoft.com/office/drawing/2014/main" id="{E4AE30DA-BF3E-2F9E-8922-2534170B93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1406" y="233307"/>
            <a:ext cx="10247586" cy="60340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A1C204-1141-A2D7-812E-BD73E8BB6A02}"/>
              </a:ext>
            </a:extLst>
          </p:cNvPr>
          <p:cNvSpPr txBox="1"/>
          <p:nvPr/>
        </p:nvSpPr>
        <p:spPr>
          <a:xfrm>
            <a:off x="872233" y="665540"/>
            <a:ext cx="856593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chia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sẻ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ảnh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vệ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toàn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mà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sưu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tầm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Sau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nghe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xong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giới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thiệu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trao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đổi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bè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hiểu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kĩ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nội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dung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bức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ảnh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>
              <a:buFontTx/>
              <a:buChar char="-"/>
            </a:pP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bức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ảnh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giấy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A0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cử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giới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thiệu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trước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pic>
        <p:nvPicPr>
          <p:cNvPr id="2" name="Picture 1" descr="A picture containing clipart&#10;&#10;Description automatically generated">
            <a:extLst>
              <a:ext uri="{FF2B5EF4-FFF2-40B4-BE49-F238E27FC236}">
                <a16:creationId xmlns:a16="http://schemas.microsoft.com/office/drawing/2014/main" id="{5131A34C-9FB9-27D2-B001-8CDDDD75D3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22380" y1="59765" x2="33150" y2="64092"/>
                        <a14:foregroundMark x1="34379" y1="76708" x2="41688" y2="82127"/>
                        <a14:foregroundMark x1="48965" y1="84958" x2="48286" y2="87141"/>
                        <a14:foregroundMark x1="49321" y1="64982" x2="54884" y2="70198"/>
                        <a14:foregroundMark x1="23448" y1="63041" x2="28299" y2="71492"/>
                        <a14:foregroundMark x1="37516" y1="76506" x2="44470" y2="75172"/>
                        <a14:foregroundMark x1="40653" y1="70400" x2="40653" y2="79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0332">
            <a:off x="7421637" y="2508736"/>
            <a:ext cx="5586366" cy="44688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884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45F2C21A-6FD9-B400-F0E2-7A6C9E2364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2" t="57778" r="35967" b="23011"/>
          <a:stretch/>
        </p:blipFill>
        <p:spPr>
          <a:xfrm>
            <a:off x="5043948" y="3507658"/>
            <a:ext cx="6135329" cy="31141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A7A158-A831-496C-65CE-902AE92FCEA8}"/>
              </a:ext>
            </a:extLst>
          </p:cNvPr>
          <p:cNvSpPr txBox="1"/>
          <p:nvPr/>
        </p:nvSpPr>
        <p:spPr>
          <a:xfrm>
            <a:off x="861233" y="2580901"/>
            <a:ext cx="10469533" cy="769441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LNTH-Dinomiko" panose="02000500000000000000" pitchFamily="2" charset="0"/>
                <a:cs typeface="Calibri" panose="020F0502020204030204" pitchFamily="34" charset="0"/>
              </a:rPr>
              <a:t>1. </a:t>
            </a:r>
            <a:r>
              <a:rPr lang="en-US" sz="4400" dirty="0" err="1">
                <a:solidFill>
                  <a:schemeClr val="bg1"/>
                </a:solidFill>
                <a:latin typeface="LNTH-Dinomiko" panose="02000500000000000000" pitchFamily="2" charset="0"/>
                <a:cs typeface="Calibri" panose="020F0502020204030204" pitchFamily="34" charset="0"/>
              </a:rPr>
              <a:t>Trao</a:t>
            </a:r>
            <a:r>
              <a:rPr lang="en-US" sz="4400" dirty="0">
                <a:solidFill>
                  <a:schemeClr val="bg1"/>
                </a:solidFill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NTH-Dinomiko" panose="02000500000000000000" pitchFamily="2" charset="0"/>
                <a:cs typeface="Calibri" panose="020F0502020204030204" pitchFamily="34" charset="0"/>
              </a:rPr>
              <a:t>đổi</a:t>
            </a:r>
            <a:r>
              <a:rPr lang="en-US" sz="4400" dirty="0">
                <a:solidFill>
                  <a:schemeClr val="bg1"/>
                </a:solidFill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NTH-Dinomiko" panose="02000500000000000000" pitchFamily="2" charset="0"/>
                <a:cs typeface="Calibri" panose="020F0502020204030204" pitchFamily="34" charset="0"/>
              </a:rPr>
              <a:t>với</a:t>
            </a:r>
            <a:r>
              <a:rPr lang="en-US" sz="4400" dirty="0">
                <a:solidFill>
                  <a:schemeClr val="bg1"/>
                </a:solidFill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NTH-Dinomiko" panose="02000500000000000000" pitchFamily="2" charset="0"/>
                <a:cs typeface="Calibri" panose="020F0502020204030204" pitchFamily="34" charset="0"/>
              </a:rPr>
              <a:t>bạn</a:t>
            </a:r>
            <a:r>
              <a:rPr lang="en-US" sz="4400" dirty="0">
                <a:solidFill>
                  <a:schemeClr val="bg1"/>
                </a:solidFill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NTH-Dinomiko" panose="02000500000000000000" pitchFamily="2" charset="0"/>
                <a:cs typeface="Calibri" panose="020F0502020204030204" pitchFamily="34" charset="0"/>
              </a:rPr>
              <a:t>về</a:t>
            </a:r>
            <a:r>
              <a:rPr lang="en-US" sz="4400" dirty="0">
                <a:solidFill>
                  <a:schemeClr val="bg1"/>
                </a:solidFill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NTH-Dinomiko" panose="02000500000000000000" pitchFamily="2" charset="0"/>
                <a:cs typeface="Calibri" panose="020F0502020204030204" pitchFamily="34" charset="0"/>
              </a:rPr>
              <a:t>nội</a:t>
            </a:r>
            <a:r>
              <a:rPr lang="en-US" sz="4400" dirty="0">
                <a:solidFill>
                  <a:schemeClr val="bg1"/>
                </a:solidFill>
                <a:latin typeface="LNTH-Dinomiko" panose="02000500000000000000" pitchFamily="2" charset="0"/>
                <a:cs typeface="Calibri" panose="020F0502020204030204" pitchFamily="34" charset="0"/>
              </a:rPr>
              <a:t> dung </a:t>
            </a:r>
            <a:r>
              <a:rPr lang="en-US" sz="4400" dirty="0" err="1">
                <a:solidFill>
                  <a:schemeClr val="bg1"/>
                </a:solidFill>
                <a:latin typeface="LNTH-Dinomiko" panose="02000500000000000000" pitchFamily="2" charset="0"/>
                <a:cs typeface="Calibri" panose="020F0502020204030204" pitchFamily="34" charset="0"/>
              </a:rPr>
              <a:t>tranh</a:t>
            </a:r>
            <a:r>
              <a:rPr lang="en-US" sz="4400" dirty="0">
                <a:solidFill>
                  <a:schemeClr val="bg1"/>
                </a:solidFill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NTH-Dinomiko" panose="02000500000000000000" pitchFamily="2" charset="0"/>
                <a:cs typeface="Calibri" panose="020F0502020204030204" pitchFamily="34" charset="0"/>
              </a:rPr>
              <a:t>hoặc</a:t>
            </a:r>
            <a:r>
              <a:rPr lang="en-US" sz="4400" dirty="0">
                <a:solidFill>
                  <a:schemeClr val="bg1"/>
                </a:solidFill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LNTH-Dinomiko" panose="02000500000000000000" pitchFamily="2" charset="0"/>
                <a:cs typeface="Calibri" panose="020F0502020204030204" pitchFamily="34" charset="0"/>
              </a:rPr>
              <a:t>ảnh</a:t>
            </a:r>
            <a:endParaRPr lang="en-US" sz="4400" dirty="0">
              <a:solidFill>
                <a:schemeClr val="bg1"/>
              </a:solidFill>
              <a:latin typeface="LNTH-Dinomiko" panose="02000500000000000000" pitchFamily="2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331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91C6AC9A-9C6F-B32A-4FF0-C2CB47C74E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0" b="2114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D4DDAA-A3A1-1F5F-F4CF-E6F68DC2A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1335" y="1907458"/>
            <a:ext cx="1971415" cy="27299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B30657-1C62-1F35-0A8D-AACA247CA9BE}"/>
              </a:ext>
            </a:extLst>
          </p:cNvPr>
          <p:cNvSpPr txBox="1"/>
          <p:nvPr/>
        </p:nvSpPr>
        <p:spPr>
          <a:xfrm>
            <a:off x="3245367" y="569650"/>
            <a:ext cx="5849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THẢO</a:t>
            </a:r>
            <a:r>
              <a:rPr kumimoji="0" lang="en-US" sz="48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LUẬN</a:t>
            </a:r>
            <a:r>
              <a:rPr kumimoji="0" lang="en-US" sz="48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NHÓM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794632-2280-5D37-ABAB-CF899B946F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1145" y="1907458"/>
            <a:ext cx="1971416" cy="27299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FEEAB61-9FE8-97AD-7991-1EDE61CF06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28465" y="1845950"/>
            <a:ext cx="2015832" cy="2791499"/>
          </a:xfrm>
          <a:prstGeom prst="rect">
            <a:avLst/>
          </a:prstGeom>
        </p:spPr>
      </p:pic>
      <p:pic>
        <p:nvPicPr>
          <p:cNvPr id="11" name="Picture 10" descr="A picture containing clipart&#10;&#10;Description automatically generated">
            <a:extLst>
              <a:ext uri="{FF2B5EF4-FFF2-40B4-BE49-F238E27FC236}">
                <a16:creationId xmlns:a16="http://schemas.microsoft.com/office/drawing/2014/main" id="{163C8C45-34A3-470F-D089-5DECF81037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22380" y1="59765" x2="33150" y2="64092"/>
                        <a14:foregroundMark x1="34379" y1="76708" x2="41688" y2="82127"/>
                        <a14:foregroundMark x1="48965" y1="84958" x2="48286" y2="87141"/>
                        <a14:foregroundMark x1="49321" y1="64982" x2="54884" y2="70198"/>
                        <a14:foregroundMark x1="23448" y1="63041" x2="28299" y2="71492"/>
                        <a14:foregroundMark x1="37516" y1="76506" x2="44470" y2="75172"/>
                        <a14:foregroundMark x1="40653" y1="70400" x2="40653" y2="79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288" y="3272453"/>
            <a:ext cx="4976769" cy="3981224"/>
          </a:xfrm>
          <a:prstGeom prst="rect">
            <a:avLst/>
          </a:prstGeom>
        </p:spPr>
      </p:pic>
      <p:pic>
        <p:nvPicPr>
          <p:cNvPr id="13" name="Picture 1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FBEB6AF9-3999-338C-A54C-11A5F4803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84" b="93735" l="9994" r="89942">
                        <a14:foregroundMark x1="25582" y1="61479" x2="31856" y2="56346"/>
                        <a14:foregroundMark x1="23254" y1="57720" x2="25712" y2="55335"/>
                        <a14:foregroundMark x1="26682" y1="90178" x2="29010" y2="91876"/>
                        <a14:foregroundMark x1="66300" y1="91350" x2="68208" y2="93735"/>
                        <a14:foregroundMark x1="45569" y1="10671" x2="55045" y2="141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9816" y="3190048"/>
            <a:ext cx="4885529" cy="390842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03F0FE7-F21B-98B5-4D5D-DFFC1ADDC204}"/>
              </a:ext>
            </a:extLst>
          </p:cNvPr>
          <p:cNvSpPr txBox="1"/>
          <p:nvPr/>
        </p:nvSpPr>
        <p:spPr>
          <a:xfrm>
            <a:off x="3352467" y="717200"/>
            <a:ext cx="5849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CHIA </a:t>
            </a:r>
            <a:r>
              <a:rPr kumimoji="0" lang="en-US" sz="48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SẺ</a:t>
            </a:r>
            <a:r>
              <a:rPr kumimoji="0" lang="en-US" sz="48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TRƯỚC</a:t>
            </a:r>
            <a:r>
              <a:rPr kumimoji="0" lang="en-US" sz="48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LỚP</a:t>
            </a:r>
            <a:endParaRPr kumimoji="0" lang="en-US" sz="4800" b="0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FFFF00"/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557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91C6AC9A-9C6F-B32A-4FF0-C2CB47C74E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0" b="21141"/>
          <a:stretch/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B30657-1C62-1F35-0A8D-AACA247CA9BE}"/>
              </a:ext>
            </a:extLst>
          </p:cNvPr>
          <p:cNvSpPr txBox="1"/>
          <p:nvPr/>
        </p:nvSpPr>
        <p:spPr>
          <a:xfrm>
            <a:off x="3245367" y="569650"/>
            <a:ext cx="5849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CHIA</a:t>
            </a:r>
            <a:r>
              <a:rPr kumimoji="0" lang="en-US" sz="4800" b="0" i="0" u="none" strike="noStrike" kern="1200" cap="none" spc="0" normalizeH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SẺ</a:t>
            </a:r>
            <a:r>
              <a:rPr kumimoji="0" lang="en-US" sz="4800" b="0" i="0" u="none" strike="noStrike" kern="1200" cap="none" spc="0" normalizeH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TRƯỚC</a:t>
            </a:r>
            <a:r>
              <a:rPr kumimoji="0" lang="en-US" sz="4800" b="0" i="0" u="none" strike="noStrike" kern="1200" cap="none" spc="0" normalizeH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LỚP</a:t>
            </a:r>
            <a:endParaRPr kumimoji="0" lang="en-US" sz="4800" b="0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FFFF00"/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1" name="Picture 10" descr="A picture containing clipart&#10;&#10;Description automatically generated">
            <a:extLst>
              <a:ext uri="{FF2B5EF4-FFF2-40B4-BE49-F238E27FC236}">
                <a16:creationId xmlns:a16="http://schemas.microsoft.com/office/drawing/2014/main" id="{163C8C45-34A3-470F-D089-5DECF81037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2380" y1="59765" x2="33150" y2="64092"/>
                        <a14:foregroundMark x1="34379" y1="76708" x2="41688" y2="82127"/>
                        <a14:foregroundMark x1="48965" y1="84958" x2="48286" y2="87141"/>
                        <a14:foregroundMark x1="49321" y1="64982" x2="54884" y2="70198"/>
                        <a14:foregroundMark x1="23448" y1="63041" x2="28299" y2="71492"/>
                        <a14:foregroundMark x1="37516" y1="76506" x2="44470" y2="75172"/>
                        <a14:foregroundMark x1="40653" y1="70400" x2="40653" y2="79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288" y="3272453"/>
            <a:ext cx="4976769" cy="39812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739F39-79E2-6444-3BCA-CA57133B9D7E}"/>
              </a:ext>
            </a:extLst>
          </p:cNvPr>
          <p:cNvSpPr txBox="1"/>
          <p:nvPr/>
        </p:nvSpPr>
        <p:spPr>
          <a:xfrm>
            <a:off x="2355753" y="1241128"/>
            <a:ext cx="746027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tham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triển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lãm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ấn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tượng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Tại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sao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285750" indent="-285750" algn="just">
              <a:buFontTx/>
              <a:buChar char="-"/>
            </a:pP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nghĩa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buổi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triển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lãm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này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rút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tham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triển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lãm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vệ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toàn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647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45F2C21A-6FD9-B400-F0E2-7A6C9E2364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2" t="57778" r="35967" b="23011"/>
          <a:stretch/>
        </p:blipFill>
        <p:spPr>
          <a:xfrm>
            <a:off x="5043948" y="3507658"/>
            <a:ext cx="6135329" cy="31141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A7A158-A831-496C-65CE-902AE92FCEA8}"/>
              </a:ext>
            </a:extLst>
          </p:cNvPr>
          <p:cNvSpPr txBox="1"/>
          <p:nvPr/>
        </p:nvSpPr>
        <p:spPr>
          <a:xfrm>
            <a:off x="2228691" y="1711593"/>
            <a:ext cx="89505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2.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Cùng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bạn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thảo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luận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về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cách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trình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bày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các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tranh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hoặc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ảnh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nhóm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NTH-Dinomiko" panose="02000500000000000000" pitchFamily="2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178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91C6AC9A-9C6F-B32A-4FF0-C2CB47C74E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0" b="21141"/>
          <a:stretch/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D4DDAA-A3A1-1F5F-F4CF-E6F68DC2A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1335" y="1907458"/>
            <a:ext cx="1971415" cy="27299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B30657-1C62-1F35-0A8D-AACA247CA9BE}"/>
              </a:ext>
            </a:extLst>
          </p:cNvPr>
          <p:cNvSpPr txBox="1"/>
          <p:nvPr/>
        </p:nvSpPr>
        <p:spPr>
          <a:xfrm>
            <a:off x="3245367" y="569650"/>
            <a:ext cx="5849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NHẬN</a:t>
            </a:r>
            <a:r>
              <a:rPr kumimoji="0" lang="en-US" sz="72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XÉT</a:t>
            </a:r>
            <a:endParaRPr kumimoji="0" lang="en-US" sz="7200" b="0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FFFF00"/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794632-2280-5D37-ABAB-CF899B946F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1145" y="1907458"/>
            <a:ext cx="1971416" cy="27299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FEEAB61-9FE8-97AD-7991-1EDE61CF06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28465" y="1845950"/>
            <a:ext cx="2015832" cy="2791499"/>
          </a:xfrm>
          <a:prstGeom prst="rect">
            <a:avLst/>
          </a:prstGeom>
        </p:spPr>
      </p:pic>
      <p:pic>
        <p:nvPicPr>
          <p:cNvPr id="12" name="Picture 11" descr="A picture containing clipart&#10;&#10;Description automatically generated">
            <a:extLst>
              <a:ext uri="{FF2B5EF4-FFF2-40B4-BE49-F238E27FC236}">
                <a16:creationId xmlns:a16="http://schemas.microsoft.com/office/drawing/2014/main" id="{EAF21400-07F3-FE2E-840C-F59D3D8E8F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84" b="97413" l="9994" r="89974">
                        <a14:foregroundMark x1="34929" y1="23161" x2="46087" y2="34479"/>
                        <a14:foregroundMark x1="42012" y1="24939" x2="27814" y2="41795"/>
                        <a14:foregroundMark x1="47704" y1="91229" x2="47704" y2="97413"/>
                        <a14:foregroundMark x1="51779" y1="90340" x2="51779" y2="94786"/>
                        <a14:backgroundMark x1="37225" y1="11641" x2="21992" y2="278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375" y="2360568"/>
            <a:ext cx="5692203" cy="45537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812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45F2C21A-6FD9-B400-F0E2-7A6C9E2364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2" t="57778" r="35967" b="23011"/>
          <a:stretch/>
        </p:blipFill>
        <p:spPr>
          <a:xfrm>
            <a:off x="5043948" y="3507658"/>
            <a:ext cx="6135329" cy="31141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A7A158-A831-496C-65CE-902AE92FCEA8}"/>
              </a:ext>
            </a:extLst>
          </p:cNvPr>
          <p:cNvSpPr txBox="1"/>
          <p:nvPr/>
        </p:nvSpPr>
        <p:spPr>
          <a:xfrm>
            <a:off x="2139428" y="1774656"/>
            <a:ext cx="89505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3. Chia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sẻ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những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điều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em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học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được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sau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khi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tham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gia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triển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NTH-Dinomiko" panose="02000500000000000000" pitchFamily="2" charset="0"/>
                <a:cs typeface="Calibri" panose="020F0502020204030204" pitchFamily="34" charset="0"/>
              </a:rPr>
              <a:t>lãm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NTH-Dinomiko" panose="02000500000000000000" pitchFamily="2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962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91C6AC9A-9C6F-B32A-4FF0-C2CB47C74E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0" b="2114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D4DDAA-A3A1-1F5F-F4CF-E6F68DC2A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1335" y="1907458"/>
            <a:ext cx="1971415" cy="27299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B30657-1C62-1F35-0A8D-AACA247CA9BE}"/>
              </a:ext>
            </a:extLst>
          </p:cNvPr>
          <p:cNvSpPr txBox="1"/>
          <p:nvPr/>
        </p:nvSpPr>
        <p:spPr>
          <a:xfrm>
            <a:off x="2630490" y="726819"/>
            <a:ext cx="69310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CHIA </a:t>
            </a:r>
            <a:r>
              <a:rPr kumimoji="0" lang="en-US" sz="54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SẺ</a:t>
            </a:r>
            <a:r>
              <a:rPr kumimoji="0" lang="en-US" sz="54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TRƯỚC</a:t>
            </a:r>
            <a:r>
              <a:rPr kumimoji="0" lang="en-US" sz="54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LỚP</a:t>
            </a:r>
            <a:endParaRPr kumimoji="0" lang="en-US" sz="5400" b="0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FFFF00"/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794632-2280-5D37-ABAB-CF899B946F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1145" y="1907458"/>
            <a:ext cx="1971416" cy="27299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FEEAB61-9FE8-97AD-7991-1EDE61CF06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28465" y="1845950"/>
            <a:ext cx="2015832" cy="2791499"/>
          </a:xfrm>
          <a:prstGeom prst="rect">
            <a:avLst/>
          </a:prstGeom>
        </p:spPr>
      </p:pic>
      <p:pic>
        <p:nvPicPr>
          <p:cNvPr id="4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90C7E8C8-12C9-F03B-CCA4-670F281F6F9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184" b="93413" l="9585" r="89617">
                        <a14:foregroundMark x1="54792" y1="9780" x2="49521" y2="8383"/>
                        <a14:foregroundMark x1="46166" y1="87425" x2="44728" y2="93214"/>
                        <a14:foregroundMark x1="55112" y1="93413" x2="55751" y2="916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922" y="2871019"/>
            <a:ext cx="5265081" cy="42137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1988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0107176F-E77E-FD3C-C005-58B0E3C40F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108" y="3158836"/>
            <a:ext cx="4362837" cy="3429000"/>
          </a:xfrm>
          <a:prstGeom prst="rect">
            <a:avLst/>
          </a:pr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C72EB470-7250-F832-5459-237F429A83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1431" y="2735616"/>
            <a:ext cx="3257867" cy="41223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C14AB8-11DE-5E6C-820D-5F18B4675BF5}"/>
              </a:ext>
            </a:extLst>
          </p:cNvPr>
          <p:cNvSpPr txBox="1"/>
          <p:nvPr/>
        </p:nvSpPr>
        <p:spPr>
          <a:xfrm rot="21310198">
            <a:off x="2235195" y="1638713"/>
            <a:ext cx="77216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ln w="206375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NHẬN</a:t>
            </a:r>
            <a:r>
              <a:rPr lang="en-US" sz="4800" dirty="0">
                <a:ln w="206375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</a:t>
            </a:r>
            <a:r>
              <a:rPr lang="en-US" sz="4800" dirty="0" err="1">
                <a:ln w="206375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XÉT</a:t>
            </a:r>
            <a:r>
              <a:rPr lang="en-US" sz="4800" dirty="0">
                <a:ln w="206375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</a:t>
            </a:r>
            <a:r>
              <a:rPr lang="en-US" sz="4800" dirty="0" err="1">
                <a:ln w="206375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HOẠT</a:t>
            </a:r>
            <a:r>
              <a:rPr lang="en-US" sz="4800" dirty="0">
                <a:ln w="206375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</a:t>
            </a:r>
            <a:r>
              <a:rPr lang="en-US" sz="4800" dirty="0" err="1">
                <a:ln w="206375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ĐỘNG</a:t>
            </a:r>
            <a:r>
              <a:rPr lang="en-US" sz="4800" dirty="0">
                <a:ln w="206375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</a:t>
            </a:r>
            <a:r>
              <a:rPr lang="en-US" sz="4800" dirty="0" err="1">
                <a:ln w="206375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TRẢI</a:t>
            </a:r>
            <a:r>
              <a:rPr lang="en-US" sz="4800" dirty="0">
                <a:ln w="206375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</a:t>
            </a:r>
            <a:r>
              <a:rPr lang="en-US" sz="4800" dirty="0" err="1">
                <a:ln w="206375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NGHIỆM</a:t>
            </a:r>
            <a:r>
              <a:rPr lang="en-US" sz="4800" dirty="0">
                <a:ln w="206375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</a:t>
            </a:r>
            <a:r>
              <a:rPr lang="en-US" sz="4800" dirty="0" err="1">
                <a:ln w="206375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TUẦN</a:t>
            </a:r>
            <a:r>
              <a:rPr lang="en-US" sz="4800" dirty="0">
                <a:ln w="206375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:…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33FEC7-7D11-1CFC-FBCF-4B64B22D8996}"/>
              </a:ext>
            </a:extLst>
          </p:cNvPr>
          <p:cNvSpPr txBox="1"/>
          <p:nvPr/>
        </p:nvSpPr>
        <p:spPr>
          <a:xfrm rot="21310198">
            <a:off x="2235196" y="1638712"/>
            <a:ext cx="77216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NHẬN</a:t>
            </a:r>
            <a:r>
              <a:rPr lang="en-US" sz="480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</a:t>
            </a:r>
            <a:r>
              <a:rPr lang="en-US" sz="4800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XÉT</a:t>
            </a:r>
            <a:r>
              <a:rPr lang="en-US" sz="480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</a:t>
            </a:r>
            <a:r>
              <a:rPr lang="en-US" sz="4800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HOẠT</a:t>
            </a:r>
            <a:r>
              <a:rPr lang="en-US" sz="480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</a:t>
            </a:r>
            <a:r>
              <a:rPr lang="en-US" sz="4800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ĐỘNG</a:t>
            </a:r>
            <a:r>
              <a:rPr lang="en-US" sz="480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</a:t>
            </a:r>
            <a:r>
              <a:rPr lang="en-US" sz="4800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TRẢI</a:t>
            </a:r>
            <a:r>
              <a:rPr lang="en-US" sz="480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</a:t>
            </a:r>
            <a:r>
              <a:rPr lang="en-US" sz="4800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NGHIỆM</a:t>
            </a:r>
            <a:r>
              <a:rPr lang="en-US" sz="480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</a:t>
            </a:r>
            <a:r>
              <a:rPr lang="en-US" sz="4800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TUẦN</a:t>
            </a:r>
            <a:r>
              <a:rPr lang="en-US" sz="480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:…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9868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5B34948E-59F2-FA50-1F03-237615B7B6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38408"/>
            <a:ext cx="12192000" cy="8496408"/>
          </a:xfrm>
          <a:prstGeom prst="rect">
            <a:avLst/>
          </a:prstGeom>
        </p:spPr>
      </p:pic>
      <p:pic>
        <p:nvPicPr>
          <p:cNvPr id="8" name="Picture 21">
            <a:extLst>
              <a:ext uri="{FF2B5EF4-FFF2-40B4-BE49-F238E27FC236}">
                <a16:creationId xmlns:a16="http://schemas.microsoft.com/office/drawing/2014/main" id="{537EEC95-3D01-38C3-8F42-95C426C83E1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04087" y="2966199"/>
            <a:ext cx="1924400" cy="3798158"/>
          </a:xfrm>
          <a:prstGeom prst="rect">
            <a:avLst/>
          </a:prstGeom>
        </p:spPr>
      </p:pic>
      <p:pic>
        <p:nvPicPr>
          <p:cNvPr id="9" name="Picture 22">
            <a:extLst>
              <a:ext uri="{FF2B5EF4-FFF2-40B4-BE49-F238E27FC236}">
                <a16:creationId xmlns:a16="http://schemas.microsoft.com/office/drawing/2014/main" id="{723EFDB1-F9CA-9DCE-82DF-9D6E754175B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520137" y="2890345"/>
            <a:ext cx="1890195" cy="3874012"/>
          </a:xfrm>
          <a:prstGeom prst="rect">
            <a:avLst/>
          </a:prstGeom>
        </p:spPr>
      </p:pic>
      <p:pic>
        <p:nvPicPr>
          <p:cNvPr id="10" name="Picture 23">
            <a:extLst>
              <a:ext uri="{FF2B5EF4-FFF2-40B4-BE49-F238E27FC236}">
                <a16:creationId xmlns:a16="http://schemas.microsoft.com/office/drawing/2014/main" id="{FD845D38-1005-E2A7-B969-0ACCB7E895C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330712" y="1555531"/>
            <a:ext cx="3069386" cy="49439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4349C8-5393-9445-E157-727E9E2488C6}"/>
              </a:ext>
            </a:extLst>
          </p:cNvPr>
          <p:cNvSpPr txBox="1"/>
          <p:nvPr/>
        </p:nvSpPr>
        <p:spPr>
          <a:xfrm>
            <a:off x="415158" y="241739"/>
            <a:ext cx="5349765" cy="1961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err="1">
                <a:ln w="196850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PHẦN</a:t>
            </a:r>
            <a:r>
              <a:rPr lang="en-US" sz="4400" dirty="0">
                <a:ln w="196850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</a:t>
            </a:r>
            <a:r>
              <a:rPr lang="en-US" sz="4400" dirty="0" err="1">
                <a:ln w="196850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LÀM</a:t>
            </a:r>
            <a:r>
              <a:rPr lang="en-US" sz="4400" dirty="0">
                <a:ln w="196850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</a:t>
            </a:r>
            <a:r>
              <a:rPr lang="en-US" sz="4400" dirty="0" err="1">
                <a:ln w="196850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VIỆC</a:t>
            </a:r>
            <a:r>
              <a:rPr lang="en-US" sz="4400" dirty="0">
                <a:ln w="196850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</a:t>
            </a:r>
            <a:r>
              <a:rPr lang="en-US" sz="4400" dirty="0" err="1">
                <a:ln w="196850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CỦA</a:t>
            </a:r>
            <a:r>
              <a:rPr lang="en-US" sz="4400" dirty="0">
                <a:ln w="196850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BAN </a:t>
            </a:r>
            <a:r>
              <a:rPr lang="en-US" sz="4400" dirty="0" err="1">
                <a:ln w="196850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CÁN</a:t>
            </a:r>
            <a:r>
              <a:rPr lang="en-US" sz="4400" dirty="0">
                <a:ln w="196850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</a:t>
            </a:r>
            <a:r>
              <a:rPr lang="en-US" sz="4400" dirty="0" err="1">
                <a:ln w="196850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SỰ</a:t>
            </a:r>
            <a:r>
              <a:rPr lang="en-US" sz="4400" dirty="0">
                <a:ln w="196850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</a:t>
            </a:r>
            <a:r>
              <a:rPr lang="en-US" sz="4400" dirty="0" err="1">
                <a:ln w="196850">
                  <a:solidFill>
                    <a:schemeClr val="bg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LỚP</a:t>
            </a:r>
            <a:endParaRPr lang="en-US" sz="4400" dirty="0">
              <a:ln w="196850">
                <a:solidFill>
                  <a:schemeClr val="bg1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D02A24-A6A8-674B-F274-3B9CE1173056}"/>
              </a:ext>
            </a:extLst>
          </p:cNvPr>
          <p:cNvSpPr txBox="1"/>
          <p:nvPr/>
        </p:nvSpPr>
        <p:spPr>
          <a:xfrm>
            <a:off x="454757" y="220191"/>
            <a:ext cx="5349765" cy="1961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err="1">
                <a:solidFill>
                  <a:srgbClr val="FF0000"/>
                </a:solidFill>
                <a:latin typeface="UTM Cookies" panose="02040603050506020204" pitchFamily="18" charset="0"/>
              </a:rPr>
              <a:t>PHẦN</a:t>
            </a:r>
            <a:r>
              <a:rPr lang="en-US" sz="4400" dirty="0">
                <a:solidFill>
                  <a:srgbClr val="FF0000"/>
                </a:solidFill>
                <a:latin typeface="UTM Cookies" panose="020406030505060202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UTM Cookies" panose="02040603050506020204" pitchFamily="18" charset="0"/>
              </a:rPr>
              <a:t>LÀM</a:t>
            </a:r>
            <a:r>
              <a:rPr lang="en-US" sz="4400" dirty="0">
                <a:solidFill>
                  <a:srgbClr val="FF0000"/>
                </a:solidFill>
                <a:latin typeface="UTM Cookies" panose="020406030505060202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UTM Cookies" panose="02040603050506020204" pitchFamily="18" charset="0"/>
              </a:rPr>
              <a:t>VIỆC</a:t>
            </a:r>
            <a:r>
              <a:rPr lang="en-US" sz="4400" dirty="0">
                <a:solidFill>
                  <a:srgbClr val="FF0000"/>
                </a:solidFill>
                <a:latin typeface="UTM Cookies" panose="020406030505060202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UTM Cookies" panose="02040603050506020204" pitchFamily="18" charset="0"/>
              </a:rPr>
              <a:t>CỦA</a:t>
            </a:r>
            <a:r>
              <a:rPr lang="en-US" sz="4400" dirty="0">
                <a:solidFill>
                  <a:srgbClr val="FF0000"/>
                </a:solidFill>
                <a:latin typeface="UTM Cookies" panose="02040603050506020204" pitchFamily="18" charset="0"/>
              </a:rPr>
              <a:t> BAN </a:t>
            </a:r>
            <a:r>
              <a:rPr lang="en-US" sz="4400" dirty="0" err="1">
                <a:solidFill>
                  <a:srgbClr val="FF0000"/>
                </a:solidFill>
                <a:latin typeface="UTM Cookies" panose="02040603050506020204" pitchFamily="18" charset="0"/>
              </a:rPr>
              <a:t>CÁN</a:t>
            </a:r>
            <a:r>
              <a:rPr lang="en-US" sz="4400" dirty="0">
                <a:solidFill>
                  <a:srgbClr val="FF0000"/>
                </a:solidFill>
                <a:latin typeface="UTM Cookies" panose="020406030505060202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UTM Cookies" panose="02040603050506020204" pitchFamily="18" charset="0"/>
              </a:rPr>
              <a:t>SỰ</a:t>
            </a:r>
            <a:r>
              <a:rPr lang="en-US" sz="4400" dirty="0">
                <a:solidFill>
                  <a:srgbClr val="FF0000"/>
                </a:solidFill>
                <a:latin typeface="UTM Cookies" panose="020406030505060202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UTM Cookies" panose="02040603050506020204" pitchFamily="18" charset="0"/>
              </a:rPr>
              <a:t>LỚP</a:t>
            </a:r>
            <a:endParaRPr lang="en-US" sz="4400" dirty="0">
              <a:solidFill>
                <a:srgbClr val="FF0000"/>
              </a:solidFill>
              <a:latin typeface="UTM Cookies" panose="02040603050506020204" pitchFamily="18" charset="0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919FC662-C7FC-E8D8-4291-EDD3DDE6F3A1}"/>
              </a:ext>
            </a:extLst>
          </p:cNvPr>
          <p:cNvSpPr/>
          <p:nvPr/>
        </p:nvSpPr>
        <p:spPr>
          <a:xfrm flipH="1">
            <a:off x="5233100" y="1014037"/>
            <a:ext cx="4708633" cy="2414963"/>
          </a:xfrm>
          <a:prstGeom prst="wedgeEllipseCallout">
            <a:avLst>
              <a:gd name="adj1" fmla="val -54397"/>
              <a:gd name="adj2" fmla="val 32069"/>
            </a:avLst>
          </a:prstGeom>
          <a:solidFill>
            <a:srgbClr val="FFC000">
              <a:lumMod val="20000"/>
              <a:lumOff val="80000"/>
            </a:srgbClr>
          </a:solidFill>
          <a:ln w="28575" cap="flat" cmpd="sng" algn="ctr">
            <a:solidFill>
              <a:sysClr val="windowText" lastClr="000000">
                <a:lumMod val="95000"/>
                <a:lumOff val="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trưởng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cáo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tuần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4A50DA76-47CB-9158-8262-7E1CD292437C}"/>
              </a:ext>
            </a:extLst>
          </p:cNvPr>
          <p:cNvSpPr/>
          <p:nvPr/>
        </p:nvSpPr>
        <p:spPr>
          <a:xfrm flipH="1">
            <a:off x="5153901" y="972724"/>
            <a:ext cx="4708633" cy="2414963"/>
          </a:xfrm>
          <a:prstGeom prst="wedgeEllipseCallout">
            <a:avLst>
              <a:gd name="adj1" fmla="val -54397"/>
              <a:gd name="adj2" fmla="val 32069"/>
            </a:avLst>
          </a:prstGeom>
          <a:solidFill>
            <a:srgbClr val="FFC000">
              <a:lumMod val="20000"/>
              <a:lumOff val="80000"/>
            </a:srgbClr>
          </a:solidFill>
          <a:ln w="28575" cap="flat" cmpd="sng" algn="ctr">
            <a:solidFill>
              <a:sysClr val="windowText" lastClr="000000">
                <a:lumMod val="95000"/>
                <a:lumOff val="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vi-VN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trưởng</a:t>
            </a:r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cáo</a:t>
            </a:r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 trong </a:t>
            </a:r>
            <a:r>
              <a:rPr lang="vi-VN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tuần</a:t>
            </a:r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995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6" grpId="0" animBg="1"/>
      <p:bldP spid="16" grpId="1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B972485E-FB05-4710-ADB2-6C7B729F7F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3" y="3207246"/>
            <a:ext cx="1706696" cy="3894303"/>
          </a:xfrm>
          <a:prstGeom prst="rect">
            <a:avLst/>
          </a:prstGeom>
        </p:spPr>
      </p:pic>
      <p:pic>
        <p:nvPicPr>
          <p:cNvPr id="76" name="Picture 12">
            <a:extLst>
              <a:ext uri="{FF2B5EF4-FFF2-40B4-BE49-F238E27FC236}">
                <a16:creationId xmlns:a16="http://schemas.microsoft.com/office/drawing/2014/main" id="{F64A1BD2-CA45-C9FF-E821-8DA679C616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227573" y="5899355"/>
            <a:ext cx="4447152" cy="1002630"/>
          </a:xfrm>
          <a:prstGeom prst="rect">
            <a:avLst/>
          </a:prstGeom>
        </p:spPr>
      </p:pic>
      <p:pic>
        <p:nvPicPr>
          <p:cNvPr id="77" name="Picture 12">
            <a:extLst>
              <a:ext uri="{FF2B5EF4-FFF2-40B4-BE49-F238E27FC236}">
                <a16:creationId xmlns:a16="http://schemas.microsoft.com/office/drawing/2014/main" id="{643247A7-3432-6349-5978-0F2E52AECF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458115" y="6126781"/>
            <a:ext cx="3373294" cy="760524"/>
          </a:xfrm>
          <a:prstGeom prst="rect">
            <a:avLst/>
          </a:prstGeom>
        </p:spPr>
      </p:pic>
      <p:pic>
        <p:nvPicPr>
          <p:cNvPr id="78" name="Picture 12">
            <a:extLst>
              <a:ext uri="{FF2B5EF4-FFF2-40B4-BE49-F238E27FC236}">
                <a16:creationId xmlns:a16="http://schemas.microsoft.com/office/drawing/2014/main" id="{4AC54A44-BAE1-7456-0629-76900E35C4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791554" y="6097476"/>
            <a:ext cx="3408846" cy="846366"/>
          </a:xfrm>
          <a:prstGeom prst="rect">
            <a:avLst/>
          </a:prstGeom>
        </p:spPr>
      </p:pic>
      <p:pic>
        <p:nvPicPr>
          <p:cNvPr id="80" name="Picture 16">
            <a:extLst>
              <a:ext uri="{FF2B5EF4-FFF2-40B4-BE49-F238E27FC236}">
                <a16:creationId xmlns:a16="http://schemas.microsoft.com/office/drawing/2014/main" id="{94B00AB5-6460-5370-8D28-A743D9DBE72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1369904" y="5462469"/>
            <a:ext cx="830496" cy="846366"/>
          </a:xfrm>
          <a:prstGeom prst="rect">
            <a:avLst/>
          </a:prstGeom>
        </p:spPr>
      </p:pic>
      <p:pic>
        <p:nvPicPr>
          <p:cNvPr id="82" name="Picture 18">
            <a:extLst>
              <a:ext uri="{FF2B5EF4-FFF2-40B4-BE49-F238E27FC236}">
                <a16:creationId xmlns:a16="http://schemas.microsoft.com/office/drawing/2014/main" id="{D18B3322-F5B5-F3F8-2A4D-7727A145C21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028073" y="5794943"/>
            <a:ext cx="616271" cy="509194"/>
          </a:xfrm>
          <a:prstGeom prst="rect">
            <a:avLst/>
          </a:prstGeom>
        </p:spPr>
      </p:pic>
      <p:pic>
        <p:nvPicPr>
          <p:cNvPr id="83" name="Picture 19">
            <a:extLst>
              <a:ext uri="{FF2B5EF4-FFF2-40B4-BE49-F238E27FC236}">
                <a16:creationId xmlns:a16="http://schemas.microsoft.com/office/drawing/2014/main" id="{4368A14F-2A31-CBAB-64EC-28E9A50939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365908" y="4438852"/>
            <a:ext cx="783944" cy="611476"/>
          </a:xfrm>
          <a:prstGeom prst="rect">
            <a:avLst/>
          </a:prstGeom>
        </p:spPr>
      </p:pic>
      <p:pic>
        <p:nvPicPr>
          <p:cNvPr id="94" name="Picture 7">
            <a:extLst>
              <a:ext uri="{FF2B5EF4-FFF2-40B4-BE49-F238E27FC236}">
                <a16:creationId xmlns:a16="http://schemas.microsoft.com/office/drawing/2014/main" id="{428DEA8A-A7E0-7EAC-F8EA-A2BA4BFBF5D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635762" y="6060383"/>
            <a:ext cx="1184036" cy="600898"/>
          </a:xfrm>
          <a:prstGeom prst="rect">
            <a:avLst/>
          </a:prstGeom>
        </p:spPr>
      </p:pic>
      <p:pic>
        <p:nvPicPr>
          <p:cNvPr id="95" name="Picture 7">
            <a:extLst>
              <a:ext uri="{FF2B5EF4-FFF2-40B4-BE49-F238E27FC236}">
                <a16:creationId xmlns:a16="http://schemas.microsoft.com/office/drawing/2014/main" id="{7CB70E2B-C9DE-8650-4007-9B5C5B494BE3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261330" y="2373826"/>
            <a:ext cx="1184036" cy="600898"/>
          </a:xfrm>
          <a:prstGeom prst="rect">
            <a:avLst/>
          </a:prstGeom>
        </p:spPr>
      </p:pic>
      <p:pic>
        <p:nvPicPr>
          <p:cNvPr id="96" name="Picture 7">
            <a:extLst>
              <a:ext uri="{FF2B5EF4-FFF2-40B4-BE49-F238E27FC236}">
                <a16:creationId xmlns:a16="http://schemas.microsoft.com/office/drawing/2014/main" id="{15BC166B-DC6B-FD8F-AD71-5AEDEB7F8F7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1057042" y="5045819"/>
            <a:ext cx="1184036" cy="600898"/>
          </a:xfrm>
          <a:prstGeom prst="rect">
            <a:avLst/>
          </a:prstGeom>
        </p:spPr>
      </p:pic>
      <p:grpSp>
        <p:nvGrpSpPr>
          <p:cNvPr id="4" name="组合 5">
            <a:extLst>
              <a:ext uri="{FF2B5EF4-FFF2-40B4-BE49-F238E27FC236}">
                <a16:creationId xmlns:a16="http://schemas.microsoft.com/office/drawing/2014/main" id="{8F3A9175-6F0B-62AF-7A2C-F8FC7E1AD0D8}"/>
              </a:ext>
            </a:extLst>
          </p:cNvPr>
          <p:cNvGrpSpPr/>
          <p:nvPr/>
        </p:nvGrpSpPr>
        <p:grpSpPr>
          <a:xfrm>
            <a:off x="5853109" y="513298"/>
            <a:ext cx="5795951" cy="2788923"/>
            <a:chOff x="2622645" y="3248015"/>
            <a:chExt cx="5030339" cy="1788831"/>
          </a:xfrm>
        </p:grpSpPr>
        <p:sp>
          <p:nvSpPr>
            <p:cNvPr id="5" name="圆角矩形 38">
              <a:extLst>
                <a:ext uri="{FF2B5EF4-FFF2-40B4-BE49-F238E27FC236}">
                  <a16:creationId xmlns:a16="http://schemas.microsoft.com/office/drawing/2014/main" id="{9A2B747C-EEE4-C359-48FD-CA0582ADD487}"/>
                </a:ext>
              </a:extLst>
            </p:cNvPr>
            <p:cNvSpPr/>
            <p:nvPr/>
          </p:nvSpPr>
          <p:spPr>
            <a:xfrm>
              <a:off x="2622645" y="3248015"/>
              <a:ext cx="5030339" cy="1788831"/>
            </a:xfrm>
            <a:custGeom>
              <a:avLst/>
              <a:gdLst>
                <a:gd name="connsiteX0" fmla="*/ 0 w 4549070"/>
                <a:gd name="connsiteY0" fmla="*/ 687603 h 1375205"/>
                <a:gd name="connsiteX1" fmla="*/ 687603 w 4549070"/>
                <a:gd name="connsiteY1" fmla="*/ 0 h 1375205"/>
                <a:gd name="connsiteX2" fmla="*/ 3861468 w 4549070"/>
                <a:gd name="connsiteY2" fmla="*/ 0 h 1375205"/>
                <a:gd name="connsiteX3" fmla="*/ 4549071 w 4549070"/>
                <a:gd name="connsiteY3" fmla="*/ 687603 h 1375205"/>
                <a:gd name="connsiteX4" fmla="*/ 4549070 w 4549070"/>
                <a:gd name="connsiteY4" fmla="*/ 687603 h 1375205"/>
                <a:gd name="connsiteX5" fmla="*/ 3861467 w 4549070"/>
                <a:gd name="connsiteY5" fmla="*/ 1375206 h 1375205"/>
                <a:gd name="connsiteX6" fmla="*/ 687603 w 4549070"/>
                <a:gd name="connsiteY6" fmla="*/ 1375205 h 1375205"/>
                <a:gd name="connsiteX7" fmla="*/ 0 w 4549070"/>
                <a:gd name="connsiteY7" fmla="*/ 687602 h 1375205"/>
                <a:gd name="connsiteX8" fmla="*/ 0 w 4549070"/>
                <a:gd name="connsiteY8" fmla="*/ 687603 h 1375205"/>
                <a:gd name="connsiteX0-1" fmla="*/ 0 w 4549071"/>
                <a:gd name="connsiteY0-2" fmla="*/ 687603 h 1375206"/>
                <a:gd name="connsiteX1-3" fmla="*/ 687603 w 4549071"/>
                <a:gd name="connsiteY1-4" fmla="*/ 0 h 1375206"/>
                <a:gd name="connsiteX2-5" fmla="*/ 3861468 w 4549071"/>
                <a:gd name="connsiteY2-6" fmla="*/ 0 h 1375206"/>
                <a:gd name="connsiteX3-7" fmla="*/ 4549071 w 4549071"/>
                <a:gd name="connsiteY3-8" fmla="*/ 687603 h 1375206"/>
                <a:gd name="connsiteX4-9" fmla="*/ 4549070 w 4549071"/>
                <a:gd name="connsiteY4-10" fmla="*/ 687603 h 1375206"/>
                <a:gd name="connsiteX5-11" fmla="*/ 3861467 w 4549071"/>
                <a:gd name="connsiteY5-12" fmla="*/ 1375206 h 1375206"/>
                <a:gd name="connsiteX6-13" fmla="*/ 687603 w 4549071"/>
                <a:gd name="connsiteY6-14" fmla="*/ 1375205 h 1375206"/>
                <a:gd name="connsiteX7-15" fmla="*/ 0 w 4549071"/>
                <a:gd name="connsiteY7-16" fmla="*/ 687602 h 1375206"/>
                <a:gd name="connsiteX8-17" fmla="*/ 0 w 4549071"/>
                <a:gd name="connsiteY8-18" fmla="*/ 687603 h 1375206"/>
                <a:gd name="connsiteX0-19" fmla="*/ 0 w 4549071"/>
                <a:gd name="connsiteY0-20" fmla="*/ 687603 h 1375206"/>
                <a:gd name="connsiteX1-21" fmla="*/ 687603 w 4549071"/>
                <a:gd name="connsiteY1-22" fmla="*/ 0 h 1375206"/>
                <a:gd name="connsiteX2-23" fmla="*/ 3861468 w 4549071"/>
                <a:gd name="connsiteY2-24" fmla="*/ 0 h 1375206"/>
                <a:gd name="connsiteX3-25" fmla="*/ 4549071 w 4549071"/>
                <a:gd name="connsiteY3-26" fmla="*/ 687603 h 1375206"/>
                <a:gd name="connsiteX4-27" fmla="*/ 4549070 w 4549071"/>
                <a:gd name="connsiteY4-28" fmla="*/ 687603 h 1375206"/>
                <a:gd name="connsiteX5-29" fmla="*/ 3861467 w 4549071"/>
                <a:gd name="connsiteY5-30" fmla="*/ 1375206 h 1375206"/>
                <a:gd name="connsiteX6-31" fmla="*/ 687603 w 4549071"/>
                <a:gd name="connsiteY6-32" fmla="*/ 1375205 h 1375206"/>
                <a:gd name="connsiteX7-33" fmla="*/ 0 w 4549071"/>
                <a:gd name="connsiteY7-34" fmla="*/ 687602 h 1375206"/>
                <a:gd name="connsiteX8-35" fmla="*/ 0 w 4549071"/>
                <a:gd name="connsiteY8-36" fmla="*/ 687603 h 1375206"/>
                <a:gd name="connsiteX0-37" fmla="*/ 0 w 4549071"/>
                <a:gd name="connsiteY0-38" fmla="*/ 739922 h 1427525"/>
                <a:gd name="connsiteX1-39" fmla="*/ 687603 w 4549071"/>
                <a:gd name="connsiteY1-40" fmla="*/ 52319 h 1427525"/>
                <a:gd name="connsiteX2-41" fmla="*/ 3861468 w 4549071"/>
                <a:gd name="connsiteY2-42" fmla="*/ 52319 h 1427525"/>
                <a:gd name="connsiteX3-43" fmla="*/ 4549071 w 4549071"/>
                <a:gd name="connsiteY3-44" fmla="*/ 739922 h 1427525"/>
                <a:gd name="connsiteX4-45" fmla="*/ 4549070 w 4549071"/>
                <a:gd name="connsiteY4-46" fmla="*/ 739922 h 1427525"/>
                <a:gd name="connsiteX5-47" fmla="*/ 3861467 w 4549071"/>
                <a:gd name="connsiteY5-48" fmla="*/ 1427525 h 1427525"/>
                <a:gd name="connsiteX6-49" fmla="*/ 687603 w 4549071"/>
                <a:gd name="connsiteY6-50" fmla="*/ 1427524 h 1427525"/>
                <a:gd name="connsiteX7-51" fmla="*/ 0 w 4549071"/>
                <a:gd name="connsiteY7-52" fmla="*/ 739921 h 1427525"/>
                <a:gd name="connsiteX8-53" fmla="*/ 0 w 4549071"/>
                <a:gd name="connsiteY8-54" fmla="*/ 739922 h 1427525"/>
                <a:gd name="connsiteX0-55" fmla="*/ 0 w 4549071"/>
                <a:gd name="connsiteY0-56" fmla="*/ 763223 h 1450826"/>
                <a:gd name="connsiteX1-57" fmla="*/ 687603 w 4549071"/>
                <a:gd name="connsiteY1-58" fmla="*/ 75620 h 1450826"/>
                <a:gd name="connsiteX2-59" fmla="*/ 3861468 w 4549071"/>
                <a:gd name="connsiteY2-60" fmla="*/ 75620 h 1450826"/>
                <a:gd name="connsiteX3-61" fmla="*/ 4549071 w 4549071"/>
                <a:gd name="connsiteY3-62" fmla="*/ 763223 h 1450826"/>
                <a:gd name="connsiteX4-63" fmla="*/ 4549070 w 4549071"/>
                <a:gd name="connsiteY4-64" fmla="*/ 763223 h 1450826"/>
                <a:gd name="connsiteX5-65" fmla="*/ 3861467 w 4549071"/>
                <a:gd name="connsiteY5-66" fmla="*/ 1450826 h 1450826"/>
                <a:gd name="connsiteX6-67" fmla="*/ 687603 w 4549071"/>
                <a:gd name="connsiteY6-68" fmla="*/ 1450825 h 1450826"/>
                <a:gd name="connsiteX7-69" fmla="*/ 0 w 4549071"/>
                <a:gd name="connsiteY7-70" fmla="*/ 763222 h 1450826"/>
                <a:gd name="connsiteX8-71" fmla="*/ 0 w 4549071"/>
                <a:gd name="connsiteY8-72" fmla="*/ 763223 h 14508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549071" h="1450826">
                  <a:moveTo>
                    <a:pt x="0" y="763223"/>
                  </a:moveTo>
                  <a:cubicBezTo>
                    <a:pt x="0" y="383470"/>
                    <a:pt x="307850" y="75620"/>
                    <a:pt x="687603" y="75620"/>
                  </a:cubicBezTo>
                  <a:cubicBezTo>
                    <a:pt x="1771809" y="-42098"/>
                    <a:pt x="2908518" y="-6782"/>
                    <a:pt x="3861468" y="75620"/>
                  </a:cubicBezTo>
                  <a:cubicBezTo>
                    <a:pt x="4241221" y="75620"/>
                    <a:pt x="4549071" y="383470"/>
                    <a:pt x="4549071" y="763223"/>
                  </a:cubicBezTo>
                  <a:lnTo>
                    <a:pt x="4549070" y="763223"/>
                  </a:lnTo>
                  <a:cubicBezTo>
                    <a:pt x="4549070" y="1142976"/>
                    <a:pt x="4241220" y="1450826"/>
                    <a:pt x="3861467" y="1450826"/>
                  </a:cubicBezTo>
                  <a:cubicBezTo>
                    <a:pt x="2382597" y="768655"/>
                    <a:pt x="1745558" y="1450825"/>
                    <a:pt x="687603" y="1450825"/>
                  </a:cubicBezTo>
                  <a:cubicBezTo>
                    <a:pt x="307850" y="1450825"/>
                    <a:pt x="0" y="1142975"/>
                    <a:pt x="0" y="763222"/>
                  </a:cubicBezTo>
                  <a:lnTo>
                    <a:pt x="0" y="763223"/>
                  </a:lnTo>
                  <a:close/>
                </a:path>
              </a:pathLst>
            </a:custGeom>
            <a:solidFill>
              <a:srgbClr val="F7C61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圆角矩形 38">
              <a:extLst>
                <a:ext uri="{FF2B5EF4-FFF2-40B4-BE49-F238E27FC236}">
                  <a16:creationId xmlns:a16="http://schemas.microsoft.com/office/drawing/2014/main" id="{34D60AD9-3300-5E28-A156-F13C153915D7}"/>
                </a:ext>
              </a:extLst>
            </p:cNvPr>
            <p:cNvSpPr/>
            <p:nvPr/>
          </p:nvSpPr>
          <p:spPr>
            <a:xfrm>
              <a:off x="2874239" y="3311856"/>
              <a:ext cx="4594680" cy="1633907"/>
            </a:xfrm>
            <a:custGeom>
              <a:avLst/>
              <a:gdLst>
                <a:gd name="connsiteX0" fmla="*/ 0 w 4549070"/>
                <a:gd name="connsiteY0" fmla="*/ 687603 h 1375205"/>
                <a:gd name="connsiteX1" fmla="*/ 687603 w 4549070"/>
                <a:gd name="connsiteY1" fmla="*/ 0 h 1375205"/>
                <a:gd name="connsiteX2" fmla="*/ 3861468 w 4549070"/>
                <a:gd name="connsiteY2" fmla="*/ 0 h 1375205"/>
                <a:gd name="connsiteX3" fmla="*/ 4549071 w 4549070"/>
                <a:gd name="connsiteY3" fmla="*/ 687603 h 1375205"/>
                <a:gd name="connsiteX4" fmla="*/ 4549070 w 4549070"/>
                <a:gd name="connsiteY4" fmla="*/ 687603 h 1375205"/>
                <a:gd name="connsiteX5" fmla="*/ 3861467 w 4549070"/>
                <a:gd name="connsiteY5" fmla="*/ 1375206 h 1375205"/>
                <a:gd name="connsiteX6" fmla="*/ 687603 w 4549070"/>
                <a:gd name="connsiteY6" fmla="*/ 1375205 h 1375205"/>
                <a:gd name="connsiteX7" fmla="*/ 0 w 4549070"/>
                <a:gd name="connsiteY7" fmla="*/ 687602 h 1375205"/>
                <a:gd name="connsiteX8" fmla="*/ 0 w 4549070"/>
                <a:gd name="connsiteY8" fmla="*/ 687603 h 1375205"/>
                <a:gd name="connsiteX0-1" fmla="*/ 0 w 4549071"/>
                <a:gd name="connsiteY0-2" fmla="*/ 687603 h 1375206"/>
                <a:gd name="connsiteX1-3" fmla="*/ 687603 w 4549071"/>
                <a:gd name="connsiteY1-4" fmla="*/ 0 h 1375206"/>
                <a:gd name="connsiteX2-5" fmla="*/ 3861468 w 4549071"/>
                <a:gd name="connsiteY2-6" fmla="*/ 0 h 1375206"/>
                <a:gd name="connsiteX3-7" fmla="*/ 4549071 w 4549071"/>
                <a:gd name="connsiteY3-8" fmla="*/ 687603 h 1375206"/>
                <a:gd name="connsiteX4-9" fmla="*/ 4549070 w 4549071"/>
                <a:gd name="connsiteY4-10" fmla="*/ 687603 h 1375206"/>
                <a:gd name="connsiteX5-11" fmla="*/ 3861467 w 4549071"/>
                <a:gd name="connsiteY5-12" fmla="*/ 1375206 h 1375206"/>
                <a:gd name="connsiteX6-13" fmla="*/ 687603 w 4549071"/>
                <a:gd name="connsiteY6-14" fmla="*/ 1375205 h 1375206"/>
                <a:gd name="connsiteX7-15" fmla="*/ 0 w 4549071"/>
                <a:gd name="connsiteY7-16" fmla="*/ 687602 h 1375206"/>
                <a:gd name="connsiteX8-17" fmla="*/ 0 w 4549071"/>
                <a:gd name="connsiteY8-18" fmla="*/ 687603 h 1375206"/>
                <a:gd name="connsiteX0-19" fmla="*/ 0 w 4549071"/>
                <a:gd name="connsiteY0-20" fmla="*/ 687603 h 1375206"/>
                <a:gd name="connsiteX1-21" fmla="*/ 687603 w 4549071"/>
                <a:gd name="connsiteY1-22" fmla="*/ 0 h 1375206"/>
                <a:gd name="connsiteX2-23" fmla="*/ 3861468 w 4549071"/>
                <a:gd name="connsiteY2-24" fmla="*/ 0 h 1375206"/>
                <a:gd name="connsiteX3-25" fmla="*/ 4549071 w 4549071"/>
                <a:gd name="connsiteY3-26" fmla="*/ 687603 h 1375206"/>
                <a:gd name="connsiteX4-27" fmla="*/ 4549070 w 4549071"/>
                <a:gd name="connsiteY4-28" fmla="*/ 687603 h 1375206"/>
                <a:gd name="connsiteX5-29" fmla="*/ 3861467 w 4549071"/>
                <a:gd name="connsiteY5-30" fmla="*/ 1375206 h 1375206"/>
                <a:gd name="connsiteX6-31" fmla="*/ 687603 w 4549071"/>
                <a:gd name="connsiteY6-32" fmla="*/ 1375205 h 1375206"/>
                <a:gd name="connsiteX7-33" fmla="*/ 0 w 4549071"/>
                <a:gd name="connsiteY7-34" fmla="*/ 687602 h 1375206"/>
                <a:gd name="connsiteX8-35" fmla="*/ 0 w 4549071"/>
                <a:gd name="connsiteY8-36" fmla="*/ 687603 h 1375206"/>
                <a:gd name="connsiteX0-37" fmla="*/ 0 w 4549071"/>
                <a:gd name="connsiteY0-38" fmla="*/ 739922 h 1427525"/>
                <a:gd name="connsiteX1-39" fmla="*/ 687603 w 4549071"/>
                <a:gd name="connsiteY1-40" fmla="*/ 52319 h 1427525"/>
                <a:gd name="connsiteX2-41" fmla="*/ 3861468 w 4549071"/>
                <a:gd name="connsiteY2-42" fmla="*/ 52319 h 1427525"/>
                <a:gd name="connsiteX3-43" fmla="*/ 4549071 w 4549071"/>
                <a:gd name="connsiteY3-44" fmla="*/ 739922 h 1427525"/>
                <a:gd name="connsiteX4-45" fmla="*/ 4549070 w 4549071"/>
                <a:gd name="connsiteY4-46" fmla="*/ 739922 h 1427525"/>
                <a:gd name="connsiteX5-47" fmla="*/ 3861467 w 4549071"/>
                <a:gd name="connsiteY5-48" fmla="*/ 1427525 h 1427525"/>
                <a:gd name="connsiteX6-49" fmla="*/ 687603 w 4549071"/>
                <a:gd name="connsiteY6-50" fmla="*/ 1427524 h 1427525"/>
                <a:gd name="connsiteX7-51" fmla="*/ 0 w 4549071"/>
                <a:gd name="connsiteY7-52" fmla="*/ 739921 h 1427525"/>
                <a:gd name="connsiteX8-53" fmla="*/ 0 w 4549071"/>
                <a:gd name="connsiteY8-54" fmla="*/ 739922 h 1427525"/>
                <a:gd name="connsiteX0-55" fmla="*/ 0 w 4549071"/>
                <a:gd name="connsiteY0-56" fmla="*/ 763223 h 1450826"/>
                <a:gd name="connsiteX1-57" fmla="*/ 687603 w 4549071"/>
                <a:gd name="connsiteY1-58" fmla="*/ 75620 h 1450826"/>
                <a:gd name="connsiteX2-59" fmla="*/ 3861468 w 4549071"/>
                <a:gd name="connsiteY2-60" fmla="*/ 75620 h 1450826"/>
                <a:gd name="connsiteX3-61" fmla="*/ 4549071 w 4549071"/>
                <a:gd name="connsiteY3-62" fmla="*/ 763223 h 1450826"/>
                <a:gd name="connsiteX4-63" fmla="*/ 4549070 w 4549071"/>
                <a:gd name="connsiteY4-64" fmla="*/ 763223 h 1450826"/>
                <a:gd name="connsiteX5-65" fmla="*/ 3861467 w 4549071"/>
                <a:gd name="connsiteY5-66" fmla="*/ 1450826 h 1450826"/>
                <a:gd name="connsiteX6-67" fmla="*/ 687603 w 4549071"/>
                <a:gd name="connsiteY6-68" fmla="*/ 1450825 h 1450826"/>
                <a:gd name="connsiteX7-69" fmla="*/ 0 w 4549071"/>
                <a:gd name="connsiteY7-70" fmla="*/ 763222 h 1450826"/>
                <a:gd name="connsiteX8-71" fmla="*/ 0 w 4549071"/>
                <a:gd name="connsiteY8-72" fmla="*/ 763223 h 14508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549071" h="1450826">
                  <a:moveTo>
                    <a:pt x="0" y="763223"/>
                  </a:moveTo>
                  <a:cubicBezTo>
                    <a:pt x="0" y="383470"/>
                    <a:pt x="307850" y="75620"/>
                    <a:pt x="687603" y="75620"/>
                  </a:cubicBezTo>
                  <a:cubicBezTo>
                    <a:pt x="1771809" y="-42098"/>
                    <a:pt x="2908518" y="-6782"/>
                    <a:pt x="3861468" y="75620"/>
                  </a:cubicBezTo>
                  <a:cubicBezTo>
                    <a:pt x="4241221" y="75620"/>
                    <a:pt x="4549071" y="383470"/>
                    <a:pt x="4549071" y="763223"/>
                  </a:cubicBezTo>
                  <a:lnTo>
                    <a:pt x="4549070" y="763223"/>
                  </a:lnTo>
                  <a:cubicBezTo>
                    <a:pt x="4549070" y="1142976"/>
                    <a:pt x="4241220" y="1450826"/>
                    <a:pt x="3861467" y="1450826"/>
                  </a:cubicBezTo>
                  <a:cubicBezTo>
                    <a:pt x="2382597" y="768655"/>
                    <a:pt x="1745558" y="1450825"/>
                    <a:pt x="687603" y="1450825"/>
                  </a:cubicBezTo>
                  <a:cubicBezTo>
                    <a:pt x="307850" y="1450825"/>
                    <a:pt x="0" y="1142975"/>
                    <a:pt x="0" y="763222"/>
                  </a:cubicBezTo>
                  <a:lnTo>
                    <a:pt x="0" y="763223"/>
                  </a:lnTo>
                  <a:close/>
                </a:path>
              </a:pathLst>
            </a:custGeom>
            <a:solidFill>
              <a:srgbClr val="F9D0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圆角矩形 38">
              <a:extLst>
                <a:ext uri="{FF2B5EF4-FFF2-40B4-BE49-F238E27FC236}">
                  <a16:creationId xmlns:a16="http://schemas.microsoft.com/office/drawing/2014/main" id="{3DC1F738-7A4E-5BA6-A5F2-9FF40F57AEE5}"/>
                </a:ext>
              </a:extLst>
            </p:cNvPr>
            <p:cNvSpPr/>
            <p:nvPr/>
          </p:nvSpPr>
          <p:spPr>
            <a:xfrm>
              <a:off x="3130372" y="3371018"/>
              <a:ext cx="4338547" cy="1542824"/>
            </a:xfrm>
            <a:custGeom>
              <a:avLst/>
              <a:gdLst>
                <a:gd name="connsiteX0" fmla="*/ 0 w 4549070"/>
                <a:gd name="connsiteY0" fmla="*/ 687603 h 1375205"/>
                <a:gd name="connsiteX1" fmla="*/ 687603 w 4549070"/>
                <a:gd name="connsiteY1" fmla="*/ 0 h 1375205"/>
                <a:gd name="connsiteX2" fmla="*/ 3861468 w 4549070"/>
                <a:gd name="connsiteY2" fmla="*/ 0 h 1375205"/>
                <a:gd name="connsiteX3" fmla="*/ 4549071 w 4549070"/>
                <a:gd name="connsiteY3" fmla="*/ 687603 h 1375205"/>
                <a:gd name="connsiteX4" fmla="*/ 4549070 w 4549070"/>
                <a:gd name="connsiteY4" fmla="*/ 687603 h 1375205"/>
                <a:gd name="connsiteX5" fmla="*/ 3861467 w 4549070"/>
                <a:gd name="connsiteY5" fmla="*/ 1375206 h 1375205"/>
                <a:gd name="connsiteX6" fmla="*/ 687603 w 4549070"/>
                <a:gd name="connsiteY6" fmla="*/ 1375205 h 1375205"/>
                <a:gd name="connsiteX7" fmla="*/ 0 w 4549070"/>
                <a:gd name="connsiteY7" fmla="*/ 687602 h 1375205"/>
                <a:gd name="connsiteX8" fmla="*/ 0 w 4549070"/>
                <a:gd name="connsiteY8" fmla="*/ 687603 h 1375205"/>
                <a:gd name="connsiteX0-1" fmla="*/ 0 w 4549071"/>
                <a:gd name="connsiteY0-2" fmla="*/ 687603 h 1375206"/>
                <a:gd name="connsiteX1-3" fmla="*/ 687603 w 4549071"/>
                <a:gd name="connsiteY1-4" fmla="*/ 0 h 1375206"/>
                <a:gd name="connsiteX2-5" fmla="*/ 3861468 w 4549071"/>
                <a:gd name="connsiteY2-6" fmla="*/ 0 h 1375206"/>
                <a:gd name="connsiteX3-7" fmla="*/ 4549071 w 4549071"/>
                <a:gd name="connsiteY3-8" fmla="*/ 687603 h 1375206"/>
                <a:gd name="connsiteX4-9" fmla="*/ 4549070 w 4549071"/>
                <a:gd name="connsiteY4-10" fmla="*/ 687603 h 1375206"/>
                <a:gd name="connsiteX5-11" fmla="*/ 3861467 w 4549071"/>
                <a:gd name="connsiteY5-12" fmla="*/ 1375206 h 1375206"/>
                <a:gd name="connsiteX6-13" fmla="*/ 687603 w 4549071"/>
                <a:gd name="connsiteY6-14" fmla="*/ 1375205 h 1375206"/>
                <a:gd name="connsiteX7-15" fmla="*/ 0 w 4549071"/>
                <a:gd name="connsiteY7-16" fmla="*/ 687602 h 1375206"/>
                <a:gd name="connsiteX8-17" fmla="*/ 0 w 4549071"/>
                <a:gd name="connsiteY8-18" fmla="*/ 687603 h 1375206"/>
                <a:gd name="connsiteX0-19" fmla="*/ 0 w 4549071"/>
                <a:gd name="connsiteY0-20" fmla="*/ 687603 h 1375206"/>
                <a:gd name="connsiteX1-21" fmla="*/ 687603 w 4549071"/>
                <a:gd name="connsiteY1-22" fmla="*/ 0 h 1375206"/>
                <a:gd name="connsiteX2-23" fmla="*/ 3861468 w 4549071"/>
                <a:gd name="connsiteY2-24" fmla="*/ 0 h 1375206"/>
                <a:gd name="connsiteX3-25" fmla="*/ 4549071 w 4549071"/>
                <a:gd name="connsiteY3-26" fmla="*/ 687603 h 1375206"/>
                <a:gd name="connsiteX4-27" fmla="*/ 4549070 w 4549071"/>
                <a:gd name="connsiteY4-28" fmla="*/ 687603 h 1375206"/>
                <a:gd name="connsiteX5-29" fmla="*/ 3861467 w 4549071"/>
                <a:gd name="connsiteY5-30" fmla="*/ 1375206 h 1375206"/>
                <a:gd name="connsiteX6-31" fmla="*/ 687603 w 4549071"/>
                <a:gd name="connsiteY6-32" fmla="*/ 1375205 h 1375206"/>
                <a:gd name="connsiteX7-33" fmla="*/ 0 w 4549071"/>
                <a:gd name="connsiteY7-34" fmla="*/ 687602 h 1375206"/>
                <a:gd name="connsiteX8-35" fmla="*/ 0 w 4549071"/>
                <a:gd name="connsiteY8-36" fmla="*/ 687603 h 1375206"/>
                <a:gd name="connsiteX0-37" fmla="*/ 0 w 4549071"/>
                <a:gd name="connsiteY0-38" fmla="*/ 739922 h 1427525"/>
                <a:gd name="connsiteX1-39" fmla="*/ 687603 w 4549071"/>
                <a:gd name="connsiteY1-40" fmla="*/ 52319 h 1427525"/>
                <a:gd name="connsiteX2-41" fmla="*/ 3861468 w 4549071"/>
                <a:gd name="connsiteY2-42" fmla="*/ 52319 h 1427525"/>
                <a:gd name="connsiteX3-43" fmla="*/ 4549071 w 4549071"/>
                <a:gd name="connsiteY3-44" fmla="*/ 739922 h 1427525"/>
                <a:gd name="connsiteX4-45" fmla="*/ 4549070 w 4549071"/>
                <a:gd name="connsiteY4-46" fmla="*/ 739922 h 1427525"/>
                <a:gd name="connsiteX5-47" fmla="*/ 3861467 w 4549071"/>
                <a:gd name="connsiteY5-48" fmla="*/ 1427525 h 1427525"/>
                <a:gd name="connsiteX6-49" fmla="*/ 687603 w 4549071"/>
                <a:gd name="connsiteY6-50" fmla="*/ 1427524 h 1427525"/>
                <a:gd name="connsiteX7-51" fmla="*/ 0 w 4549071"/>
                <a:gd name="connsiteY7-52" fmla="*/ 739921 h 1427525"/>
                <a:gd name="connsiteX8-53" fmla="*/ 0 w 4549071"/>
                <a:gd name="connsiteY8-54" fmla="*/ 739922 h 1427525"/>
                <a:gd name="connsiteX0-55" fmla="*/ 0 w 4549071"/>
                <a:gd name="connsiteY0-56" fmla="*/ 763223 h 1450826"/>
                <a:gd name="connsiteX1-57" fmla="*/ 687603 w 4549071"/>
                <a:gd name="connsiteY1-58" fmla="*/ 75620 h 1450826"/>
                <a:gd name="connsiteX2-59" fmla="*/ 3861468 w 4549071"/>
                <a:gd name="connsiteY2-60" fmla="*/ 75620 h 1450826"/>
                <a:gd name="connsiteX3-61" fmla="*/ 4549071 w 4549071"/>
                <a:gd name="connsiteY3-62" fmla="*/ 763223 h 1450826"/>
                <a:gd name="connsiteX4-63" fmla="*/ 4549070 w 4549071"/>
                <a:gd name="connsiteY4-64" fmla="*/ 763223 h 1450826"/>
                <a:gd name="connsiteX5-65" fmla="*/ 3861467 w 4549071"/>
                <a:gd name="connsiteY5-66" fmla="*/ 1450826 h 1450826"/>
                <a:gd name="connsiteX6-67" fmla="*/ 687603 w 4549071"/>
                <a:gd name="connsiteY6-68" fmla="*/ 1450825 h 1450826"/>
                <a:gd name="connsiteX7-69" fmla="*/ 0 w 4549071"/>
                <a:gd name="connsiteY7-70" fmla="*/ 763222 h 1450826"/>
                <a:gd name="connsiteX8-71" fmla="*/ 0 w 4549071"/>
                <a:gd name="connsiteY8-72" fmla="*/ 763223 h 14508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549071" h="1450826">
                  <a:moveTo>
                    <a:pt x="0" y="763223"/>
                  </a:moveTo>
                  <a:cubicBezTo>
                    <a:pt x="0" y="383470"/>
                    <a:pt x="307850" y="75620"/>
                    <a:pt x="687603" y="75620"/>
                  </a:cubicBezTo>
                  <a:cubicBezTo>
                    <a:pt x="1771809" y="-42098"/>
                    <a:pt x="2908518" y="-6782"/>
                    <a:pt x="3861468" y="75620"/>
                  </a:cubicBezTo>
                  <a:cubicBezTo>
                    <a:pt x="4241221" y="75620"/>
                    <a:pt x="4549071" y="383470"/>
                    <a:pt x="4549071" y="763223"/>
                  </a:cubicBezTo>
                  <a:lnTo>
                    <a:pt x="4549070" y="763223"/>
                  </a:lnTo>
                  <a:cubicBezTo>
                    <a:pt x="4549070" y="1142976"/>
                    <a:pt x="4241220" y="1450826"/>
                    <a:pt x="3861467" y="1450826"/>
                  </a:cubicBezTo>
                  <a:cubicBezTo>
                    <a:pt x="2382597" y="768655"/>
                    <a:pt x="1745558" y="1450825"/>
                    <a:pt x="687603" y="1450825"/>
                  </a:cubicBezTo>
                  <a:cubicBezTo>
                    <a:pt x="307850" y="1450825"/>
                    <a:pt x="0" y="1142975"/>
                    <a:pt x="0" y="763222"/>
                  </a:cubicBezTo>
                  <a:lnTo>
                    <a:pt x="0" y="763223"/>
                  </a:lnTo>
                  <a:close/>
                </a:path>
              </a:pathLst>
            </a:custGeom>
            <a:solidFill>
              <a:srgbClr val="FFE0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318F7CF-8ADB-6DDF-D792-D394111565B0}"/>
              </a:ext>
            </a:extLst>
          </p:cNvPr>
          <p:cNvSpPr txBox="1"/>
          <p:nvPr/>
        </p:nvSpPr>
        <p:spPr>
          <a:xfrm>
            <a:off x="6324656" y="1435510"/>
            <a:ext cx="51876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ln>
                  <a:solidFill>
                    <a:schemeClr val="bg1"/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SINH </a:t>
            </a:r>
            <a:r>
              <a:rPr lang="en-US" sz="4400" dirty="0" err="1">
                <a:ln>
                  <a:solidFill>
                    <a:schemeClr val="bg1"/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HOẠT</a:t>
            </a:r>
            <a:r>
              <a:rPr lang="en-US" sz="4400" dirty="0">
                <a:ln>
                  <a:solidFill>
                    <a:schemeClr val="bg1"/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400" dirty="0" err="1">
                <a:ln>
                  <a:solidFill>
                    <a:schemeClr val="bg1"/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DƯỚI</a:t>
            </a:r>
            <a:r>
              <a:rPr lang="en-US" sz="4400" dirty="0">
                <a:ln>
                  <a:solidFill>
                    <a:schemeClr val="bg1"/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400" dirty="0" err="1">
                <a:ln>
                  <a:solidFill>
                    <a:schemeClr val="bg1"/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CỜ</a:t>
            </a:r>
            <a:endParaRPr lang="en-US" sz="4400" dirty="0">
              <a:ln>
                <a:solidFill>
                  <a:schemeClr val="bg1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iCiel Crocante" panose="02000000000000000000" pitchFamily="50" charset="0"/>
            </a:endParaRPr>
          </a:p>
        </p:txBody>
      </p:sp>
      <p:pic>
        <p:nvPicPr>
          <p:cNvPr id="13" name="Picture 12" descr="A picture containing text, toy, doll, clipart&#10;&#10;Description automatically generated">
            <a:extLst>
              <a:ext uri="{FF2B5EF4-FFF2-40B4-BE49-F238E27FC236}">
                <a16:creationId xmlns:a16="http://schemas.microsoft.com/office/drawing/2014/main" id="{CCF8E8BE-164E-3155-0034-132395D0D1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224" y="3284087"/>
            <a:ext cx="1412652" cy="3523463"/>
          </a:xfrm>
          <a:prstGeom prst="rect">
            <a:avLst/>
          </a:prstGeom>
        </p:spPr>
      </p:pic>
      <p:pic>
        <p:nvPicPr>
          <p:cNvPr id="15" name="Picture 14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D77D3A51-4120-2B5B-5032-DF3015C523F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030" y="2939740"/>
            <a:ext cx="2076584" cy="39182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2822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5B34948E-59F2-FA50-1F03-237615B7B6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38408"/>
            <a:ext cx="12192000" cy="8496408"/>
          </a:xfrm>
          <a:prstGeom prst="rect">
            <a:avLst/>
          </a:prstGeom>
        </p:spPr>
      </p:pic>
      <p:pic>
        <p:nvPicPr>
          <p:cNvPr id="10" name="Picture 23">
            <a:extLst>
              <a:ext uri="{FF2B5EF4-FFF2-40B4-BE49-F238E27FC236}">
                <a16:creationId xmlns:a16="http://schemas.microsoft.com/office/drawing/2014/main" id="{FD845D38-1005-E2A7-B969-0ACCB7E895C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flipH="1">
            <a:off x="127531" y="1209830"/>
            <a:ext cx="3506573" cy="56481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581120C-85AB-B6AD-82DD-E66AE43646E4}"/>
              </a:ext>
            </a:extLst>
          </p:cNvPr>
          <p:cNvSpPr txBox="1"/>
          <p:nvPr/>
        </p:nvSpPr>
        <p:spPr>
          <a:xfrm>
            <a:off x="3634104" y="704193"/>
            <a:ext cx="49237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chemeClr val="bg1"/>
                </a:solidFill>
                <a:latin typeface="UTM Cookies" panose="02040603050506020204" pitchFamily="18" charset="0"/>
              </a:rPr>
              <a:t>NHẬN</a:t>
            </a:r>
            <a:r>
              <a:rPr lang="en-US" sz="4800" dirty="0">
                <a:solidFill>
                  <a:schemeClr val="bg1"/>
                </a:solidFill>
                <a:latin typeface="UTM Cookies" panose="020406030505060202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UTM Cookies" panose="02040603050506020204" pitchFamily="18" charset="0"/>
              </a:rPr>
              <a:t>XÉT</a:t>
            </a:r>
            <a:r>
              <a:rPr lang="en-US" sz="4800" dirty="0">
                <a:solidFill>
                  <a:schemeClr val="bg1"/>
                </a:solidFill>
                <a:latin typeface="UTM Cookies" panose="02040603050506020204" pitchFamily="18" charset="0"/>
              </a:rPr>
              <a:t> CHUNG </a:t>
            </a:r>
            <a:r>
              <a:rPr lang="en-US" sz="4800" dirty="0" err="1">
                <a:solidFill>
                  <a:schemeClr val="bg1"/>
                </a:solidFill>
                <a:latin typeface="UTM Cookies" panose="02040603050506020204" pitchFamily="18" charset="0"/>
              </a:rPr>
              <a:t>CỦA</a:t>
            </a:r>
            <a:r>
              <a:rPr lang="en-US" sz="4800" dirty="0">
                <a:solidFill>
                  <a:schemeClr val="bg1"/>
                </a:solidFill>
                <a:latin typeface="UTM Cookies" panose="020406030505060202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UTM Cookies" panose="02040603050506020204" pitchFamily="18" charset="0"/>
              </a:rPr>
              <a:t>GVCN</a:t>
            </a:r>
            <a:r>
              <a:rPr lang="en-US" sz="4800" dirty="0">
                <a:solidFill>
                  <a:schemeClr val="bg1"/>
                </a:solidFill>
                <a:latin typeface="UTM Cookies" panose="020406030505060202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UTM Cookies" panose="02040603050506020204" pitchFamily="18" charset="0"/>
              </a:rPr>
              <a:t>TUẦN</a:t>
            </a:r>
            <a:r>
              <a:rPr lang="en-US" sz="4800" dirty="0">
                <a:solidFill>
                  <a:schemeClr val="bg1"/>
                </a:solidFill>
                <a:latin typeface="UTM Cookies" panose="020406030505060202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UTM Cookies" panose="02040603050506020204" pitchFamily="18" charset="0"/>
              </a:rPr>
              <a:t>VỪA</a:t>
            </a:r>
            <a:r>
              <a:rPr lang="en-US" sz="4800" dirty="0">
                <a:solidFill>
                  <a:schemeClr val="bg1"/>
                </a:solidFill>
                <a:latin typeface="UTM Cookies" panose="02040603050506020204" pitchFamily="18" charset="0"/>
              </a:rPr>
              <a:t> QUA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055D8B2-DAD0-2D11-F766-C0F6BA09172A}"/>
              </a:ext>
            </a:extLst>
          </p:cNvPr>
          <p:cNvSpPr/>
          <p:nvPr/>
        </p:nvSpPr>
        <p:spPr>
          <a:xfrm>
            <a:off x="2565952" y="4323643"/>
            <a:ext cx="2981739" cy="133846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Ưu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B48697B-5E53-43AD-B979-F840AB5BA7C2}"/>
              </a:ext>
            </a:extLst>
          </p:cNvPr>
          <p:cNvSpPr/>
          <p:nvPr/>
        </p:nvSpPr>
        <p:spPr>
          <a:xfrm>
            <a:off x="5833441" y="3654409"/>
            <a:ext cx="6072809" cy="1338469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sẵn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GV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D8E653C-87CD-C079-60E5-76650EF69A36}"/>
              </a:ext>
            </a:extLst>
          </p:cNvPr>
          <p:cNvSpPr/>
          <p:nvPr/>
        </p:nvSpPr>
        <p:spPr>
          <a:xfrm>
            <a:off x="5833441" y="5331372"/>
            <a:ext cx="6072809" cy="1338469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sẵn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GV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765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5B34948E-59F2-FA50-1F03-237615B7B6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38408"/>
            <a:ext cx="12192000" cy="8496408"/>
          </a:xfrm>
          <a:prstGeom prst="rect">
            <a:avLst/>
          </a:prstGeom>
        </p:spPr>
      </p:pic>
      <p:pic>
        <p:nvPicPr>
          <p:cNvPr id="10" name="Picture 23">
            <a:extLst>
              <a:ext uri="{FF2B5EF4-FFF2-40B4-BE49-F238E27FC236}">
                <a16:creationId xmlns:a16="http://schemas.microsoft.com/office/drawing/2014/main" id="{FD845D38-1005-E2A7-B969-0ACCB7E895C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flipH="1">
            <a:off x="127531" y="1209830"/>
            <a:ext cx="3506573" cy="56481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581120C-85AB-B6AD-82DD-E66AE43646E4}"/>
              </a:ext>
            </a:extLst>
          </p:cNvPr>
          <p:cNvSpPr txBox="1"/>
          <p:nvPr/>
        </p:nvSpPr>
        <p:spPr>
          <a:xfrm>
            <a:off x="3634104" y="704193"/>
            <a:ext cx="49237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/>
                <a:cs typeface="+mn-cs"/>
              </a:rPr>
              <a:t>NHẬN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/>
                <a:cs typeface="+mn-cs"/>
              </a:rPr>
              <a:t>XÉT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/>
                <a:cs typeface="+mn-cs"/>
              </a:rPr>
              <a:t> CHUNG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/>
                <a:cs typeface="+mn-cs"/>
              </a:rPr>
              <a:t>CỦA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/>
                <a:cs typeface="+mn-cs"/>
              </a:rPr>
              <a:t>GVCN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/>
                <a:cs typeface="+mn-cs"/>
              </a:rPr>
              <a:t>TUẦN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/>
                <a:cs typeface="+mn-cs"/>
              </a:rPr>
              <a:t>VỪA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/>
                <a:cs typeface="+mn-cs"/>
              </a:rPr>
              <a:t> QUA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055D8B2-DAD0-2D11-F766-C0F6BA09172A}"/>
              </a:ext>
            </a:extLst>
          </p:cNvPr>
          <p:cNvSpPr/>
          <p:nvPr/>
        </p:nvSpPr>
        <p:spPr>
          <a:xfrm>
            <a:off x="2565952" y="4323643"/>
            <a:ext cx="2981739" cy="133846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Hạn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chế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B48697B-5E53-43AD-B979-F840AB5BA7C2}"/>
              </a:ext>
            </a:extLst>
          </p:cNvPr>
          <p:cNvSpPr/>
          <p:nvPr/>
        </p:nvSpPr>
        <p:spPr>
          <a:xfrm>
            <a:off x="5833441" y="3654409"/>
            <a:ext cx="6072809" cy="1338469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sẵn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cho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GV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điền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D8E653C-87CD-C079-60E5-76650EF69A36}"/>
              </a:ext>
            </a:extLst>
          </p:cNvPr>
          <p:cNvSpPr/>
          <p:nvPr/>
        </p:nvSpPr>
        <p:spPr>
          <a:xfrm>
            <a:off x="5833441" y="5331372"/>
            <a:ext cx="6072809" cy="1338469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sẵn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cho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GV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điền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364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FC6A7CA-3781-1B75-4B38-E5B9983E9D6A}"/>
              </a:ext>
            </a:extLst>
          </p:cNvPr>
          <p:cNvGrpSpPr/>
          <p:nvPr/>
        </p:nvGrpSpPr>
        <p:grpSpPr>
          <a:xfrm>
            <a:off x="6714056" y="2358737"/>
            <a:ext cx="5349687" cy="4364181"/>
            <a:chOff x="6714056" y="2358737"/>
            <a:chExt cx="5349687" cy="436418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919776E-1069-8818-BC56-9F78F231D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14056" y="2358737"/>
              <a:ext cx="5349687" cy="4364181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FC16AE9-47C0-839D-A78F-1F13945AF3B4}"/>
                </a:ext>
              </a:extLst>
            </p:cNvPr>
            <p:cNvSpPr txBox="1"/>
            <p:nvPr/>
          </p:nvSpPr>
          <p:spPr>
            <a:xfrm>
              <a:off x="7013864" y="3563311"/>
              <a:ext cx="231808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 err="1">
                  <a:solidFill>
                    <a:prstClr val="black"/>
                  </a:solidFill>
                  <a:latin typeface="Calibri" panose="020F0502020204030204"/>
                </a:rPr>
                <a:t>Tuyên</a:t>
              </a:r>
              <a:r>
                <a:rPr lang="en-US" sz="48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800" b="1" dirty="0" err="1">
                  <a:solidFill>
                    <a:prstClr val="black"/>
                  </a:solidFill>
                  <a:latin typeface="Calibri" panose="020F0502020204030204"/>
                </a:rPr>
                <a:t>dương</a:t>
              </a:r>
              <a:r>
                <a:rPr lang="en-US" sz="48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800" b="1" dirty="0" err="1">
                  <a:solidFill>
                    <a:prstClr val="black"/>
                  </a:solidFill>
                  <a:latin typeface="Calibri" panose="020F0502020204030204"/>
                </a:rPr>
                <a:t>bạn</a:t>
              </a:r>
              <a:r>
                <a:rPr lang="en-US" sz="4800" b="1" dirty="0">
                  <a:solidFill>
                    <a:prstClr val="black"/>
                  </a:solidFill>
                  <a:latin typeface="Calibri" panose="020F0502020204030204"/>
                </a:rPr>
                <a:t>…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8B1DFB2-0FFA-A93F-10C1-83971C167172}"/>
              </a:ext>
            </a:extLst>
          </p:cNvPr>
          <p:cNvSpPr txBox="1"/>
          <p:nvPr/>
        </p:nvSpPr>
        <p:spPr>
          <a:xfrm rot="21117400">
            <a:off x="1551983" y="2407028"/>
            <a:ext cx="7252306" cy="1107996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en-US" sz="7200" dirty="0" err="1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GÓC</a:t>
            </a:r>
            <a:r>
              <a:rPr lang="en-US" sz="7200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</a:t>
            </a:r>
            <a:r>
              <a:rPr lang="en-US" sz="7200" dirty="0" err="1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TUYÊN</a:t>
            </a:r>
            <a:r>
              <a:rPr lang="en-US" sz="7200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</a:t>
            </a:r>
            <a:r>
              <a:rPr lang="en-US" sz="7200" dirty="0" err="1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DƯƠNG</a:t>
            </a:r>
            <a:endParaRPr lang="en-US" sz="7200" dirty="0">
              <a:ln w="12700">
                <a:solidFill>
                  <a:schemeClr val="tx1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1040EBEB-BE51-11C6-0C69-CBB1DF5433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257" y="3429000"/>
            <a:ext cx="2923826" cy="36997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151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5B34948E-59F2-FA50-1F03-237615B7B6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38408"/>
            <a:ext cx="12192000" cy="8496408"/>
          </a:xfrm>
          <a:prstGeom prst="rect">
            <a:avLst/>
          </a:prstGeom>
        </p:spPr>
      </p:pic>
      <p:pic>
        <p:nvPicPr>
          <p:cNvPr id="10" name="Picture 23">
            <a:extLst>
              <a:ext uri="{FF2B5EF4-FFF2-40B4-BE49-F238E27FC236}">
                <a16:creationId xmlns:a16="http://schemas.microsoft.com/office/drawing/2014/main" id="{FD845D38-1005-E2A7-B969-0ACCB7E895C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flipH="1">
            <a:off x="127531" y="1209830"/>
            <a:ext cx="3506573" cy="56481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581120C-85AB-B6AD-82DD-E66AE43646E4}"/>
              </a:ext>
            </a:extLst>
          </p:cNvPr>
          <p:cNvSpPr txBox="1"/>
          <p:nvPr/>
        </p:nvSpPr>
        <p:spPr>
          <a:xfrm>
            <a:off x="3634104" y="704193"/>
            <a:ext cx="49237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/>
                <a:cs typeface="+mn-cs"/>
              </a:rPr>
              <a:t>PHƯƠNG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/>
                <a:cs typeface="+mn-cs"/>
              </a:rPr>
              <a:t>HƯỚNG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/>
                <a:cs typeface="+mn-cs"/>
              </a:rPr>
              <a:t>HOẠT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/>
                <a:cs typeface="+mn-cs"/>
              </a:rPr>
              <a:t>ĐỘNG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/>
                <a:cs typeface="+mn-cs"/>
              </a:rPr>
              <a:t>TUẦN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Cookies" panose="02040603050506020204" pitchFamily="18" charset="0"/>
              <a:ea typeface="字魂59号-创粗黑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B48697B-5E53-43AD-B979-F840AB5BA7C2}"/>
              </a:ext>
            </a:extLst>
          </p:cNvPr>
          <p:cNvSpPr/>
          <p:nvPr/>
        </p:nvSpPr>
        <p:spPr>
          <a:xfrm>
            <a:off x="5833441" y="3654409"/>
            <a:ext cx="6072809" cy="1338469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sẵn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cho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GV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điền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D8E653C-87CD-C079-60E5-76650EF69A36}"/>
              </a:ext>
            </a:extLst>
          </p:cNvPr>
          <p:cNvSpPr/>
          <p:nvPr/>
        </p:nvSpPr>
        <p:spPr>
          <a:xfrm>
            <a:off x="5833441" y="5331372"/>
            <a:ext cx="6072809" cy="1338469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sẵn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cho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GV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điền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101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278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C5DC7508-1361-C84C-AAD3-6BE152055F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907" y="3275713"/>
            <a:ext cx="3607763" cy="2835544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D9D72315-3276-8A15-77B8-58507C22401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331" y="3086100"/>
            <a:ext cx="2438905" cy="30861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086E744-511D-1772-A18D-4FA5399380E1}"/>
              </a:ext>
            </a:extLst>
          </p:cNvPr>
          <p:cNvGrpSpPr/>
          <p:nvPr/>
        </p:nvGrpSpPr>
        <p:grpSpPr>
          <a:xfrm>
            <a:off x="2145741" y="1079194"/>
            <a:ext cx="3480955" cy="1174747"/>
            <a:chOff x="2515163" y="2024251"/>
            <a:chExt cx="3480955" cy="117474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CCB71BC-8A3E-56F1-8D0A-9FA17D2CF6A6}"/>
                </a:ext>
              </a:extLst>
            </p:cNvPr>
            <p:cNvSpPr txBox="1"/>
            <p:nvPr/>
          </p:nvSpPr>
          <p:spPr>
            <a:xfrm rot="305320">
              <a:off x="2515164" y="2024251"/>
              <a:ext cx="3480954" cy="1169551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0" b="0" i="0" u="none" strike="noStrike" kern="1200" cap="none" spc="0" normalizeH="0" baseline="0" noProof="0" dirty="0">
                  <a:ln w="307975">
                    <a:solidFill>
                      <a:prstClr val="white"/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Happy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A462AC3-8C32-3CD6-1E2D-3B9C6B7C9D24}"/>
                </a:ext>
              </a:extLst>
            </p:cNvPr>
            <p:cNvSpPr txBox="1"/>
            <p:nvPr/>
          </p:nvSpPr>
          <p:spPr>
            <a:xfrm rot="305320">
              <a:off x="2515163" y="2029447"/>
              <a:ext cx="3480954" cy="1169551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0" b="0" i="0" u="none" strike="noStrike" kern="1200" cap="none" spc="0" normalizeH="0" baseline="0" noProof="0" dirty="0">
                  <a:ln w="19050">
                    <a:noFill/>
                  </a:ln>
                  <a:solidFill>
                    <a:srgbClr val="FF99FF"/>
                  </a:solidFill>
                  <a:effectLst/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H</a:t>
              </a:r>
              <a:r>
                <a:rPr kumimoji="0" lang="en-US" sz="9000" b="0" i="0" u="none" strike="noStrike" kern="1200" cap="none" spc="0" normalizeH="0" baseline="0" noProof="0" dirty="0">
                  <a:ln w="19050">
                    <a:noFill/>
                  </a:ln>
                  <a:solidFill>
                    <a:srgbClr val="FFCCCC"/>
                  </a:solidFill>
                  <a:effectLst/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a</a:t>
              </a:r>
              <a:r>
                <a:rPr kumimoji="0" lang="en-US" sz="9000" b="0" i="0" u="none" strike="noStrike" kern="1200" cap="none" spc="0" normalizeH="0" baseline="0" noProof="0" dirty="0">
                  <a:ln w="19050">
                    <a:noFill/>
                  </a:ln>
                  <a:solidFill>
                    <a:srgbClr val="FFFF99"/>
                  </a:solidFill>
                  <a:effectLst/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p</a:t>
              </a:r>
              <a:r>
                <a:rPr kumimoji="0" lang="en-US" sz="9000" b="0" i="0" u="none" strike="noStrike" kern="1200" cap="none" spc="0" normalizeH="0" baseline="0" noProof="0" dirty="0">
                  <a:ln w="19050">
                    <a:noFill/>
                  </a:ln>
                  <a:solidFill>
                    <a:srgbClr val="CCFF99"/>
                  </a:solidFill>
                  <a:effectLst/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p</a:t>
              </a:r>
              <a:r>
                <a:rPr kumimoji="0" lang="en-US" sz="9000" b="0" i="0" u="none" strike="noStrike" kern="1200" cap="none" spc="0" normalizeH="0" baseline="0" noProof="0" dirty="0">
                  <a:ln w="19050"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y</a:t>
              </a:r>
              <a:r>
                <a:rPr kumimoji="0" lang="en-US" sz="9000" b="0" i="0" u="none" strike="noStrike" kern="1200" cap="none" spc="0" normalizeH="0" baseline="0" noProof="0" dirty="0">
                  <a:ln>
                    <a:noFill/>
                  </a:ln>
                  <a:solidFill>
                    <a:srgbClr val="FF99FF"/>
                  </a:solidFill>
                  <a:effectLst/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2F3F6E-5EDB-D3AD-497F-F03E619B4374}"/>
              </a:ext>
            </a:extLst>
          </p:cNvPr>
          <p:cNvGrpSpPr/>
          <p:nvPr/>
        </p:nvGrpSpPr>
        <p:grpSpPr>
          <a:xfrm rot="236771">
            <a:off x="6235460" y="1085027"/>
            <a:ext cx="4639833" cy="1477328"/>
            <a:chOff x="6095999" y="1426878"/>
            <a:chExt cx="4639833" cy="14773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FE25EE0-64D7-5A88-55B2-BB069411D002}"/>
                </a:ext>
              </a:extLst>
            </p:cNvPr>
            <p:cNvSpPr txBox="1"/>
            <p:nvPr/>
          </p:nvSpPr>
          <p:spPr>
            <a:xfrm>
              <a:off x="6096000" y="1426878"/>
              <a:ext cx="4639832" cy="14773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0" b="0" i="0" u="none" strike="noStrike" kern="1200" cap="none" spc="0" normalizeH="0" baseline="0" noProof="0" dirty="0">
                  <a:ln w="307975">
                    <a:solidFill>
                      <a:prstClr val="white"/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Birthday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772E7BB-B236-4292-4DB6-1D527F59ADB4}"/>
                </a:ext>
              </a:extLst>
            </p:cNvPr>
            <p:cNvSpPr txBox="1"/>
            <p:nvPr/>
          </p:nvSpPr>
          <p:spPr>
            <a:xfrm>
              <a:off x="6095999" y="1426878"/>
              <a:ext cx="4639832" cy="14773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0" b="0" i="0" u="none" strike="noStrike" kern="1200" cap="none" spc="0" normalizeH="0" baseline="0" noProof="0" dirty="0">
                  <a:ln>
                    <a:noFill/>
                  </a:ln>
                  <a:solidFill>
                    <a:srgbClr val="CCCCFF"/>
                  </a:solidFill>
                  <a:effectLst/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B</a:t>
              </a:r>
              <a:r>
                <a:rPr kumimoji="0" lang="en-US" sz="9000" b="0" i="0" u="none" strike="noStrike" kern="1200" cap="none" spc="0" normalizeH="0" baseline="0" noProof="0" dirty="0">
                  <a:ln>
                    <a:noFill/>
                  </a:ln>
                  <a:solidFill>
                    <a:srgbClr val="99FF66"/>
                  </a:solidFill>
                  <a:effectLst/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i</a:t>
              </a:r>
              <a:r>
                <a:rPr kumimoji="0" lang="en-US" sz="9000" b="0" i="0" u="none" strike="noStrike" kern="1200" cap="none" spc="0" normalizeH="0" baseline="0" noProof="0" dirty="0">
                  <a:ln>
                    <a:noFill/>
                  </a:ln>
                  <a:solidFill>
                    <a:srgbClr val="66CCFF"/>
                  </a:solidFill>
                  <a:effectLst/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r</a:t>
              </a:r>
              <a:r>
                <a:rPr kumimoji="0" lang="en-US" sz="9000" b="0" i="0" u="none" strike="noStrike" kern="1200" cap="none" spc="0" normalizeH="0" baseline="0" noProof="0" dirty="0">
                  <a:ln>
                    <a:noFill/>
                  </a:ln>
                  <a:solidFill>
                    <a:srgbClr val="CC66FF"/>
                  </a:solidFill>
                  <a:effectLst/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t</a:t>
              </a:r>
              <a:r>
                <a:rPr kumimoji="0" lang="en-US" sz="9000" b="0" i="0" u="none" strike="noStrike" kern="1200" cap="none" spc="0" normalizeH="0" baseline="0" noProof="0" dirty="0">
                  <a:ln>
                    <a:noFill/>
                  </a:ln>
                  <a:solidFill>
                    <a:srgbClr val="66FFCC"/>
                  </a:solidFill>
                  <a:effectLst/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h</a:t>
              </a:r>
              <a:r>
                <a:rPr kumimoji="0" lang="en-US" sz="9000" b="0" i="0" u="none" strike="noStrike" kern="1200" cap="none" spc="0" normalizeH="0" baseline="0" noProof="0" dirty="0">
                  <a:ln>
                    <a:noFill/>
                  </a:ln>
                  <a:solidFill>
                    <a:srgbClr val="FFCC66"/>
                  </a:solidFill>
                  <a:effectLst/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d</a:t>
              </a:r>
              <a:r>
                <a:rPr kumimoji="0" lang="en-US" sz="9000" b="0" i="0" u="none" strike="noStrike" kern="1200" cap="none" spc="0" normalizeH="0" baseline="0" noProof="0" dirty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a</a:t>
              </a:r>
              <a:r>
                <a:rPr kumimoji="0" lang="en-US" sz="9000" b="0" i="0" u="none" strike="noStrike" kern="1200" cap="none" spc="0" normalizeH="0" baseline="0" noProof="0" dirty="0">
                  <a:ln>
                    <a:noFill/>
                  </a:ln>
                  <a:solidFill>
                    <a:srgbClr val="9999FF"/>
                  </a:solidFill>
                  <a:effectLst/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y</a:t>
              </a:r>
            </a:p>
          </p:txBody>
        </p:sp>
      </p:grp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2BDBEF47-77C8-C223-A4A6-7E869E15BB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354" y="4144510"/>
            <a:ext cx="2490977" cy="2713490"/>
          </a:xfrm>
          <a:prstGeom prst="rect">
            <a:avLst/>
          </a:prstGeom>
        </p:spPr>
      </p:pic>
      <p:pic>
        <p:nvPicPr>
          <p:cNvPr id="6" name="Happy-Birthday-to-You-Children-s-Song-Child-Song-Nursery-Rhymes-TOMTOMI-Songs-for-Kids_CS4domnTbbY (mp3cut.net)">
            <a:hlinkClick r:id="" action="ppaction://media"/>
            <a:extLst>
              <a:ext uri="{FF2B5EF4-FFF2-40B4-BE49-F238E27FC236}">
                <a16:creationId xmlns:a16="http://schemas.microsoft.com/office/drawing/2014/main" id="{32C76D62-F8F3-2A25-1C85-8B4966354F8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639" y="180068"/>
            <a:ext cx="487363" cy="4873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A54F3D-6594-AE94-EB46-36495149F4F3}"/>
              </a:ext>
            </a:extLst>
          </p:cNvPr>
          <p:cNvSpPr txBox="1"/>
          <p:nvPr/>
        </p:nvSpPr>
        <p:spPr>
          <a:xfrm>
            <a:off x="1697651" y="1790160"/>
            <a:ext cx="86084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>
                <a:ln w="238125">
                  <a:solidFill>
                    <a:schemeClr val="bg1"/>
                  </a:solidFill>
                </a:ln>
                <a:latin typeface="UTM Cookies" panose="02040603050506020204" pitchFamily="18" charset="0"/>
              </a:rPr>
              <a:t>GÓC</a:t>
            </a:r>
            <a:r>
              <a:rPr lang="en-US" sz="5400" dirty="0">
                <a:ln w="238125">
                  <a:solidFill>
                    <a:schemeClr val="bg1"/>
                  </a:solidFill>
                </a:ln>
                <a:latin typeface="UTM Cookies" panose="02040603050506020204" pitchFamily="18" charset="0"/>
              </a:rPr>
              <a:t> </a:t>
            </a:r>
            <a:r>
              <a:rPr lang="en-US" sz="5400" dirty="0" err="1">
                <a:ln w="238125">
                  <a:solidFill>
                    <a:schemeClr val="bg1"/>
                  </a:solidFill>
                </a:ln>
                <a:latin typeface="UTM Cookies" panose="02040603050506020204" pitchFamily="18" charset="0"/>
              </a:rPr>
              <a:t>CHÚC</a:t>
            </a:r>
            <a:r>
              <a:rPr lang="en-US" sz="5400" dirty="0">
                <a:ln w="238125">
                  <a:solidFill>
                    <a:schemeClr val="bg1"/>
                  </a:solidFill>
                </a:ln>
                <a:latin typeface="UTM Cookies" panose="02040603050506020204" pitchFamily="18" charset="0"/>
              </a:rPr>
              <a:t> </a:t>
            </a:r>
            <a:r>
              <a:rPr lang="en-US" sz="5400" dirty="0" err="1">
                <a:ln w="238125">
                  <a:solidFill>
                    <a:schemeClr val="bg1"/>
                  </a:solidFill>
                </a:ln>
                <a:latin typeface="UTM Cookies" panose="02040603050506020204" pitchFamily="18" charset="0"/>
              </a:rPr>
              <a:t>MỪNG</a:t>
            </a:r>
            <a:r>
              <a:rPr lang="en-US" sz="5400" dirty="0">
                <a:ln w="238125">
                  <a:solidFill>
                    <a:schemeClr val="bg1"/>
                  </a:solidFill>
                </a:ln>
                <a:latin typeface="UTM Cookies" panose="02040603050506020204" pitchFamily="18" charset="0"/>
              </a:rPr>
              <a:t> SINH </a:t>
            </a:r>
            <a:r>
              <a:rPr lang="en-US" sz="5400" dirty="0" err="1">
                <a:ln w="238125">
                  <a:solidFill>
                    <a:schemeClr val="bg1"/>
                  </a:solidFill>
                </a:ln>
                <a:latin typeface="UTM Cookies" panose="02040603050506020204" pitchFamily="18" charset="0"/>
              </a:rPr>
              <a:t>NHẬT</a:t>
            </a:r>
            <a:endParaRPr lang="en-US" sz="5400" dirty="0">
              <a:ln w="238125">
                <a:solidFill>
                  <a:schemeClr val="bg1"/>
                </a:solidFill>
              </a:ln>
              <a:latin typeface="UTM Cookies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BB21A4-0DB7-B409-FF59-048D39458CAA}"/>
              </a:ext>
            </a:extLst>
          </p:cNvPr>
          <p:cNvSpPr txBox="1"/>
          <p:nvPr/>
        </p:nvSpPr>
        <p:spPr>
          <a:xfrm>
            <a:off x="1697650" y="1799528"/>
            <a:ext cx="86084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rgbClr val="FF33CC"/>
                </a:solidFill>
                <a:latin typeface="UTM Cookies" panose="02040603050506020204" pitchFamily="18" charset="0"/>
              </a:rPr>
              <a:t>GÓC</a:t>
            </a:r>
            <a:r>
              <a:rPr lang="en-US" sz="5400" dirty="0">
                <a:ln>
                  <a:solidFill>
                    <a:schemeClr val="tx1"/>
                  </a:solidFill>
                </a:ln>
                <a:solidFill>
                  <a:srgbClr val="FF33CC"/>
                </a:solidFill>
                <a:latin typeface="UTM Cookies" panose="02040603050506020204" pitchFamily="18" charset="0"/>
              </a:rPr>
              <a:t> 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rgbClr val="FF33CC"/>
                </a:solidFill>
                <a:latin typeface="UTM Cookies" panose="02040603050506020204" pitchFamily="18" charset="0"/>
              </a:rPr>
              <a:t>CHÚC</a:t>
            </a:r>
            <a:r>
              <a:rPr lang="en-US" sz="5400" dirty="0">
                <a:ln>
                  <a:solidFill>
                    <a:schemeClr val="tx1"/>
                  </a:solidFill>
                </a:ln>
                <a:solidFill>
                  <a:srgbClr val="FF33CC"/>
                </a:solidFill>
                <a:latin typeface="UTM Cookies" panose="02040603050506020204" pitchFamily="18" charset="0"/>
              </a:rPr>
              <a:t> 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rgbClr val="FF33CC"/>
                </a:solidFill>
                <a:latin typeface="UTM Cookies" panose="02040603050506020204" pitchFamily="18" charset="0"/>
              </a:rPr>
              <a:t>MỪNG</a:t>
            </a:r>
            <a:r>
              <a:rPr lang="en-US" sz="5400" dirty="0">
                <a:ln>
                  <a:solidFill>
                    <a:schemeClr val="tx1"/>
                  </a:solidFill>
                </a:ln>
                <a:solidFill>
                  <a:srgbClr val="FF33CC"/>
                </a:solidFill>
                <a:latin typeface="UTM Cookies" panose="02040603050506020204" pitchFamily="18" charset="0"/>
              </a:rPr>
              <a:t> SINH 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rgbClr val="FF33CC"/>
                </a:solidFill>
                <a:latin typeface="UTM Cookies" panose="02040603050506020204" pitchFamily="18" charset="0"/>
              </a:rPr>
              <a:t>NHẬT</a:t>
            </a:r>
            <a:endParaRPr lang="en-US" sz="5400" dirty="0">
              <a:ln>
                <a:solidFill>
                  <a:schemeClr val="tx1"/>
                </a:solidFill>
              </a:ln>
              <a:solidFill>
                <a:srgbClr val="FF33CC"/>
              </a:solidFill>
              <a:latin typeface="UTM Cookies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05310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46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A1C4AE1C-77EE-41C3-959E-42169DA9D80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0"/>
          <a:stretch/>
        </p:blipFill>
        <p:spPr>
          <a:xfrm>
            <a:off x="7091333" y="329150"/>
            <a:ext cx="4691169" cy="108385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37AC3F2-8BED-4C24-A2A5-C328C77331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222" y="366384"/>
            <a:ext cx="1731650" cy="759003"/>
          </a:xfrm>
          <a:prstGeom prst="rect">
            <a:avLst/>
          </a:prstGeom>
        </p:spPr>
      </p:pic>
      <p:pic>
        <p:nvPicPr>
          <p:cNvPr id="4" name="Picture 19">
            <a:extLst>
              <a:ext uri="{FF2B5EF4-FFF2-40B4-BE49-F238E27FC236}">
                <a16:creationId xmlns:a16="http://schemas.microsoft.com/office/drawing/2014/main" id="{FD7DCFAF-92C4-A989-0EC7-C57A866A42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5707824"/>
            <a:ext cx="5643716" cy="1159528"/>
          </a:xfrm>
          <a:prstGeom prst="rect">
            <a:avLst/>
          </a:prstGeom>
        </p:spPr>
      </p:pic>
      <p:pic>
        <p:nvPicPr>
          <p:cNvPr id="5" name="Picture 19">
            <a:extLst>
              <a:ext uri="{FF2B5EF4-FFF2-40B4-BE49-F238E27FC236}">
                <a16:creationId xmlns:a16="http://schemas.microsoft.com/office/drawing/2014/main" id="{3EFB9BA3-3C12-0D22-C53A-31390368B1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643716" y="5707824"/>
            <a:ext cx="5643716" cy="1159528"/>
          </a:xfrm>
          <a:prstGeom prst="rect">
            <a:avLst/>
          </a:prstGeom>
        </p:spPr>
      </p:pic>
      <p:pic>
        <p:nvPicPr>
          <p:cNvPr id="6" name="Picture 19">
            <a:extLst>
              <a:ext uri="{FF2B5EF4-FFF2-40B4-BE49-F238E27FC236}">
                <a16:creationId xmlns:a16="http://schemas.microsoft.com/office/drawing/2014/main" id="{AA04CFAB-5938-D209-D1DF-A7D85CC7DE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768348" y="5707824"/>
            <a:ext cx="5643716" cy="1159528"/>
          </a:xfrm>
          <a:prstGeom prst="rect">
            <a:avLst/>
          </a:prstGeom>
        </p:spPr>
      </p:pic>
      <p:sp>
        <p:nvSpPr>
          <p:cNvPr id="7" name="MH_SubTitle_1">
            <a:extLst>
              <a:ext uri="{FF2B5EF4-FFF2-40B4-BE49-F238E27FC236}">
                <a16:creationId xmlns:a16="http://schemas.microsoft.com/office/drawing/2014/main" id="{677A1047-28E0-681C-0271-966D01FE4CF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789672" y="1125387"/>
            <a:ext cx="5911874" cy="2634672"/>
          </a:xfrm>
          <a:prstGeom prst="roundRect">
            <a:avLst>
              <a:gd name="adj" fmla="val 5729"/>
            </a:avLst>
          </a:prstGeom>
          <a:blipFill dpi="0" rotWithShape="1">
            <a:blip r:embed="rId10"/>
            <a:srcRect/>
            <a:tile tx="0" ty="0" sx="100000" sy="5000" flip="xy" algn="tl"/>
          </a:blipFill>
          <a:ln w="25400" cap="flat" cmpd="sng" algn="ctr">
            <a:solidFill>
              <a:srgbClr val="FEFEFE"/>
            </a:solidFill>
            <a:prstDash val="solid"/>
            <a:miter lim="800000"/>
          </a:ln>
          <a:effectLst>
            <a:outerShdw blurRad="38100" sx="101000" sy="101000" algn="ctr" rotWithShape="0">
              <a:prstClr val="black">
                <a:alpha val="30000"/>
              </a:prstClr>
            </a:outerShdw>
          </a:effectLst>
        </p:spPr>
        <p:txBody>
          <a:bodyPr lIns="0" tIns="594000" rIns="0" bIns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字魂36号-正文宋楷" panose="00000500000000000000" pitchFamily="2" charset="-122"/>
              <a:ea typeface="字魂36号-正文宋楷" panose="00000500000000000000" pitchFamily="2" charset="-122"/>
              <a:cs typeface="+mn-cs"/>
              <a:sym typeface="字魂36号-正文宋楷" panose="00000500000000000000" pitchFamily="2" charset="-122"/>
            </a:endParaRPr>
          </a:p>
        </p:txBody>
      </p:sp>
      <p:pic>
        <p:nvPicPr>
          <p:cNvPr id="9" name="图片 20">
            <a:extLst>
              <a:ext uri="{FF2B5EF4-FFF2-40B4-BE49-F238E27FC236}">
                <a16:creationId xmlns:a16="http://schemas.microsoft.com/office/drawing/2014/main" id="{A1C71FB8-C332-E2D5-AC7B-D86D1C79B2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21" y="526932"/>
            <a:ext cx="886027" cy="1019408"/>
          </a:xfrm>
          <a:prstGeom prst="rect">
            <a:avLst/>
          </a:prstGeom>
        </p:spPr>
      </p:pic>
      <p:pic>
        <p:nvPicPr>
          <p:cNvPr id="10" name="图片 22">
            <a:extLst>
              <a:ext uri="{FF2B5EF4-FFF2-40B4-BE49-F238E27FC236}">
                <a16:creationId xmlns:a16="http://schemas.microsoft.com/office/drawing/2014/main" id="{D6E19F5D-CEDE-B8E0-C5F1-C8A60F2275E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67" b="76010"/>
          <a:stretch>
            <a:fillRect/>
          </a:stretch>
        </p:blipFill>
        <p:spPr>
          <a:xfrm>
            <a:off x="6930344" y="2478268"/>
            <a:ext cx="3395382" cy="12339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966D734-6437-7D71-5B22-EB9CE77021C7}"/>
              </a:ext>
            </a:extLst>
          </p:cNvPr>
          <p:cNvSpPr txBox="1"/>
          <p:nvPr/>
        </p:nvSpPr>
        <p:spPr>
          <a:xfrm>
            <a:off x="3274182" y="1174736"/>
            <a:ext cx="526865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latin typeface="UVN Da Lat" panose="03060902030302020204" pitchFamily="66" charset="0"/>
                <a:ea typeface="微软雅黑"/>
              </a:rPr>
              <a:t>Thực</a:t>
            </a:r>
            <a:r>
              <a:rPr lang="en-US" sz="5400" dirty="0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latin typeface="UVN Da Lat" panose="03060902030302020204" pitchFamily="66" charset="0"/>
                <a:ea typeface="微软雅黑"/>
              </a:rPr>
              <a:t> </a:t>
            </a:r>
            <a:r>
              <a:rPr lang="en-US" sz="540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latin typeface="UVN Da Lat" panose="03060902030302020204" pitchFamily="66" charset="0"/>
                <a:ea typeface="微软雅黑"/>
              </a:rPr>
              <a:t>hành</a:t>
            </a:r>
            <a:r>
              <a:rPr lang="en-US" sz="5400" dirty="0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latin typeface="UVN Da Lat" panose="03060902030302020204" pitchFamily="66" charset="0"/>
                <a:ea typeface="微软雅黑"/>
              </a:rPr>
              <a:t> </a:t>
            </a:r>
            <a:r>
              <a:rPr lang="en-US" sz="540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latin typeface="UVN Da Lat" panose="03060902030302020204" pitchFamily="66" charset="0"/>
                <a:ea typeface="微软雅黑"/>
              </a:rPr>
              <a:t>nhận</a:t>
            </a:r>
            <a:r>
              <a:rPr lang="en-US" sz="5400" dirty="0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latin typeface="UVN Da Lat" panose="03060902030302020204" pitchFamily="66" charset="0"/>
                <a:ea typeface="微软雅黑"/>
              </a:rPr>
              <a:t> </a:t>
            </a:r>
            <a:r>
              <a:rPr lang="en-US" sz="540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latin typeface="UVN Da Lat" panose="03060902030302020204" pitchFamily="66" charset="0"/>
                <a:ea typeface="微软雅黑"/>
              </a:rPr>
              <a:t>diện</a:t>
            </a:r>
            <a:r>
              <a:rPr lang="en-US" sz="5400" dirty="0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latin typeface="UVN Da Lat" panose="03060902030302020204" pitchFamily="66" charset="0"/>
                <a:ea typeface="微软雅黑"/>
              </a:rPr>
              <a:t> </a:t>
            </a:r>
            <a:r>
              <a:rPr lang="en-US" sz="540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latin typeface="UVN Da Lat" panose="03060902030302020204" pitchFamily="66" charset="0"/>
                <a:ea typeface="微软雅黑"/>
              </a:rPr>
              <a:t>thực</a:t>
            </a:r>
            <a:r>
              <a:rPr lang="en-US" sz="5400" dirty="0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latin typeface="UVN Da Lat" panose="03060902030302020204" pitchFamily="66" charset="0"/>
                <a:ea typeface="微软雅黑"/>
              </a:rPr>
              <a:t> </a:t>
            </a:r>
            <a:r>
              <a:rPr lang="en-US" sz="540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latin typeface="UVN Da Lat" panose="03060902030302020204" pitchFamily="66" charset="0"/>
                <a:ea typeface="微软雅黑"/>
              </a:rPr>
              <a:t>phẩm</a:t>
            </a:r>
            <a:r>
              <a:rPr lang="en-US" sz="5400" dirty="0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latin typeface="UVN Da Lat" panose="03060902030302020204" pitchFamily="66" charset="0"/>
                <a:ea typeface="微软雅黑"/>
              </a:rPr>
              <a:t> an </a:t>
            </a:r>
            <a:r>
              <a:rPr lang="en-US" sz="540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latin typeface="UVN Da Lat" panose="03060902030302020204" pitchFamily="66" charset="0"/>
                <a:ea typeface="微软雅黑"/>
              </a:rPr>
              <a:t>toàn</a:t>
            </a:r>
            <a:r>
              <a:rPr lang="en-US" sz="5400" dirty="0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latin typeface="UVN Da Lat" panose="03060902030302020204" pitchFamily="66" charset="0"/>
                <a:ea typeface="微软雅黑"/>
              </a:rPr>
              <a:t> </a:t>
            </a:r>
            <a:r>
              <a:rPr lang="en-US" sz="540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latin typeface="UVN Da Lat" panose="03060902030302020204" pitchFamily="66" charset="0"/>
                <a:ea typeface="微软雅黑"/>
              </a:rPr>
              <a:t>và</a:t>
            </a:r>
            <a:r>
              <a:rPr lang="en-US" sz="5400" dirty="0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latin typeface="UVN Da Lat" panose="03060902030302020204" pitchFamily="66" charset="0"/>
                <a:ea typeface="微软雅黑"/>
              </a:rPr>
              <a:t> </a:t>
            </a:r>
            <a:r>
              <a:rPr lang="en-US" sz="540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latin typeface="UVN Da Lat" panose="03060902030302020204" pitchFamily="66" charset="0"/>
                <a:ea typeface="微软雅黑"/>
              </a:rPr>
              <a:t>không</a:t>
            </a:r>
            <a:r>
              <a:rPr lang="en-US" sz="5400" dirty="0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latin typeface="UVN Da Lat" panose="03060902030302020204" pitchFamily="66" charset="0"/>
                <a:ea typeface="微软雅黑"/>
              </a:rPr>
              <a:t> an </a:t>
            </a:r>
            <a:r>
              <a:rPr lang="en-US" sz="5400" dirty="0" err="1">
                <a:ln w="130175">
                  <a:solidFill>
                    <a:prstClr val="white"/>
                  </a:solidFill>
                </a:ln>
                <a:solidFill>
                  <a:prstClr val="black"/>
                </a:solidFill>
                <a:latin typeface="UVN Da Lat" panose="03060902030302020204" pitchFamily="66" charset="0"/>
                <a:ea typeface="微软雅黑"/>
              </a:rPr>
              <a:t>toàn</a:t>
            </a:r>
            <a:endParaRPr kumimoji="0" lang="en-US" sz="5400" b="0" i="0" u="none" strike="noStrike" kern="1200" cap="none" spc="0" normalizeH="0" baseline="0" noProof="0" dirty="0">
              <a:ln w="130175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UVN Da Lat" panose="03060902030302020204" pitchFamily="66" charset="0"/>
              <a:ea typeface="微软雅黑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6098F5C-1659-7A2E-1541-EBD44C2E6B4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84" b="93977" l="9994" r="89942">
                        <a14:foregroundMark x1="36028" y1="25061" x2="30627" y2="31366"/>
                        <a14:foregroundMark x1="52587" y1="70331" x2="45213" y2="91269"/>
                        <a14:foregroundMark x1="38551" y1="78860" x2="42853" y2="75505"/>
                        <a14:foregroundMark x1="45213" y1="71665" x2="50065" y2="76192"/>
                        <a14:foregroundMark x1="52943" y1="69200" x2="56016" y2="77284"/>
                        <a14:foregroundMark x1="47542" y1="90137" x2="47380" y2="939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1491" y="2192266"/>
            <a:ext cx="5896889" cy="4717511"/>
          </a:xfrm>
          <a:prstGeom prst="rect">
            <a:avLst/>
          </a:prstGeom>
        </p:spPr>
      </p:pic>
      <p:pic>
        <p:nvPicPr>
          <p:cNvPr id="18" name="Picture 17" descr="A picture containing clipart&#10;&#10;Description automatically generated">
            <a:extLst>
              <a:ext uri="{FF2B5EF4-FFF2-40B4-BE49-F238E27FC236}">
                <a16:creationId xmlns:a16="http://schemas.microsoft.com/office/drawing/2014/main" id="{A92E5C0A-D37B-C96B-AB26-5A8604D1268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foregroundMark x1="22380" y1="59765" x2="33150" y2="64092"/>
                        <a14:foregroundMark x1="34379" y1="76708" x2="41688" y2="82127"/>
                        <a14:foregroundMark x1="48965" y1="84958" x2="48286" y2="87141"/>
                        <a14:foregroundMark x1="49321" y1="64982" x2="54884" y2="70198"/>
                        <a14:foregroundMark x1="23448" y1="63041" x2="28299" y2="71492"/>
                        <a14:foregroundMark x1="37516" y1="76506" x2="44470" y2="75172"/>
                        <a14:foregroundMark x1="40653" y1="70400" x2="40653" y2="79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231" y="2244790"/>
            <a:ext cx="6203736" cy="49627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6197FF-C9A5-C5D0-1D69-F78B92DF0EAD}"/>
              </a:ext>
            </a:extLst>
          </p:cNvPr>
          <p:cNvSpPr txBox="1"/>
          <p:nvPr/>
        </p:nvSpPr>
        <p:spPr>
          <a:xfrm>
            <a:off x="3274182" y="1139545"/>
            <a:ext cx="526865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Da Lat" panose="03060902030302020204" pitchFamily="66" charset="0"/>
                <a:ea typeface="微软雅黑"/>
              </a:rPr>
              <a:t>Thực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Da Lat" panose="03060902030302020204" pitchFamily="66" charset="0"/>
                <a:ea typeface="微软雅黑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Da Lat" panose="03060902030302020204" pitchFamily="66" charset="0"/>
                <a:ea typeface="微软雅黑"/>
              </a:rPr>
              <a:t>hành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Da Lat" panose="03060902030302020204" pitchFamily="66" charset="0"/>
                <a:ea typeface="微软雅黑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Da Lat" panose="03060902030302020204" pitchFamily="66" charset="0"/>
                <a:ea typeface="微软雅黑"/>
              </a:rPr>
              <a:t>nhận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Da Lat" panose="03060902030302020204" pitchFamily="66" charset="0"/>
                <a:ea typeface="微软雅黑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Da Lat" panose="03060902030302020204" pitchFamily="66" charset="0"/>
                <a:ea typeface="微软雅黑"/>
              </a:rPr>
              <a:t>diện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Da Lat" panose="03060902030302020204" pitchFamily="66" charset="0"/>
                <a:ea typeface="微软雅黑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Da Lat" panose="03060902030302020204" pitchFamily="66" charset="0"/>
                <a:ea typeface="微软雅黑"/>
              </a:rPr>
              <a:t>thực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Da Lat" panose="03060902030302020204" pitchFamily="66" charset="0"/>
                <a:ea typeface="微软雅黑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Da Lat" panose="03060902030302020204" pitchFamily="66" charset="0"/>
                <a:ea typeface="微软雅黑"/>
              </a:rPr>
              <a:t>phẩm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Da Lat" panose="03060902030302020204" pitchFamily="66" charset="0"/>
                <a:ea typeface="微软雅黑"/>
              </a:rPr>
              <a:t> an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Da Lat" panose="03060902030302020204" pitchFamily="66" charset="0"/>
                <a:ea typeface="微软雅黑"/>
              </a:rPr>
              <a:t>toàn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Da Lat" panose="03060902030302020204" pitchFamily="66" charset="0"/>
                <a:ea typeface="微软雅黑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Da Lat" panose="03060902030302020204" pitchFamily="66" charset="0"/>
                <a:ea typeface="微软雅黑"/>
              </a:rPr>
              <a:t>và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Da Lat" panose="03060902030302020204" pitchFamily="66" charset="0"/>
                <a:ea typeface="微软雅黑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Da Lat" panose="03060902030302020204" pitchFamily="66" charset="0"/>
                <a:ea typeface="微软雅黑"/>
              </a:rPr>
              <a:t>không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Da Lat" panose="03060902030302020204" pitchFamily="66" charset="0"/>
                <a:ea typeface="微软雅黑"/>
              </a:rPr>
              <a:t> an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Da Lat" panose="03060902030302020204" pitchFamily="66" charset="0"/>
                <a:ea typeface="微软雅黑"/>
              </a:rPr>
              <a:t>toàn</a:t>
            </a:r>
            <a:endParaRPr kumimoji="0" lang="en-US" sz="5400" i="0" u="none" strike="noStrike" kern="1200" normalizeH="0" baseline="0" noProof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UVN Da Lat" panose="03060902030302020204" pitchFamily="66" charset="0"/>
              <a:ea typeface="微软雅黑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7509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>
            <a:extLst>
              <a:ext uri="{FF2B5EF4-FFF2-40B4-BE49-F238E27FC236}">
                <a16:creationId xmlns:a16="http://schemas.microsoft.com/office/drawing/2014/main" id="{A540C667-D111-E860-F34F-6A0ABC7BCD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585884" y="0"/>
            <a:ext cx="14856541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C9F4AD6-E0E8-9241-0806-3CD9D3A1F3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84" b="93977" l="9994" r="89942">
                        <a14:foregroundMark x1="36028" y1="25061" x2="30627" y2="31366"/>
                        <a14:foregroundMark x1="52587" y1="70331" x2="45213" y2="91269"/>
                        <a14:foregroundMark x1="38551" y1="78860" x2="42853" y2="75505"/>
                        <a14:foregroundMark x1="45213" y1="71665" x2="50065" y2="76192"/>
                        <a14:foregroundMark x1="52943" y1="69200" x2="56016" y2="77284"/>
                        <a14:foregroundMark x1="47542" y1="90137" x2="47380" y2="939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884" y="3143892"/>
            <a:ext cx="4142347" cy="3313878"/>
          </a:xfrm>
          <a:prstGeom prst="rect">
            <a:avLst/>
          </a:prstGeom>
        </p:spPr>
      </p:pic>
      <p:pic>
        <p:nvPicPr>
          <p:cNvPr id="4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79655F10-CDCD-EA93-D6DD-BDBD29A2CF9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22380" y1="59765" x2="33150" y2="64092"/>
                        <a14:foregroundMark x1="34379" y1="76708" x2="41688" y2="82127"/>
                        <a14:foregroundMark x1="48965" y1="84958" x2="48286" y2="87141"/>
                        <a14:foregroundMark x1="49321" y1="64982" x2="54884" y2="70198"/>
                        <a14:foregroundMark x1="23448" y1="63041" x2="28299" y2="71492"/>
                        <a14:foregroundMark x1="37516" y1="76506" x2="44470" y2="75172"/>
                        <a14:foregroundMark x1="40653" y1="70400" x2="40653" y2="79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297" y="3249600"/>
            <a:ext cx="4925682" cy="3940357"/>
          </a:xfrm>
          <a:prstGeom prst="rect">
            <a:avLst/>
          </a:prstGeom>
        </p:spPr>
      </p:pic>
      <p:pic>
        <p:nvPicPr>
          <p:cNvPr id="6" name="Picture 5" descr="A picture containing clipart&#10;&#10;Description automatically generated">
            <a:extLst>
              <a:ext uri="{FF2B5EF4-FFF2-40B4-BE49-F238E27FC236}">
                <a16:creationId xmlns:a16="http://schemas.microsoft.com/office/drawing/2014/main" id="{9BB43439-6BCA-917A-9923-6D65A9B2257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84" b="95311" l="9994" r="89942">
                        <a14:foregroundMark x1="29463" y1="33023" x2="45084" y2="28375"/>
                        <a14:foregroundMark x1="34573" y1="26677" x2="31856" y2="27082"/>
                        <a14:foregroundMark x1="51164" y1="61843" x2="49806" y2="69038"/>
                        <a14:foregroundMark x1="48124" y1="90663" x2="48124" y2="94058"/>
                        <a14:foregroundMark x1="53558" y1="91067" x2="54560" y2="953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718" y="3562840"/>
            <a:ext cx="4142347" cy="3313878"/>
          </a:xfrm>
          <a:prstGeom prst="rect">
            <a:avLst/>
          </a:prstGeom>
        </p:spPr>
      </p:pic>
      <p:pic>
        <p:nvPicPr>
          <p:cNvPr id="8" name="Picture 7" descr="Circle&#10;&#10;Description automatically generated">
            <a:extLst>
              <a:ext uri="{FF2B5EF4-FFF2-40B4-BE49-F238E27FC236}">
                <a16:creationId xmlns:a16="http://schemas.microsoft.com/office/drawing/2014/main" id="{A1BBAF54-798E-BC4B-E994-0504F1D9B51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953" b="91554" l="10000" r="90000">
                        <a14:foregroundMark x1="49730" y1="65034" x2="49730" y2="89527"/>
                        <a14:foregroundMark x1="40541" y1="67399" x2="46081" y2="76858"/>
                        <a14:foregroundMark x1="50270" y1="68750" x2="59189" y2="80574"/>
                        <a14:foregroundMark x1="54865" y1="63851" x2="57838" y2="78547"/>
                        <a14:foregroundMark x1="47703" y1="66723" x2="44459" y2="66723"/>
                        <a14:foregroundMark x1="38919" y1="10642" x2="55541" y2="14020"/>
                        <a14:foregroundMark x1="46757" y1="65878" x2="50000" y2="71959"/>
                        <a14:foregroundMark x1="38514" y1="12669" x2="55270" y2="11318"/>
                        <a14:foregroundMark x1="55270" y1="11318" x2="56892" y2="13176"/>
                        <a14:foregroundMark x1="55541" y1="11486" x2="39189" y2="10473"/>
                        <a14:foregroundMark x1="37416" y1="12085" x2="36216" y2="13176"/>
                        <a14:foregroundMark x1="39189" y1="10473" x2="37691" y2="11835"/>
                        <a14:foregroundMark x1="33919" y1="16047" x2="51757" y2="8953"/>
                        <a14:foregroundMark x1="51757" y1="8953" x2="57568" y2="14020"/>
                        <a14:foregroundMark x1="54189" y1="91554" x2="54189" y2="83784"/>
                        <a14:foregroundMark x1="52568" y1="90709" x2="53649" y2="86655"/>
                        <a14:foregroundMark x1="43514" y1="91554" x2="47027" y2="91554"/>
                        <a14:backgroundMark x1="35000" y1="8953" x2="26081" y2="15541"/>
                        <a14:backgroundMark x1="65676" y1="12331" x2="81351" y2="37162"/>
                        <a14:backgroundMark x1="53243" y1="82601" x2="53243" y2="82601"/>
                        <a14:backgroundMark x1="54514" y1="85061" x2="54595" y2="84628"/>
                        <a14:backgroundMark x1="53243" y1="91892" x2="53679" y2="895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208" y="3849383"/>
            <a:ext cx="3902178" cy="31217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5DDD5A-1759-6DC1-707F-D7082D3350E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545" y="3698034"/>
            <a:ext cx="3386215" cy="3386215"/>
          </a:xfrm>
          <a:prstGeom prst="rect">
            <a:avLst/>
          </a:prstGeom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1229F5AB-3633-8158-4B14-3F4A343A179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3288463" y="-2218550"/>
            <a:ext cx="6334192" cy="57813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61DFB9A-296E-7CA7-6820-31CA8EE612FE}"/>
              </a:ext>
            </a:extLst>
          </p:cNvPr>
          <p:cNvSpPr txBox="1"/>
          <p:nvPr/>
        </p:nvSpPr>
        <p:spPr>
          <a:xfrm rot="21281747">
            <a:off x="3302063" y="1126675"/>
            <a:ext cx="61013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00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latin typeface="UTM Cookies" panose="02040603050506020204" pitchFamily="18" charset="0"/>
            </a:endParaRPr>
          </a:p>
          <a:p>
            <a:pPr algn="ctr"/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THỰC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PHẨM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 AN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TOÀN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 –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THỰC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PHẨM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KHÔNG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 AN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TOÀN</a:t>
            </a:r>
            <a:endParaRPr lang="en-US" sz="3600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latin typeface="UTM Cookies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89C411-1045-B806-B3B4-34E7F361EDCD}"/>
              </a:ext>
            </a:extLst>
          </p:cNvPr>
          <p:cNvSpPr txBox="1"/>
          <p:nvPr/>
        </p:nvSpPr>
        <p:spPr>
          <a:xfrm rot="21315029">
            <a:off x="4973333" y="692451"/>
            <a:ext cx="780189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6000" b="0" i="0" u="none" strike="noStrike" kern="1200" cap="none" spc="0" normalizeH="0" baseline="0" noProof="0" dirty="0" err="1">
                <a:ln w="234950">
                  <a:solidFill>
                    <a:schemeClr val="bg1"/>
                  </a:solidFill>
                </a:ln>
                <a:solidFill>
                  <a:srgbClr val="4472C4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</a:t>
            </a:r>
            <a:r>
              <a:rPr kumimoji="0" lang="en-US" sz="6000" b="0" i="0" u="none" strike="noStrike" kern="1200" cap="none" spc="0" normalizeH="0" baseline="0" noProof="0" dirty="0" err="1">
                <a:ln w="234950">
                  <a:solidFill>
                    <a:schemeClr val="bg1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R</a:t>
            </a:r>
            <a:r>
              <a:rPr kumimoji="0" lang="en-US" sz="6000" b="0" i="0" u="none" strike="noStrike" kern="1200" cap="none" spc="0" normalizeH="0" baseline="0" noProof="0" dirty="0" err="1">
                <a:ln w="234950">
                  <a:solidFill>
                    <a:schemeClr val="bg1"/>
                  </a:solidFill>
                </a:ln>
                <a:solidFill>
                  <a:srgbClr val="ED7D31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Ò</a:t>
            </a:r>
            <a:r>
              <a:rPr kumimoji="0" lang="en-US" sz="6000" b="0" i="0" u="none" strike="noStrike" kern="1200" cap="none" spc="0" normalizeH="0" baseline="0" noProof="0" dirty="0">
                <a:ln w="234950">
                  <a:solidFill>
                    <a:schemeClr val="bg1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234950">
                  <a:solidFill>
                    <a:schemeClr val="bg1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C</a:t>
            </a:r>
            <a:r>
              <a:rPr kumimoji="0" lang="en-US" sz="6000" b="0" i="0" u="none" strike="noStrike" kern="1200" cap="none" spc="0" normalizeH="0" baseline="0" noProof="0" dirty="0" err="1">
                <a:ln w="234950">
                  <a:solidFill>
                    <a:schemeClr val="bg1"/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H</a:t>
            </a:r>
            <a:r>
              <a:rPr kumimoji="0" lang="en-US" sz="6000" b="0" i="0" u="none" strike="noStrike" kern="1200" cap="none" spc="0" normalizeH="0" baseline="0" noProof="0" dirty="0" err="1">
                <a:ln w="234950">
                  <a:solidFill>
                    <a:schemeClr val="bg1"/>
                  </a:solidFill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Ơ</a:t>
            </a:r>
            <a:r>
              <a:rPr kumimoji="0" lang="en-US" sz="6000" b="0" i="0" u="none" strike="noStrike" kern="1200" cap="none" spc="0" normalizeH="0" baseline="0" noProof="0" dirty="0" err="1">
                <a:ln w="234950">
                  <a:solidFill>
                    <a:schemeClr val="bg1"/>
                  </a:solidFill>
                </a:ln>
                <a:solidFill>
                  <a:srgbClr val="CA143F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I</a:t>
            </a:r>
            <a:endParaRPr lang="en-US" sz="3200" dirty="0">
              <a:ln w="234950">
                <a:solidFill>
                  <a:schemeClr val="bg1"/>
                </a:solidFill>
              </a:ln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17F196-E554-0D58-F999-49B65F64AC11}"/>
              </a:ext>
            </a:extLst>
          </p:cNvPr>
          <p:cNvSpPr txBox="1"/>
          <p:nvPr/>
        </p:nvSpPr>
        <p:spPr>
          <a:xfrm rot="21315029">
            <a:off x="4977916" y="788082"/>
            <a:ext cx="51329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4472C4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R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ED7D31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Ò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C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H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Ơ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CA143F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I</a:t>
            </a:r>
            <a:endParaRPr lang="en-US" sz="3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0075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>
            <a:extLst>
              <a:ext uri="{FF2B5EF4-FFF2-40B4-BE49-F238E27FC236}">
                <a16:creationId xmlns:a16="http://schemas.microsoft.com/office/drawing/2014/main" id="{A540C667-D111-E860-F34F-6A0ABC7BCD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585884" y="0"/>
            <a:ext cx="14856541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61DFB9A-296E-7CA7-6820-31CA8EE612FE}"/>
              </a:ext>
            </a:extLst>
          </p:cNvPr>
          <p:cNvSpPr txBox="1"/>
          <p:nvPr/>
        </p:nvSpPr>
        <p:spPr>
          <a:xfrm>
            <a:off x="5164969" y="-502419"/>
            <a:ext cx="61013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THỰC PHẨM AN TOÀN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THỰC PHẨM KHÔNG AN TOÀN</a:t>
            </a:r>
          </a:p>
        </p:txBody>
      </p:sp>
      <p:grpSp>
        <p:nvGrpSpPr>
          <p:cNvPr id="5" name="组合 5">
            <a:extLst>
              <a:ext uri="{FF2B5EF4-FFF2-40B4-BE49-F238E27FC236}">
                <a16:creationId xmlns:a16="http://schemas.microsoft.com/office/drawing/2014/main" id="{552F2167-82F7-4D31-D945-F7A7F1F6A363}"/>
              </a:ext>
            </a:extLst>
          </p:cNvPr>
          <p:cNvGrpSpPr/>
          <p:nvPr/>
        </p:nvGrpSpPr>
        <p:grpSpPr>
          <a:xfrm>
            <a:off x="3193677" y="1452037"/>
            <a:ext cx="8678968" cy="5320237"/>
            <a:chOff x="2622645" y="3248015"/>
            <a:chExt cx="5030339" cy="1788831"/>
          </a:xfrm>
        </p:grpSpPr>
        <p:sp>
          <p:nvSpPr>
            <p:cNvPr id="7" name="圆角矩形 38">
              <a:extLst>
                <a:ext uri="{FF2B5EF4-FFF2-40B4-BE49-F238E27FC236}">
                  <a16:creationId xmlns:a16="http://schemas.microsoft.com/office/drawing/2014/main" id="{7598D2C4-F5C3-668B-A68F-D766D365B7B3}"/>
                </a:ext>
              </a:extLst>
            </p:cNvPr>
            <p:cNvSpPr/>
            <p:nvPr/>
          </p:nvSpPr>
          <p:spPr>
            <a:xfrm>
              <a:off x="2622645" y="3248015"/>
              <a:ext cx="5030339" cy="1788831"/>
            </a:xfrm>
            <a:custGeom>
              <a:avLst/>
              <a:gdLst>
                <a:gd name="connsiteX0" fmla="*/ 0 w 4549070"/>
                <a:gd name="connsiteY0" fmla="*/ 687603 h 1375205"/>
                <a:gd name="connsiteX1" fmla="*/ 687603 w 4549070"/>
                <a:gd name="connsiteY1" fmla="*/ 0 h 1375205"/>
                <a:gd name="connsiteX2" fmla="*/ 3861468 w 4549070"/>
                <a:gd name="connsiteY2" fmla="*/ 0 h 1375205"/>
                <a:gd name="connsiteX3" fmla="*/ 4549071 w 4549070"/>
                <a:gd name="connsiteY3" fmla="*/ 687603 h 1375205"/>
                <a:gd name="connsiteX4" fmla="*/ 4549070 w 4549070"/>
                <a:gd name="connsiteY4" fmla="*/ 687603 h 1375205"/>
                <a:gd name="connsiteX5" fmla="*/ 3861467 w 4549070"/>
                <a:gd name="connsiteY5" fmla="*/ 1375206 h 1375205"/>
                <a:gd name="connsiteX6" fmla="*/ 687603 w 4549070"/>
                <a:gd name="connsiteY6" fmla="*/ 1375205 h 1375205"/>
                <a:gd name="connsiteX7" fmla="*/ 0 w 4549070"/>
                <a:gd name="connsiteY7" fmla="*/ 687602 h 1375205"/>
                <a:gd name="connsiteX8" fmla="*/ 0 w 4549070"/>
                <a:gd name="connsiteY8" fmla="*/ 687603 h 1375205"/>
                <a:gd name="connsiteX0-1" fmla="*/ 0 w 4549071"/>
                <a:gd name="connsiteY0-2" fmla="*/ 687603 h 1375206"/>
                <a:gd name="connsiteX1-3" fmla="*/ 687603 w 4549071"/>
                <a:gd name="connsiteY1-4" fmla="*/ 0 h 1375206"/>
                <a:gd name="connsiteX2-5" fmla="*/ 3861468 w 4549071"/>
                <a:gd name="connsiteY2-6" fmla="*/ 0 h 1375206"/>
                <a:gd name="connsiteX3-7" fmla="*/ 4549071 w 4549071"/>
                <a:gd name="connsiteY3-8" fmla="*/ 687603 h 1375206"/>
                <a:gd name="connsiteX4-9" fmla="*/ 4549070 w 4549071"/>
                <a:gd name="connsiteY4-10" fmla="*/ 687603 h 1375206"/>
                <a:gd name="connsiteX5-11" fmla="*/ 3861467 w 4549071"/>
                <a:gd name="connsiteY5-12" fmla="*/ 1375206 h 1375206"/>
                <a:gd name="connsiteX6-13" fmla="*/ 687603 w 4549071"/>
                <a:gd name="connsiteY6-14" fmla="*/ 1375205 h 1375206"/>
                <a:gd name="connsiteX7-15" fmla="*/ 0 w 4549071"/>
                <a:gd name="connsiteY7-16" fmla="*/ 687602 h 1375206"/>
                <a:gd name="connsiteX8-17" fmla="*/ 0 w 4549071"/>
                <a:gd name="connsiteY8-18" fmla="*/ 687603 h 1375206"/>
                <a:gd name="connsiteX0-19" fmla="*/ 0 w 4549071"/>
                <a:gd name="connsiteY0-20" fmla="*/ 687603 h 1375206"/>
                <a:gd name="connsiteX1-21" fmla="*/ 687603 w 4549071"/>
                <a:gd name="connsiteY1-22" fmla="*/ 0 h 1375206"/>
                <a:gd name="connsiteX2-23" fmla="*/ 3861468 w 4549071"/>
                <a:gd name="connsiteY2-24" fmla="*/ 0 h 1375206"/>
                <a:gd name="connsiteX3-25" fmla="*/ 4549071 w 4549071"/>
                <a:gd name="connsiteY3-26" fmla="*/ 687603 h 1375206"/>
                <a:gd name="connsiteX4-27" fmla="*/ 4549070 w 4549071"/>
                <a:gd name="connsiteY4-28" fmla="*/ 687603 h 1375206"/>
                <a:gd name="connsiteX5-29" fmla="*/ 3861467 w 4549071"/>
                <a:gd name="connsiteY5-30" fmla="*/ 1375206 h 1375206"/>
                <a:gd name="connsiteX6-31" fmla="*/ 687603 w 4549071"/>
                <a:gd name="connsiteY6-32" fmla="*/ 1375205 h 1375206"/>
                <a:gd name="connsiteX7-33" fmla="*/ 0 w 4549071"/>
                <a:gd name="connsiteY7-34" fmla="*/ 687602 h 1375206"/>
                <a:gd name="connsiteX8-35" fmla="*/ 0 w 4549071"/>
                <a:gd name="connsiteY8-36" fmla="*/ 687603 h 1375206"/>
                <a:gd name="connsiteX0-37" fmla="*/ 0 w 4549071"/>
                <a:gd name="connsiteY0-38" fmla="*/ 739922 h 1427525"/>
                <a:gd name="connsiteX1-39" fmla="*/ 687603 w 4549071"/>
                <a:gd name="connsiteY1-40" fmla="*/ 52319 h 1427525"/>
                <a:gd name="connsiteX2-41" fmla="*/ 3861468 w 4549071"/>
                <a:gd name="connsiteY2-42" fmla="*/ 52319 h 1427525"/>
                <a:gd name="connsiteX3-43" fmla="*/ 4549071 w 4549071"/>
                <a:gd name="connsiteY3-44" fmla="*/ 739922 h 1427525"/>
                <a:gd name="connsiteX4-45" fmla="*/ 4549070 w 4549071"/>
                <a:gd name="connsiteY4-46" fmla="*/ 739922 h 1427525"/>
                <a:gd name="connsiteX5-47" fmla="*/ 3861467 w 4549071"/>
                <a:gd name="connsiteY5-48" fmla="*/ 1427525 h 1427525"/>
                <a:gd name="connsiteX6-49" fmla="*/ 687603 w 4549071"/>
                <a:gd name="connsiteY6-50" fmla="*/ 1427524 h 1427525"/>
                <a:gd name="connsiteX7-51" fmla="*/ 0 w 4549071"/>
                <a:gd name="connsiteY7-52" fmla="*/ 739921 h 1427525"/>
                <a:gd name="connsiteX8-53" fmla="*/ 0 w 4549071"/>
                <a:gd name="connsiteY8-54" fmla="*/ 739922 h 1427525"/>
                <a:gd name="connsiteX0-55" fmla="*/ 0 w 4549071"/>
                <a:gd name="connsiteY0-56" fmla="*/ 763223 h 1450826"/>
                <a:gd name="connsiteX1-57" fmla="*/ 687603 w 4549071"/>
                <a:gd name="connsiteY1-58" fmla="*/ 75620 h 1450826"/>
                <a:gd name="connsiteX2-59" fmla="*/ 3861468 w 4549071"/>
                <a:gd name="connsiteY2-60" fmla="*/ 75620 h 1450826"/>
                <a:gd name="connsiteX3-61" fmla="*/ 4549071 w 4549071"/>
                <a:gd name="connsiteY3-62" fmla="*/ 763223 h 1450826"/>
                <a:gd name="connsiteX4-63" fmla="*/ 4549070 w 4549071"/>
                <a:gd name="connsiteY4-64" fmla="*/ 763223 h 1450826"/>
                <a:gd name="connsiteX5-65" fmla="*/ 3861467 w 4549071"/>
                <a:gd name="connsiteY5-66" fmla="*/ 1450826 h 1450826"/>
                <a:gd name="connsiteX6-67" fmla="*/ 687603 w 4549071"/>
                <a:gd name="connsiteY6-68" fmla="*/ 1450825 h 1450826"/>
                <a:gd name="connsiteX7-69" fmla="*/ 0 w 4549071"/>
                <a:gd name="connsiteY7-70" fmla="*/ 763222 h 1450826"/>
                <a:gd name="connsiteX8-71" fmla="*/ 0 w 4549071"/>
                <a:gd name="connsiteY8-72" fmla="*/ 763223 h 14508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549071" h="1450826">
                  <a:moveTo>
                    <a:pt x="0" y="763223"/>
                  </a:moveTo>
                  <a:cubicBezTo>
                    <a:pt x="0" y="383470"/>
                    <a:pt x="307850" y="75620"/>
                    <a:pt x="687603" y="75620"/>
                  </a:cubicBezTo>
                  <a:cubicBezTo>
                    <a:pt x="1771809" y="-42098"/>
                    <a:pt x="2908518" y="-6782"/>
                    <a:pt x="3861468" y="75620"/>
                  </a:cubicBezTo>
                  <a:cubicBezTo>
                    <a:pt x="4241221" y="75620"/>
                    <a:pt x="4549071" y="383470"/>
                    <a:pt x="4549071" y="763223"/>
                  </a:cubicBezTo>
                  <a:lnTo>
                    <a:pt x="4549070" y="763223"/>
                  </a:lnTo>
                  <a:cubicBezTo>
                    <a:pt x="4549070" y="1142976"/>
                    <a:pt x="4241220" y="1450826"/>
                    <a:pt x="3861467" y="1450826"/>
                  </a:cubicBezTo>
                  <a:cubicBezTo>
                    <a:pt x="2382597" y="768655"/>
                    <a:pt x="1745558" y="1450825"/>
                    <a:pt x="687603" y="1450825"/>
                  </a:cubicBezTo>
                  <a:cubicBezTo>
                    <a:pt x="307850" y="1450825"/>
                    <a:pt x="0" y="1142975"/>
                    <a:pt x="0" y="763222"/>
                  </a:cubicBezTo>
                  <a:lnTo>
                    <a:pt x="0" y="763223"/>
                  </a:lnTo>
                  <a:close/>
                </a:path>
              </a:pathLst>
            </a:custGeom>
            <a:solidFill>
              <a:srgbClr val="F7C61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圆角矩形 38">
              <a:extLst>
                <a:ext uri="{FF2B5EF4-FFF2-40B4-BE49-F238E27FC236}">
                  <a16:creationId xmlns:a16="http://schemas.microsoft.com/office/drawing/2014/main" id="{70ED130F-CBBF-003E-C2AF-1AA57AEE3C14}"/>
                </a:ext>
              </a:extLst>
            </p:cNvPr>
            <p:cNvSpPr/>
            <p:nvPr/>
          </p:nvSpPr>
          <p:spPr>
            <a:xfrm>
              <a:off x="2874239" y="3311856"/>
              <a:ext cx="4594680" cy="1633907"/>
            </a:xfrm>
            <a:custGeom>
              <a:avLst/>
              <a:gdLst>
                <a:gd name="connsiteX0" fmla="*/ 0 w 4549070"/>
                <a:gd name="connsiteY0" fmla="*/ 687603 h 1375205"/>
                <a:gd name="connsiteX1" fmla="*/ 687603 w 4549070"/>
                <a:gd name="connsiteY1" fmla="*/ 0 h 1375205"/>
                <a:gd name="connsiteX2" fmla="*/ 3861468 w 4549070"/>
                <a:gd name="connsiteY2" fmla="*/ 0 h 1375205"/>
                <a:gd name="connsiteX3" fmla="*/ 4549071 w 4549070"/>
                <a:gd name="connsiteY3" fmla="*/ 687603 h 1375205"/>
                <a:gd name="connsiteX4" fmla="*/ 4549070 w 4549070"/>
                <a:gd name="connsiteY4" fmla="*/ 687603 h 1375205"/>
                <a:gd name="connsiteX5" fmla="*/ 3861467 w 4549070"/>
                <a:gd name="connsiteY5" fmla="*/ 1375206 h 1375205"/>
                <a:gd name="connsiteX6" fmla="*/ 687603 w 4549070"/>
                <a:gd name="connsiteY6" fmla="*/ 1375205 h 1375205"/>
                <a:gd name="connsiteX7" fmla="*/ 0 w 4549070"/>
                <a:gd name="connsiteY7" fmla="*/ 687602 h 1375205"/>
                <a:gd name="connsiteX8" fmla="*/ 0 w 4549070"/>
                <a:gd name="connsiteY8" fmla="*/ 687603 h 1375205"/>
                <a:gd name="connsiteX0-1" fmla="*/ 0 w 4549071"/>
                <a:gd name="connsiteY0-2" fmla="*/ 687603 h 1375206"/>
                <a:gd name="connsiteX1-3" fmla="*/ 687603 w 4549071"/>
                <a:gd name="connsiteY1-4" fmla="*/ 0 h 1375206"/>
                <a:gd name="connsiteX2-5" fmla="*/ 3861468 w 4549071"/>
                <a:gd name="connsiteY2-6" fmla="*/ 0 h 1375206"/>
                <a:gd name="connsiteX3-7" fmla="*/ 4549071 w 4549071"/>
                <a:gd name="connsiteY3-8" fmla="*/ 687603 h 1375206"/>
                <a:gd name="connsiteX4-9" fmla="*/ 4549070 w 4549071"/>
                <a:gd name="connsiteY4-10" fmla="*/ 687603 h 1375206"/>
                <a:gd name="connsiteX5-11" fmla="*/ 3861467 w 4549071"/>
                <a:gd name="connsiteY5-12" fmla="*/ 1375206 h 1375206"/>
                <a:gd name="connsiteX6-13" fmla="*/ 687603 w 4549071"/>
                <a:gd name="connsiteY6-14" fmla="*/ 1375205 h 1375206"/>
                <a:gd name="connsiteX7-15" fmla="*/ 0 w 4549071"/>
                <a:gd name="connsiteY7-16" fmla="*/ 687602 h 1375206"/>
                <a:gd name="connsiteX8-17" fmla="*/ 0 w 4549071"/>
                <a:gd name="connsiteY8-18" fmla="*/ 687603 h 1375206"/>
                <a:gd name="connsiteX0-19" fmla="*/ 0 w 4549071"/>
                <a:gd name="connsiteY0-20" fmla="*/ 687603 h 1375206"/>
                <a:gd name="connsiteX1-21" fmla="*/ 687603 w 4549071"/>
                <a:gd name="connsiteY1-22" fmla="*/ 0 h 1375206"/>
                <a:gd name="connsiteX2-23" fmla="*/ 3861468 w 4549071"/>
                <a:gd name="connsiteY2-24" fmla="*/ 0 h 1375206"/>
                <a:gd name="connsiteX3-25" fmla="*/ 4549071 w 4549071"/>
                <a:gd name="connsiteY3-26" fmla="*/ 687603 h 1375206"/>
                <a:gd name="connsiteX4-27" fmla="*/ 4549070 w 4549071"/>
                <a:gd name="connsiteY4-28" fmla="*/ 687603 h 1375206"/>
                <a:gd name="connsiteX5-29" fmla="*/ 3861467 w 4549071"/>
                <a:gd name="connsiteY5-30" fmla="*/ 1375206 h 1375206"/>
                <a:gd name="connsiteX6-31" fmla="*/ 687603 w 4549071"/>
                <a:gd name="connsiteY6-32" fmla="*/ 1375205 h 1375206"/>
                <a:gd name="connsiteX7-33" fmla="*/ 0 w 4549071"/>
                <a:gd name="connsiteY7-34" fmla="*/ 687602 h 1375206"/>
                <a:gd name="connsiteX8-35" fmla="*/ 0 w 4549071"/>
                <a:gd name="connsiteY8-36" fmla="*/ 687603 h 1375206"/>
                <a:gd name="connsiteX0-37" fmla="*/ 0 w 4549071"/>
                <a:gd name="connsiteY0-38" fmla="*/ 739922 h 1427525"/>
                <a:gd name="connsiteX1-39" fmla="*/ 687603 w 4549071"/>
                <a:gd name="connsiteY1-40" fmla="*/ 52319 h 1427525"/>
                <a:gd name="connsiteX2-41" fmla="*/ 3861468 w 4549071"/>
                <a:gd name="connsiteY2-42" fmla="*/ 52319 h 1427525"/>
                <a:gd name="connsiteX3-43" fmla="*/ 4549071 w 4549071"/>
                <a:gd name="connsiteY3-44" fmla="*/ 739922 h 1427525"/>
                <a:gd name="connsiteX4-45" fmla="*/ 4549070 w 4549071"/>
                <a:gd name="connsiteY4-46" fmla="*/ 739922 h 1427525"/>
                <a:gd name="connsiteX5-47" fmla="*/ 3861467 w 4549071"/>
                <a:gd name="connsiteY5-48" fmla="*/ 1427525 h 1427525"/>
                <a:gd name="connsiteX6-49" fmla="*/ 687603 w 4549071"/>
                <a:gd name="connsiteY6-50" fmla="*/ 1427524 h 1427525"/>
                <a:gd name="connsiteX7-51" fmla="*/ 0 w 4549071"/>
                <a:gd name="connsiteY7-52" fmla="*/ 739921 h 1427525"/>
                <a:gd name="connsiteX8-53" fmla="*/ 0 w 4549071"/>
                <a:gd name="connsiteY8-54" fmla="*/ 739922 h 1427525"/>
                <a:gd name="connsiteX0-55" fmla="*/ 0 w 4549071"/>
                <a:gd name="connsiteY0-56" fmla="*/ 763223 h 1450826"/>
                <a:gd name="connsiteX1-57" fmla="*/ 687603 w 4549071"/>
                <a:gd name="connsiteY1-58" fmla="*/ 75620 h 1450826"/>
                <a:gd name="connsiteX2-59" fmla="*/ 3861468 w 4549071"/>
                <a:gd name="connsiteY2-60" fmla="*/ 75620 h 1450826"/>
                <a:gd name="connsiteX3-61" fmla="*/ 4549071 w 4549071"/>
                <a:gd name="connsiteY3-62" fmla="*/ 763223 h 1450826"/>
                <a:gd name="connsiteX4-63" fmla="*/ 4549070 w 4549071"/>
                <a:gd name="connsiteY4-64" fmla="*/ 763223 h 1450826"/>
                <a:gd name="connsiteX5-65" fmla="*/ 3861467 w 4549071"/>
                <a:gd name="connsiteY5-66" fmla="*/ 1450826 h 1450826"/>
                <a:gd name="connsiteX6-67" fmla="*/ 687603 w 4549071"/>
                <a:gd name="connsiteY6-68" fmla="*/ 1450825 h 1450826"/>
                <a:gd name="connsiteX7-69" fmla="*/ 0 w 4549071"/>
                <a:gd name="connsiteY7-70" fmla="*/ 763222 h 1450826"/>
                <a:gd name="connsiteX8-71" fmla="*/ 0 w 4549071"/>
                <a:gd name="connsiteY8-72" fmla="*/ 763223 h 14508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549071" h="1450826">
                  <a:moveTo>
                    <a:pt x="0" y="763223"/>
                  </a:moveTo>
                  <a:cubicBezTo>
                    <a:pt x="0" y="383470"/>
                    <a:pt x="307850" y="75620"/>
                    <a:pt x="687603" y="75620"/>
                  </a:cubicBezTo>
                  <a:cubicBezTo>
                    <a:pt x="1771809" y="-42098"/>
                    <a:pt x="2908518" y="-6782"/>
                    <a:pt x="3861468" y="75620"/>
                  </a:cubicBezTo>
                  <a:cubicBezTo>
                    <a:pt x="4241221" y="75620"/>
                    <a:pt x="4549071" y="383470"/>
                    <a:pt x="4549071" y="763223"/>
                  </a:cubicBezTo>
                  <a:lnTo>
                    <a:pt x="4549070" y="763223"/>
                  </a:lnTo>
                  <a:cubicBezTo>
                    <a:pt x="4549070" y="1142976"/>
                    <a:pt x="4241220" y="1450826"/>
                    <a:pt x="3861467" y="1450826"/>
                  </a:cubicBezTo>
                  <a:cubicBezTo>
                    <a:pt x="2382597" y="768655"/>
                    <a:pt x="1745558" y="1450825"/>
                    <a:pt x="687603" y="1450825"/>
                  </a:cubicBezTo>
                  <a:cubicBezTo>
                    <a:pt x="307850" y="1450825"/>
                    <a:pt x="0" y="1142975"/>
                    <a:pt x="0" y="763222"/>
                  </a:cubicBezTo>
                  <a:lnTo>
                    <a:pt x="0" y="763223"/>
                  </a:lnTo>
                  <a:close/>
                </a:path>
              </a:pathLst>
            </a:custGeom>
            <a:solidFill>
              <a:srgbClr val="F9D0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" name="圆角矩形 38">
              <a:extLst>
                <a:ext uri="{FF2B5EF4-FFF2-40B4-BE49-F238E27FC236}">
                  <a16:creationId xmlns:a16="http://schemas.microsoft.com/office/drawing/2014/main" id="{0AC561A0-701F-33EB-91EC-163A7D17F02C}"/>
                </a:ext>
              </a:extLst>
            </p:cNvPr>
            <p:cNvSpPr/>
            <p:nvPr/>
          </p:nvSpPr>
          <p:spPr>
            <a:xfrm>
              <a:off x="3130372" y="3371018"/>
              <a:ext cx="4338547" cy="1542824"/>
            </a:xfrm>
            <a:custGeom>
              <a:avLst/>
              <a:gdLst>
                <a:gd name="connsiteX0" fmla="*/ 0 w 4549070"/>
                <a:gd name="connsiteY0" fmla="*/ 687603 h 1375205"/>
                <a:gd name="connsiteX1" fmla="*/ 687603 w 4549070"/>
                <a:gd name="connsiteY1" fmla="*/ 0 h 1375205"/>
                <a:gd name="connsiteX2" fmla="*/ 3861468 w 4549070"/>
                <a:gd name="connsiteY2" fmla="*/ 0 h 1375205"/>
                <a:gd name="connsiteX3" fmla="*/ 4549071 w 4549070"/>
                <a:gd name="connsiteY3" fmla="*/ 687603 h 1375205"/>
                <a:gd name="connsiteX4" fmla="*/ 4549070 w 4549070"/>
                <a:gd name="connsiteY4" fmla="*/ 687603 h 1375205"/>
                <a:gd name="connsiteX5" fmla="*/ 3861467 w 4549070"/>
                <a:gd name="connsiteY5" fmla="*/ 1375206 h 1375205"/>
                <a:gd name="connsiteX6" fmla="*/ 687603 w 4549070"/>
                <a:gd name="connsiteY6" fmla="*/ 1375205 h 1375205"/>
                <a:gd name="connsiteX7" fmla="*/ 0 w 4549070"/>
                <a:gd name="connsiteY7" fmla="*/ 687602 h 1375205"/>
                <a:gd name="connsiteX8" fmla="*/ 0 w 4549070"/>
                <a:gd name="connsiteY8" fmla="*/ 687603 h 1375205"/>
                <a:gd name="connsiteX0-1" fmla="*/ 0 w 4549071"/>
                <a:gd name="connsiteY0-2" fmla="*/ 687603 h 1375206"/>
                <a:gd name="connsiteX1-3" fmla="*/ 687603 w 4549071"/>
                <a:gd name="connsiteY1-4" fmla="*/ 0 h 1375206"/>
                <a:gd name="connsiteX2-5" fmla="*/ 3861468 w 4549071"/>
                <a:gd name="connsiteY2-6" fmla="*/ 0 h 1375206"/>
                <a:gd name="connsiteX3-7" fmla="*/ 4549071 w 4549071"/>
                <a:gd name="connsiteY3-8" fmla="*/ 687603 h 1375206"/>
                <a:gd name="connsiteX4-9" fmla="*/ 4549070 w 4549071"/>
                <a:gd name="connsiteY4-10" fmla="*/ 687603 h 1375206"/>
                <a:gd name="connsiteX5-11" fmla="*/ 3861467 w 4549071"/>
                <a:gd name="connsiteY5-12" fmla="*/ 1375206 h 1375206"/>
                <a:gd name="connsiteX6-13" fmla="*/ 687603 w 4549071"/>
                <a:gd name="connsiteY6-14" fmla="*/ 1375205 h 1375206"/>
                <a:gd name="connsiteX7-15" fmla="*/ 0 w 4549071"/>
                <a:gd name="connsiteY7-16" fmla="*/ 687602 h 1375206"/>
                <a:gd name="connsiteX8-17" fmla="*/ 0 w 4549071"/>
                <a:gd name="connsiteY8-18" fmla="*/ 687603 h 1375206"/>
                <a:gd name="connsiteX0-19" fmla="*/ 0 w 4549071"/>
                <a:gd name="connsiteY0-20" fmla="*/ 687603 h 1375206"/>
                <a:gd name="connsiteX1-21" fmla="*/ 687603 w 4549071"/>
                <a:gd name="connsiteY1-22" fmla="*/ 0 h 1375206"/>
                <a:gd name="connsiteX2-23" fmla="*/ 3861468 w 4549071"/>
                <a:gd name="connsiteY2-24" fmla="*/ 0 h 1375206"/>
                <a:gd name="connsiteX3-25" fmla="*/ 4549071 w 4549071"/>
                <a:gd name="connsiteY3-26" fmla="*/ 687603 h 1375206"/>
                <a:gd name="connsiteX4-27" fmla="*/ 4549070 w 4549071"/>
                <a:gd name="connsiteY4-28" fmla="*/ 687603 h 1375206"/>
                <a:gd name="connsiteX5-29" fmla="*/ 3861467 w 4549071"/>
                <a:gd name="connsiteY5-30" fmla="*/ 1375206 h 1375206"/>
                <a:gd name="connsiteX6-31" fmla="*/ 687603 w 4549071"/>
                <a:gd name="connsiteY6-32" fmla="*/ 1375205 h 1375206"/>
                <a:gd name="connsiteX7-33" fmla="*/ 0 w 4549071"/>
                <a:gd name="connsiteY7-34" fmla="*/ 687602 h 1375206"/>
                <a:gd name="connsiteX8-35" fmla="*/ 0 w 4549071"/>
                <a:gd name="connsiteY8-36" fmla="*/ 687603 h 1375206"/>
                <a:gd name="connsiteX0-37" fmla="*/ 0 w 4549071"/>
                <a:gd name="connsiteY0-38" fmla="*/ 739922 h 1427525"/>
                <a:gd name="connsiteX1-39" fmla="*/ 687603 w 4549071"/>
                <a:gd name="connsiteY1-40" fmla="*/ 52319 h 1427525"/>
                <a:gd name="connsiteX2-41" fmla="*/ 3861468 w 4549071"/>
                <a:gd name="connsiteY2-42" fmla="*/ 52319 h 1427525"/>
                <a:gd name="connsiteX3-43" fmla="*/ 4549071 w 4549071"/>
                <a:gd name="connsiteY3-44" fmla="*/ 739922 h 1427525"/>
                <a:gd name="connsiteX4-45" fmla="*/ 4549070 w 4549071"/>
                <a:gd name="connsiteY4-46" fmla="*/ 739922 h 1427525"/>
                <a:gd name="connsiteX5-47" fmla="*/ 3861467 w 4549071"/>
                <a:gd name="connsiteY5-48" fmla="*/ 1427525 h 1427525"/>
                <a:gd name="connsiteX6-49" fmla="*/ 687603 w 4549071"/>
                <a:gd name="connsiteY6-50" fmla="*/ 1427524 h 1427525"/>
                <a:gd name="connsiteX7-51" fmla="*/ 0 w 4549071"/>
                <a:gd name="connsiteY7-52" fmla="*/ 739921 h 1427525"/>
                <a:gd name="connsiteX8-53" fmla="*/ 0 w 4549071"/>
                <a:gd name="connsiteY8-54" fmla="*/ 739922 h 1427525"/>
                <a:gd name="connsiteX0-55" fmla="*/ 0 w 4549071"/>
                <a:gd name="connsiteY0-56" fmla="*/ 763223 h 1450826"/>
                <a:gd name="connsiteX1-57" fmla="*/ 687603 w 4549071"/>
                <a:gd name="connsiteY1-58" fmla="*/ 75620 h 1450826"/>
                <a:gd name="connsiteX2-59" fmla="*/ 3861468 w 4549071"/>
                <a:gd name="connsiteY2-60" fmla="*/ 75620 h 1450826"/>
                <a:gd name="connsiteX3-61" fmla="*/ 4549071 w 4549071"/>
                <a:gd name="connsiteY3-62" fmla="*/ 763223 h 1450826"/>
                <a:gd name="connsiteX4-63" fmla="*/ 4549070 w 4549071"/>
                <a:gd name="connsiteY4-64" fmla="*/ 763223 h 1450826"/>
                <a:gd name="connsiteX5-65" fmla="*/ 3861467 w 4549071"/>
                <a:gd name="connsiteY5-66" fmla="*/ 1450826 h 1450826"/>
                <a:gd name="connsiteX6-67" fmla="*/ 687603 w 4549071"/>
                <a:gd name="connsiteY6-68" fmla="*/ 1450825 h 1450826"/>
                <a:gd name="connsiteX7-69" fmla="*/ 0 w 4549071"/>
                <a:gd name="connsiteY7-70" fmla="*/ 763222 h 1450826"/>
                <a:gd name="connsiteX8-71" fmla="*/ 0 w 4549071"/>
                <a:gd name="connsiteY8-72" fmla="*/ 763223 h 14508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549071" h="1450826">
                  <a:moveTo>
                    <a:pt x="0" y="763223"/>
                  </a:moveTo>
                  <a:cubicBezTo>
                    <a:pt x="0" y="383470"/>
                    <a:pt x="307850" y="75620"/>
                    <a:pt x="687603" y="75620"/>
                  </a:cubicBezTo>
                  <a:cubicBezTo>
                    <a:pt x="1771809" y="-42098"/>
                    <a:pt x="2908518" y="-6782"/>
                    <a:pt x="3861468" y="75620"/>
                  </a:cubicBezTo>
                  <a:cubicBezTo>
                    <a:pt x="4241221" y="75620"/>
                    <a:pt x="4549071" y="383470"/>
                    <a:pt x="4549071" y="763223"/>
                  </a:cubicBezTo>
                  <a:lnTo>
                    <a:pt x="4549070" y="763223"/>
                  </a:lnTo>
                  <a:cubicBezTo>
                    <a:pt x="4549070" y="1142976"/>
                    <a:pt x="4241220" y="1450826"/>
                    <a:pt x="3861467" y="1450826"/>
                  </a:cubicBezTo>
                  <a:cubicBezTo>
                    <a:pt x="2382597" y="768655"/>
                    <a:pt x="1745558" y="1450825"/>
                    <a:pt x="687603" y="1450825"/>
                  </a:cubicBezTo>
                  <a:cubicBezTo>
                    <a:pt x="307850" y="1450825"/>
                    <a:pt x="0" y="1142975"/>
                    <a:pt x="0" y="763222"/>
                  </a:cubicBezTo>
                  <a:lnTo>
                    <a:pt x="0" y="763223"/>
                  </a:lnTo>
                  <a:close/>
                </a:path>
              </a:pathLst>
            </a:custGeom>
            <a:solidFill>
              <a:srgbClr val="FFE0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85DDD5A-1759-6DC1-707F-D7082D3350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607" y="2262737"/>
            <a:ext cx="5199447" cy="519944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EC1AFA3-64FD-305B-214D-699E20BD5FEC}"/>
              </a:ext>
            </a:extLst>
          </p:cNvPr>
          <p:cNvSpPr txBox="1"/>
          <p:nvPr/>
        </p:nvSpPr>
        <p:spPr>
          <a:xfrm>
            <a:off x="6343583" y="3351981"/>
            <a:ext cx="26308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Luật</a:t>
            </a:r>
            <a:r>
              <a:rPr lang="en-US" sz="5400" dirty="0">
                <a:solidFill>
                  <a:srgbClr val="FF0000"/>
                </a:solidFill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chơi</a:t>
            </a:r>
            <a:endParaRPr lang="en-US" sz="5400" dirty="0">
              <a:solidFill>
                <a:srgbClr val="FF0000"/>
              </a:solidFill>
              <a:latin typeface="LNTH-LuoLuoNotangYuanTi 1" pitchFamily="2" charset="-128"/>
              <a:ea typeface="LNTH-LuoLuoNotangYuanTi 1" pitchFamily="2" charset="-128"/>
              <a:cs typeface="LNTH-LuoLuoNotangYuanTi 1" pitchFamily="2" charset="-12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654A2E-8E26-9A2A-DE1B-F5C68182BE35}"/>
              </a:ext>
            </a:extLst>
          </p:cNvPr>
          <p:cNvSpPr txBox="1"/>
          <p:nvPr/>
        </p:nvSpPr>
        <p:spPr>
          <a:xfrm>
            <a:off x="3695348" y="4137828"/>
            <a:ext cx="79273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chuyển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loại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cặp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đôi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chuyển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lượt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lượt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cặp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đôi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khác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6F283C-8FEA-7C83-E3AB-EBA2F4557E9E}"/>
              </a:ext>
            </a:extLst>
          </p:cNvPr>
          <p:cNvSpPr txBox="1"/>
          <p:nvPr/>
        </p:nvSpPr>
        <p:spPr>
          <a:xfrm>
            <a:off x="6343581" y="1381748"/>
            <a:ext cx="27109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Cách</a:t>
            </a:r>
            <a:r>
              <a:rPr lang="en-US" sz="5400" dirty="0">
                <a:solidFill>
                  <a:srgbClr val="FF0000"/>
                </a:solidFill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chơi</a:t>
            </a:r>
            <a:endParaRPr lang="en-US" sz="5400" dirty="0">
              <a:solidFill>
                <a:srgbClr val="FF0000"/>
              </a:solidFill>
              <a:latin typeface="LNTH-LuoLuoNotangYuanTi 1" pitchFamily="2" charset="-128"/>
              <a:ea typeface="LNTH-LuoLuoNotangYuanTi 1" pitchFamily="2" charset="-128"/>
              <a:cs typeface="LNTH-LuoLuoNotangYuanTi 1" pitchFamily="2" charset="-12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7458EB-FEA4-04B3-954C-DB7435B9FF6D}"/>
              </a:ext>
            </a:extLst>
          </p:cNvPr>
          <p:cNvSpPr txBox="1"/>
          <p:nvPr/>
        </p:nvSpPr>
        <p:spPr>
          <a:xfrm>
            <a:off x="4366719" y="2201974"/>
            <a:ext cx="66799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lựa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toàn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chuyển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giỏ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màu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xanh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toàn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chuyển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giỏ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màu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đỏ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F3E16D-A5B8-6125-EF0F-872C75D8F7EA}"/>
              </a:ext>
            </a:extLst>
          </p:cNvPr>
          <p:cNvSpPr txBox="1"/>
          <p:nvPr/>
        </p:nvSpPr>
        <p:spPr>
          <a:xfrm rot="21315029">
            <a:off x="234907" y="324831"/>
            <a:ext cx="78018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 w="276225">
                  <a:solidFill>
                    <a:prstClr val="white"/>
                  </a:solidFill>
                </a:ln>
                <a:solidFill>
                  <a:srgbClr val="4472C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</a:t>
            </a:r>
            <a:r>
              <a:rPr kumimoji="0" lang="en-US" sz="8000" b="0" i="0" u="none" strike="noStrike" kern="1200" cap="none" spc="0" normalizeH="0" baseline="0" noProof="0" dirty="0" err="1">
                <a:ln w="276225">
                  <a:solidFill>
                    <a:prstClr val="white"/>
                  </a:soli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R</a:t>
            </a:r>
            <a:r>
              <a:rPr kumimoji="0" lang="en-US" sz="8000" b="0" i="0" u="none" strike="noStrike" kern="1200" cap="none" spc="0" normalizeH="0" baseline="0" noProof="0" dirty="0" err="1">
                <a:ln w="276225">
                  <a:solidFill>
                    <a:prstClr val="white"/>
                  </a:solidFill>
                </a:ln>
                <a:solidFill>
                  <a:srgbClr val="ED7D3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Ò</a:t>
            </a:r>
            <a:r>
              <a:rPr kumimoji="0" lang="en-US" sz="8000" b="0" i="0" u="none" strike="noStrike" kern="1200" cap="none" spc="0" normalizeH="0" baseline="0" noProof="0" dirty="0">
                <a:ln w="276225">
                  <a:solidFill>
                    <a:prstClr val="white"/>
                  </a:soli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 w="276225">
                  <a:solidFill>
                    <a:prstClr val="white"/>
                  </a:solidFill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C</a:t>
            </a:r>
            <a:r>
              <a:rPr kumimoji="0" lang="en-US" sz="8000" b="0" i="0" u="none" strike="noStrike" kern="1200" cap="none" spc="0" normalizeH="0" baseline="0" noProof="0" dirty="0" err="1">
                <a:ln w="276225">
                  <a:solidFill>
                    <a:prstClr val="white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H</a:t>
            </a:r>
            <a:r>
              <a:rPr kumimoji="0" lang="en-US" sz="8000" b="0" i="0" u="none" strike="noStrike" kern="1200" cap="none" spc="0" normalizeH="0" baseline="0" noProof="0" dirty="0" err="1">
                <a:ln w="276225">
                  <a:solidFill>
                    <a:prstClr val="white"/>
                  </a:solidFill>
                </a:ln>
                <a:solidFill>
                  <a:srgbClr val="70AD47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Ơ</a:t>
            </a:r>
            <a:r>
              <a:rPr kumimoji="0" lang="en-US" sz="8000" b="0" i="0" u="none" strike="noStrike" kern="1200" cap="none" spc="0" normalizeH="0" baseline="0" noProof="0" dirty="0" err="1">
                <a:ln w="276225">
                  <a:solidFill>
                    <a:prstClr val="white"/>
                  </a:solidFill>
                </a:ln>
                <a:solidFill>
                  <a:srgbClr val="CA143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I</a:t>
            </a:r>
            <a:endParaRPr kumimoji="0" lang="en-US" sz="4400" b="0" i="0" u="none" strike="noStrike" kern="1200" cap="none" spc="0" normalizeH="0" baseline="0" noProof="0" dirty="0">
              <a:ln w="276225"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DA1D59-431D-3975-6984-0DAD3342EC2F}"/>
              </a:ext>
            </a:extLst>
          </p:cNvPr>
          <p:cNvSpPr txBox="1"/>
          <p:nvPr/>
        </p:nvSpPr>
        <p:spPr>
          <a:xfrm rot="21315029">
            <a:off x="229177" y="444306"/>
            <a:ext cx="51329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4472C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</a:t>
            </a:r>
            <a:r>
              <a:rPr kumimoji="0" lang="en-US" sz="8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R</a:t>
            </a:r>
            <a:r>
              <a:rPr kumimoji="0" lang="en-US" sz="8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ED7D3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Ò</a:t>
            </a:r>
            <a:r>
              <a:rPr kumimoji="0" lang="en-US" sz="80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C</a:t>
            </a:r>
            <a:r>
              <a:rPr kumimoji="0" lang="en-US" sz="8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H</a:t>
            </a:r>
            <a:r>
              <a:rPr kumimoji="0" lang="en-US" sz="8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70AD47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Ơ</a:t>
            </a:r>
            <a:r>
              <a:rPr kumimoji="0" lang="en-US" sz="8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CA143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036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>
            <a:extLst>
              <a:ext uri="{FF2B5EF4-FFF2-40B4-BE49-F238E27FC236}">
                <a16:creationId xmlns:a16="http://schemas.microsoft.com/office/drawing/2014/main" id="{A540C667-D111-E860-F34F-6A0ABC7BCD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585884" y="0"/>
            <a:ext cx="14856541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61DFB9A-296E-7CA7-6820-31CA8EE612FE}"/>
              </a:ext>
            </a:extLst>
          </p:cNvPr>
          <p:cNvSpPr txBox="1"/>
          <p:nvPr/>
        </p:nvSpPr>
        <p:spPr>
          <a:xfrm>
            <a:off x="5164969" y="-502419"/>
            <a:ext cx="61013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THỰC</a:t>
            </a:r>
            <a:r>
              <a:rPr kumimoji="0" lang="en-US" sz="36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PHẨM</a:t>
            </a:r>
            <a:r>
              <a:rPr kumimoji="0" lang="en-US" sz="36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AN </a:t>
            </a:r>
            <a:r>
              <a:rPr kumimoji="0" lang="en-US" sz="36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TOÀN</a:t>
            </a:r>
            <a:r>
              <a:rPr kumimoji="0" lang="en-US" sz="36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– </a:t>
            </a:r>
            <a:r>
              <a:rPr kumimoji="0" lang="en-US" sz="36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THỰC</a:t>
            </a:r>
            <a:r>
              <a:rPr kumimoji="0" lang="en-US" sz="36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PHẨM</a:t>
            </a:r>
            <a:r>
              <a:rPr kumimoji="0" lang="en-US" sz="36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KHÔNG</a:t>
            </a:r>
            <a:r>
              <a:rPr kumimoji="0" lang="en-US" sz="36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AN </a:t>
            </a:r>
            <a:r>
              <a:rPr kumimoji="0" lang="en-US" sz="36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TOÀN</a:t>
            </a:r>
            <a:endParaRPr kumimoji="0" lang="en-US" sz="36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89C411-1045-B806-B3B4-34E7F361EDCD}"/>
              </a:ext>
            </a:extLst>
          </p:cNvPr>
          <p:cNvSpPr txBox="1"/>
          <p:nvPr/>
        </p:nvSpPr>
        <p:spPr>
          <a:xfrm rot="21315029">
            <a:off x="234907" y="324831"/>
            <a:ext cx="78018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 w="276225">
                  <a:solidFill>
                    <a:prstClr val="white"/>
                  </a:solidFill>
                </a:ln>
                <a:solidFill>
                  <a:srgbClr val="4472C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</a:t>
            </a:r>
            <a:r>
              <a:rPr kumimoji="0" lang="en-US" sz="8000" b="0" i="0" u="none" strike="noStrike" kern="1200" cap="none" spc="0" normalizeH="0" baseline="0" noProof="0" dirty="0" err="1">
                <a:ln w="276225">
                  <a:solidFill>
                    <a:prstClr val="white"/>
                  </a:soli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R</a:t>
            </a:r>
            <a:r>
              <a:rPr kumimoji="0" lang="en-US" sz="8000" b="0" i="0" u="none" strike="noStrike" kern="1200" cap="none" spc="0" normalizeH="0" baseline="0" noProof="0" dirty="0" err="1">
                <a:ln w="276225">
                  <a:solidFill>
                    <a:prstClr val="white"/>
                  </a:solidFill>
                </a:ln>
                <a:solidFill>
                  <a:srgbClr val="ED7D3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Ò</a:t>
            </a:r>
            <a:r>
              <a:rPr kumimoji="0" lang="en-US" sz="8000" b="0" i="0" u="none" strike="noStrike" kern="1200" cap="none" spc="0" normalizeH="0" baseline="0" noProof="0" dirty="0">
                <a:ln w="276225">
                  <a:solidFill>
                    <a:prstClr val="white"/>
                  </a:soli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 w="276225">
                  <a:solidFill>
                    <a:prstClr val="white"/>
                  </a:solidFill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C</a:t>
            </a:r>
            <a:r>
              <a:rPr kumimoji="0" lang="en-US" sz="8000" b="0" i="0" u="none" strike="noStrike" kern="1200" cap="none" spc="0" normalizeH="0" baseline="0" noProof="0" dirty="0" err="1">
                <a:ln w="276225">
                  <a:solidFill>
                    <a:prstClr val="white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H</a:t>
            </a:r>
            <a:r>
              <a:rPr kumimoji="0" lang="en-US" sz="8000" b="0" i="0" u="none" strike="noStrike" kern="1200" cap="none" spc="0" normalizeH="0" baseline="0" noProof="0" dirty="0" err="1">
                <a:ln w="276225">
                  <a:solidFill>
                    <a:prstClr val="white"/>
                  </a:solidFill>
                </a:ln>
                <a:solidFill>
                  <a:srgbClr val="70AD47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Ơ</a:t>
            </a:r>
            <a:r>
              <a:rPr kumimoji="0" lang="en-US" sz="8000" b="0" i="0" u="none" strike="noStrike" kern="1200" cap="none" spc="0" normalizeH="0" baseline="0" noProof="0" dirty="0" err="1">
                <a:ln w="276225">
                  <a:solidFill>
                    <a:prstClr val="white"/>
                  </a:solidFill>
                </a:ln>
                <a:solidFill>
                  <a:srgbClr val="CA143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I</a:t>
            </a:r>
            <a:endParaRPr kumimoji="0" lang="en-US" sz="4400" b="0" i="0" u="none" strike="noStrike" kern="1200" cap="none" spc="0" normalizeH="0" baseline="0" noProof="0" dirty="0">
              <a:ln w="276225"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17F196-E554-0D58-F999-49B65F64AC11}"/>
              </a:ext>
            </a:extLst>
          </p:cNvPr>
          <p:cNvSpPr txBox="1"/>
          <p:nvPr/>
        </p:nvSpPr>
        <p:spPr>
          <a:xfrm rot="21315029">
            <a:off x="253302" y="477333"/>
            <a:ext cx="51329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4472C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</a:t>
            </a:r>
            <a:r>
              <a:rPr kumimoji="0" lang="en-US" sz="8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R</a:t>
            </a:r>
            <a:r>
              <a:rPr kumimoji="0" lang="en-US" sz="8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ED7D3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Ò</a:t>
            </a:r>
            <a:r>
              <a:rPr kumimoji="0" lang="en-US" sz="80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C</a:t>
            </a:r>
            <a:r>
              <a:rPr kumimoji="0" lang="en-US" sz="8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H</a:t>
            </a:r>
            <a:r>
              <a:rPr kumimoji="0" lang="en-US" sz="8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70AD47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Ơ</a:t>
            </a:r>
            <a:r>
              <a:rPr kumimoji="0" lang="en-US" sz="8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CA143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6F2D435-20A8-BD09-259A-2C199A5580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9525" y="2966713"/>
            <a:ext cx="1944793" cy="165215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6F1BE53-6346-B612-94ED-07D79734C8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2573" y="4931497"/>
            <a:ext cx="1938696" cy="1926503"/>
          </a:xfrm>
          <a:prstGeom prst="rect">
            <a:avLst/>
          </a:prstGeom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5AAA0F55-B7D5-9E7E-C93F-A8BD0041C7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555225" y="4308183"/>
            <a:ext cx="4811783" cy="21871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5DDD5A-1759-6DC1-707F-D7082D3350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36431" y="2966713"/>
            <a:ext cx="4393706" cy="4393706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2F8B8631-964B-57CD-EB8C-FC559B1C6A9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547414" y="3913759"/>
            <a:ext cx="1061570" cy="764330"/>
          </a:xfrm>
          <a:prstGeom prst="rect">
            <a:avLst/>
          </a:prstGeom>
        </p:spPr>
      </p:pic>
      <p:pic>
        <p:nvPicPr>
          <p:cNvPr id="24" name="Picture 16">
            <a:extLst>
              <a:ext uri="{FF2B5EF4-FFF2-40B4-BE49-F238E27FC236}">
                <a16:creationId xmlns:a16="http://schemas.microsoft.com/office/drawing/2014/main" id="{E64EFF9D-9EFC-B03C-A890-462A4F247F1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098940" y="4109208"/>
            <a:ext cx="521026" cy="835464"/>
          </a:xfrm>
          <a:prstGeom prst="rect">
            <a:avLst/>
          </a:prstGeom>
        </p:spPr>
      </p:pic>
      <p:pic>
        <p:nvPicPr>
          <p:cNvPr id="26" name="Picture 19">
            <a:extLst>
              <a:ext uri="{FF2B5EF4-FFF2-40B4-BE49-F238E27FC236}">
                <a16:creationId xmlns:a16="http://schemas.microsoft.com/office/drawing/2014/main" id="{D97739CD-2A4B-74D2-F01E-78CBB7DA2C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726476" y="4318611"/>
            <a:ext cx="1613811" cy="707143"/>
          </a:xfrm>
          <a:prstGeom prst="rect">
            <a:avLst/>
          </a:prstGeom>
        </p:spPr>
      </p:pic>
      <p:pic>
        <p:nvPicPr>
          <p:cNvPr id="27" name="Picture 24">
            <a:extLst>
              <a:ext uri="{FF2B5EF4-FFF2-40B4-BE49-F238E27FC236}">
                <a16:creationId xmlns:a16="http://schemas.microsoft.com/office/drawing/2014/main" id="{05E3777D-8E32-FFBC-CC28-304C29B0DAC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5789390" y="4109208"/>
            <a:ext cx="694109" cy="720302"/>
          </a:xfrm>
          <a:prstGeom prst="rect">
            <a:avLst/>
          </a:prstGeom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CCC4CD3C-7BBB-AB13-8954-7AF5A4F16CE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6155859" y="4283665"/>
            <a:ext cx="852976" cy="742089"/>
          </a:xfrm>
          <a:prstGeom prst="rect">
            <a:avLst/>
          </a:prstGeom>
        </p:spPr>
      </p:pic>
      <p:pic>
        <p:nvPicPr>
          <p:cNvPr id="28" name="Picture 10">
            <a:extLst>
              <a:ext uri="{FF2B5EF4-FFF2-40B4-BE49-F238E27FC236}">
                <a16:creationId xmlns:a16="http://schemas.microsoft.com/office/drawing/2014/main" id="{1FF67D05-4D87-5AC6-A12D-D16778A113E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9147562" y="4165912"/>
            <a:ext cx="717336" cy="678779"/>
          </a:xfrm>
          <a:prstGeom prst="rect">
            <a:avLst/>
          </a:prstGeom>
        </p:spPr>
      </p:pic>
      <p:sp>
        <p:nvSpPr>
          <p:cNvPr id="29" name="Flowchart: Terminator 28">
            <a:extLst>
              <a:ext uri="{FF2B5EF4-FFF2-40B4-BE49-F238E27FC236}">
                <a16:creationId xmlns:a16="http://schemas.microsoft.com/office/drawing/2014/main" id="{1DA9AAF3-C17F-9E2B-DCB0-05BCFDA5F731}"/>
              </a:ext>
            </a:extLst>
          </p:cNvPr>
          <p:cNvSpPr/>
          <p:nvPr/>
        </p:nvSpPr>
        <p:spPr>
          <a:xfrm>
            <a:off x="6483499" y="1463486"/>
            <a:ext cx="3246455" cy="1095037"/>
          </a:xfrm>
          <a:prstGeom prst="flowChartTerminator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BẮT</a:t>
            </a:r>
            <a:r>
              <a:rPr lang="en-US" sz="60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60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ĐẦU</a:t>
            </a:r>
            <a:endParaRPr lang="en-US" sz="6000" dirty="0"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LNTH-LuoLuoNotangYuanTi 1" pitchFamily="2" charset="-128"/>
              <a:ea typeface="LNTH-LuoLuoNotangYuanTi 1" pitchFamily="2" charset="-128"/>
              <a:cs typeface="LNTH-LuoLuoNotangYuanTi 1" pitchFamily="2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8630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>
            <a:extLst>
              <a:ext uri="{FF2B5EF4-FFF2-40B4-BE49-F238E27FC236}">
                <a16:creationId xmlns:a16="http://schemas.microsoft.com/office/drawing/2014/main" id="{A540C667-D111-E860-F34F-6A0ABC7BCD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2585884" y="0"/>
            <a:ext cx="14856541" cy="6858000"/>
          </a:xfrm>
          <a:prstGeom prst="rect">
            <a:avLst/>
          </a:prstGeom>
        </p:spPr>
      </p:pic>
      <p:grpSp>
        <p:nvGrpSpPr>
          <p:cNvPr id="5" name="组合 5">
            <a:extLst>
              <a:ext uri="{FF2B5EF4-FFF2-40B4-BE49-F238E27FC236}">
                <a16:creationId xmlns:a16="http://schemas.microsoft.com/office/drawing/2014/main" id="{552F2167-82F7-4D31-D945-F7A7F1F6A363}"/>
              </a:ext>
            </a:extLst>
          </p:cNvPr>
          <p:cNvGrpSpPr/>
          <p:nvPr/>
        </p:nvGrpSpPr>
        <p:grpSpPr>
          <a:xfrm>
            <a:off x="3110328" y="13523"/>
            <a:ext cx="5971344" cy="2405260"/>
            <a:chOff x="2622645" y="3248015"/>
            <a:chExt cx="5030339" cy="1788831"/>
          </a:xfrm>
        </p:grpSpPr>
        <p:sp>
          <p:nvSpPr>
            <p:cNvPr id="7" name="圆角矩形 38">
              <a:extLst>
                <a:ext uri="{FF2B5EF4-FFF2-40B4-BE49-F238E27FC236}">
                  <a16:creationId xmlns:a16="http://schemas.microsoft.com/office/drawing/2014/main" id="{7598D2C4-F5C3-668B-A68F-D766D365B7B3}"/>
                </a:ext>
              </a:extLst>
            </p:cNvPr>
            <p:cNvSpPr/>
            <p:nvPr/>
          </p:nvSpPr>
          <p:spPr>
            <a:xfrm>
              <a:off x="2622645" y="3248015"/>
              <a:ext cx="5030339" cy="1788831"/>
            </a:xfrm>
            <a:custGeom>
              <a:avLst/>
              <a:gdLst>
                <a:gd name="connsiteX0" fmla="*/ 0 w 4549070"/>
                <a:gd name="connsiteY0" fmla="*/ 687603 h 1375205"/>
                <a:gd name="connsiteX1" fmla="*/ 687603 w 4549070"/>
                <a:gd name="connsiteY1" fmla="*/ 0 h 1375205"/>
                <a:gd name="connsiteX2" fmla="*/ 3861468 w 4549070"/>
                <a:gd name="connsiteY2" fmla="*/ 0 h 1375205"/>
                <a:gd name="connsiteX3" fmla="*/ 4549071 w 4549070"/>
                <a:gd name="connsiteY3" fmla="*/ 687603 h 1375205"/>
                <a:gd name="connsiteX4" fmla="*/ 4549070 w 4549070"/>
                <a:gd name="connsiteY4" fmla="*/ 687603 h 1375205"/>
                <a:gd name="connsiteX5" fmla="*/ 3861467 w 4549070"/>
                <a:gd name="connsiteY5" fmla="*/ 1375206 h 1375205"/>
                <a:gd name="connsiteX6" fmla="*/ 687603 w 4549070"/>
                <a:gd name="connsiteY6" fmla="*/ 1375205 h 1375205"/>
                <a:gd name="connsiteX7" fmla="*/ 0 w 4549070"/>
                <a:gd name="connsiteY7" fmla="*/ 687602 h 1375205"/>
                <a:gd name="connsiteX8" fmla="*/ 0 w 4549070"/>
                <a:gd name="connsiteY8" fmla="*/ 687603 h 1375205"/>
                <a:gd name="connsiteX0-1" fmla="*/ 0 w 4549071"/>
                <a:gd name="connsiteY0-2" fmla="*/ 687603 h 1375206"/>
                <a:gd name="connsiteX1-3" fmla="*/ 687603 w 4549071"/>
                <a:gd name="connsiteY1-4" fmla="*/ 0 h 1375206"/>
                <a:gd name="connsiteX2-5" fmla="*/ 3861468 w 4549071"/>
                <a:gd name="connsiteY2-6" fmla="*/ 0 h 1375206"/>
                <a:gd name="connsiteX3-7" fmla="*/ 4549071 w 4549071"/>
                <a:gd name="connsiteY3-8" fmla="*/ 687603 h 1375206"/>
                <a:gd name="connsiteX4-9" fmla="*/ 4549070 w 4549071"/>
                <a:gd name="connsiteY4-10" fmla="*/ 687603 h 1375206"/>
                <a:gd name="connsiteX5-11" fmla="*/ 3861467 w 4549071"/>
                <a:gd name="connsiteY5-12" fmla="*/ 1375206 h 1375206"/>
                <a:gd name="connsiteX6-13" fmla="*/ 687603 w 4549071"/>
                <a:gd name="connsiteY6-14" fmla="*/ 1375205 h 1375206"/>
                <a:gd name="connsiteX7-15" fmla="*/ 0 w 4549071"/>
                <a:gd name="connsiteY7-16" fmla="*/ 687602 h 1375206"/>
                <a:gd name="connsiteX8-17" fmla="*/ 0 w 4549071"/>
                <a:gd name="connsiteY8-18" fmla="*/ 687603 h 1375206"/>
                <a:gd name="connsiteX0-19" fmla="*/ 0 w 4549071"/>
                <a:gd name="connsiteY0-20" fmla="*/ 687603 h 1375206"/>
                <a:gd name="connsiteX1-21" fmla="*/ 687603 w 4549071"/>
                <a:gd name="connsiteY1-22" fmla="*/ 0 h 1375206"/>
                <a:gd name="connsiteX2-23" fmla="*/ 3861468 w 4549071"/>
                <a:gd name="connsiteY2-24" fmla="*/ 0 h 1375206"/>
                <a:gd name="connsiteX3-25" fmla="*/ 4549071 w 4549071"/>
                <a:gd name="connsiteY3-26" fmla="*/ 687603 h 1375206"/>
                <a:gd name="connsiteX4-27" fmla="*/ 4549070 w 4549071"/>
                <a:gd name="connsiteY4-28" fmla="*/ 687603 h 1375206"/>
                <a:gd name="connsiteX5-29" fmla="*/ 3861467 w 4549071"/>
                <a:gd name="connsiteY5-30" fmla="*/ 1375206 h 1375206"/>
                <a:gd name="connsiteX6-31" fmla="*/ 687603 w 4549071"/>
                <a:gd name="connsiteY6-32" fmla="*/ 1375205 h 1375206"/>
                <a:gd name="connsiteX7-33" fmla="*/ 0 w 4549071"/>
                <a:gd name="connsiteY7-34" fmla="*/ 687602 h 1375206"/>
                <a:gd name="connsiteX8-35" fmla="*/ 0 w 4549071"/>
                <a:gd name="connsiteY8-36" fmla="*/ 687603 h 1375206"/>
                <a:gd name="connsiteX0-37" fmla="*/ 0 w 4549071"/>
                <a:gd name="connsiteY0-38" fmla="*/ 739922 h 1427525"/>
                <a:gd name="connsiteX1-39" fmla="*/ 687603 w 4549071"/>
                <a:gd name="connsiteY1-40" fmla="*/ 52319 h 1427525"/>
                <a:gd name="connsiteX2-41" fmla="*/ 3861468 w 4549071"/>
                <a:gd name="connsiteY2-42" fmla="*/ 52319 h 1427525"/>
                <a:gd name="connsiteX3-43" fmla="*/ 4549071 w 4549071"/>
                <a:gd name="connsiteY3-44" fmla="*/ 739922 h 1427525"/>
                <a:gd name="connsiteX4-45" fmla="*/ 4549070 w 4549071"/>
                <a:gd name="connsiteY4-46" fmla="*/ 739922 h 1427525"/>
                <a:gd name="connsiteX5-47" fmla="*/ 3861467 w 4549071"/>
                <a:gd name="connsiteY5-48" fmla="*/ 1427525 h 1427525"/>
                <a:gd name="connsiteX6-49" fmla="*/ 687603 w 4549071"/>
                <a:gd name="connsiteY6-50" fmla="*/ 1427524 h 1427525"/>
                <a:gd name="connsiteX7-51" fmla="*/ 0 w 4549071"/>
                <a:gd name="connsiteY7-52" fmla="*/ 739921 h 1427525"/>
                <a:gd name="connsiteX8-53" fmla="*/ 0 w 4549071"/>
                <a:gd name="connsiteY8-54" fmla="*/ 739922 h 1427525"/>
                <a:gd name="connsiteX0-55" fmla="*/ 0 w 4549071"/>
                <a:gd name="connsiteY0-56" fmla="*/ 763223 h 1450826"/>
                <a:gd name="connsiteX1-57" fmla="*/ 687603 w 4549071"/>
                <a:gd name="connsiteY1-58" fmla="*/ 75620 h 1450826"/>
                <a:gd name="connsiteX2-59" fmla="*/ 3861468 w 4549071"/>
                <a:gd name="connsiteY2-60" fmla="*/ 75620 h 1450826"/>
                <a:gd name="connsiteX3-61" fmla="*/ 4549071 w 4549071"/>
                <a:gd name="connsiteY3-62" fmla="*/ 763223 h 1450826"/>
                <a:gd name="connsiteX4-63" fmla="*/ 4549070 w 4549071"/>
                <a:gd name="connsiteY4-64" fmla="*/ 763223 h 1450826"/>
                <a:gd name="connsiteX5-65" fmla="*/ 3861467 w 4549071"/>
                <a:gd name="connsiteY5-66" fmla="*/ 1450826 h 1450826"/>
                <a:gd name="connsiteX6-67" fmla="*/ 687603 w 4549071"/>
                <a:gd name="connsiteY6-68" fmla="*/ 1450825 h 1450826"/>
                <a:gd name="connsiteX7-69" fmla="*/ 0 w 4549071"/>
                <a:gd name="connsiteY7-70" fmla="*/ 763222 h 1450826"/>
                <a:gd name="connsiteX8-71" fmla="*/ 0 w 4549071"/>
                <a:gd name="connsiteY8-72" fmla="*/ 763223 h 14508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549071" h="1450826">
                  <a:moveTo>
                    <a:pt x="0" y="763223"/>
                  </a:moveTo>
                  <a:cubicBezTo>
                    <a:pt x="0" y="383470"/>
                    <a:pt x="307850" y="75620"/>
                    <a:pt x="687603" y="75620"/>
                  </a:cubicBezTo>
                  <a:cubicBezTo>
                    <a:pt x="1771809" y="-42098"/>
                    <a:pt x="2908518" y="-6782"/>
                    <a:pt x="3861468" y="75620"/>
                  </a:cubicBezTo>
                  <a:cubicBezTo>
                    <a:pt x="4241221" y="75620"/>
                    <a:pt x="4549071" y="383470"/>
                    <a:pt x="4549071" y="763223"/>
                  </a:cubicBezTo>
                  <a:lnTo>
                    <a:pt x="4549070" y="763223"/>
                  </a:lnTo>
                  <a:cubicBezTo>
                    <a:pt x="4549070" y="1142976"/>
                    <a:pt x="4241220" y="1450826"/>
                    <a:pt x="3861467" y="1450826"/>
                  </a:cubicBezTo>
                  <a:cubicBezTo>
                    <a:pt x="2382597" y="768655"/>
                    <a:pt x="1745558" y="1450825"/>
                    <a:pt x="687603" y="1450825"/>
                  </a:cubicBezTo>
                  <a:cubicBezTo>
                    <a:pt x="307850" y="1450825"/>
                    <a:pt x="0" y="1142975"/>
                    <a:pt x="0" y="763222"/>
                  </a:cubicBezTo>
                  <a:lnTo>
                    <a:pt x="0" y="763223"/>
                  </a:lnTo>
                  <a:close/>
                </a:path>
              </a:pathLst>
            </a:custGeom>
            <a:solidFill>
              <a:srgbClr val="F7C61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圆角矩形 38">
              <a:extLst>
                <a:ext uri="{FF2B5EF4-FFF2-40B4-BE49-F238E27FC236}">
                  <a16:creationId xmlns:a16="http://schemas.microsoft.com/office/drawing/2014/main" id="{70ED130F-CBBF-003E-C2AF-1AA57AEE3C14}"/>
                </a:ext>
              </a:extLst>
            </p:cNvPr>
            <p:cNvSpPr/>
            <p:nvPr/>
          </p:nvSpPr>
          <p:spPr>
            <a:xfrm>
              <a:off x="2874239" y="3311856"/>
              <a:ext cx="4594680" cy="1633907"/>
            </a:xfrm>
            <a:custGeom>
              <a:avLst/>
              <a:gdLst>
                <a:gd name="connsiteX0" fmla="*/ 0 w 4549070"/>
                <a:gd name="connsiteY0" fmla="*/ 687603 h 1375205"/>
                <a:gd name="connsiteX1" fmla="*/ 687603 w 4549070"/>
                <a:gd name="connsiteY1" fmla="*/ 0 h 1375205"/>
                <a:gd name="connsiteX2" fmla="*/ 3861468 w 4549070"/>
                <a:gd name="connsiteY2" fmla="*/ 0 h 1375205"/>
                <a:gd name="connsiteX3" fmla="*/ 4549071 w 4549070"/>
                <a:gd name="connsiteY3" fmla="*/ 687603 h 1375205"/>
                <a:gd name="connsiteX4" fmla="*/ 4549070 w 4549070"/>
                <a:gd name="connsiteY4" fmla="*/ 687603 h 1375205"/>
                <a:gd name="connsiteX5" fmla="*/ 3861467 w 4549070"/>
                <a:gd name="connsiteY5" fmla="*/ 1375206 h 1375205"/>
                <a:gd name="connsiteX6" fmla="*/ 687603 w 4549070"/>
                <a:gd name="connsiteY6" fmla="*/ 1375205 h 1375205"/>
                <a:gd name="connsiteX7" fmla="*/ 0 w 4549070"/>
                <a:gd name="connsiteY7" fmla="*/ 687602 h 1375205"/>
                <a:gd name="connsiteX8" fmla="*/ 0 w 4549070"/>
                <a:gd name="connsiteY8" fmla="*/ 687603 h 1375205"/>
                <a:gd name="connsiteX0-1" fmla="*/ 0 w 4549071"/>
                <a:gd name="connsiteY0-2" fmla="*/ 687603 h 1375206"/>
                <a:gd name="connsiteX1-3" fmla="*/ 687603 w 4549071"/>
                <a:gd name="connsiteY1-4" fmla="*/ 0 h 1375206"/>
                <a:gd name="connsiteX2-5" fmla="*/ 3861468 w 4549071"/>
                <a:gd name="connsiteY2-6" fmla="*/ 0 h 1375206"/>
                <a:gd name="connsiteX3-7" fmla="*/ 4549071 w 4549071"/>
                <a:gd name="connsiteY3-8" fmla="*/ 687603 h 1375206"/>
                <a:gd name="connsiteX4-9" fmla="*/ 4549070 w 4549071"/>
                <a:gd name="connsiteY4-10" fmla="*/ 687603 h 1375206"/>
                <a:gd name="connsiteX5-11" fmla="*/ 3861467 w 4549071"/>
                <a:gd name="connsiteY5-12" fmla="*/ 1375206 h 1375206"/>
                <a:gd name="connsiteX6-13" fmla="*/ 687603 w 4549071"/>
                <a:gd name="connsiteY6-14" fmla="*/ 1375205 h 1375206"/>
                <a:gd name="connsiteX7-15" fmla="*/ 0 w 4549071"/>
                <a:gd name="connsiteY7-16" fmla="*/ 687602 h 1375206"/>
                <a:gd name="connsiteX8-17" fmla="*/ 0 w 4549071"/>
                <a:gd name="connsiteY8-18" fmla="*/ 687603 h 1375206"/>
                <a:gd name="connsiteX0-19" fmla="*/ 0 w 4549071"/>
                <a:gd name="connsiteY0-20" fmla="*/ 687603 h 1375206"/>
                <a:gd name="connsiteX1-21" fmla="*/ 687603 w 4549071"/>
                <a:gd name="connsiteY1-22" fmla="*/ 0 h 1375206"/>
                <a:gd name="connsiteX2-23" fmla="*/ 3861468 w 4549071"/>
                <a:gd name="connsiteY2-24" fmla="*/ 0 h 1375206"/>
                <a:gd name="connsiteX3-25" fmla="*/ 4549071 w 4549071"/>
                <a:gd name="connsiteY3-26" fmla="*/ 687603 h 1375206"/>
                <a:gd name="connsiteX4-27" fmla="*/ 4549070 w 4549071"/>
                <a:gd name="connsiteY4-28" fmla="*/ 687603 h 1375206"/>
                <a:gd name="connsiteX5-29" fmla="*/ 3861467 w 4549071"/>
                <a:gd name="connsiteY5-30" fmla="*/ 1375206 h 1375206"/>
                <a:gd name="connsiteX6-31" fmla="*/ 687603 w 4549071"/>
                <a:gd name="connsiteY6-32" fmla="*/ 1375205 h 1375206"/>
                <a:gd name="connsiteX7-33" fmla="*/ 0 w 4549071"/>
                <a:gd name="connsiteY7-34" fmla="*/ 687602 h 1375206"/>
                <a:gd name="connsiteX8-35" fmla="*/ 0 w 4549071"/>
                <a:gd name="connsiteY8-36" fmla="*/ 687603 h 1375206"/>
                <a:gd name="connsiteX0-37" fmla="*/ 0 w 4549071"/>
                <a:gd name="connsiteY0-38" fmla="*/ 739922 h 1427525"/>
                <a:gd name="connsiteX1-39" fmla="*/ 687603 w 4549071"/>
                <a:gd name="connsiteY1-40" fmla="*/ 52319 h 1427525"/>
                <a:gd name="connsiteX2-41" fmla="*/ 3861468 w 4549071"/>
                <a:gd name="connsiteY2-42" fmla="*/ 52319 h 1427525"/>
                <a:gd name="connsiteX3-43" fmla="*/ 4549071 w 4549071"/>
                <a:gd name="connsiteY3-44" fmla="*/ 739922 h 1427525"/>
                <a:gd name="connsiteX4-45" fmla="*/ 4549070 w 4549071"/>
                <a:gd name="connsiteY4-46" fmla="*/ 739922 h 1427525"/>
                <a:gd name="connsiteX5-47" fmla="*/ 3861467 w 4549071"/>
                <a:gd name="connsiteY5-48" fmla="*/ 1427525 h 1427525"/>
                <a:gd name="connsiteX6-49" fmla="*/ 687603 w 4549071"/>
                <a:gd name="connsiteY6-50" fmla="*/ 1427524 h 1427525"/>
                <a:gd name="connsiteX7-51" fmla="*/ 0 w 4549071"/>
                <a:gd name="connsiteY7-52" fmla="*/ 739921 h 1427525"/>
                <a:gd name="connsiteX8-53" fmla="*/ 0 w 4549071"/>
                <a:gd name="connsiteY8-54" fmla="*/ 739922 h 1427525"/>
                <a:gd name="connsiteX0-55" fmla="*/ 0 w 4549071"/>
                <a:gd name="connsiteY0-56" fmla="*/ 763223 h 1450826"/>
                <a:gd name="connsiteX1-57" fmla="*/ 687603 w 4549071"/>
                <a:gd name="connsiteY1-58" fmla="*/ 75620 h 1450826"/>
                <a:gd name="connsiteX2-59" fmla="*/ 3861468 w 4549071"/>
                <a:gd name="connsiteY2-60" fmla="*/ 75620 h 1450826"/>
                <a:gd name="connsiteX3-61" fmla="*/ 4549071 w 4549071"/>
                <a:gd name="connsiteY3-62" fmla="*/ 763223 h 1450826"/>
                <a:gd name="connsiteX4-63" fmla="*/ 4549070 w 4549071"/>
                <a:gd name="connsiteY4-64" fmla="*/ 763223 h 1450826"/>
                <a:gd name="connsiteX5-65" fmla="*/ 3861467 w 4549071"/>
                <a:gd name="connsiteY5-66" fmla="*/ 1450826 h 1450826"/>
                <a:gd name="connsiteX6-67" fmla="*/ 687603 w 4549071"/>
                <a:gd name="connsiteY6-68" fmla="*/ 1450825 h 1450826"/>
                <a:gd name="connsiteX7-69" fmla="*/ 0 w 4549071"/>
                <a:gd name="connsiteY7-70" fmla="*/ 763222 h 1450826"/>
                <a:gd name="connsiteX8-71" fmla="*/ 0 w 4549071"/>
                <a:gd name="connsiteY8-72" fmla="*/ 763223 h 14508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549071" h="1450826">
                  <a:moveTo>
                    <a:pt x="0" y="763223"/>
                  </a:moveTo>
                  <a:cubicBezTo>
                    <a:pt x="0" y="383470"/>
                    <a:pt x="307850" y="75620"/>
                    <a:pt x="687603" y="75620"/>
                  </a:cubicBezTo>
                  <a:cubicBezTo>
                    <a:pt x="1771809" y="-42098"/>
                    <a:pt x="2908518" y="-6782"/>
                    <a:pt x="3861468" y="75620"/>
                  </a:cubicBezTo>
                  <a:cubicBezTo>
                    <a:pt x="4241221" y="75620"/>
                    <a:pt x="4549071" y="383470"/>
                    <a:pt x="4549071" y="763223"/>
                  </a:cubicBezTo>
                  <a:lnTo>
                    <a:pt x="4549070" y="763223"/>
                  </a:lnTo>
                  <a:cubicBezTo>
                    <a:pt x="4549070" y="1142976"/>
                    <a:pt x="4241220" y="1450826"/>
                    <a:pt x="3861467" y="1450826"/>
                  </a:cubicBezTo>
                  <a:cubicBezTo>
                    <a:pt x="2382597" y="768655"/>
                    <a:pt x="1745558" y="1450825"/>
                    <a:pt x="687603" y="1450825"/>
                  </a:cubicBezTo>
                  <a:cubicBezTo>
                    <a:pt x="307850" y="1450825"/>
                    <a:pt x="0" y="1142975"/>
                    <a:pt x="0" y="763222"/>
                  </a:cubicBezTo>
                  <a:lnTo>
                    <a:pt x="0" y="763223"/>
                  </a:lnTo>
                  <a:close/>
                </a:path>
              </a:pathLst>
            </a:custGeom>
            <a:solidFill>
              <a:srgbClr val="F9D0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" name="圆角矩形 38">
              <a:extLst>
                <a:ext uri="{FF2B5EF4-FFF2-40B4-BE49-F238E27FC236}">
                  <a16:creationId xmlns:a16="http://schemas.microsoft.com/office/drawing/2014/main" id="{0AC561A0-701F-33EB-91EC-163A7D17F02C}"/>
                </a:ext>
              </a:extLst>
            </p:cNvPr>
            <p:cNvSpPr/>
            <p:nvPr/>
          </p:nvSpPr>
          <p:spPr>
            <a:xfrm>
              <a:off x="3130372" y="3371018"/>
              <a:ext cx="4338547" cy="1542824"/>
            </a:xfrm>
            <a:custGeom>
              <a:avLst/>
              <a:gdLst>
                <a:gd name="connsiteX0" fmla="*/ 0 w 4549070"/>
                <a:gd name="connsiteY0" fmla="*/ 687603 h 1375205"/>
                <a:gd name="connsiteX1" fmla="*/ 687603 w 4549070"/>
                <a:gd name="connsiteY1" fmla="*/ 0 h 1375205"/>
                <a:gd name="connsiteX2" fmla="*/ 3861468 w 4549070"/>
                <a:gd name="connsiteY2" fmla="*/ 0 h 1375205"/>
                <a:gd name="connsiteX3" fmla="*/ 4549071 w 4549070"/>
                <a:gd name="connsiteY3" fmla="*/ 687603 h 1375205"/>
                <a:gd name="connsiteX4" fmla="*/ 4549070 w 4549070"/>
                <a:gd name="connsiteY4" fmla="*/ 687603 h 1375205"/>
                <a:gd name="connsiteX5" fmla="*/ 3861467 w 4549070"/>
                <a:gd name="connsiteY5" fmla="*/ 1375206 h 1375205"/>
                <a:gd name="connsiteX6" fmla="*/ 687603 w 4549070"/>
                <a:gd name="connsiteY6" fmla="*/ 1375205 h 1375205"/>
                <a:gd name="connsiteX7" fmla="*/ 0 w 4549070"/>
                <a:gd name="connsiteY7" fmla="*/ 687602 h 1375205"/>
                <a:gd name="connsiteX8" fmla="*/ 0 w 4549070"/>
                <a:gd name="connsiteY8" fmla="*/ 687603 h 1375205"/>
                <a:gd name="connsiteX0-1" fmla="*/ 0 w 4549071"/>
                <a:gd name="connsiteY0-2" fmla="*/ 687603 h 1375206"/>
                <a:gd name="connsiteX1-3" fmla="*/ 687603 w 4549071"/>
                <a:gd name="connsiteY1-4" fmla="*/ 0 h 1375206"/>
                <a:gd name="connsiteX2-5" fmla="*/ 3861468 w 4549071"/>
                <a:gd name="connsiteY2-6" fmla="*/ 0 h 1375206"/>
                <a:gd name="connsiteX3-7" fmla="*/ 4549071 w 4549071"/>
                <a:gd name="connsiteY3-8" fmla="*/ 687603 h 1375206"/>
                <a:gd name="connsiteX4-9" fmla="*/ 4549070 w 4549071"/>
                <a:gd name="connsiteY4-10" fmla="*/ 687603 h 1375206"/>
                <a:gd name="connsiteX5-11" fmla="*/ 3861467 w 4549071"/>
                <a:gd name="connsiteY5-12" fmla="*/ 1375206 h 1375206"/>
                <a:gd name="connsiteX6-13" fmla="*/ 687603 w 4549071"/>
                <a:gd name="connsiteY6-14" fmla="*/ 1375205 h 1375206"/>
                <a:gd name="connsiteX7-15" fmla="*/ 0 w 4549071"/>
                <a:gd name="connsiteY7-16" fmla="*/ 687602 h 1375206"/>
                <a:gd name="connsiteX8-17" fmla="*/ 0 w 4549071"/>
                <a:gd name="connsiteY8-18" fmla="*/ 687603 h 1375206"/>
                <a:gd name="connsiteX0-19" fmla="*/ 0 w 4549071"/>
                <a:gd name="connsiteY0-20" fmla="*/ 687603 h 1375206"/>
                <a:gd name="connsiteX1-21" fmla="*/ 687603 w 4549071"/>
                <a:gd name="connsiteY1-22" fmla="*/ 0 h 1375206"/>
                <a:gd name="connsiteX2-23" fmla="*/ 3861468 w 4549071"/>
                <a:gd name="connsiteY2-24" fmla="*/ 0 h 1375206"/>
                <a:gd name="connsiteX3-25" fmla="*/ 4549071 w 4549071"/>
                <a:gd name="connsiteY3-26" fmla="*/ 687603 h 1375206"/>
                <a:gd name="connsiteX4-27" fmla="*/ 4549070 w 4549071"/>
                <a:gd name="connsiteY4-28" fmla="*/ 687603 h 1375206"/>
                <a:gd name="connsiteX5-29" fmla="*/ 3861467 w 4549071"/>
                <a:gd name="connsiteY5-30" fmla="*/ 1375206 h 1375206"/>
                <a:gd name="connsiteX6-31" fmla="*/ 687603 w 4549071"/>
                <a:gd name="connsiteY6-32" fmla="*/ 1375205 h 1375206"/>
                <a:gd name="connsiteX7-33" fmla="*/ 0 w 4549071"/>
                <a:gd name="connsiteY7-34" fmla="*/ 687602 h 1375206"/>
                <a:gd name="connsiteX8-35" fmla="*/ 0 w 4549071"/>
                <a:gd name="connsiteY8-36" fmla="*/ 687603 h 1375206"/>
                <a:gd name="connsiteX0-37" fmla="*/ 0 w 4549071"/>
                <a:gd name="connsiteY0-38" fmla="*/ 739922 h 1427525"/>
                <a:gd name="connsiteX1-39" fmla="*/ 687603 w 4549071"/>
                <a:gd name="connsiteY1-40" fmla="*/ 52319 h 1427525"/>
                <a:gd name="connsiteX2-41" fmla="*/ 3861468 w 4549071"/>
                <a:gd name="connsiteY2-42" fmla="*/ 52319 h 1427525"/>
                <a:gd name="connsiteX3-43" fmla="*/ 4549071 w 4549071"/>
                <a:gd name="connsiteY3-44" fmla="*/ 739922 h 1427525"/>
                <a:gd name="connsiteX4-45" fmla="*/ 4549070 w 4549071"/>
                <a:gd name="connsiteY4-46" fmla="*/ 739922 h 1427525"/>
                <a:gd name="connsiteX5-47" fmla="*/ 3861467 w 4549071"/>
                <a:gd name="connsiteY5-48" fmla="*/ 1427525 h 1427525"/>
                <a:gd name="connsiteX6-49" fmla="*/ 687603 w 4549071"/>
                <a:gd name="connsiteY6-50" fmla="*/ 1427524 h 1427525"/>
                <a:gd name="connsiteX7-51" fmla="*/ 0 w 4549071"/>
                <a:gd name="connsiteY7-52" fmla="*/ 739921 h 1427525"/>
                <a:gd name="connsiteX8-53" fmla="*/ 0 w 4549071"/>
                <a:gd name="connsiteY8-54" fmla="*/ 739922 h 1427525"/>
                <a:gd name="connsiteX0-55" fmla="*/ 0 w 4549071"/>
                <a:gd name="connsiteY0-56" fmla="*/ 763223 h 1450826"/>
                <a:gd name="connsiteX1-57" fmla="*/ 687603 w 4549071"/>
                <a:gd name="connsiteY1-58" fmla="*/ 75620 h 1450826"/>
                <a:gd name="connsiteX2-59" fmla="*/ 3861468 w 4549071"/>
                <a:gd name="connsiteY2-60" fmla="*/ 75620 h 1450826"/>
                <a:gd name="connsiteX3-61" fmla="*/ 4549071 w 4549071"/>
                <a:gd name="connsiteY3-62" fmla="*/ 763223 h 1450826"/>
                <a:gd name="connsiteX4-63" fmla="*/ 4549070 w 4549071"/>
                <a:gd name="connsiteY4-64" fmla="*/ 763223 h 1450826"/>
                <a:gd name="connsiteX5-65" fmla="*/ 3861467 w 4549071"/>
                <a:gd name="connsiteY5-66" fmla="*/ 1450826 h 1450826"/>
                <a:gd name="connsiteX6-67" fmla="*/ 687603 w 4549071"/>
                <a:gd name="connsiteY6-68" fmla="*/ 1450825 h 1450826"/>
                <a:gd name="connsiteX7-69" fmla="*/ 0 w 4549071"/>
                <a:gd name="connsiteY7-70" fmla="*/ 763222 h 1450826"/>
                <a:gd name="connsiteX8-71" fmla="*/ 0 w 4549071"/>
                <a:gd name="connsiteY8-72" fmla="*/ 763223 h 14508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549071" h="1450826">
                  <a:moveTo>
                    <a:pt x="0" y="763223"/>
                  </a:moveTo>
                  <a:cubicBezTo>
                    <a:pt x="0" y="383470"/>
                    <a:pt x="307850" y="75620"/>
                    <a:pt x="687603" y="75620"/>
                  </a:cubicBezTo>
                  <a:cubicBezTo>
                    <a:pt x="1771809" y="-42098"/>
                    <a:pt x="2908518" y="-6782"/>
                    <a:pt x="3861468" y="75620"/>
                  </a:cubicBezTo>
                  <a:cubicBezTo>
                    <a:pt x="4241221" y="75620"/>
                    <a:pt x="4549071" y="383470"/>
                    <a:pt x="4549071" y="763223"/>
                  </a:cubicBezTo>
                  <a:lnTo>
                    <a:pt x="4549070" y="763223"/>
                  </a:lnTo>
                  <a:cubicBezTo>
                    <a:pt x="4549070" y="1142976"/>
                    <a:pt x="4241220" y="1450826"/>
                    <a:pt x="3861467" y="1450826"/>
                  </a:cubicBezTo>
                  <a:cubicBezTo>
                    <a:pt x="2382597" y="768655"/>
                    <a:pt x="1745558" y="1450825"/>
                    <a:pt x="687603" y="1450825"/>
                  </a:cubicBezTo>
                  <a:cubicBezTo>
                    <a:pt x="307850" y="1450825"/>
                    <a:pt x="0" y="1142975"/>
                    <a:pt x="0" y="763222"/>
                  </a:cubicBezTo>
                  <a:lnTo>
                    <a:pt x="0" y="763223"/>
                  </a:lnTo>
                  <a:close/>
                </a:path>
              </a:pathLst>
            </a:custGeom>
            <a:solidFill>
              <a:srgbClr val="FFE0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85DDD5A-1759-6DC1-707F-D7082D3350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607" y="2262737"/>
            <a:ext cx="5199447" cy="519944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B6F283C-8FEA-7C83-E3AB-EBA2F4557E9E}"/>
              </a:ext>
            </a:extLst>
          </p:cNvPr>
          <p:cNvSpPr txBox="1"/>
          <p:nvPr/>
        </p:nvSpPr>
        <p:spPr>
          <a:xfrm>
            <a:off x="4263658" y="135992"/>
            <a:ext cx="40488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CÔNG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BỐ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ĐỘI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THẮNG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CUỘC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NTH-LuoLuoNotangYuanTi 1" pitchFamily="2" charset="-128"/>
              <a:ea typeface="LNTH-LuoLuoNotangYuanTi 1" pitchFamily="2" charset="-128"/>
              <a:cs typeface="LNTH-LuoLuoNotangYuanTi 1" pitchFamily="2" charset="-128"/>
            </a:endParaRPr>
          </a:p>
        </p:txBody>
      </p:sp>
    </p:spTree>
    <p:custDataLst>
      <p:tags r:id="rId1"/>
    </p:custDataLst>
    <p:controls>
      <mc:AlternateContent xmlns:mc="http://schemas.openxmlformats.org/markup-compatibility/2006">
        <mc:Choice xmlns:v="urn:schemas-microsoft-com:vml" Requires="v">
          <p:control name="TextBox1" r:id="rId2" imgW="5877000" imgH="1990800"/>
        </mc:Choice>
        <mc:Fallback>
          <p:control name="TextBox1" r:id="rId2" imgW="5877000" imgH="1990800">
            <p:pic>
              <p:nvPicPr>
                <p:cNvPr id="3" name="TextBox1">
                  <a:extLst>
                    <a:ext uri="{FF2B5EF4-FFF2-40B4-BE49-F238E27FC236}">
                      <a16:creationId xmlns:a16="http://schemas.microsoft.com/office/drawing/2014/main" id="{12D2F107-A4BC-ACF6-2D88-493EADB1D8B3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303571" y="2624598"/>
                  <a:ext cx="5876870" cy="1991717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46268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FDBB20B0-6DAE-E171-68AE-B1CC9C6F8231}"/>
              </a:ext>
            </a:extLst>
          </p:cNvPr>
          <p:cNvSpPr/>
          <p:nvPr/>
        </p:nvSpPr>
        <p:spPr>
          <a:xfrm>
            <a:off x="1504335" y="462115"/>
            <a:ext cx="9891252" cy="5919019"/>
          </a:xfrm>
          <a:prstGeom prst="round2DiagRect">
            <a:avLst/>
          </a:prstGeom>
        </p:spPr>
        <p:txBody>
          <a:bodyPr vert="eaVert" wrap="square" lIns="91441" tIns="45720" rIns="91441" bIns="45720" rtlCol="0" anchor="ctr">
            <a:spAutoFit/>
          </a:bodyPr>
          <a:lstStyle/>
          <a:p>
            <a:pPr algn="just">
              <a:lnSpc>
                <a:spcPct val="150000"/>
              </a:lnSpc>
            </a:pPr>
            <a:endParaRPr lang="en-US" sz="1200" dirty="0">
              <a:solidFill>
                <a:schemeClr val="bg1"/>
              </a:solidFill>
              <a:latin typeface="+mn-ea"/>
              <a:ea typeface="+mn-ea"/>
              <a:cs typeface="+mn-ea"/>
              <a:sym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11455A-C752-2075-097A-7A94BAF12F90}"/>
              </a:ext>
            </a:extLst>
          </p:cNvPr>
          <p:cNvSpPr txBox="1"/>
          <p:nvPr/>
        </p:nvSpPr>
        <p:spPr>
          <a:xfrm rot="21329035">
            <a:off x="2326356" y="737651"/>
            <a:ext cx="6654386" cy="769441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en-US" sz="6000" dirty="0" err="1">
                <a:ln>
                  <a:solidFill>
                    <a:schemeClr val="bg1"/>
                  </a:solidFill>
                </a:ln>
                <a:solidFill>
                  <a:srgbClr val="CA143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H</a:t>
            </a:r>
            <a:r>
              <a:rPr lang="en-US" sz="6000" dirty="0" err="1">
                <a:ln>
                  <a:solidFill>
                    <a:schemeClr val="bg1"/>
                  </a:solidFill>
                </a:ln>
                <a:solidFill>
                  <a:schemeClr val="accent3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O</a:t>
            </a:r>
            <a:r>
              <a:rPr lang="en-US" sz="6000" dirty="0" err="1">
                <a:ln>
                  <a:solidFill>
                    <a:schemeClr val="bg1"/>
                  </a:solidFill>
                </a:ln>
                <a:solidFill>
                  <a:schemeClr val="tx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Ạ</a:t>
            </a:r>
            <a:r>
              <a:rPr lang="en-US" sz="6000" dirty="0" err="1">
                <a:ln>
                  <a:solidFill>
                    <a:schemeClr val="bg1"/>
                  </a:solidFill>
                </a:ln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T</a:t>
            </a:r>
            <a:r>
              <a:rPr lang="en-US" sz="6000" dirty="0">
                <a:ln>
                  <a:solidFill>
                    <a:schemeClr val="bg1"/>
                  </a:solidFill>
                </a:ln>
                <a:solidFill>
                  <a:srgbClr val="CA143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6000" dirty="0" err="1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Đ</a:t>
            </a:r>
            <a:r>
              <a:rPr lang="en-US" sz="6000" dirty="0" err="1">
                <a:ln>
                  <a:solidFill>
                    <a:schemeClr val="bg1"/>
                  </a:solidFill>
                </a:ln>
                <a:solidFill>
                  <a:srgbClr val="FF33C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Ộ</a:t>
            </a:r>
            <a:r>
              <a:rPr lang="en-US" sz="6000" dirty="0" err="1">
                <a:ln>
                  <a:solidFill>
                    <a:schemeClr val="bg1"/>
                  </a:solidFill>
                </a:ln>
                <a:solidFill>
                  <a:srgbClr val="3798BB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N</a:t>
            </a:r>
            <a:r>
              <a:rPr lang="en-US" sz="6000" dirty="0" err="1">
                <a:ln>
                  <a:solidFill>
                    <a:schemeClr val="bg1"/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G</a:t>
            </a:r>
            <a:r>
              <a:rPr lang="en-US" sz="6000" dirty="0">
                <a:ln>
                  <a:solidFill>
                    <a:schemeClr val="bg1"/>
                  </a:solidFill>
                </a:ln>
                <a:solidFill>
                  <a:srgbClr val="CA143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6000" dirty="0" err="1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T</a:t>
            </a:r>
            <a:r>
              <a:rPr lang="en-US" sz="6000" dirty="0" err="1">
                <a:ln>
                  <a:solidFill>
                    <a:schemeClr val="bg1"/>
                  </a:solidFill>
                </a:ln>
                <a:solidFill>
                  <a:srgbClr val="0070C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R</a:t>
            </a:r>
            <a:r>
              <a:rPr lang="en-US" sz="6000" dirty="0" err="1">
                <a:ln>
                  <a:solidFill>
                    <a:schemeClr val="bg1"/>
                  </a:solidFill>
                </a:ln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Ả</a:t>
            </a:r>
            <a:r>
              <a:rPr lang="en-US" sz="6000" dirty="0" err="1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I</a:t>
            </a:r>
            <a:r>
              <a:rPr lang="en-US" sz="6000" dirty="0">
                <a:ln>
                  <a:solidFill>
                    <a:schemeClr val="bg1"/>
                  </a:solidFill>
                </a:ln>
                <a:solidFill>
                  <a:srgbClr val="CA143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6000" dirty="0" err="1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N</a:t>
            </a:r>
            <a:r>
              <a:rPr lang="en-US" sz="6000" dirty="0" err="1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G</a:t>
            </a:r>
            <a:r>
              <a:rPr lang="en-US" sz="6000" dirty="0" err="1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H</a:t>
            </a:r>
            <a:r>
              <a:rPr lang="en-US" sz="6000" dirty="0" err="1">
                <a:ln>
                  <a:solidFill>
                    <a:schemeClr val="bg1"/>
                  </a:solidFill>
                </a:ln>
                <a:solidFill>
                  <a:srgbClr val="CA143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I</a:t>
            </a:r>
            <a:r>
              <a:rPr lang="en-US" sz="6000" dirty="0" err="1">
                <a:ln>
                  <a:solidFill>
                    <a:schemeClr val="bg1"/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Ệ</a:t>
            </a:r>
            <a:r>
              <a:rPr lang="en-US" sz="6000" dirty="0" err="1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M</a:t>
            </a:r>
            <a:endParaRPr lang="en-US" sz="6000" dirty="0">
              <a:ln>
                <a:solidFill>
                  <a:schemeClr val="bg1"/>
                </a:solidFill>
              </a:ln>
              <a:solidFill>
                <a:srgbClr val="7030A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iCiel Crocante" panose="02000000000000000000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B2324F-02C7-E3D4-12EC-95FC0BB5A48F}"/>
              </a:ext>
            </a:extLst>
          </p:cNvPr>
          <p:cNvSpPr txBox="1"/>
          <p:nvPr/>
        </p:nvSpPr>
        <p:spPr>
          <a:xfrm rot="21423363">
            <a:off x="1855783" y="2694487"/>
            <a:ext cx="9381094" cy="1938992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000" dirty="0" err="1">
                <a:ln w="184150">
                  <a:solidFill>
                    <a:schemeClr val="bg1"/>
                  </a:solidFill>
                </a:ln>
                <a:solidFill>
                  <a:schemeClr val="bg1"/>
                </a:solidFill>
                <a:latin typeface="LNTH-Hoa Nho LNTH" pitchFamily="2" charset="0"/>
              </a:rPr>
              <a:t>Tuần</a:t>
            </a:r>
            <a:r>
              <a:rPr lang="en-US" sz="6000" dirty="0">
                <a:ln w="184150">
                  <a:solidFill>
                    <a:schemeClr val="bg1"/>
                  </a:solidFill>
                </a:ln>
                <a:solidFill>
                  <a:schemeClr val="bg1"/>
                </a:solidFill>
                <a:latin typeface="LNTH-Hoa Nho LNTH" pitchFamily="2" charset="0"/>
              </a:rPr>
              <a:t> 7 </a:t>
            </a:r>
          </a:p>
          <a:p>
            <a:pPr algn="ctr"/>
            <a:r>
              <a:rPr lang="en-US" sz="6000" dirty="0">
                <a:ln w="184150">
                  <a:solidFill>
                    <a:schemeClr val="bg1"/>
                  </a:solidFill>
                </a:ln>
                <a:solidFill>
                  <a:schemeClr val="bg1"/>
                </a:solidFill>
                <a:latin typeface="LNTH-Hoa Nho LNTH" pitchFamily="2" charset="0"/>
              </a:rPr>
              <a:t> </a:t>
            </a:r>
            <a:r>
              <a:rPr lang="en-US" sz="6600" dirty="0" err="1">
                <a:ln w="184150">
                  <a:solidFill>
                    <a:schemeClr val="bg1"/>
                  </a:solidFill>
                </a:ln>
                <a:solidFill>
                  <a:srgbClr val="FFC000"/>
                </a:solidFill>
                <a:latin typeface="LNTH-Hoa Nho LNTH" pitchFamily="2" charset="0"/>
              </a:rPr>
              <a:t>Chủ</a:t>
            </a:r>
            <a:r>
              <a:rPr lang="en-US" sz="6600" dirty="0">
                <a:ln w="184150">
                  <a:solidFill>
                    <a:schemeClr val="bg1"/>
                  </a:solidFill>
                </a:ln>
                <a:solidFill>
                  <a:srgbClr val="FFC000"/>
                </a:solidFill>
                <a:latin typeface="LNTH-Hoa Nho LNTH" pitchFamily="2" charset="0"/>
              </a:rPr>
              <a:t> </a:t>
            </a:r>
            <a:r>
              <a:rPr lang="en-US" sz="6600" dirty="0" err="1">
                <a:ln w="184150">
                  <a:solidFill>
                    <a:schemeClr val="bg1"/>
                  </a:solidFill>
                </a:ln>
                <a:solidFill>
                  <a:srgbClr val="FFC000"/>
                </a:solidFill>
                <a:latin typeface="LNTH-Hoa Nho LNTH" pitchFamily="2" charset="0"/>
              </a:rPr>
              <a:t>đề</a:t>
            </a:r>
            <a:r>
              <a:rPr lang="en-US" sz="6600" dirty="0">
                <a:ln w="184150">
                  <a:solidFill>
                    <a:schemeClr val="bg1"/>
                  </a:solidFill>
                </a:ln>
                <a:solidFill>
                  <a:srgbClr val="FFC000"/>
                </a:solidFill>
                <a:latin typeface="LNTH-Hoa Nho LNTH" pitchFamily="2" charset="0"/>
              </a:rPr>
              <a:t>: </a:t>
            </a:r>
            <a:r>
              <a:rPr lang="en-US" sz="6600" dirty="0" err="1">
                <a:ln w="184150">
                  <a:solidFill>
                    <a:schemeClr val="bg1"/>
                  </a:solidFill>
                </a:ln>
                <a:solidFill>
                  <a:srgbClr val="FFC000"/>
                </a:solidFill>
                <a:latin typeface="LNTH-Hoa Nho LNTH" pitchFamily="2" charset="0"/>
              </a:rPr>
              <a:t>VỆ</a:t>
            </a:r>
            <a:r>
              <a:rPr lang="en-US" sz="6600" dirty="0">
                <a:ln w="184150">
                  <a:solidFill>
                    <a:schemeClr val="bg1"/>
                  </a:solidFill>
                </a:ln>
                <a:solidFill>
                  <a:srgbClr val="FFC000"/>
                </a:solidFill>
                <a:latin typeface="LNTH-Hoa Nho LNTH" pitchFamily="2" charset="0"/>
              </a:rPr>
              <a:t> SINH AN </a:t>
            </a:r>
            <a:r>
              <a:rPr lang="en-US" sz="6600" dirty="0" err="1">
                <a:ln w="184150">
                  <a:solidFill>
                    <a:schemeClr val="bg1"/>
                  </a:solidFill>
                </a:ln>
                <a:solidFill>
                  <a:srgbClr val="FFC000"/>
                </a:solidFill>
                <a:latin typeface="LNTH-Hoa Nho LNTH" pitchFamily="2" charset="0"/>
              </a:rPr>
              <a:t>TOÀN</a:t>
            </a:r>
            <a:r>
              <a:rPr lang="en-US" sz="6600" dirty="0">
                <a:ln w="184150">
                  <a:solidFill>
                    <a:schemeClr val="bg1"/>
                  </a:solidFill>
                </a:ln>
                <a:solidFill>
                  <a:srgbClr val="FFC000"/>
                </a:solidFill>
                <a:latin typeface="LNTH-Hoa Nho LNTH" pitchFamily="2" charset="0"/>
              </a:rPr>
              <a:t> </a:t>
            </a:r>
            <a:r>
              <a:rPr lang="en-US" sz="6600" dirty="0" err="1">
                <a:ln w="184150">
                  <a:solidFill>
                    <a:schemeClr val="bg1"/>
                  </a:solidFill>
                </a:ln>
                <a:solidFill>
                  <a:srgbClr val="FFC000"/>
                </a:solidFill>
                <a:latin typeface="LNTH-Hoa Nho LNTH" pitchFamily="2" charset="0"/>
              </a:rPr>
              <a:t>THỰC</a:t>
            </a:r>
            <a:r>
              <a:rPr lang="en-US" sz="6600" dirty="0">
                <a:ln w="184150">
                  <a:solidFill>
                    <a:schemeClr val="bg1"/>
                  </a:solidFill>
                </a:ln>
                <a:solidFill>
                  <a:srgbClr val="FFC000"/>
                </a:solidFill>
                <a:latin typeface="LNTH-Hoa Nho LNTH" pitchFamily="2" charset="0"/>
              </a:rPr>
              <a:t> </a:t>
            </a:r>
            <a:r>
              <a:rPr lang="en-US" sz="6600" dirty="0" err="1">
                <a:ln w="184150">
                  <a:solidFill>
                    <a:schemeClr val="bg1"/>
                  </a:solidFill>
                </a:ln>
                <a:solidFill>
                  <a:srgbClr val="FFC000"/>
                </a:solidFill>
                <a:latin typeface="LNTH-Hoa Nho LNTH" pitchFamily="2" charset="0"/>
              </a:rPr>
              <a:t>PHẨM</a:t>
            </a:r>
            <a:endParaRPr lang="en-US" sz="6000" dirty="0">
              <a:ln w="184150">
                <a:solidFill>
                  <a:schemeClr val="bg1"/>
                </a:solidFill>
              </a:ln>
              <a:solidFill>
                <a:srgbClr val="FFC000"/>
              </a:solidFill>
              <a:latin typeface="LNTH-Hoa Nho LNTH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0AFE9A-65E8-9C6E-B4AF-7444835C37D9}"/>
              </a:ext>
            </a:extLst>
          </p:cNvPr>
          <p:cNvSpPr txBox="1"/>
          <p:nvPr/>
        </p:nvSpPr>
        <p:spPr>
          <a:xfrm rot="21423363">
            <a:off x="1859209" y="2666351"/>
            <a:ext cx="9381094" cy="1938992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NTH-Hoa Nho LNTH" pitchFamily="2" charset="0"/>
              </a:rPr>
              <a:t>Tuần</a:t>
            </a:r>
            <a:r>
              <a:rPr lang="en-US" sz="6000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NTH-Hoa Nho LNTH" pitchFamily="2" charset="0"/>
              </a:rPr>
              <a:t> 7 </a:t>
            </a:r>
          </a:p>
          <a:p>
            <a:pPr algn="ctr"/>
            <a:r>
              <a:rPr lang="en-US" sz="6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NTH-Hoa Nho LNTH" pitchFamily="2" charset="0"/>
              </a:rPr>
              <a:t> </a:t>
            </a:r>
            <a:r>
              <a:rPr lang="en-US" sz="6600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NTH-Hoa Nho LNTH" pitchFamily="2" charset="0"/>
              </a:rPr>
              <a:t>Chủ</a:t>
            </a:r>
            <a:r>
              <a:rPr lang="en-US" sz="6600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NTH-Hoa Nho LNTH" pitchFamily="2" charset="0"/>
              </a:rPr>
              <a:t> </a:t>
            </a:r>
            <a:r>
              <a:rPr lang="en-US" sz="6600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NTH-Hoa Nho LNTH" pitchFamily="2" charset="0"/>
              </a:rPr>
              <a:t>đề</a:t>
            </a:r>
            <a:r>
              <a:rPr lang="en-US" sz="6600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NTH-Hoa Nho LNTH" pitchFamily="2" charset="0"/>
              </a:rPr>
              <a:t>: </a:t>
            </a:r>
            <a:r>
              <a:rPr lang="en-US" sz="6600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NTH-Hoa Nho LNTH" pitchFamily="2" charset="0"/>
              </a:rPr>
              <a:t>VỆ</a:t>
            </a:r>
            <a:r>
              <a:rPr lang="en-US" sz="6600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NTH-Hoa Nho LNTH" pitchFamily="2" charset="0"/>
              </a:rPr>
              <a:t> SINH AN </a:t>
            </a:r>
            <a:r>
              <a:rPr lang="en-US" sz="6600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NTH-Hoa Nho LNTH" pitchFamily="2" charset="0"/>
              </a:rPr>
              <a:t>TOÀN</a:t>
            </a:r>
            <a:r>
              <a:rPr lang="en-US" sz="6600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NTH-Hoa Nho LNTH" pitchFamily="2" charset="0"/>
              </a:rPr>
              <a:t> </a:t>
            </a:r>
            <a:r>
              <a:rPr lang="en-US" sz="6600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NTH-Hoa Nho LNTH" pitchFamily="2" charset="0"/>
              </a:rPr>
              <a:t>THỰC</a:t>
            </a:r>
            <a:r>
              <a:rPr lang="en-US" sz="6600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NTH-Hoa Nho LNTH" pitchFamily="2" charset="0"/>
              </a:rPr>
              <a:t> </a:t>
            </a:r>
            <a:r>
              <a:rPr lang="en-US" sz="6600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NTH-Hoa Nho LNTH" pitchFamily="2" charset="0"/>
              </a:rPr>
              <a:t>PHẨM</a:t>
            </a:r>
            <a:endParaRPr lang="en-US" sz="6000" dirty="0">
              <a:ln>
                <a:solidFill>
                  <a:schemeClr val="tx1"/>
                </a:solidFill>
              </a:ln>
              <a:solidFill>
                <a:srgbClr val="FFC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NTH-Hoa Nho LNTH" pitchFamily="2" charset="0"/>
            </a:endParaRPr>
          </a:p>
        </p:txBody>
      </p:sp>
      <p:pic>
        <p:nvPicPr>
          <p:cNvPr id="13" name="Picture 12" descr="A picture containing diagram&#10;&#10;Description automatically generated">
            <a:extLst>
              <a:ext uri="{FF2B5EF4-FFF2-40B4-BE49-F238E27FC236}">
                <a16:creationId xmlns:a16="http://schemas.microsoft.com/office/drawing/2014/main" id="{C24440D5-8B57-B766-8A6B-1322899CEC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88" b="94339" l="9994" r="89942">
                        <a14:foregroundMark x1="56533" y1="36110" x2="56533" y2="36110"/>
                        <a14:foregroundMark x1="54463" y1="88476" x2="52523" y2="93894"/>
                        <a14:foregroundMark x1="64683" y1="91751" x2="65362" y2="94339"/>
                        <a14:foregroundMark x1="58959" y1="59482" x2="58959" y2="71128"/>
                        <a14:foregroundMark x1="66753" y1="63930" x2="77426" y2="58067"/>
                        <a14:foregroundMark x1="42432" y1="59765" x2="49127" y2="68419"/>
                        <a14:foregroundMark x1="49127" y1="68419" x2="49418" y2="68540"/>
                        <a14:foregroundMark x1="24191" y1="61504" x2="43014" y2="61949"/>
                        <a14:backgroundMark x1="33473" y1="18480" x2="32115" y2="34978"/>
                        <a14:backgroundMark x1="54916" y1="12333" x2="42303" y2="16903"/>
                        <a14:backgroundMark x1="42303" y1="16903" x2="42303" y2="16903"/>
                        <a14:backgroundMark x1="47833" y1="9907" x2="25679" y2="31824"/>
                        <a14:backgroundMark x1="43920" y1="8330" x2="41527" y2="11767"/>
                        <a14:backgroundMark x1="38292" y1="13627" x2="29819" y2="32835"/>
                        <a14:backgroundMark x1="29819" y1="32835" x2="29819" y2="32835"/>
                        <a14:backgroundMark x1="21216" y1="15770" x2="21216" y2="15770"/>
                        <a14:backgroundMark x1="42303" y1="12050" x2="34282" y2="20501"/>
                        <a14:backgroundMark x1="34282" y1="20501" x2="34282" y2="20501"/>
                        <a14:backgroundMark x1="41268" y1="13182" x2="30498" y2="33401"/>
                        <a14:backgroundMark x1="30498" y1="33401" x2="30498" y2="33401"/>
                        <a14:backgroundMark x1="33473" y1="21634" x2="32568" y2="26243"/>
                        <a14:backgroundMark x1="35446" y1="18480" x2="35317" y2="20340"/>
                        <a14:backgroundMark x1="35317" y1="20340" x2="35317" y2="20340"/>
                        <a14:backgroundMark x1="35317" y1="20340" x2="34638" y2="27093"/>
                        <a14:backgroundMark x1="39327" y1="14032" x2="36352" y2="22645"/>
                        <a14:backgroundMark x1="36352" y1="22645" x2="36352" y2="22645"/>
                        <a14:backgroundMark x1="36481" y1="21512" x2="36481" y2="30530"/>
                        <a14:backgroundMark x1="38195" y1="19652" x2="38875" y2="26648"/>
                        <a14:backgroundMark x1="38875" y1="26648" x2="38875" y2="26648"/>
                        <a14:backgroundMark x1="44146" y1="15326" x2="38745" y2="29519"/>
                        <a14:backgroundMark x1="38745" y1="29519" x2="38745" y2="29519"/>
                        <a14:backgroundMark x1="38745" y1="23939" x2="37484" y2="31541"/>
                        <a14:backgroundMark x1="37484" y1="31541" x2="37484" y2="31541"/>
                        <a14:backgroundMark x1="39909" y1="10756" x2="39909" y2="14193"/>
                        <a14:backgroundMark x1="40815" y1="12455" x2="42432" y2="12899"/>
                        <a14:backgroundMark x1="40589" y1="11484" x2="39457" y2="13627"/>
                        <a14:backgroundMark x1="29819" y1="22362" x2="33473" y2="23939"/>
                        <a14:backgroundMark x1="39101" y1="72099" x2="34411" y2="84027"/>
                        <a14:backgroundMark x1="15362" y1="44602" x2="18855" y2="37525"/>
                        <a14:backgroundMark x1="18855" y1="37525" x2="26843" y2="32390"/>
                        <a14:backgroundMark x1="26843" y1="32390" x2="24644" y2="41731"/>
                        <a14:backgroundMark x1="33376" y1="30125" x2="37743" y2="36717"/>
                        <a14:backgroundMark x1="33021" y1="22523" x2="31307" y2="25960"/>
                        <a14:backgroundMark x1="35317" y1="26648" x2="35220" y2="31702"/>
                        <a14:backgroundMark x1="35220" y1="31702" x2="33603" y2="34533"/>
                        <a14:backgroundMark x1="69599" y1="68540" x2="71798" y2="78852"/>
                        <a14:backgroundMark x1="59864" y1="86899" x2="59056" y2="901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570" y="2821857"/>
            <a:ext cx="5291237" cy="4232787"/>
          </a:xfrm>
          <a:prstGeom prst="rect">
            <a:avLst/>
          </a:prstGeom>
        </p:spPr>
      </p:pic>
      <p:pic>
        <p:nvPicPr>
          <p:cNvPr id="17" name="Picture 16" descr="A picture containing bubble chart&#10;&#10;Description automatically generated">
            <a:extLst>
              <a:ext uri="{FF2B5EF4-FFF2-40B4-BE49-F238E27FC236}">
                <a16:creationId xmlns:a16="http://schemas.microsoft.com/office/drawing/2014/main" id="{78B06693-01D7-1FDE-5C0A-8B9CEDAB91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84" b="89976" l="10000" r="90238">
                        <a14:foregroundMark x1="90119" y1="42118" x2="90238" y2="447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47865" y="2425575"/>
            <a:ext cx="8404785" cy="5283903"/>
          </a:xfrm>
          <a:prstGeom prst="rect">
            <a:avLst/>
          </a:prstGeom>
        </p:spPr>
      </p:pic>
      <p:pic>
        <p:nvPicPr>
          <p:cNvPr id="19" name="Picture 18" descr="A picture containing bubble chart&#10;&#10;Description automatically generated">
            <a:extLst>
              <a:ext uri="{FF2B5EF4-FFF2-40B4-BE49-F238E27FC236}">
                <a16:creationId xmlns:a16="http://schemas.microsoft.com/office/drawing/2014/main" id="{275BF0C1-D6A7-880E-7873-0CFC2515B4B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3119" y1="24252" x2="34333" y2="29911"/>
                        <a14:foregroundMark x1="31500" y1="24778" x2="35830" y2="36260"/>
                        <a14:foregroundMark x1="57333" y1="18230" x2="57667" y2="31002"/>
                        <a14:foregroundMark x1="57667" y1="31002" x2="58143" y2="33023"/>
                        <a14:foregroundMark x1="54810" y1="19968" x2="53618" y2="24141"/>
                        <a14:foregroundMark x1="52780" y1="28071" x2="58028" y2="34643"/>
                        <a14:backgroundMark x1="68571" y1="28537" x2="80429" y2="77041"/>
                        <a14:backgroundMark x1="34857" y1="37470" x2="37476" y2="36297"/>
                        <a14:backgroundMark x1="36667" y1="37308" x2="36667" y2="39572"/>
                        <a14:backgroundMark x1="53286" y1="23888" x2="51976" y2="28537"/>
                        <a14:backgroundMark x1="53190" y1="25101" x2="53190" y2="25101"/>
                        <a14:backgroundMark x1="57643" y1="34721" x2="58143" y2="342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28"/>
          <a:stretch/>
        </p:blipFill>
        <p:spPr>
          <a:xfrm>
            <a:off x="2042505" y="3999271"/>
            <a:ext cx="4889333" cy="5717458"/>
          </a:xfrm>
          <a:prstGeom prst="rect">
            <a:avLst/>
          </a:prstGeom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E2B38627-B8ED-CB57-A6A2-0B317602FB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025110" y="3182192"/>
            <a:ext cx="1054061" cy="1093837"/>
          </a:xfrm>
          <a:prstGeom prst="rect">
            <a:avLst/>
          </a:prstGeom>
        </p:spPr>
      </p:pic>
      <p:pic>
        <p:nvPicPr>
          <p:cNvPr id="22" name="Picture 23">
            <a:extLst>
              <a:ext uri="{FF2B5EF4-FFF2-40B4-BE49-F238E27FC236}">
                <a16:creationId xmlns:a16="http://schemas.microsoft.com/office/drawing/2014/main" id="{1A4C599D-80D3-1B6C-8930-604FC0F94C5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9425138">
            <a:off x="4329854" y="3868584"/>
            <a:ext cx="527281" cy="407445"/>
          </a:xfrm>
          <a:prstGeom prst="rect">
            <a:avLst/>
          </a:prstGeom>
        </p:spPr>
      </p:pic>
      <p:pic>
        <p:nvPicPr>
          <p:cNvPr id="23" name="Picture 6">
            <a:extLst>
              <a:ext uri="{FF2B5EF4-FFF2-40B4-BE49-F238E27FC236}">
                <a16:creationId xmlns:a16="http://schemas.microsoft.com/office/drawing/2014/main" id="{F56CD20D-AD4E-8A37-F1B1-F6431172C9DB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5311122" y="5211097"/>
            <a:ext cx="411526" cy="559899"/>
          </a:xfrm>
          <a:prstGeom prst="rect">
            <a:avLst/>
          </a:prstGeom>
        </p:spPr>
      </p:pic>
      <p:pic>
        <p:nvPicPr>
          <p:cNvPr id="24" name="Picture 13">
            <a:extLst>
              <a:ext uri="{FF2B5EF4-FFF2-40B4-BE49-F238E27FC236}">
                <a16:creationId xmlns:a16="http://schemas.microsoft.com/office/drawing/2014/main" id="{E2F5B720-5803-D871-C77A-39BA3DCF7B6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 rot="2273014">
            <a:off x="6617241" y="5732179"/>
            <a:ext cx="595163" cy="435213"/>
          </a:xfrm>
          <a:prstGeom prst="rect">
            <a:avLst/>
          </a:prstGeom>
        </p:spPr>
      </p:pic>
      <p:pic>
        <p:nvPicPr>
          <p:cNvPr id="25" name="Picture 17">
            <a:extLst>
              <a:ext uri="{FF2B5EF4-FFF2-40B4-BE49-F238E27FC236}">
                <a16:creationId xmlns:a16="http://schemas.microsoft.com/office/drawing/2014/main" id="{B75AEDC5-6949-E151-0871-F875706E4DC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19709973">
            <a:off x="4182107" y="5889785"/>
            <a:ext cx="305064" cy="5611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050412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91C6AC9A-9C6F-B32A-4FF0-C2CB47C74E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0" b="2114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B30657-1C62-1F35-0A8D-AACA247CA9BE}"/>
              </a:ext>
            </a:extLst>
          </p:cNvPr>
          <p:cNvSpPr txBox="1"/>
          <p:nvPr/>
        </p:nvSpPr>
        <p:spPr>
          <a:xfrm>
            <a:off x="2630490" y="726819"/>
            <a:ext cx="69310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CHIA </a:t>
            </a:r>
            <a:r>
              <a:rPr kumimoji="0" lang="en-US" sz="54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SẺ</a:t>
            </a:r>
            <a:r>
              <a:rPr kumimoji="0" lang="en-US" sz="54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TRƯỚC</a:t>
            </a:r>
            <a:r>
              <a:rPr kumimoji="0" lang="en-US" sz="54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LỚP</a:t>
            </a:r>
            <a:endParaRPr kumimoji="0" lang="en-US" sz="5400" b="0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FFFF00"/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4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90C7E8C8-12C9-F03B-CCA4-670F281F6F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184" b="93413" l="9585" r="89617">
                        <a14:foregroundMark x1="54792" y1="9780" x2="49521" y2="8383"/>
                        <a14:foregroundMark x1="46166" y1="87425" x2="44728" y2="93214"/>
                        <a14:foregroundMark x1="55112" y1="93413" x2="55751" y2="916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922" y="2871019"/>
            <a:ext cx="5265081" cy="4213747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86AA4D3F-E305-2C88-E41F-7E4A5346624B}"/>
              </a:ext>
            </a:extLst>
          </p:cNvPr>
          <p:cNvSpPr/>
          <p:nvPr/>
        </p:nvSpPr>
        <p:spPr>
          <a:xfrm>
            <a:off x="2732689" y="2172391"/>
            <a:ext cx="4372303" cy="2623373"/>
          </a:xfrm>
          <a:prstGeom prst="wedgeEllipseCallout">
            <a:avLst>
              <a:gd name="adj1" fmla="val -45022"/>
              <a:gd name="adj2" fmla="val 58617"/>
            </a:avLst>
          </a:prstGeom>
          <a:solidFill>
            <a:schemeClr val="bg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này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toàn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toàn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11" name="Picture 10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4134A0EC-2BAF-9125-8E1A-01220DFC9E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84" b="93735" l="9994" r="89942">
                        <a14:foregroundMark x1="25582" y1="61479" x2="31856" y2="56346"/>
                        <a14:foregroundMark x1="23254" y1="57720" x2="25712" y2="55335"/>
                        <a14:foregroundMark x1="26682" y1="90178" x2="29010" y2="91876"/>
                        <a14:foregroundMark x1="66300" y1="91350" x2="68208" y2="93735"/>
                        <a14:foregroundMark x1="45569" y1="10671" x2="55045" y2="141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225" y="3384753"/>
            <a:ext cx="4885529" cy="3908423"/>
          </a:xfrm>
          <a:prstGeom prst="rect">
            <a:avLst/>
          </a:prstGeom>
        </p:spPr>
      </p:pic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5D2ECB62-CDCC-3712-C71D-4AD3FFE66DCF}"/>
              </a:ext>
            </a:extLst>
          </p:cNvPr>
          <p:cNvSpPr/>
          <p:nvPr/>
        </p:nvSpPr>
        <p:spPr>
          <a:xfrm flipH="1">
            <a:off x="7007125" y="1473786"/>
            <a:ext cx="4708633" cy="2414963"/>
          </a:xfrm>
          <a:prstGeom prst="wedgeEllipseCallout">
            <a:avLst>
              <a:gd name="adj1" fmla="val -602"/>
              <a:gd name="adj2" fmla="val 77332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này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phân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biệt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toàn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toàn</a:t>
            </a:r>
            <a:endParaRPr lang="en-US" sz="2800" b="1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904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1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91C6AC9A-9C6F-B32A-4FF0-C2CB47C74E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0" b="2114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B30657-1C62-1F35-0A8D-AACA247CA9BE}"/>
              </a:ext>
            </a:extLst>
          </p:cNvPr>
          <p:cNvSpPr txBox="1"/>
          <p:nvPr/>
        </p:nvSpPr>
        <p:spPr>
          <a:xfrm>
            <a:off x="2630490" y="726819"/>
            <a:ext cx="69310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CHIA </a:t>
            </a:r>
            <a:r>
              <a:rPr kumimoji="0" lang="en-US" sz="54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SẺ</a:t>
            </a:r>
            <a:r>
              <a:rPr kumimoji="0" lang="en-US" sz="54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TRƯỚC</a:t>
            </a:r>
            <a:r>
              <a:rPr kumimoji="0" lang="en-US" sz="54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LỚP</a:t>
            </a:r>
            <a:endParaRPr kumimoji="0" lang="en-US" sz="5400" b="0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FFFF00"/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4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90C7E8C8-12C9-F03B-CCA4-670F281F6F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184" b="93413" l="9585" r="89617">
                        <a14:foregroundMark x1="54792" y1="9780" x2="49521" y2="8383"/>
                        <a14:foregroundMark x1="46166" y1="87425" x2="44728" y2="93214"/>
                        <a14:foregroundMark x1="55112" y1="93413" x2="55751" y2="916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922" y="2871019"/>
            <a:ext cx="5265081" cy="4213747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592384BA-1DF2-DFF3-0CCC-EE5D3AA9B975}"/>
              </a:ext>
            </a:extLst>
          </p:cNvPr>
          <p:cNvSpPr/>
          <p:nvPr/>
        </p:nvSpPr>
        <p:spPr>
          <a:xfrm>
            <a:off x="2732689" y="2172391"/>
            <a:ext cx="4372303" cy="2623373"/>
          </a:xfrm>
          <a:prstGeom prst="wedgeEllipseCallout">
            <a:avLst>
              <a:gd name="adj1" fmla="val -45022"/>
              <a:gd name="adj2" fmla="val 58617"/>
            </a:avLst>
          </a:prstGeom>
          <a:solidFill>
            <a:schemeClr val="bg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6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36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</a:t>
            </a:r>
            <a:r>
              <a:rPr lang="en-US" sz="36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sz="36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36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36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36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lựa</a:t>
            </a:r>
            <a:r>
              <a:rPr lang="en-US" sz="36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36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36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36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5" name="Picture 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F062C70B-7B4B-35A0-CFE6-46D67CAF8B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84" b="93735" l="9994" r="89942">
                        <a14:foregroundMark x1="25582" y1="61479" x2="31856" y2="56346"/>
                        <a14:foregroundMark x1="23254" y1="57720" x2="25712" y2="55335"/>
                        <a14:foregroundMark x1="26682" y1="90178" x2="29010" y2="91876"/>
                        <a14:foregroundMark x1="66300" y1="91350" x2="68208" y2="93735"/>
                        <a14:foregroundMark x1="45569" y1="10671" x2="55045" y2="141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225" y="3384753"/>
            <a:ext cx="4885529" cy="3908423"/>
          </a:xfrm>
          <a:prstGeom prst="rect">
            <a:avLst/>
          </a:prstGeom>
        </p:spPr>
      </p:pic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2DEFD8FA-9019-BF11-5771-417A93A6C2CF}"/>
              </a:ext>
            </a:extLst>
          </p:cNvPr>
          <p:cNvSpPr/>
          <p:nvPr/>
        </p:nvSpPr>
        <p:spPr>
          <a:xfrm flipH="1">
            <a:off x="7007125" y="1473786"/>
            <a:ext cx="4708633" cy="2414963"/>
          </a:xfrm>
          <a:prstGeom prst="wedgeEllipseCallout">
            <a:avLst>
              <a:gd name="adj1" fmla="val -602"/>
              <a:gd name="adj2" fmla="val 77332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tươi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hạn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bánh </a:t>
            </a:r>
            <a:r>
              <a:rPr lang="en-US" sz="28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kẹo</a:t>
            </a: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553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A1C4AE1C-77EE-41C3-959E-42169DA9D8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0"/>
          <a:stretch/>
        </p:blipFill>
        <p:spPr>
          <a:xfrm>
            <a:off x="7091333" y="329150"/>
            <a:ext cx="4691169" cy="108385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37AC3F2-8BED-4C24-A2A5-C328C7733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222" y="366384"/>
            <a:ext cx="1731650" cy="759003"/>
          </a:xfrm>
          <a:prstGeom prst="rect">
            <a:avLst/>
          </a:prstGeom>
        </p:spPr>
      </p:pic>
      <p:pic>
        <p:nvPicPr>
          <p:cNvPr id="4" name="Picture 19">
            <a:extLst>
              <a:ext uri="{FF2B5EF4-FFF2-40B4-BE49-F238E27FC236}">
                <a16:creationId xmlns:a16="http://schemas.microsoft.com/office/drawing/2014/main" id="{FD7DCFAF-92C4-A989-0EC7-C57A866A42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0" y="5707824"/>
            <a:ext cx="5643716" cy="1159528"/>
          </a:xfrm>
          <a:prstGeom prst="rect">
            <a:avLst/>
          </a:prstGeom>
        </p:spPr>
      </p:pic>
      <p:pic>
        <p:nvPicPr>
          <p:cNvPr id="5" name="Picture 19">
            <a:extLst>
              <a:ext uri="{FF2B5EF4-FFF2-40B4-BE49-F238E27FC236}">
                <a16:creationId xmlns:a16="http://schemas.microsoft.com/office/drawing/2014/main" id="{3EFB9BA3-3C12-0D22-C53A-31390368B1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643716" y="5707824"/>
            <a:ext cx="5643716" cy="1159528"/>
          </a:xfrm>
          <a:prstGeom prst="rect">
            <a:avLst/>
          </a:prstGeom>
        </p:spPr>
      </p:pic>
      <p:pic>
        <p:nvPicPr>
          <p:cNvPr id="6" name="Picture 19">
            <a:extLst>
              <a:ext uri="{FF2B5EF4-FFF2-40B4-BE49-F238E27FC236}">
                <a16:creationId xmlns:a16="http://schemas.microsoft.com/office/drawing/2014/main" id="{AA04CFAB-5938-D209-D1DF-A7D85CC7DE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768348" y="5707824"/>
            <a:ext cx="5643716" cy="1159528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1C71FB8-C332-E2D5-AC7B-D86D1C79B2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21" y="526932"/>
            <a:ext cx="886027" cy="1019408"/>
          </a:xfrm>
          <a:prstGeom prst="rect">
            <a:avLst/>
          </a:prstGeom>
        </p:spPr>
      </p:pic>
      <p:pic>
        <p:nvPicPr>
          <p:cNvPr id="10" name="图片 22">
            <a:extLst>
              <a:ext uri="{FF2B5EF4-FFF2-40B4-BE49-F238E27FC236}">
                <a16:creationId xmlns:a16="http://schemas.microsoft.com/office/drawing/2014/main" id="{D6E19F5D-CEDE-B8E0-C5F1-C8A60F2275E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67" b="76010"/>
          <a:stretch>
            <a:fillRect/>
          </a:stretch>
        </p:blipFill>
        <p:spPr>
          <a:xfrm>
            <a:off x="6930344" y="2478268"/>
            <a:ext cx="3395382" cy="12339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966D734-6437-7D71-5B22-EB9CE77021C7}"/>
              </a:ext>
            </a:extLst>
          </p:cNvPr>
          <p:cNvSpPr txBox="1"/>
          <p:nvPr/>
        </p:nvSpPr>
        <p:spPr>
          <a:xfrm>
            <a:off x="3274182" y="1174736"/>
            <a:ext cx="52686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 w="2063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微软雅黑"/>
              </a:rPr>
              <a:t>XIN </a:t>
            </a:r>
            <a:r>
              <a:rPr kumimoji="0" lang="en-US" sz="5400" b="0" i="0" u="none" strike="noStrike" kern="1200" cap="none" spc="0" normalizeH="0" baseline="0" noProof="0" dirty="0" err="1">
                <a:ln w="2063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微软雅黑"/>
              </a:rPr>
              <a:t>CHÀO</a:t>
            </a:r>
            <a:r>
              <a:rPr kumimoji="0" lang="en-US" sz="5400" b="0" i="0" u="none" strike="noStrike" kern="1200" cap="none" spc="0" normalizeH="0" baseline="0" noProof="0" dirty="0">
                <a:ln w="2063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微软雅黑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2063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微软雅黑"/>
              </a:rPr>
              <a:t>VÀ</a:t>
            </a:r>
            <a:r>
              <a:rPr kumimoji="0" lang="en-US" sz="5400" b="0" i="0" u="none" strike="noStrike" kern="1200" cap="none" spc="0" normalizeH="0" baseline="0" noProof="0" dirty="0">
                <a:ln w="2063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微软雅黑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2063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微软雅黑"/>
              </a:rPr>
              <a:t>HẸN</a:t>
            </a:r>
            <a:r>
              <a:rPr kumimoji="0" lang="en-US" sz="5400" b="0" i="0" u="none" strike="noStrike" kern="1200" cap="none" spc="0" normalizeH="0" baseline="0" noProof="0" dirty="0">
                <a:ln w="2063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微软雅黑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2063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微软雅黑"/>
              </a:rPr>
              <a:t>GẶP</a:t>
            </a:r>
            <a:r>
              <a:rPr kumimoji="0" lang="en-US" sz="5400" b="0" i="0" u="none" strike="noStrike" kern="1200" cap="none" spc="0" normalizeH="0" baseline="0" noProof="0" dirty="0">
                <a:ln w="2063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微软雅黑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2063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微软雅黑"/>
              </a:rPr>
              <a:t>LẠI</a:t>
            </a:r>
            <a:r>
              <a:rPr kumimoji="0" lang="en-US" sz="5400" b="0" i="0" u="none" strike="noStrike" kern="1200" cap="none" spc="0" normalizeH="0" baseline="0" noProof="0" dirty="0">
                <a:ln w="2063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微软雅黑"/>
              </a:rPr>
              <a:t>!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6098F5C-1659-7A2E-1541-EBD44C2E6B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84" b="93977" l="9994" r="89942">
                        <a14:foregroundMark x1="36028" y1="25061" x2="30627" y2="31366"/>
                        <a14:foregroundMark x1="52587" y1="70331" x2="45213" y2="91269"/>
                        <a14:foregroundMark x1="38551" y1="78860" x2="42853" y2="75505"/>
                        <a14:foregroundMark x1="45213" y1="71665" x2="50065" y2="76192"/>
                        <a14:foregroundMark x1="52943" y1="69200" x2="56016" y2="77284"/>
                        <a14:foregroundMark x1="47542" y1="90137" x2="47380" y2="939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1491" y="2192266"/>
            <a:ext cx="5896889" cy="4717511"/>
          </a:xfrm>
          <a:prstGeom prst="rect">
            <a:avLst/>
          </a:prstGeom>
        </p:spPr>
      </p:pic>
      <p:pic>
        <p:nvPicPr>
          <p:cNvPr id="18" name="Picture 17" descr="A picture containing clipart&#10;&#10;Description automatically generated">
            <a:extLst>
              <a:ext uri="{FF2B5EF4-FFF2-40B4-BE49-F238E27FC236}">
                <a16:creationId xmlns:a16="http://schemas.microsoft.com/office/drawing/2014/main" id="{A92E5C0A-D37B-C96B-AB26-5A8604D126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22380" y1="59765" x2="33150" y2="64092"/>
                        <a14:foregroundMark x1="34379" y1="76708" x2="41688" y2="82127"/>
                        <a14:foregroundMark x1="48965" y1="84958" x2="48286" y2="87141"/>
                        <a14:foregroundMark x1="49321" y1="64982" x2="54884" y2="70198"/>
                        <a14:foregroundMark x1="23448" y1="63041" x2="28299" y2="71492"/>
                        <a14:foregroundMark x1="37516" y1="76506" x2="44470" y2="75172"/>
                        <a14:foregroundMark x1="40653" y1="70400" x2="40653" y2="79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231" y="2244790"/>
            <a:ext cx="6203736" cy="49627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62F78E-8ACD-53E7-08DF-7895F784EFC3}"/>
              </a:ext>
            </a:extLst>
          </p:cNvPr>
          <p:cNvSpPr txBox="1"/>
          <p:nvPr/>
        </p:nvSpPr>
        <p:spPr>
          <a:xfrm>
            <a:off x="3322090" y="1132311"/>
            <a:ext cx="52686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i="0" u="none" strike="noStrike" kern="1200" normalizeH="0" baseline="0" noProof="0" dirty="0">
                <a:ln w="0"/>
                <a:solidFill>
                  <a:srgbClr val="CA143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微软雅黑"/>
              </a:rPr>
              <a:t>XIN </a:t>
            </a:r>
            <a:r>
              <a:rPr kumimoji="0" lang="en-US" sz="5400" i="0" u="none" strike="noStrike" kern="1200" normalizeH="0" baseline="0" noProof="0" dirty="0" err="1">
                <a:ln w="0"/>
                <a:solidFill>
                  <a:srgbClr val="CA143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微软雅黑"/>
              </a:rPr>
              <a:t>CHÀO</a:t>
            </a:r>
            <a:r>
              <a:rPr kumimoji="0" lang="en-US" sz="5400" i="0" u="none" strike="noStrike" kern="1200" normalizeH="0" baseline="0" noProof="0" dirty="0">
                <a:ln w="0"/>
                <a:solidFill>
                  <a:srgbClr val="CA143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微软雅黑"/>
              </a:rPr>
              <a:t> </a:t>
            </a:r>
            <a:r>
              <a:rPr kumimoji="0" lang="en-US" sz="5400" i="0" u="none" strike="noStrike" kern="1200" normalizeH="0" baseline="0" noProof="0" dirty="0" err="1">
                <a:ln w="0"/>
                <a:solidFill>
                  <a:srgbClr val="CA143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微软雅黑"/>
              </a:rPr>
              <a:t>VÀ</a:t>
            </a:r>
            <a:r>
              <a:rPr kumimoji="0" lang="en-US" sz="5400" i="0" u="none" strike="noStrike" kern="1200" normalizeH="0" baseline="0" noProof="0" dirty="0">
                <a:ln w="0"/>
                <a:solidFill>
                  <a:srgbClr val="CA143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微软雅黑"/>
              </a:rPr>
              <a:t> </a:t>
            </a:r>
            <a:r>
              <a:rPr kumimoji="0" lang="en-US" sz="5400" i="0" u="none" strike="noStrike" kern="1200" normalizeH="0" baseline="0" noProof="0" dirty="0" err="1">
                <a:ln w="0"/>
                <a:solidFill>
                  <a:srgbClr val="CA143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微软雅黑"/>
              </a:rPr>
              <a:t>HẸN</a:t>
            </a:r>
            <a:r>
              <a:rPr kumimoji="0" lang="en-US" sz="5400" i="0" u="none" strike="noStrike" kern="1200" normalizeH="0" baseline="0" noProof="0" dirty="0">
                <a:ln w="0"/>
                <a:solidFill>
                  <a:srgbClr val="CA143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微软雅黑"/>
              </a:rPr>
              <a:t> </a:t>
            </a:r>
            <a:r>
              <a:rPr kumimoji="0" lang="en-US" sz="5400" i="0" u="none" strike="noStrike" kern="1200" normalizeH="0" baseline="0" noProof="0" dirty="0" err="1">
                <a:ln w="0"/>
                <a:solidFill>
                  <a:srgbClr val="CA143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微软雅黑"/>
              </a:rPr>
              <a:t>GẶP</a:t>
            </a:r>
            <a:r>
              <a:rPr kumimoji="0" lang="en-US" sz="5400" i="0" u="none" strike="noStrike" kern="1200" normalizeH="0" baseline="0" noProof="0" dirty="0">
                <a:ln w="0"/>
                <a:solidFill>
                  <a:srgbClr val="CA143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微软雅黑"/>
              </a:rPr>
              <a:t> </a:t>
            </a:r>
            <a:r>
              <a:rPr kumimoji="0" lang="en-US" sz="5400" i="0" u="none" strike="noStrike" kern="1200" normalizeH="0" baseline="0" noProof="0" dirty="0" err="1">
                <a:ln w="0"/>
                <a:solidFill>
                  <a:srgbClr val="CA143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微软雅黑"/>
              </a:rPr>
              <a:t>LẠI</a:t>
            </a:r>
            <a:r>
              <a:rPr kumimoji="0" lang="en-US" sz="5400" i="0" u="none" strike="noStrike" kern="1200" normalizeH="0" baseline="0" noProof="0" dirty="0">
                <a:ln w="0"/>
                <a:solidFill>
                  <a:srgbClr val="CA143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TM Cookies" panose="02040603050506020204" pitchFamily="18" charset="0"/>
                <a:ea typeface="微软雅黑"/>
              </a:rPr>
              <a:t>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5982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>
            <a:extLst>
              <a:ext uri="{FF2B5EF4-FFF2-40B4-BE49-F238E27FC236}">
                <a16:creationId xmlns:a16="http://schemas.microsoft.com/office/drawing/2014/main" id="{0780308A-6522-9ABB-D87B-8E92BF578E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55522" y="0"/>
            <a:ext cx="10530349" cy="7371247"/>
          </a:xfrm>
          <a:prstGeom prst="rect">
            <a:avLst/>
          </a:prstGeom>
        </p:spPr>
      </p:pic>
      <p:grpSp>
        <p:nvGrpSpPr>
          <p:cNvPr id="9" name="组合 5">
            <a:extLst>
              <a:ext uri="{FF2B5EF4-FFF2-40B4-BE49-F238E27FC236}">
                <a16:creationId xmlns:a16="http://schemas.microsoft.com/office/drawing/2014/main" id="{DB0FFA60-E2C2-C049-255D-90AC3BBAFD15}"/>
              </a:ext>
            </a:extLst>
          </p:cNvPr>
          <p:cNvGrpSpPr/>
          <p:nvPr/>
        </p:nvGrpSpPr>
        <p:grpSpPr>
          <a:xfrm>
            <a:off x="2887122" y="124127"/>
            <a:ext cx="5958348" cy="1958851"/>
            <a:chOff x="2622645" y="3248015"/>
            <a:chExt cx="5030339" cy="1788831"/>
          </a:xfrm>
        </p:grpSpPr>
        <p:sp>
          <p:nvSpPr>
            <p:cNvPr id="10" name="圆角矩形 38">
              <a:extLst>
                <a:ext uri="{FF2B5EF4-FFF2-40B4-BE49-F238E27FC236}">
                  <a16:creationId xmlns:a16="http://schemas.microsoft.com/office/drawing/2014/main" id="{1E7019AD-CD33-E382-0BEE-C31AAAAFFE21}"/>
                </a:ext>
              </a:extLst>
            </p:cNvPr>
            <p:cNvSpPr/>
            <p:nvPr/>
          </p:nvSpPr>
          <p:spPr>
            <a:xfrm>
              <a:off x="2622645" y="3248015"/>
              <a:ext cx="5030339" cy="1788831"/>
            </a:xfrm>
            <a:custGeom>
              <a:avLst/>
              <a:gdLst>
                <a:gd name="connsiteX0" fmla="*/ 0 w 4549070"/>
                <a:gd name="connsiteY0" fmla="*/ 687603 h 1375205"/>
                <a:gd name="connsiteX1" fmla="*/ 687603 w 4549070"/>
                <a:gd name="connsiteY1" fmla="*/ 0 h 1375205"/>
                <a:gd name="connsiteX2" fmla="*/ 3861468 w 4549070"/>
                <a:gd name="connsiteY2" fmla="*/ 0 h 1375205"/>
                <a:gd name="connsiteX3" fmla="*/ 4549071 w 4549070"/>
                <a:gd name="connsiteY3" fmla="*/ 687603 h 1375205"/>
                <a:gd name="connsiteX4" fmla="*/ 4549070 w 4549070"/>
                <a:gd name="connsiteY4" fmla="*/ 687603 h 1375205"/>
                <a:gd name="connsiteX5" fmla="*/ 3861467 w 4549070"/>
                <a:gd name="connsiteY5" fmla="*/ 1375206 h 1375205"/>
                <a:gd name="connsiteX6" fmla="*/ 687603 w 4549070"/>
                <a:gd name="connsiteY6" fmla="*/ 1375205 h 1375205"/>
                <a:gd name="connsiteX7" fmla="*/ 0 w 4549070"/>
                <a:gd name="connsiteY7" fmla="*/ 687602 h 1375205"/>
                <a:gd name="connsiteX8" fmla="*/ 0 w 4549070"/>
                <a:gd name="connsiteY8" fmla="*/ 687603 h 1375205"/>
                <a:gd name="connsiteX0-1" fmla="*/ 0 w 4549071"/>
                <a:gd name="connsiteY0-2" fmla="*/ 687603 h 1375206"/>
                <a:gd name="connsiteX1-3" fmla="*/ 687603 w 4549071"/>
                <a:gd name="connsiteY1-4" fmla="*/ 0 h 1375206"/>
                <a:gd name="connsiteX2-5" fmla="*/ 3861468 w 4549071"/>
                <a:gd name="connsiteY2-6" fmla="*/ 0 h 1375206"/>
                <a:gd name="connsiteX3-7" fmla="*/ 4549071 w 4549071"/>
                <a:gd name="connsiteY3-8" fmla="*/ 687603 h 1375206"/>
                <a:gd name="connsiteX4-9" fmla="*/ 4549070 w 4549071"/>
                <a:gd name="connsiteY4-10" fmla="*/ 687603 h 1375206"/>
                <a:gd name="connsiteX5-11" fmla="*/ 3861467 w 4549071"/>
                <a:gd name="connsiteY5-12" fmla="*/ 1375206 h 1375206"/>
                <a:gd name="connsiteX6-13" fmla="*/ 687603 w 4549071"/>
                <a:gd name="connsiteY6-14" fmla="*/ 1375205 h 1375206"/>
                <a:gd name="connsiteX7-15" fmla="*/ 0 w 4549071"/>
                <a:gd name="connsiteY7-16" fmla="*/ 687602 h 1375206"/>
                <a:gd name="connsiteX8-17" fmla="*/ 0 w 4549071"/>
                <a:gd name="connsiteY8-18" fmla="*/ 687603 h 1375206"/>
                <a:gd name="connsiteX0-19" fmla="*/ 0 w 4549071"/>
                <a:gd name="connsiteY0-20" fmla="*/ 687603 h 1375206"/>
                <a:gd name="connsiteX1-21" fmla="*/ 687603 w 4549071"/>
                <a:gd name="connsiteY1-22" fmla="*/ 0 h 1375206"/>
                <a:gd name="connsiteX2-23" fmla="*/ 3861468 w 4549071"/>
                <a:gd name="connsiteY2-24" fmla="*/ 0 h 1375206"/>
                <a:gd name="connsiteX3-25" fmla="*/ 4549071 w 4549071"/>
                <a:gd name="connsiteY3-26" fmla="*/ 687603 h 1375206"/>
                <a:gd name="connsiteX4-27" fmla="*/ 4549070 w 4549071"/>
                <a:gd name="connsiteY4-28" fmla="*/ 687603 h 1375206"/>
                <a:gd name="connsiteX5-29" fmla="*/ 3861467 w 4549071"/>
                <a:gd name="connsiteY5-30" fmla="*/ 1375206 h 1375206"/>
                <a:gd name="connsiteX6-31" fmla="*/ 687603 w 4549071"/>
                <a:gd name="connsiteY6-32" fmla="*/ 1375205 h 1375206"/>
                <a:gd name="connsiteX7-33" fmla="*/ 0 w 4549071"/>
                <a:gd name="connsiteY7-34" fmla="*/ 687602 h 1375206"/>
                <a:gd name="connsiteX8-35" fmla="*/ 0 w 4549071"/>
                <a:gd name="connsiteY8-36" fmla="*/ 687603 h 1375206"/>
                <a:gd name="connsiteX0-37" fmla="*/ 0 w 4549071"/>
                <a:gd name="connsiteY0-38" fmla="*/ 739922 h 1427525"/>
                <a:gd name="connsiteX1-39" fmla="*/ 687603 w 4549071"/>
                <a:gd name="connsiteY1-40" fmla="*/ 52319 h 1427525"/>
                <a:gd name="connsiteX2-41" fmla="*/ 3861468 w 4549071"/>
                <a:gd name="connsiteY2-42" fmla="*/ 52319 h 1427525"/>
                <a:gd name="connsiteX3-43" fmla="*/ 4549071 w 4549071"/>
                <a:gd name="connsiteY3-44" fmla="*/ 739922 h 1427525"/>
                <a:gd name="connsiteX4-45" fmla="*/ 4549070 w 4549071"/>
                <a:gd name="connsiteY4-46" fmla="*/ 739922 h 1427525"/>
                <a:gd name="connsiteX5-47" fmla="*/ 3861467 w 4549071"/>
                <a:gd name="connsiteY5-48" fmla="*/ 1427525 h 1427525"/>
                <a:gd name="connsiteX6-49" fmla="*/ 687603 w 4549071"/>
                <a:gd name="connsiteY6-50" fmla="*/ 1427524 h 1427525"/>
                <a:gd name="connsiteX7-51" fmla="*/ 0 w 4549071"/>
                <a:gd name="connsiteY7-52" fmla="*/ 739921 h 1427525"/>
                <a:gd name="connsiteX8-53" fmla="*/ 0 w 4549071"/>
                <a:gd name="connsiteY8-54" fmla="*/ 739922 h 1427525"/>
                <a:gd name="connsiteX0-55" fmla="*/ 0 w 4549071"/>
                <a:gd name="connsiteY0-56" fmla="*/ 763223 h 1450826"/>
                <a:gd name="connsiteX1-57" fmla="*/ 687603 w 4549071"/>
                <a:gd name="connsiteY1-58" fmla="*/ 75620 h 1450826"/>
                <a:gd name="connsiteX2-59" fmla="*/ 3861468 w 4549071"/>
                <a:gd name="connsiteY2-60" fmla="*/ 75620 h 1450826"/>
                <a:gd name="connsiteX3-61" fmla="*/ 4549071 w 4549071"/>
                <a:gd name="connsiteY3-62" fmla="*/ 763223 h 1450826"/>
                <a:gd name="connsiteX4-63" fmla="*/ 4549070 w 4549071"/>
                <a:gd name="connsiteY4-64" fmla="*/ 763223 h 1450826"/>
                <a:gd name="connsiteX5-65" fmla="*/ 3861467 w 4549071"/>
                <a:gd name="connsiteY5-66" fmla="*/ 1450826 h 1450826"/>
                <a:gd name="connsiteX6-67" fmla="*/ 687603 w 4549071"/>
                <a:gd name="connsiteY6-68" fmla="*/ 1450825 h 1450826"/>
                <a:gd name="connsiteX7-69" fmla="*/ 0 w 4549071"/>
                <a:gd name="connsiteY7-70" fmla="*/ 763222 h 1450826"/>
                <a:gd name="connsiteX8-71" fmla="*/ 0 w 4549071"/>
                <a:gd name="connsiteY8-72" fmla="*/ 763223 h 14508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549071" h="1450826">
                  <a:moveTo>
                    <a:pt x="0" y="763223"/>
                  </a:moveTo>
                  <a:cubicBezTo>
                    <a:pt x="0" y="383470"/>
                    <a:pt x="307850" y="75620"/>
                    <a:pt x="687603" y="75620"/>
                  </a:cubicBezTo>
                  <a:cubicBezTo>
                    <a:pt x="1771809" y="-42098"/>
                    <a:pt x="2908518" y="-6782"/>
                    <a:pt x="3861468" y="75620"/>
                  </a:cubicBezTo>
                  <a:cubicBezTo>
                    <a:pt x="4241221" y="75620"/>
                    <a:pt x="4549071" y="383470"/>
                    <a:pt x="4549071" y="763223"/>
                  </a:cubicBezTo>
                  <a:lnTo>
                    <a:pt x="4549070" y="763223"/>
                  </a:lnTo>
                  <a:cubicBezTo>
                    <a:pt x="4549070" y="1142976"/>
                    <a:pt x="4241220" y="1450826"/>
                    <a:pt x="3861467" y="1450826"/>
                  </a:cubicBezTo>
                  <a:cubicBezTo>
                    <a:pt x="2382597" y="768655"/>
                    <a:pt x="1745558" y="1450825"/>
                    <a:pt x="687603" y="1450825"/>
                  </a:cubicBezTo>
                  <a:cubicBezTo>
                    <a:pt x="307850" y="1450825"/>
                    <a:pt x="0" y="1142975"/>
                    <a:pt x="0" y="763222"/>
                  </a:cubicBezTo>
                  <a:lnTo>
                    <a:pt x="0" y="763223"/>
                  </a:lnTo>
                  <a:close/>
                </a:path>
              </a:pathLst>
            </a:custGeom>
            <a:solidFill>
              <a:srgbClr val="F7C61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" name="圆角矩形 38">
              <a:extLst>
                <a:ext uri="{FF2B5EF4-FFF2-40B4-BE49-F238E27FC236}">
                  <a16:creationId xmlns:a16="http://schemas.microsoft.com/office/drawing/2014/main" id="{7C356B7E-0C83-E697-AFF6-E86B96227C3C}"/>
                </a:ext>
              </a:extLst>
            </p:cNvPr>
            <p:cNvSpPr/>
            <p:nvPr/>
          </p:nvSpPr>
          <p:spPr>
            <a:xfrm>
              <a:off x="2874239" y="3311856"/>
              <a:ext cx="4594680" cy="1633907"/>
            </a:xfrm>
            <a:custGeom>
              <a:avLst/>
              <a:gdLst>
                <a:gd name="connsiteX0" fmla="*/ 0 w 4549070"/>
                <a:gd name="connsiteY0" fmla="*/ 687603 h 1375205"/>
                <a:gd name="connsiteX1" fmla="*/ 687603 w 4549070"/>
                <a:gd name="connsiteY1" fmla="*/ 0 h 1375205"/>
                <a:gd name="connsiteX2" fmla="*/ 3861468 w 4549070"/>
                <a:gd name="connsiteY2" fmla="*/ 0 h 1375205"/>
                <a:gd name="connsiteX3" fmla="*/ 4549071 w 4549070"/>
                <a:gd name="connsiteY3" fmla="*/ 687603 h 1375205"/>
                <a:gd name="connsiteX4" fmla="*/ 4549070 w 4549070"/>
                <a:gd name="connsiteY4" fmla="*/ 687603 h 1375205"/>
                <a:gd name="connsiteX5" fmla="*/ 3861467 w 4549070"/>
                <a:gd name="connsiteY5" fmla="*/ 1375206 h 1375205"/>
                <a:gd name="connsiteX6" fmla="*/ 687603 w 4549070"/>
                <a:gd name="connsiteY6" fmla="*/ 1375205 h 1375205"/>
                <a:gd name="connsiteX7" fmla="*/ 0 w 4549070"/>
                <a:gd name="connsiteY7" fmla="*/ 687602 h 1375205"/>
                <a:gd name="connsiteX8" fmla="*/ 0 w 4549070"/>
                <a:gd name="connsiteY8" fmla="*/ 687603 h 1375205"/>
                <a:gd name="connsiteX0-1" fmla="*/ 0 w 4549071"/>
                <a:gd name="connsiteY0-2" fmla="*/ 687603 h 1375206"/>
                <a:gd name="connsiteX1-3" fmla="*/ 687603 w 4549071"/>
                <a:gd name="connsiteY1-4" fmla="*/ 0 h 1375206"/>
                <a:gd name="connsiteX2-5" fmla="*/ 3861468 w 4549071"/>
                <a:gd name="connsiteY2-6" fmla="*/ 0 h 1375206"/>
                <a:gd name="connsiteX3-7" fmla="*/ 4549071 w 4549071"/>
                <a:gd name="connsiteY3-8" fmla="*/ 687603 h 1375206"/>
                <a:gd name="connsiteX4-9" fmla="*/ 4549070 w 4549071"/>
                <a:gd name="connsiteY4-10" fmla="*/ 687603 h 1375206"/>
                <a:gd name="connsiteX5-11" fmla="*/ 3861467 w 4549071"/>
                <a:gd name="connsiteY5-12" fmla="*/ 1375206 h 1375206"/>
                <a:gd name="connsiteX6-13" fmla="*/ 687603 w 4549071"/>
                <a:gd name="connsiteY6-14" fmla="*/ 1375205 h 1375206"/>
                <a:gd name="connsiteX7-15" fmla="*/ 0 w 4549071"/>
                <a:gd name="connsiteY7-16" fmla="*/ 687602 h 1375206"/>
                <a:gd name="connsiteX8-17" fmla="*/ 0 w 4549071"/>
                <a:gd name="connsiteY8-18" fmla="*/ 687603 h 1375206"/>
                <a:gd name="connsiteX0-19" fmla="*/ 0 w 4549071"/>
                <a:gd name="connsiteY0-20" fmla="*/ 687603 h 1375206"/>
                <a:gd name="connsiteX1-21" fmla="*/ 687603 w 4549071"/>
                <a:gd name="connsiteY1-22" fmla="*/ 0 h 1375206"/>
                <a:gd name="connsiteX2-23" fmla="*/ 3861468 w 4549071"/>
                <a:gd name="connsiteY2-24" fmla="*/ 0 h 1375206"/>
                <a:gd name="connsiteX3-25" fmla="*/ 4549071 w 4549071"/>
                <a:gd name="connsiteY3-26" fmla="*/ 687603 h 1375206"/>
                <a:gd name="connsiteX4-27" fmla="*/ 4549070 w 4549071"/>
                <a:gd name="connsiteY4-28" fmla="*/ 687603 h 1375206"/>
                <a:gd name="connsiteX5-29" fmla="*/ 3861467 w 4549071"/>
                <a:gd name="connsiteY5-30" fmla="*/ 1375206 h 1375206"/>
                <a:gd name="connsiteX6-31" fmla="*/ 687603 w 4549071"/>
                <a:gd name="connsiteY6-32" fmla="*/ 1375205 h 1375206"/>
                <a:gd name="connsiteX7-33" fmla="*/ 0 w 4549071"/>
                <a:gd name="connsiteY7-34" fmla="*/ 687602 h 1375206"/>
                <a:gd name="connsiteX8-35" fmla="*/ 0 w 4549071"/>
                <a:gd name="connsiteY8-36" fmla="*/ 687603 h 1375206"/>
                <a:gd name="connsiteX0-37" fmla="*/ 0 w 4549071"/>
                <a:gd name="connsiteY0-38" fmla="*/ 739922 h 1427525"/>
                <a:gd name="connsiteX1-39" fmla="*/ 687603 w 4549071"/>
                <a:gd name="connsiteY1-40" fmla="*/ 52319 h 1427525"/>
                <a:gd name="connsiteX2-41" fmla="*/ 3861468 w 4549071"/>
                <a:gd name="connsiteY2-42" fmla="*/ 52319 h 1427525"/>
                <a:gd name="connsiteX3-43" fmla="*/ 4549071 w 4549071"/>
                <a:gd name="connsiteY3-44" fmla="*/ 739922 h 1427525"/>
                <a:gd name="connsiteX4-45" fmla="*/ 4549070 w 4549071"/>
                <a:gd name="connsiteY4-46" fmla="*/ 739922 h 1427525"/>
                <a:gd name="connsiteX5-47" fmla="*/ 3861467 w 4549071"/>
                <a:gd name="connsiteY5-48" fmla="*/ 1427525 h 1427525"/>
                <a:gd name="connsiteX6-49" fmla="*/ 687603 w 4549071"/>
                <a:gd name="connsiteY6-50" fmla="*/ 1427524 h 1427525"/>
                <a:gd name="connsiteX7-51" fmla="*/ 0 w 4549071"/>
                <a:gd name="connsiteY7-52" fmla="*/ 739921 h 1427525"/>
                <a:gd name="connsiteX8-53" fmla="*/ 0 w 4549071"/>
                <a:gd name="connsiteY8-54" fmla="*/ 739922 h 1427525"/>
                <a:gd name="connsiteX0-55" fmla="*/ 0 w 4549071"/>
                <a:gd name="connsiteY0-56" fmla="*/ 763223 h 1450826"/>
                <a:gd name="connsiteX1-57" fmla="*/ 687603 w 4549071"/>
                <a:gd name="connsiteY1-58" fmla="*/ 75620 h 1450826"/>
                <a:gd name="connsiteX2-59" fmla="*/ 3861468 w 4549071"/>
                <a:gd name="connsiteY2-60" fmla="*/ 75620 h 1450826"/>
                <a:gd name="connsiteX3-61" fmla="*/ 4549071 w 4549071"/>
                <a:gd name="connsiteY3-62" fmla="*/ 763223 h 1450826"/>
                <a:gd name="connsiteX4-63" fmla="*/ 4549070 w 4549071"/>
                <a:gd name="connsiteY4-64" fmla="*/ 763223 h 1450826"/>
                <a:gd name="connsiteX5-65" fmla="*/ 3861467 w 4549071"/>
                <a:gd name="connsiteY5-66" fmla="*/ 1450826 h 1450826"/>
                <a:gd name="connsiteX6-67" fmla="*/ 687603 w 4549071"/>
                <a:gd name="connsiteY6-68" fmla="*/ 1450825 h 1450826"/>
                <a:gd name="connsiteX7-69" fmla="*/ 0 w 4549071"/>
                <a:gd name="connsiteY7-70" fmla="*/ 763222 h 1450826"/>
                <a:gd name="connsiteX8-71" fmla="*/ 0 w 4549071"/>
                <a:gd name="connsiteY8-72" fmla="*/ 763223 h 14508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549071" h="1450826">
                  <a:moveTo>
                    <a:pt x="0" y="763223"/>
                  </a:moveTo>
                  <a:cubicBezTo>
                    <a:pt x="0" y="383470"/>
                    <a:pt x="307850" y="75620"/>
                    <a:pt x="687603" y="75620"/>
                  </a:cubicBezTo>
                  <a:cubicBezTo>
                    <a:pt x="1771809" y="-42098"/>
                    <a:pt x="2908518" y="-6782"/>
                    <a:pt x="3861468" y="75620"/>
                  </a:cubicBezTo>
                  <a:cubicBezTo>
                    <a:pt x="4241221" y="75620"/>
                    <a:pt x="4549071" y="383470"/>
                    <a:pt x="4549071" y="763223"/>
                  </a:cubicBezTo>
                  <a:lnTo>
                    <a:pt x="4549070" y="763223"/>
                  </a:lnTo>
                  <a:cubicBezTo>
                    <a:pt x="4549070" y="1142976"/>
                    <a:pt x="4241220" y="1450826"/>
                    <a:pt x="3861467" y="1450826"/>
                  </a:cubicBezTo>
                  <a:cubicBezTo>
                    <a:pt x="2382597" y="768655"/>
                    <a:pt x="1745558" y="1450825"/>
                    <a:pt x="687603" y="1450825"/>
                  </a:cubicBezTo>
                  <a:cubicBezTo>
                    <a:pt x="307850" y="1450825"/>
                    <a:pt x="0" y="1142975"/>
                    <a:pt x="0" y="763222"/>
                  </a:cubicBezTo>
                  <a:lnTo>
                    <a:pt x="0" y="763223"/>
                  </a:lnTo>
                  <a:close/>
                </a:path>
              </a:pathLst>
            </a:custGeom>
            <a:solidFill>
              <a:srgbClr val="F9D0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" name="圆角矩形 38">
              <a:extLst>
                <a:ext uri="{FF2B5EF4-FFF2-40B4-BE49-F238E27FC236}">
                  <a16:creationId xmlns:a16="http://schemas.microsoft.com/office/drawing/2014/main" id="{2529F564-CF4C-1126-59CA-3E2E0487D266}"/>
                </a:ext>
              </a:extLst>
            </p:cNvPr>
            <p:cNvSpPr/>
            <p:nvPr/>
          </p:nvSpPr>
          <p:spPr>
            <a:xfrm>
              <a:off x="3130372" y="3371018"/>
              <a:ext cx="4338547" cy="1542824"/>
            </a:xfrm>
            <a:custGeom>
              <a:avLst/>
              <a:gdLst>
                <a:gd name="connsiteX0" fmla="*/ 0 w 4549070"/>
                <a:gd name="connsiteY0" fmla="*/ 687603 h 1375205"/>
                <a:gd name="connsiteX1" fmla="*/ 687603 w 4549070"/>
                <a:gd name="connsiteY1" fmla="*/ 0 h 1375205"/>
                <a:gd name="connsiteX2" fmla="*/ 3861468 w 4549070"/>
                <a:gd name="connsiteY2" fmla="*/ 0 h 1375205"/>
                <a:gd name="connsiteX3" fmla="*/ 4549071 w 4549070"/>
                <a:gd name="connsiteY3" fmla="*/ 687603 h 1375205"/>
                <a:gd name="connsiteX4" fmla="*/ 4549070 w 4549070"/>
                <a:gd name="connsiteY4" fmla="*/ 687603 h 1375205"/>
                <a:gd name="connsiteX5" fmla="*/ 3861467 w 4549070"/>
                <a:gd name="connsiteY5" fmla="*/ 1375206 h 1375205"/>
                <a:gd name="connsiteX6" fmla="*/ 687603 w 4549070"/>
                <a:gd name="connsiteY6" fmla="*/ 1375205 h 1375205"/>
                <a:gd name="connsiteX7" fmla="*/ 0 w 4549070"/>
                <a:gd name="connsiteY7" fmla="*/ 687602 h 1375205"/>
                <a:gd name="connsiteX8" fmla="*/ 0 w 4549070"/>
                <a:gd name="connsiteY8" fmla="*/ 687603 h 1375205"/>
                <a:gd name="connsiteX0-1" fmla="*/ 0 w 4549071"/>
                <a:gd name="connsiteY0-2" fmla="*/ 687603 h 1375206"/>
                <a:gd name="connsiteX1-3" fmla="*/ 687603 w 4549071"/>
                <a:gd name="connsiteY1-4" fmla="*/ 0 h 1375206"/>
                <a:gd name="connsiteX2-5" fmla="*/ 3861468 w 4549071"/>
                <a:gd name="connsiteY2-6" fmla="*/ 0 h 1375206"/>
                <a:gd name="connsiteX3-7" fmla="*/ 4549071 w 4549071"/>
                <a:gd name="connsiteY3-8" fmla="*/ 687603 h 1375206"/>
                <a:gd name="connsiteX4-9" fmla="*/ 4549070 w 4549071"/>
                <a:gd name="connsiteY4-10" fmla="*/ 687603 h 1375206"/>
                <a:gd name="connsiteX5-11" fmla="*/ 3861467 w 4549071"/>
                <a:gd name="connsiteY5-12" fmla="*/ 1375206 h 1375206"/>
                <a:gd name="connsiteX6-13" fmla="*/ 687603 w 4549071"/>
                <a:gd name="connsiteY6-14" fmla="*/ 1375205 h 1375206"/>
                <a:gd name="connsiteX7-15" fmla="*/ 0 w 4549071"/>
                <a:gd name="connsiteY7-16" fmla="*/ 687602 h 1375206"/>
                <a:gd name="connsiteX8-17" fmla="*/ 0 w 4549071"/>
                <a:gd name="connsiteY8-18" fmla="*/ 687603 h 1375206"/>
                <a:gd name="connsiteX0-19" fmla="*/ 0 w 4549071"/>
                <a:gd name="connsiteY0-20" fmla="*/ 687603 h 1375206"/>
                <a:gd name="connsiteX1-21" fmla="*/ 687603 w 4549071"/>
                <a:gd name="connsiteY1-22" fmla="*/ 0 h 1375206"/>
                <a:gd name="connsiteX2-23" fmla="*/ 3861468 w 4549071"/>
                <a:gd name="connsiteY2-24" fmla="*/ 0 h 1375206"/>
                <a:gd name="connsiteX3-25" fmla="*/ 4549071 w 4549071"/>
                <a:gd name="connsiteY3-26" fmla="*/ 687603 h 1375206"/>
                <a:gd name="connsiteX4-27" fmla="*/ 4549070 w 4549071"/>
                <a:gd name="connsiteY4-28" fmla="*/ 687603 h 1375206"/>
                <a:gd name="connsiteX5-29" fmla="*/ 3861467 w 4549071"/>
                <a:gd name="connsiteY5-30" fmla="*/ 1375206 h 1375206"/>
                <a:gd name="connsiteX6-31" fmla="*/ 687603 w 4549071"/>
                <a:gd name="connsiteY6-32" fmla="*/ 1375205 h 1375206"/>
                <a:gd name="connsiteX7-33" fmla="*/ 0 w 4549071"/>
                <a:gd name="connsiteY7-34" fmla="*/ 687602 h 1375206"/>
                <a:gd name="connsiteX8-35" fmla="*/ 0 w 4549071"/>
                <a:gd name="connsiteY8-36" fmla="*/ 687603 h 1375206"/>
                <a:gd name="connsiteX0-37" fmla="*/ 0 w 4549071"/>
                <a:gd name="connsiteY0-38" fmla="*/ 739922 h 1427525"/>
                <a:gd name="connsiteX1-39" fmla="*/ 687603 w 4549071"/>
                <a:gd name="connsiteY1-40" fmla="*/ 52319 h 1427525"/>
                <a:gd name="connsiteX2-41" fmla="*/ 3861468 w 4549071"/>
                <a:gd name="connsiteY2-42" fmla="*/ 52319 h 1427525"/>
                <a:gd name="connsiteX3-43" fmla="*/ 4549071 w 4549071"/>
                <a:gd name="connsiteY3-44" fmla="*/ 739922 h 1427525"/>
                <a:gd name="connsiteX4-45" fmla="*/ 4549070 w 4549071"/>
                <a:gd name="connsiteY4-46" fmla="*/ 739922 h 1427525"/>
                <a:gd name="connsiteX5-47" fmla="*/ 3861467 w 4549071"/>
                <a:gd name="connsiteY5-48" fmla="*/ 1427525 h 1427525"/>
                <a:gd name="connsiteX6-49" fmla="*/ 687603 w 4549071"/>
                <a:gd name="connsiteY6-50" fmla="*/ 1427524 h 1427525"/>
                <a:gd name="connsiteX7-51" fmla="*/ 0 w 4549071"/>
                <a:gd name="connsiteY7-52" fmla="*/ 739921 h 1427525"/>
                <a:gd name="connsiteX8-53" fmla="*/ 0 w 4549071"/>
                <a:gd name="connsiteY8-54" fmla="*/ 739922 h 1427525"/>
                <a:gd name="connsiteX0-55" fmla="*/ 0 w 4549071"/>
                <a:gd name="connsiteY0-56" fmla="*/ 763223 h 1450826"/>
                <a:gd name="connsiteX1-57" fmla="*/ 687603 w 4549071"/>
                <a:gd name="connsiteY1-58" fmla="*/ 75620 h 1450826"/>
                <a:gd name="connsiteX2-59" fmla="*/ 3861468 w 4549071"/>
                <a:gd name="connsiteY2-60" fmla="*/ 75620 h 1450826"/>
                <a:gd name="connsiteX3-61" fmla="*/ 4549071 w 4549071"/>
                <a:gd name="connsiteY3-62" fmla="*/ 763223 h 1450826"/>
                <a:gd name="connsiteX4-63" fmla="*/ 4549070 w 4549071"/>
                <a:gd name="connsiteY4-64" fmla="*/ 763223 h 1450826"/>
                <a:gd name="connsiteX5-65" fmla="*/ 3861467 w 4549071"/>
                <a:gd name="connsiteY5-66" fmla="*/ 1450826 h 1450826"/>
                <a:gd name="connsiteX6-67" fmla="*/ 687603 w 4549071"/>
                <a:gd name="connsiteY6-68" fmla="*/ 1450825 h 1450826"/>
                <a:gd name="connsiteX7-69" fmla="*/ 0 w 4549071"/>
                <a:gd name="connsiteY7-70" fmla="*/ 763222 h 1450826"/>
                <a:gd name="connsiteX8-71" fmla="*/ 0 w 4549071"/>
                <a:gd name="connsiteY8-72" fmla="*/ 763223 h 14508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549071" h="1450826">
                  <a:moveTo>
                    <a:pt x="0" y="763223"/>
                  </a:moveTo>
                  <a:cubicBezTo>
                    <a:pt x="0" y="383470"/>
                    <a:pt x="307850" y="75620"/>
                    <a:pt x="687603" y="75620"/>
                  </a:cubicBezTo>
                  <a:cubicBezTo>
                    <a:pt x="1771809" y="-42098"/>
                    <a:pt x="2908518" y="-6782"/>
                    <a:pt x="3861468" y="75620"/>
                  </a:cubicBezTo>
                  <a:cubicBezTo>
                    <a:pt x="4241221" y="75620"/>
                    <a:pt x="4549071" y="383470"/>
                    <a:pt x="4549071" y="763223"/>
                  </a:cubicBezTo>
                  <a:lnTo>
                    <a:pt x="4549070" y="763223"/>
                  </a:lnTo>
                  <a:cubicBezTo>
                    <a:pt x="4549070" y="1142976"/>
                    <a:pt x="4241220" y="1450826"/>
                    <a:pt x="3861467" y="1450826"/>
                  </a:cubicBezTo>
                  <a:cubicBezTo>
                    <a:pt x="2382597" y="768655"/>
                    <a:pt x="1745558" y="1450825"/>
                    <a:pt x="687603" y="1450825"/>
                  </a:cubicBezTo>
                  <a:cubicBezTo>
                    <a:pt x="307850" y="1450825"/>
                    <a:pt x="0" y="1142975"/>
                    <a:pt x="0" y="763222"/>
                  </a:cubicBezTo>
                  <a:lnTo>
                    <a:pt x="0" y="763223"/>
                  </a:lnTo>
                  <a:close/>
                </a:path>
              </a:pathLst>
            </a:custGeom>
            <a:solidFill>
              <a:srgbClr val="FFE0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B5754EA-1DE7-D967-DDDB-D79BA9EE3A28}"/>
              </a:ext>
            </a:extLst>
          </p:cNvPr>
          <p:cNvSpPr txBox="1"/>
          <p:nvPr/>
        </p:nvSpPr>
        <p:spPr>
          <a:xfrm>
            <a:off x="2949677" y="462582"/>
            <a:ext cx="59583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n w="146050">
                  <a:solidFill>
                    <a:schemeClr val="bg1"/>
                  </a:solidFill>
                </a:ln>
                <a:latin typeface="iCiel Crocante" panose="02000000000000000000" pitchFamily="50" charset="0"/>
              </a:rPr>
              <a:t>Tiểu</a:t>
            </a:r>
            <a:r>
              <a:rPr lang="en-US" sz="4000" dirty="0">
                <a:ln w="146050">
                  <a:solidFill>
                    <a:schemeClr val="bg1"/>
                  </a:solidFill>
                </a:ln>
                <a:latin typeface="iCiel Crocante" panose="02000000000000000000" pitchFamily="50" charset="0"/>
              </a:rPr>
              <a:t> </a:t>
            </a:r>
            <a:r>
              <a:rPr lang="en-US" sz="4000" dirty="0" err="1">
                <a:ln w="146050">
                  <a:solidFill>
                    <a:schemeClr val="bg1"/>
                  </a:solidFill>
                </a:ln>
                <a:latin typeface="iCiel Crocante" panose="02000000000000000000" pitchFamily="50" charset="0"/>
              </a:rPr>
              <a:t>phẩm</a:t>
            </a:r>
            <a:r>
              <a:rPr lang="en-US" sz="4000" dirty="0">
                <a:ln w="146050">
                  <a:solidFill>
                    <a:schemeClr val="bg1"/>
                  </a:solidFill>
                </a:ln>
                <a:latin typeface="iCiel Crocante" panose="02000000000000000000" pitchFamily="50" charset="0"/>
              </a:rPr>
              <a:t> </a:t>
            </a:r>
            <a:r>
              <a:rPr lang="en-US" sz="4000" dirty="0" err="1">
                <a:ln w="146050">
                  <a:solidFill>
                    <a:schemeClr val="bg1"/>
                  </a:solidFill>
                </a:ln>
                <a:latin typeface="iCiel Crocante" panose="02000000000000000000" pitchFamily="50" charset="0"/>
              </a:rPr>
              <a:t>về</a:t>
            </a:r>
            <a:r>
              <a:rPr lang="en-US" sz="4000" dirty="0">
                <a:ln w="146050">
                  <a:solidFill>
                    <a:schemeClr val="bg1"/>
                  </a:solidFill>
                </a:ln>
                <a:latin typeface="iCiel Crocante" panose="02000000000000000000" pitchFamily="50" charset="0"/>
              </a:rPr>
              <a:t> </a:t>
            </a:r>
            <a:r>
              <a:rPr lang="en-US" sz="4000" dirty="0" err="1">
                <a:ln w="146050">
                  <a:solidFill>
                    <a:schemeClr val="bg1"/>
                  </a:solidFill>
                </a:ln>
                <a:latin typeface="iCiel Crocante" panose="02000000000000000000" pitchFamily="50" charset="0"/>
              </a:rPr>
              <a:t>vệ</a:t>
            </a:r>
            <a:r>
              <a:rPr lang="en-US" sz="4000" dirty="0">
                <a:ln w="146050">
                  <a:solidFill>
                    <a:schemeClr val="bg1"/>
                  </a:solidFill>
                </a:ln>
                <a:latin typeface="iCiel Crocante" panose="02000000000000000000" pitchFamily="50" charset="0"/>
              </a:rPr>
              <a:t> </a:t>
            </a:r>
            <a:r>
              <a:rPr lang="en-US" sz="4000" dirty="0" err="1">
                <a:ln w="146050">
                  <a:solidFill>
                    <a:schemeClr val="bg1"/>
                  </a:solidFill>
                </a:ln>
                <a:latin typeface="iCiel Crocante" panose="02000000000000000000" pitchFamily="50" charset="0"/>
              </a:rPr>
              <a:t>sinh</a:t>
            </a:r>
            <a:r>
              <a:rPr lang="en-US" sz="4000" dirty="0">
                <a:ln w="146050">
                  <a:solidFill>
                    <a:schemeClr val="bg1"/>
                  </a:solidFill>
                </a:ln>
                <a:latin typeface="iCiel Crocante" panose="02000000000000000000" pitchFamily="50" charset="0"/>
              </a:rPr>
              <a:t> an </a:t>
            </a:r>
            <a:r>
              <a:rPr lang="en-US" sz="4000" dirty="0" err="1">
                <a:ln w="146050">
                  <a:solidFill>
                    <a:schemeClr val="bg1"/>
                  </a:solidFill>
                </a:ln>
                <a:latin typeface="iCiel Crocante" panose="02000000000000000000" pitchFamily="50" charset="0"/>
              </a:rPr>
              <a:t>toàn</a:t>
            </a:r>
            <a:r>
              <a:rPr lang="en-US" sz="4000" dirty="0">
                <a:ln w="146050">
                  <a:solidFill>
                    <a:schemeClr val="bg1"/>
                  </a:solidFill>
                </a:ln>
                <a:latin typeface="iCiel Crocante" panose="02000000000000000000" pitchFamily="50" charset="0"/>
              </a:rPr>
              <a:t> </a:t>
            </a:r>
            <a:r>
              <a:rPr lang="en-US" sz="4000" dirty="0" err="1">
                <a:ln w="146050">
                  <a:solidFill>
                    <a:schemeClr val="bg1"/>
                  </a:solidFill>
                </a:ln>
                <a:latin typeface="iCiel Crocante" panose="02000000000000000000" pitchFamily="50" charset="0"/>
              </a:rPr>
              <a:t>thực</a:t>
            </a:r>
            <a:r>
              <a:rPr lang="en-US" sz="4000" dirty="0">
                <a:ln w="146050">
                  <a:solidFill>
                    <a:schemeClr val="bg1"/>
                  </a:solidFill>
                </a:ln>
                <a:latin typeface="iCiel Crocante" panose="02000000000000000000" pitchFamily="50" charset="0"/>
              </a:rPr>
              <a:t> </a:t>
            </a:r>
            <a:r>
              <a:rPr lang="en-US" sz="4000" dirty="0" err="1">
                <a:ln w="146050">
                  <a:solidFill>
                    <a:schemeClr val="bg1"/>
                  </a:solidFill>
                </a:ln>
                <a:latin typeface="iCiel Crocante" panose="02000000000000000000" pitchFamily="50" charset="0"/>
              </a:rPr>
              <a:t>phẩm</a:t>
            </a:r>
            <a:endParaRPr lang="en-US" sz="4000" dirty="0">
              <a:ln w="146050">
                <a:solidFill>
                  <a:schemeClr val="bg1"/>
                </a:solidFill>
              </a:ln>
              <a:latin typeface="iCiel Crocante" panose="02000000000000000000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D60D58-3E0A-D05B-E0F1-8B6F348678DE}"/>
              </a:ext>
            </a:extLst>
          </p:cNvPr>
          <p:cNvSpPr txBox="1"/>
          <p:nvPr/>
        </p:nvSpPr>
        <p:spPr>
          <a:xfrm>
            <a:off x="2918399" y="418826"/>
            <a:ext cx="59583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Tiểu</a:t>
            </a:r>
            <a:r>
              <a:rPr lang="en-US" sz="4000" dirty="0"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phẩm</a:t>
            </a:r>
            <a:r>
              <a:rPr lang="en-US" sz="4000" dirty="0"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về</a:t>
            </a:r>
            <a:r>
              <a:rPr lang="en-US" sz="4000" dirty="0"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vệ</a:t>
            </a:r>
            <a:r>
              <a:rPr lang="en-US" sz="4000" dirty="0"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sinh</a:t>
            </a:r>
            <a:r>
              <a:rPr lang="en-US" sz="4000" dirty="0"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 an </a:t>
            </a:r>
            <a:r>
              <a:rPr lang="en-US" sz="4000" dirty="0" err="1"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toàn</a:t>
            </a:r>
            <a:r>
              <a:rPr lang="en-US" sz="4000" dirty="0"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thực</a:t>
            </a:r>
            <a:r>
              <a:rPr lang="en-US" sz="4000" dirty="0"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Ciel Crocante" panose="02000000000000000000" pitchFamily="50" charset="0"/>
              </a:rPr>
              <a:t>phẩm</a:t>
            </a:r>
            <a:endParaRPr lang="en-US" sz="4000" dirty="0"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iCiel Crocante" panose="02000000000000000000" pitchFamily="50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9E8B8153-5A8B-A0EA-33E0-85BBEB2AD0D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988260" y="1997185"/>
            <a:ext cx="5836059" cy="2693535"/>
          </a:xfrm>
          <a:prstGeom prst="rect">
            <a:avLst/>
          </a:prstGeom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37543E28-1B5D-06F2-7F8B-566CAB96C7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768" y="2231922"/>
            <a:ext cx="3642851" cy="3642851"/>
          </a:xfrm>
          <a:prstGeom prst="rect">
            <a:avLst/>
          </a:prstGeom>
        </p:spPr>
      </p:pic>
      <p:pic>
        <p:nvPicPr>
          <p:cNvPr id="4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002320CC-5D94-7235-7EBD-DB04311A22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88" b="91913" l="9994" r="89974">
                        <a14:foregroundMark x1="34185" y1="63647" x2="46669" y2="73110"/>
                        <a14:foregroundMark x1="47704" y1="66963" x2="49191" y2="76425"/>
                        <a14:foregroundMark x1="51488" y1="67368" x2="55175" y2="72260"/>
                        <a14:foregroundMark x1="56177" y1="65669" x2="60091" y2="76142"/>
                        <a14:foregroundMark x1="55498" y1="84715" x2="54690" y2="91913"/>
                        <a14:foregroundMark x1="42076" y1="91630" x2="45860" y2="91913"/>
                        <a14:backgroundMark x1="39909" y1="11039" x2="20375" y2="29114"/>
                        <a14:backgroundMark x1="20375" y1="29114" x2="16041" y2="35544"/>
                        <a14:backgroundMark x1="61708" y1="10190" x2="83959" y2="48848"/>
                        <a14:backgroundMark x1="83959" y1="48848" x2="85673" y2="57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254" y="2421433"/>
            <a:ext cx="4079979" cy="326382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065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>
            <a:extLst>
              <a:ext uri="{FF2B5EF4-FFF2-40B4-BE49-F238E27FC236}">
                <a16:creationId xmlns:a16="http://schemas.microsoft.com/office/drawing/2014/main" id="{0780308A-6522-9ABB-D87B-8E92BF578E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55522" y="0"/>
            <a:ext cx="10530349" cy="7371247"/>
          </a:xfrm>
          <a:prstGeom prst="rect">
            <a:avLst/>
          </a:prstGeom>
        </p:spPr>
      </p:pic>
      <p:grpSp>
        <p:nvGrpSpPr>
          <p:cNvPr id="9" name="组合 5">
            <a:extLst>
              <a:ext uri="{FF2B5EF4-FFF2-40B4-BE49-F238E27FC236}">
                <a16:creationId xmlns:a16="http://schemas.microsoft.com/office/drawing/2014/main" id="{DB0FFA60-E2C2-C049-255D-90AC3BBAFD15}"/>
              </a:ext>
            </a:extLst>
          </p:cNvPr>
          <p:cNvGrpSpPr/>
          <p:nvPr/>
        </p:nvGrpSpPr>
        <p:grpSpPr>
          <a:xfrm>
            <a:off x="2887122" y="124127"/>
            <a:ext cx="5958348" cy="1958851"/>
            <a:chOff x="2622645" y="3248015"/>
            <a:chExt cx="5030339" cy="1788831"/>
          </a:xfrm>
        </p:grpSpPr>
        <p:sp>
          <p:nvSpPr>
            <p:cNvPr id="10" name="圆角矩形 38">
              <a:extLst>
                <a:ext uri="{FF2B5EF4-FFF2-40B4-BE49-F238E27FC236}">
                  <a16:creationId xmlns:a16="http://schemas.microsoft.com/office/drawing/2014/main" id="{1E7019AD-CD33-E382-0BEE-C31AAAAFFE21}"/>
                </a:ext>
              </a:extLst>
            </p:cNvPr>
            <p:cNvSpPr/>
            <p:nvPr/>
          </p:nvSpPr>
          <p:spPr>
            <a:xfrm>
              <a:off x="2622645" y="3248015"/>
              <a:ext cx="5030339" cy="1788831"/>
            </a:xfrm>
            <a:custGeom>
              <a:avLst/>
              <a:gdLst>
                <a:gd name="connsiteX0" fmla="*/ 0 w 4549070"/>
                <a:gd name="connsiteY0" fmla="*/ 687603 h 1375205"/>
                <a:gd name="connsiteX1" fmla="*/ 687603 w 4549070"/>
                <a:gd name="connsiteY1" fmla="*/ 0 h 1375205"/>
                <a:gd name="connsiteX2" fmla="*/ 3861468 w 4549070"/>
                <a:gd name="connsiteY2" fmla="*/ 0 h 1375205"/>
                <a:gd name="connsiteX3" fmla="*/ 4549071 w 4549070"/>
                <a:gd name="connsiteY3" fmla="*/ 687603 h 1375205"/>
                <a:gd name="connsiteX4" fmla="*/ 4549070 w 4549070"/>
                <a:gd name="connsiteY4" fmla="*/ 687603 h 1375205"/>
                <a:gd name="connsiteX5" fmla="*/ 3861467 w 4549070"/>
                <a:gd name="connsiteY5" fmla="*/ 1375206 h 1375205"/>
                <a:gd name="connsiteX6" fmla="*/ 687603 w 4549070"/>
                <a:gd name="connsiteY6" fmla="*/ 1375205 h 1375205"/>
                <a:gd name="connsiteX7" fmla="*/ 0 w 4549070"/>
                <a:gd name="connsiteY7" fmla="*/ 687602 h 1375205"/>
                <a:gd name="connsiteX8" fmla="*/ 0 w 4549070"/>
                <a:gd name="connsiteY8" fmla="*/ 687603 h 1375205"/>
                <a:gd name="connsiteX0-1" fmla="*/ 0 w 4549071"/>
                <a:gd name="connsiteY0-2" fmla="*/ 687603 h 1375206"/>
                <a:gd name="connsiteX1-3" fmla="*/ 687603 w 4549071"/>
                <a:gd name="connsiteY1-4" fmla="*/ 0 h 1375206"/>
                <a:gd name="connsiteX2-5" fmla="*/ 3861468 w 4549071"/>
                <a:gd name="connsiteY2-6" fmla="*/ 0 h 1375206"/>
                <a:gd name="connsiteX3-7" fmla="*/ 4549071 w 4549071"/>
                <a:gd name="connsiteY3-8" fmla="*/ 687603 h 1375206"/>
                <a:gd name="connsiteX4-9" fmla="*/ 4549070 w 4549071"/>
                <a:gd name="connsiteY4-10" fmla="*/ 687603 h 1375206"/>
                <a:gd name="connsiteX5-11" fmla="*/ 3861467 w 4549071"/>
                <a:gd name="connsiteY5-12" fmla="*/ 1375206 h 1375206"/>
                <a:gd name="connsiteX6-13" fmla="*/ 687603 w 4549071"/>
                <a:gd name="connsiteY6-14" fmla="*/ 1375205 h 1375206"/>
                <a:gd name="connsiteX7-15" fmla="*/ 0 w 4549071"/>
                <a:gd name="connsiteY7-16" fmla="*/ 687602 h 1375206"/>
                <a:gd name="connsiteX8-17" fmla="*/ 0 w 4549071"/>
                <a:gd name="connsiteY8-18" fmla="*/ 687603 h 1375206"/>
                <a:gd name="connsiteX0-19" fmla="*/ 0 w 4549071"/>
                <a:gd name="connsiteY0-20" fmla="*/ 687603 h 1375206"/>
                <a:gd name="connsiteX1-21" fmla="*/ 687603 w 4549071"/>
                <a:gd name="connsiteY1-22" fmla="*/ 0 h 1375206"/>
                <a:gd name="connsiteX2-23" fmla="*/ 3861468 w 4549071"/>
                <a:gd name="connsiteY2-24" fmla="*/ 0 h 1375206"/>
                <a:gd name="connsiteX3-25" fmla="*/ 4549071 w 4549071"/>
                <a:gd name="connsiteY3-26" fmla="*/ 687603 h 1375206"/>
                <a:gd name="connsiteX4-27" fmla="*/ 4549070 w 4549071"/>
                <a:gd name="connsiteY4-28" fmla="*/ 687603 h 1375206"/>
                <a:gd name="connsiteX5-29" fmla="*/ 3861467 w 4549071"/>
                <a:gd name="connsiteY5-30" fmla="*/ 1375206 h 1375206"/>
                <a:gd name="connsiteX6-31" fmla="*/ 687603 w 4549071"/>
                <a:gd name="connsiteY6-32" fmla="*/ 1375205 h 1375206"/>
                <a:gd name="connsiteX7-33" fmla="*/ 0 w 4549071"/>
                <a:gd name="connsiteY7-34" fmla="*/ 687602 h 1375206"/>
                <a:gd name="connsiteX8-35" fmla="*/ 0 w 4549071"/>
                <a:gd name="connsiteY8-36" fmla="*/ 687603 h 1375206"/>
                <a:gd name="connsiteX0-37" fmla="*/ 0 w 4549071"/>
                <a:gd name="connsiteY0-38" fmla="*/ 739922 h 1427525"/>
                <a:gd name="connsiteX1-39" fmla="*/ 687603 w 4549071"/>
                <a:gd name="connsiteY1-40" fmla="*/ 52319 h 1427525"/>
                <a:gd name="connsiteX2-41" fmla="*/ 3861468 w 4549071"/>
                <a:gd name="connsiteY2-42" fmla="*/ 52319 h 1427525"/>
                <a:gd name="connsiteX3-43" fmla="*/ 4549071 w 4549071"/>
                <a:gd name="connsiteY3-44" fmla="*/ 739922 h 1427525"/>
                <a:gd name="connsiteX4-45" fmla="*/ 4549070 w 4549071"/>
                <a:gd name="connsiteY4-46" fmla="*/ 739922 h 1427525"/>
                <a:gd name="connsiteX5-47" fmla="*/ 3861467 w 4549071"/>
                <a:gd name="connsiteY5-48" fmla="*/ 1427525 h 1427525"/>
                <a:gd name="connsiteX6-49" fmla="*/ 687603 w 4549071"/>
                <a:gd name="connsiteY6-50" fmla="*/ 1427524 h 1427525"/>
                <a:gd name="connsiteX7-51" fmla="*/ 0 w 4549071"/>
                <a:gd name="connsiteY7-52" fmla="*/ 739921 h 1427525"/>
                <a:gd name="connsiteX8-53" fmla="*/ 0 w 4549071"/>
                <a:gd name="connsiteY8-54" fmla="*/ 739922 h 1427525"/>
                <a:gd name="connsiteX0-55" fmla="*/ 0 w 4549071"/>
                <a:gd name="connsiteY0-56" fmla="*/ 763223 h 1450826"/>
                <a:gd name="connsiteX1-57" fmla="*/ 687603 w 4549071"/>
                <a:gd name="connsiteY1-58" fmla="*/ 75620 h 1450826"/>
                <a:gd name="connsiteX2-59" fmla="*/ 3861468 w 4549071"/>
                <a:gd name="connsiteY2-60" fmla="*/ 75620 h 1450826"/>
                <a:gd name="connsiteX3-61" fmla="*/ 4549071 w 4549071"/>
                <a:gd name="connsiteY3-62" fmla="*/ 763223 h 1450826"/>
                <a:gd name="connsiteX4-63" fmla="*/ 4549070 w 4549071"/>
                <a:gd name="connsiteY4-64" fmla="*/ 763223 h 1450826"/>
                <a:gd name="connsiteX5-65" fmla="*/ 3861467 w 4549071"/>
                <a:gd name="connsiteY5-66" fmla="*/ 1450826 h 1450826"/>
                <a:gd name="connsiteX6-67" fmla="*/ 687603 w 4549071"/>
                <a:gd name="connsiteY6-68" fmla="*/ 1450825 h 1450826"/>
                <a:gd name="connsiteX7-69" fmla="*/ 0 w 4549071"/>
                <a:gd name="connsiteY7-70" fmla="*/ 763222 h 1450826"/>
                <a:gd name="connsiteX8-71" fmla="*/ 0 w 4549071"/>
                <a:gd name="connsiteY8-72" fmla="*/ 763223 h 14508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549071" h="1450826">
                  <a:moveTo>
                    <a:pt x="0" y="763223"/>
                  </a:moveTo>
                  <a:cubicBezTo>
                    <a:pt x="0" y="383470"/>
                    <a:pt x="307850" y="75620"/>
                    <a:pt x="687603" y="75620"/>
                  </a:cubicBezTo>
                  <a:cubicBezTo>
                    <a:pt x="1771809" y="-42098"/>
                    <a:pt x="2908518" y="-6782"/>
                    <a:pt x="3861468" y="75620"/>
                  </a:cubicBezTo>
                  <a:cubicBezTo>
                    <a:pt x="4241221" y="75620"/>
                    <a:pt x="4549071" y="383470"/>
                    <a:pt x="4549071" y="763223"/>
                  </a:cubicBezTo>
                  <a:lnTo>
                    <a:pt x="4549070" y="763223"/>
                  </a:lnTo>
                  <a:cubicBezTo>
                    <a:pt x="4549070" y="1142976"/>
                    <a:pt x="4241220" y="1450826"/>
                    <a:pt x="3861467" y="1450826"/>
                  </a:cubicBezTo>
                  <a:cubicBezTo>
                    <a:pt x="2382597" y="768655"/>
                    <a:pt x="1745558" y="1450825"/>
                    <a:pt x="687603" y="1450825"/>
                  </a:cubicBezTo>
                  <a:cubicBezTo>
                    <a:pt x="307850" y="1450825"/>
                    <a:pt x="0" y="1142975"/>
                    <a:pt x="0" y="763222"/>
                  </a:cubicBezTo>
                  <a:lnTo>
                    <a:pt x="0" y="763223"/>
                  </a:lnTo>
                  <a:close/>
                </a:path>
              </a:pathLst>
            </a:custGeom>
            <a:solidFill>
              <a:srgbClr val="F7C61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" name="圆角矩形 38">
              <a:extLst>
                <a:ext uri="{FF2B5EF4-FFF2-40B4-BE49-F238E27FC236}">
                  <a16:creationId xmlns:a16="http://schemas.microsoft.com/office/drawing/2014/main" id="{7C356B7E-0C83-E697-AFF6-E86B96227C3C}"/>
                </a:ext>
              </a:extLst>
            </p:cNvPr>
            <p:cNvSpPr/>
            <p:nvPr/>
          </p:nvSpPr>
          <p:spPr>
            <a:xfrm>
              <a:off x="2874239" y="3311856"/>
              <a:ext cx="4594680" cy="1633907"/>
            </a:xfrm>
            <a:custGeom>
              <a:avLst/>
              <a:gdLst>
                <a:gd name="connsiteX0" fmla="*/ 0 w 4549070"/>
                <a:gd name="connsiteY0" fmla="*/ 687603 h 1375205"/>
                <a:gd name="connsiteX1" fmla="*/ 687603 w 4549070"/>
                <a:gd name="connsiteY1" fmla="*/ 0 h 1375205"/>
                <a:gd name="connsiteX2" fmla="*/ 3861468 w 4549070"/>
                <a:gd name="connsiteY2" fmla="*/ 0 h 1375205"/>
                <a:gd name="connsiteX3" fmla="*/ 4549071 w 4549070"/>
                <a:gd name="connsiteY3" fmla="*/ 687603 h 1375205"/>
                <a:gd name="connsiteX4" fmla="*/ 4549070 w 4549070"/>
                <a:gd name="connsiteY4" fmla="*/ 687603 h 1375205"/>
                <a:gd name="connsiteX5" fmla="*/ 3861467 w 4549070"/>
                <a:gd name="connsiteY5" fmla="*/ 1375206 h 1375205"/>
                <a:gd name="connsiteX6" fmla="*/ 687603 w 4549070"/>
                <a:gd name="connsiteY6" fmla="*/ 1375205 h 1375205"/>
                <a:gd name="connsiteX7" fmla="*/ 0 w 4549070"/>
                <a:gd name="connsiteY7" fmla="*/ 687602 h 1375205"/>
                <a:gd name="connsiteX8" fmla="*/ 0 w 4549070"/>
                <a:gd name="connsiteY8" fmla="*/ 687603 h 1375205"/>
                <a:gd name="connsiteX0-1" fmla="*/ 0 w 4549071"/>
                <a:gd name="connsiteY0-2" fmla="*/ 687603 h 1375206"/>
                <a:gd name="connsiteX1-3" fmla="*/ 687603 w 4549071"/>
                <a:gd name="connsiteY1-4" fmla="*/ 0 h 1375206"/>
                <a:gd name="connsiteX2-5" fmla="*/ 3861468 w 4549071"/>
                <a:gd name="connsiteY2-6" fmla="*/ 0 h 1375206"/>
                <a:gd name="connsiteX3-7" fmla="*/ 4549071 w 4549071"/>
                <a:gd name="connsiteY3-8" fmla="*/ 687603 h 1375206"/>
                <a:gd name="connsiteX4-9" fmla="*/ 4549070 w 4549071"/>
                <a:gd name="connsiteY4-10" fmla="*/ 687603 h 1375206"/>
                <a:gd name="connsiteX5-11" fmla="*/ 3861467 w 4549071"/>
                <a:gd name="connsiteY5-12" fmla="*/ 1375206 h 1375206"/>
                <a:gd name="connsiteX6-13" fmla="*/ 687603 w 4549071"/>
                <a:gd name="connsiteY6-14" fmla="*/ 1375205 h 1375206"/>
                <a:gd name="connsiteX7-15" fmla="*/ 0 w 4549071"/>
                <a:gd name="connsiteY7-16" fmla="*/ 687602 h 1375206"/>
                <a:gd name="connsiteX8-17" fmla="*/ 0 w 4549071"/>
                <a:gd name="connsiteY8-18" fmla="*/ 687603 h 1375206"/>
                <a:gd name="connsiteX0-19" fmla="*/ 0 w 4549071"/>
                <a:gd name="connsiteY0-20" fmla="*/ 687603 h 1375206"/>
                <a:gd name="connsiteX1-21" fmla="*/ 687603 w 4549071"/>
                <a:gd name="connsiteY1-22" fmla="*/ 0 h 1375206"/>
                <a:gd name="connsiteX2-23" fmla="*/ 3861468 w 4549071"/>
                <a:gd name="connsiteY2-24" fmla="*/ 0 h 1375206"/>
                <a:gd name="connsiteX3-25" fmla="*/ 4549071 w 4549071"/>
                <a:gd name="connsiteY3-26" fmla="*/ 687603 h 1375206"/>
                <a:gd name="connsiteX4-27" fmla="*/ 4549070 w 4549071"/>
                <a:gd name="connsiteY4-28" fmla="*/ 687603 h 1375206"/>
                <a:gd name="connsiteX5-29" fmla="*/ 3861467 w 4549071"/>
                <a:gd name="connsiteY5-30" fmla="*/ 1375206 h 1375206"/>
                <a:gd name="connsiteX6-31" fmla="*/ 687603 w 4549071"/>
                <a:gd name="connsiteY6-32" fmla="*/ 1375205 h 1375206"/>
                <a:gd name="connsiteX7-33" fmla="*/ 0 w 4549071"/>
                <a:gd name="connsiteY7-34" fmla="*/ 687602 h 1375206"/>
                <a:gd name="connsiteX8-35" fmla="*/ 0 w 4549071"/>
                <a:gd name="connsiteY8-36" fmla="*/ 687603 h 1375206"/>
                <a:gd name="connsiteX0-37" fmla="*/ 0 w 4549071"/>
                <a:gd name="connsiteY0-38" fmla="*/ 739922 h 1427525"/>
                <a:gd name="connsiteX1-39" fmla="*/ 687603 w 4549071"/>
                <a:gd name="connsiteY1-40" fmla="*/ 52319 h 1427525"/>
                <a:gd name="connsiteX2-41" fmla="*/ 3861468 w 4549071"/>
                <a:gd name="connsiteY2-42" fmla="*/ 52319 h 1427525"/>
                <a:gd name="connsiteX3-43" fmla="*/ 4549071 w 4549071"/>
                <a:gd name="connsiteY3-44" fmla="*/ 739922 h 1427525"/>
                <a:gd name="connsiteX4-45" fmla="*/ 4549070 w 4549071"/>
                <a:gd name="connsiteY4-46" fmla="*/ 739922 h 1427525"/>
                <a:gd name="connsiteX5-47" fmla="*/ 3861467 w 4549071"/>
                <a:gd name="connsiteY5-48" fmla="*/ 1427525 h 1427525"/>
                <a:gd name="connsiteX6-49" fmla="*/ 687603 w 4549071"/>
                <a:gd name="connsiteY6-50" fmla="*/ 1427524 h 1427525"/>
                <a:gd name="connsiteX7-51" fmla="*/ 0 w 4549071"/>
                <a:gd name="connsiteY7-52" fmla="*/ 739921 h 1427525"/>
                <a:gd name="connsiteX8-53" fmla="*/ 0 w 4549071"/>
                <a:gd name="connsiteY8-54" fmla="*/ 739922 h 1427525"/>
                <a:gd name="connsiteX0-55" fmla="*/ 0 w 4549071"/>
                <a:gd name="connsiteY0-56" fmla="*/ 763223 h 1450826"/>
                <a:gd name="connsiteX1-57" fmla="*/ 687603 w 4549071"/>
                <a:gd name="connsiteY1-58" fmla="*/ 75620 h 1450826"/>
                <a:gd name="connsiteX2-59" fmla="*/ 3861468 w 4549071"/>
                <a:gd name="connsiteY2-60" fmla="*/ 75620 h 1450826"/>
                <a:gd name="connsiteX3-61" fmla="*/ 4549071 w 4549071"/>
                <a:gd name="connsiteY3-62" fmla="*/ 763223 h 1450826"/>
                <a:gd name="connsiteX4-63" fmla="*/ 4549070 w 4549071"/>
                <a:gd name="connsiteY4-64" fmla="*/ 763223 h 1450826"/>
                <a:gd name="connsiteX5-65" fmla="*/ 3861467 w 4549071"/>
                <a:gd name="connsiteY5-66" fmla="*/ 1450826 h 1450826"/>
                <a:gd name="connsiteX6-67" fmla="*/ 687603 w 4549071"/>
                <a:gd name="connsiteY6-68" fmla="*/ 1450825 h 1450826"/>
                <a:gd name="connsiteX7-69" fmla="*/ 0 w 4549071"/>
                <a:gd name="connsiteY7-70" fmla="*/ 763222 h 1450826"/>
                <a:gd name="connsiteX8-71" fmla="*/ 0 w 4549071"/>
                <a:gd name="connsiteY8-72" fmla="*/ 763223 h 14508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549071" h="1450826">
                  <a:moveTo>
                    <a:pt x="0" y="763223"/>
                  </a:moveTo>
                  <a:cubicBezTo>
                    <a:pt x="0" y="383470"/>
                    <a:pt x="307850" y="75620"/>
                    <a:pt x="687603" y="75620"/>
                  </a:cubicBezTo>
                  <a:cubicBezTo>
                    <a:pt x="1771809" y="-42098"/>
                    <a:pt x="2908518" y="-6782"/>
                    <a:pt x="3861468" y="75620"/>
                  </a:cubicBezTo>
                  <a:cubicBezTo>
                    <a:pt x="4241221" y="75620"/>
                    <a:pt x="4549071" y="383470"/>
                    <a:pt x="4549071" y="763223"/>
                  </a:cubicBezTo>
                  <a:lnTo>
                    <a:pt x="4549070" y="763223"/>
                  </a:lnTo>
                  <a:cubicBezTo>
                    <a:pt x="4549070" y="1142976"/>
                    <a:pt x="4241220" y="1450826"/>
                    <a:pt x="3861467" y="1450826"/>
                  </a:cubicBezTo>
                  <a:cubicBezTo>
                    <a:pt x="2382597" y="768655"/>
                    <a:pt x="1745558" y="1450825"/>
                    <a:pt x="687603" y="1450825"/>
                  </a:cubicBezTo>
                  <a:cubicBezTo>
                    <a:pt x="307850" y="1450825"/>
                    <a:pt x="0" y="1142975"/>
                    <a:pt x="0" y="763222"/>
                  </a:cubicBezTo>
                  <a:lnTo>
                    <a:pt x="0" y="763223"/>
                  </a:lnTo>
                  <a:close/>
                </a:path>
              </a:pathLst>
            </a:custGeom>
            <a:solidFill>
              <a:srgbClr val="F9D0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" name="圆角矩形 38">
              <a:extLst>
                <a:ext uri="{FF2B5EF4-FFF2-40B4-BE49-F238E27FC236}">
                  <a16:creationId xmlns:a16="http://schemas.microsoft.com/office/drawing/2014/main" id="{2529F564-CF4C-1126-59CA-3E2E0487D266}"/>
                </a:ext>
              </a:extLst>
            </p:cNvPr>
            <p:cNvSpPr/>
            <p:nvPr/>
          </p:nvSpPr>
          <p:spPr>
            <a:xfrm>
              <a:off x="3130372" y="3371018"/>
              <a:ext cx="4338547" cy="1542824"/>
            </a:xfrm>
            <a:custGeom>
              <a:avLst/>
              <a:gdLst>
                <a:gd name="connsiteX0" fmla="*/ 0 w 4549070"/>
                <a:gd name="connsiteY0" fmla="*/ 687603 h 1375205"/>
                <a:gd name="connsiteX1" fmla="*/ 687603 w 4549070"/>
                <a:gd name="connsiteY1" fmla="*/ 0 h 1375205"/>
                <a:gd name="connsiteX2" fmla="*/ 3861468 w 4549070"/>
                <a:gd name="connsiteY2" fmla="*/ 0 h 1375205"/>
                <a:gd name="connsiteX3" fmla="*/ 4549071 w 4549070"/>
                <a:gd name="connsiteY3" fmla="*/ 687603 h 1375205"/>
                <a:gd name="connsiteX4" fmla="*/ 4549070 w 4549070"/>
                <a:gd name="connsiteY4" fmla="*/ 687603 h 1375205"/>
                <a:gd name="connsiteX5" fmla="*/ 3861467 w 4549070"/>
                <a:gd name="connsiteY5" fmla="*/ 1375206 h 1375205"/>
                <a:gd name="connsiteX6" fmla="*/ 687603 w 4549070"/>
                <a:gd name="connsiteY6" fmla="*/ 1375205 h 1375205"/>
                <a:gd name="connsiteX7" fmla="*/ 0 w 4549070"/>
                <a:gd name="connsiteY7" fmla="*/ 687602 h 1375205"/>
                <a:gd name="connsiteX8" fmla="*/ 0 w 4549070"/>
                <a:gd name="connsiteY8" fmla="*/ 687603 h 1375205"/>
                <a:gd name="connsiteX0-1" fmla="*/ 0 w 4549071"/>
                <a:gd name="connsiteY0-2" fmla="*/ 687603 h 1375206"/>
                <a:gd name="connsiteX1-3" fmla="*/ 687603 w 4549071"/>
                <a:gd name="connsiteY1-4" fmla="*/ 0 h 1375206"/>
                <a:gd name="connsiteX2-5" fmla="*/ 3861468 w 4549071"/>
                <a:gd name="connsiteY2-6" fmla="*/ 0 h 1375206"/>
                <a:gd name="connsiteX3-7" fmla="*/ 4549071 w 4549071"/>
                <a:gd name="connsiteY3-8" fmla="*/ 687603 h 1375206"/>
                <a:gd name="connsiteX4-9" fmla="*/ 4549070 w 4549071"/>
                <a:gd name="connsiteY4-10" fmla="*/ 687603 h 1375206"/>
                <a:gd name="connsiteX5-11" fmla="*/ 3861467 w 4549071"/>
                <a:gd name="connsiteY5-12" fmla="*/ 1375206 h 1375206"/>
                <a:gd name="connsiteX6-13" fmla="*/ 687603 w 4549071"/>
                <a:gd name="connsiteY6-14" fmla="*/ 1375205 h 1375206"/>
                <a:gd name="connsiteX7-15" fmla="*/ 0 w 4549071"/>
                <a:gd name="connsiteY7-16" fmla="*/ 687602 h 1375206"/>
                <a:gd name="connsiteX8-17" fmla="*/ 0 w 4549071"/>
                <a:gd name="connsiteY8-18" fmla="*/ 687603 h 1375206"/>
                <a:gd name="connsiteX0-19" fmla="*/ 0 w 4549071"/>
                <a:gd name="connsiteY0-20" fmla="*/ 687603 h 1375206"/>
                <a:gd name="connsiteX1-21" fmla="*/ 687603 w 4549071"/>
                <a:gd name="connsiteY1-22" fmla="*/ 0 h 1375206"/>
                <a:gd name="connsiteX2-23" fmla="*/ 3861468 w 4549071"/>
                <a:gd name="connsiteY2-24" fmla="*/ 0 h 1375206"/>
                <a:gd name="connsiteX3-25" fmla="*/ 4549071 w 4549071"/>
                <a:gd name="connsiteY3-26" fmla="*/ 687603 h 1375206"/>
                <a:gd name="connsiteX4-27" fmla="*/ 4549070 w 4549071"/>
                <a:gd name="connsiteY4-28" fmla="*/ 687603 h 1375206"/>
                <a:gd name="connsiteX5-29" fmla="*/ 3861467 w 4549071"/>
                <a:gd name="connsiteY5-30" fmla="*/ 1375206 h 1375206"/>
                <a:gd name="connsiteX6-31" fmla="*/ 687603 w 4549071"/>
                <a:gd name="connsiteY6-32" fmla="*/ 1375205 h 1375206"/>
                <a:gd name="connsiteX7-33" fmla="*/ 0 w 4549071"/>
                <a:gd name="connsiteY7-34" fmla="*/ 687602 h 1375206"/>
                <a:gd name="connsiteX8-35" fmla="*/ 0 w 4549071"/>
                <a:gd name="connsiteY8-36" fmla="*/ 687603 h 1375206"/>
                <a:gd name="connsiteX0-37" fmla="*/ 0 w 4549071"/>
                <a:gd name="connsiteY0-38" fmla="*/ 739922 h 1427525"/>
                <a:gd name="connsiteX1-39" fmla="*/ 687603 w 4549071"/>
                <a:gd name="connsiteY1-40" fmla="*/ 52319 h 1427525"/>
                <a:gd name="connsiteX2-41" fmla="*/ 3861468 w 4549071"/>
                <a:gd name="connsiteY2-42" fmla="*/ 52319 h 1427525"/>
                <a:gd name="connsiteX3-43" fmla="*/ 4549071 w 4549071"/>
                <a:gd name="connsiteY3-44" fmla="*/ 739922 h 1427525"/>
                <a:gd name="connsiteX4-45" fmla="*/ 4549070 w 4549071"/>
                <a:gd name="connsiteY4-46" fmla="*/ 739922 h 1427525"/>
                <a:gd name="connsiteX5-47" fmla="*/ 3861467 w 4549071"/>
                <a:gd name="connsiteY5-48" fmla="*/ 1427525 h 1427525"/>
                <a:gd name="connsiteX6-49" fmla="*/ 687603 w 4549071"/>
                <a:gd name="connsiteY6-50" fmla="*/ 1427524 h 1427525"/>
                <a:gd name="connsiteX7-51" fmla="*/ 0 w 4549071"/>
                <a:gd name="connsiteY7-52" fmla="*/ 739921 h 1427525"/>
                <a:gd name="connsiteX8-53" fmla="*/ 0 w 4549071"/>
                <a:gd name="connsiteY8-54" fmla="*/ 739922 h 1427525"/>
                <a:gd name="connsiteX0-55" fmla="*/ 0 w 4549071"/>
                <a:gd name="connsiteY0-56" fmla="*/ 763223 h 1450826"/>
                <a:gd name="connsiteX1-57" fmla="*/ 687603 w 4549071"/>
                <a:gd name="connsiteY1-58" fmla="*/ 75620 h 1450826"/>
                <a:gd name="connsiteX2-59" fmla="*/ 3861468 w 4549071"/>
                <a:gd name="connsiteY2-60" fmla="*/ 75620 h 1450826"/>
                <a:gd name="connsiteX3-61" fmla="*/ 4549071 w 4549071"/>
                <a:gd name="connsiteY3-62" fmla="*/ 763223 h 1450826"/>
                <a:gd name="connsiteX4-63" fmla="*/ 4549070 w 4549071"/>
                <a:gd name="connsiteY4-64" fmla="*/ 763223 h 1450826"/>
                <a:gd name="connsiteX5-65" fmla="*/ 3861467 w 4549071"/>
                <a:gd name="connsiteY5-66" fmla="*/ 1450826 h 1450826"/>
                <a:gd name="connsiteX6-67" fmla="*/ 687603 w 4549071"/>
                <a:gd name="connsiteY6-68" fmla="*/ 1450825 h 1450826"/>
                <a:gd name="connsiteX7-69" fmla="*/ 0 w 4549071"/>
                <a:gd name="connsiteY7-70" fmla="*/ 763222 h 1450826"/>
                <a:gd name="connsiteX8-71" fmla="*/ 0 w 4549071"/>
                <a:gd name="connsiteY8-72" fmla="*/ 763223 h 14508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549071" h="1450826">
                  <a:moveTo>
                    <a:pt x="0" y="763223"/>
                  </a:moveTo>
                  <a:cubicBezTo>
                    <a:pt x="0" y="383470"/>
                    <a:pt x="307850" y="75620"/>
                    <a:pt x="687603" y="75620"/>
                  </a:cubicBezTo>
                  <a:cubicBezTo>
                    <a:pt x="1771809" y="-42098"/>
                    <a:pt x="2908518" y="-6782"/>
                    <a:pt x="3861468" y="75620"/>
                  </a:cubicBezTo>
                  <a:cubicBezTo>
                    <a:pt x="4241221" y="75620"/>
                    <a:pt x="4549071" y="383470"/>
                    <a:pt x="4549071" y="763223"/>
                  </a:cubicBezTo>
                  <a:lnTo>
                    <a:pt x="4549070" y="763223"/>
                  </a:lnTo>
                  <a:cubicBezTo>
                    <a:pt x="4549070" y="1142976"/>
                    <a:pt x="4241220" y="1450826"/>
                    <a:pt x="3861467" y="1450826"/>
                  </a:cubicBezTo>
                  <a:cubicBezTo>
                    <a:pt x="2382597" y="768655"/>
                    <a:pt x="1745558" y="1450825"/>
                    <a:pt x="687603" y="1450825"/>
                  </a:cubicBezTo>
                  <a:cubicBezTo>
                    <a:pt x="307850" y="1450825"/>
                    <a:pt x="0" y="1142975"/>
                    <a:pt x="0" y="763222"/>
                  </a:cubicBezTo>
                  <a:lnTo>
                    <a:pt x="0" y="763223"/>
                  </a:lnTo>
                  <a:close/>
                </a:path>
              </a:pathLst>
            </a:custGeom>
            <a:solidFill>
              <a:srgbClr val="FFE0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B5754EA-1DE7-D967-DDDB-D79BA9EE3A28}"/>
              </a:ext>
            </a:extLst>
          </p:cNvPr>
          <p:cNvSpPr txBox="1"/>
          <p:nvPr/>
        </p:nvSpPr>
        <p:spPr>
          <a:xfrm>
            <a:off x="2949677" y="462582"/>
            <a:ext cx="59583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 w="146050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iCiel Crocante" panose="02000000000000000000" pitchFamily="50" charset="0"/>
                <a:cs typeface="+mn-cs"/>
              </a:rPr>
              <a:t>Tiểu</a:t>
            </a:r>
            <a:r>
              <a:rPr kumimoji="0" lang="en-US" sz="4000" b="0" i="0" u="none" strike="noStrike" kern="1200" cap="none" spc="0" normalizeH="0" baseline="0" noProof="0" dirty="0">
                <a:ln w="146050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iCiel Crocante" panose="02000000000000000000" pitchFamily="50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 w="146050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iCiel Crocante" panose="02000000000000000000" pitchFamily="50" charset="0"/>
                <a:cs typeface="+mn-cs"/>
              </a:rPr>
              <a:t>phẩm</a:t>
            </a:r>
            <a:r>
              <a:rPr kumimoji="0" lang="en-US" sz="4000" b="0" i="0" u="none" strike="noStrike" kern="1200" cap="none" spc="0" normalizeH="0" baseline="0" noProof="0" dirty="0">
                <a:ln w="146050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iCiel Crocante" panose="02000000000000000000" pitchFamily="50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 w="146050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iCiel Crocante" panose="02000000000000000000" pitchFamily="50" charset="0"/>
                <a:cs typeface="+mn-cs"/>
              </a:rPr>
              <a:t>về</a:t>
            </a:r>
            <a:r>
              <a:rPr kumimoji="0" lang="en-US" sz="4000" b="0" i="0" u="none" strike="noStrike" kern="1200" cap="none" spc="0" normalizeH="0" baseline="0" noProof="0" dirty="0">
                <a:ln w="146050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iCiel Crocante" panose="02000000000000000000" pitchFamily="50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 w="146050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iCiel Crocante" panose="02000000000000000000" pitchFamily="50" charset="0"/>
                <a:cs typeface="+mn-cs"/>
              </a:rPr>
              <a:t>vệ</a:t>
            </a:r>
            <a:r>
              <a:rPr kumimoji="0" lang="en-US" sz="4000" b="0" i="0" u="none" strike="noStrike" kern="1200" cap="none" spc="0" normalizeH="0" baseline="0" noProof="0" dirty="0">
                <a:ln w="146050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iCiel Crocante" panose="02000000000000000000" pitchFamily="50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 w="146050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iCiel Crocante" panose="02000000000000000000" pitchFamily="50" charset="0"/>
                <a:cs typeface="+mn-cs"/>
              </a:rPr>
              <a:t>sinh</a:t>
            </a:r>
            <a:r>
              <a:rPr kumimoji="0" lang="en-US" sz="4000" b="0" i="0" u="none" strike="noStrike" kern="1200" cap="none" spc="0" normalizeH="0" baseline="0" noProof="0" dirty="0">
                <a:ln w="146050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iCiel Crocante" panose="02000000000000000000" pitchFamily="50" charset="0"/>
                <a:cs typeface="+mn-cs"/>
              </a:rPr>
              <a:t> an </a:t>
            </a:r>
            <a:r>
              <a:rPr kumimoji="0" lang="en-US" sz="4000" b="0" i="0" u="none" strike="noStrike" kern="1200" cap="none" spc="0" normalizeH="0" baseline="0" noProof="0" dirty="0" err="1">
                <a:ln w="146050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iCiel Crocante" panose="02000000000000000000" pitchFamily="50" charset="0"/>
                <a:cs typeface="+mn-cs"/>
              </a:rPr>
              <a:t>toàn</a:t>
            </a:r>
            <a:r>
              <a:rPr kumimoji="0" lang="en-US" sz="4000" b="0" i="0" u="none" strike="noStrike" kern="1200" cap="none" spc="0" normalizeH="0" baseline="0" noProof="0" dirty="0">
                <a:ln w="146050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iCiel Crocante" panose="02000000000000000000" pitchFamily="50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 w="146050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iCiel Crocante" panose="02000000000000000000" pitchFamily="50" charset="0"/>
                <a:cs typeface="+mn-cs"/>
              </a:rPr>
              <a:t>thực</a:t>
            </a:r>
            <a:r>
              <a:rPr kumimoji="0" lang="en-US" sz="4000" b="0" i="0" u="none" strike="noStrike" kern="1200" cap="none" spc="0" normalizeH="0" baseline="0" noProof="0" dirty="0">
                <a:ln w="146050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iCiel Crocante" panose="02000000000000000000" pitchFamily="50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 w="146050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iCiel Crocante" panose="02000000000000000000" pitchFamily="50" charset="0"/>
                <a:cs typeface="+mn-cs"/>
              </a:rPr>
              <a:t>phẩm</a:t>
            </a:r>
            <a:endParaRPr kumimoji="0" lang="en-US" sz="4000" b="0" i="0" u="none" strike="noStrike" kern="1200" cap="none" spc="0" normalizeH="0" baseline="0" noProof="0" dirty="0">
              <a:ln w="146050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iCiel Crocante" panose="02000000000000000000" pitchFamily="50" charset="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D60D58-3E0A-D05B-E0F1-8B6F348678DE}"/>
              </a:ext>
            </a:extLst>
          </p:cNvPr>
          <p:cNvSpPr txBox="1"/>
          <p:nvPr/>
        </p:nvSpPr>
        <p:spPr>
          <a:xfrm>
            <a:off x="2949677" y="462582"/>
            <a:ext cx="59583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rocante" panose="02000000000000000000" pitchFamily="50" charset="0"/>
                <a:cs typeface="+mn-cs"/>
              </a:rPr>
              <a:t>Tiểu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rocante" panose="02000000000000000000" pitchFamily="50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rocante" panose="02000000000000000000" pitchFamily="50" charset="0"/>
                <a:cs typeface="+mn-cs"/>
              </a:rPr>
              <a:t>phẩm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rocante" panose="02000000000000000000" pitchFamily="50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rocante" panose="02000000000000000000" pitchFamily="50" charset="0"/>
                <a:cs typeface="+mn-cs"/>
              </a:rPr>
              <a:t>về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rocante" panose="02000000000000000000" pitchFamily="50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rocante" panose="02000000000000000000" pitchFamily="50" charset="0"/>
                <a:cs typeface="+mn-cs"/>
              </a:rPr>
              <a:t>vệ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rocante" panose="02000000000000000000" pitchFamily="50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rocante" panose="02000000000000000000" pitchFamily="50" charset="0"/>
                <a:cs typeface="+mn-cs"/>
              </a:rPr>
              <a:t>sinh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rocante" panose="02000000000000000000" pitchFamily="50" charset="0"/>
                <a:cs typeface="+mn-cs"/>
              </a:rPr>
              <a:t> an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rocante" panose="02000000000000000000" pitchFamily="50" charset="0"/>
                <a:cs typeface="+mn-cs"/>
              </a:rPr>
              <a:t>toàn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rocante" panose="02000000000000000000" pitchFamily="50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rocante" panose="02000000000000000000" pitchFamily="50" charset="0"/>
                <a:cs typeface="+mn-cs"/>
              </a:rPr>
              <a:t>thực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rocante" panose="02000000000000000000" pitchFamily="50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rocante" panose="02000000000000000000" pitchFamily="50" charset="0"/>
                <a:cs typeface="+mn-cs"/>
              </a:rPr>
              <a:t>phẩm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iCiel Crocante" panose="02000000000000000000" pitchFamily="50" charset="0"/>
              <a:cs typeface="+mn-cs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9E8B8153-5A8B-A0EA-33E0-85BBEB2AD0D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988260" y="1997185"/>
            <a:ext cx="5836059" cy="2693535"/>
          </a:xfrm>
          <a:prstGeom prst="rect">
            <a:avLst/>
          </a:prstGeom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37543E28-1B5D-06F2-7F8B-566CAB96C7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768" y="2231922"/>
            <a:ext cx="3642851" cy="3642851"/>
          </a:xfrm>
          <a:prstGeom prst="rect">
            <a:avLst/>
          </a:prstGeom>
        </p:spPr>
      </p:pic>
      <p:pic>
        <p:nvPicPr>
          <p:cNvPr id="4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002320CC-5D94-7235-7EBD-DB04311A22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88" b="91913" l="9994" r="89974">
                        <a14:foregroundMark x1="34185" y1="63647" x2="46669" y2="73110"/>
                        <a14:foregroundMark x1="47704" y1="66963" x2="49191" y2="76425"/>
                        <a14:foregroundMark x1="51488" y1="67368" x2="55175" y2="72260"/>
                        <a14:foregroundMark x1="56177" y1="65669" x2="60091" y2="76142"/>
                        <a14:foregroundMark x1="55498" y1="84715" x2="54690" y2="91913"/>
                        <a14:foregroundMark x1="42076" y1="91630" x2="45860" y2="91913"/>
                        <a14:backgroundMark x1="39909" y1="11039" x2="20375" y2="29114"/>
                        <a14:backgroundMark x1="20375" y1="29114" x2="16041" y2="35544"/>
                        <a14:backgroundMark x1="61708" y1="10190" x2="83959" y2="48848"/>
                        <a14:backgroundMark x1="83959" y1="48848" x2="85673" y2="57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254" y="2421433"/>
            <a:ext cx="4079979" cy="326382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48D2E0E3-5EA2-218C-F3E4-6672D87B9820}"/>
              </a:ext>
            </a:extLst>
          </p:cNvPr>
          <p:cNvSpPr/>
          <p:nvPr/>
        </p:nvSpPr>
        <p:spPr>
          <a:xfrm>
            <a:off x="3488516" y="4551441"/>
            <a:ext cx="4788178" cy="2166325"/>
          </a:xfrm>
          <a:prstGeom prst="cloudCallout">
            <a:avLst/>
          </a:prstGeom>
          <a:solidFill>
            <a:schemeClr val="bg1"/>
          </a:solidFill>
        </p:spPr>
        <p:txBody>
          <a:bodyPr vert="eaVert" wrap="square" lIns="91441" tIns="45720" rIns="91441" bIns="45720" rtlCol="0" anchor="ctr">
            <a:spAutoFit/>
          </a:bodyPr>
          <a:lstStyle/>
          <a:p>
            <a:pPr algn="just">
              <a:lnSpc>
                <a:spcPct val="150000"/>
              </a:lnSpc>
            </a:pPr>
            <a:endParaRPr lang="en-US" sz="1200" dirty="0">
              <a:solidFill>
                <a:schemeClr val="bg1"/>
              </a:solidFill>
              <a:latin typeface="+mn-ea"/>
              <a:ea typeface="+mn-ea"/>
              <a:cs typeface="+mn-ea"/>
              <a:sym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C19E27-1DCE-3C12-0A56-70BA2F0F2D6A}"/>
              </a:ext>
            </a:extLst>
          </p:cNvPr>
          <p:cNvSpPr txBox="1"/>
          <p:nvPr/>
        </p:nvSpPr>
        <p:spPr>
          <a:xfrm>
            <a:off x="3941123" y="4972830"/>
            <a:ext cx="39303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Chia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sẻ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nghĩa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tiểu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10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A1C4AE1C-77EE-41C3-959E-42169DA9D80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0"/>
          <a:stretch/>
        </p:blipFill>
        <p:spPr>
          <a:xfrm>
            <a:off x="7091333" y="329150"/>
            <a:ext cx="4691169" cy="108385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37AC3F2-8BED-4C24-A2A5-C328C77331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222" y="366384"/>
            <a:ext cx="1731650" cy="759003"/>
          </a:xfrm>
          <a:prstGeom prst="rect">
            <a:avLst/>
          </a:prstGeom>
        </p:spPr>
      </p:pic>
      <p:pic>
        <p:nvPicPr>
          <p:cNvPr id="4" name="Picture 19">
            <a:extLst>
              <a:ext uri="{FF2B5EF4-FFF2-40B4-BE49-F238E27FC236}">
                <a16:creationId xmlns:a16="http://schemas.microsoft.com/office/drawing/2014/main" id="{FD7DCFAF-92C4-A989-0EC7-C57A866A42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5707824"/>
            <a:ext cx="5643716" cy="1159528"/>
          </a:xfrm>
          <a:prstGeom prst="rect">
            <a:avLst/>
          </a:prstGeom>
        </p:spPr>
      </p:pic>
      <p:pic>
        <p:nvPicPr>
          <p:cNvPr id="5" name="Picture 19">
            <a:extLst>
              <a:ext uri="{FF2B5EF4-FFF2-40B4-BE49-F238E27FC236}">
                <a16:creationId xmlns:a16="http://schemas.microsoft.com/office/drawing/2014/main" id="{3EFB9BA3-3C12-0D22-C53A-31390368B1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643716" y="5707824"/>
            <a:ext cx="5643716" cy="1159528"/>
          </a:xfrm>
          <a:prstGeom prst="rect">
            <a:avLst/>
          </a:prstGeom>
        </p:spPr>
      </p:pic>
      <p:pic>
        <p:nvPicPr>
          <p:cNvPr id="6" name="Picture 19">
            <a:extLst>
              <a:ext uri="{FF2B5EF4-FFF2-40B4-BE49-F238E27FC236}">
                <a16:creationId xmlns:a16="http://schemas.microsoft.com/office/drawing/2014/main" id="{AA04CFAB-5938-D209-D1DF-A7D85CC7DE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768348" y="5707824"/>
            <a:ext cx="5643716" cy="1159528"/>
          </a:xfrm>
          <a:prstGeom prst="rect">
            <a:avLst/>
          </a:prstGeom>
        </p:spPr>
      </p:pic>
      <p:sp>
        <p:nvSpPr>
          <p:cNvPr id="7" name="MH_SubTitle_1">
            <a:extLst>
              <a:ext uri="{FF2B5EF4-FFF2-40B4-BE49-F238E27FC236}">
                <a16:creationId xmlns:a16="http://schemas.microsoft.com/office/drawing/2014/main" id="{677A1047-28E0-681C-0271-966D01FE4CF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051425" y="1160932"/>
            <a:ext cx="5911874" cy="2634672"/>
          </a:xfrm>
          <a:prstGeom prst="roundRect">
            <a:avLst>
              <a:gd name="adj" fmla="val 5729"/>
            </a:avLst>
          </a:prstGeom>
          <a:blipFill dpi="0" rotWithShape="1">
            <a:blip r:embed="rId10"/>
            <a:srcRect/>
            <a:tile tx="0" ty="0" sx="100000" sy="5000" flip="xy" algn="tl"/>
          </a:blipFill>
          <a:ln w="25400" cap="flat" cmpd="sng" algn="ctr">
            <a:solidFill>
              <a:srgbClr val="FEFEFE"/>
            </a:solidFill>
            <a:prstDash val="solid"/>
            <a:miter lim="800000"/>
          </a:ln>
          <a:effectLst>
            <a:outerShdw blurRad="38100" sx="101000" sy="101000" algn="ctr" rotWithShape="0">
              <a:prstClr val="black">
                <a:alpha val="30000"/>
              </a:prstClr>
            </a:outerShdw>
          </a:effectLst>
        </p:spPr>
        <p:txBody>
          <a:bodyPr lIns="0" tIns="594000" rIns="0" bIns="0" anchor="ctr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字魂36号-正文宋楷" panose="00000500000000000000" pitchFamily="2" charset="-122"/>
              <a:ea typeface="字魂36号-正文宋楷" panose="00000500000000000000" pitchFamily="2" charset="-122"/>
              <a:cs typeface="+mn-cs"/>
              <a:sym typeface="字魂36号-正文宋楷" panose="00000500000000000000" pitchFamily="2" charset="-122"/>
            </a:endParaRPr>
          </a:p>
        </p:txBody>
      </p:sp>
      <p:pic>
        <p:nvPicPr>
          <p:cNvPr id="9" name="图片 20">
            <a:extLst>
              <a:ext uri="{FF2B5EF4-FFF2-40B4-BE49-F238E27FC236}">
                <a16:creationId xmlns:a16="http://schemas.microsoft.com/office/drawing/2014/main" id="{A1C71FB8-C332-E2D5-AC7B-D86D1C79B2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21" y="526932"/>
            <a:ext cx="886027" cy="1019408"/>
          </a:xfrm>
          <a:prstGeom prst="rect">
            <a:avLst/>
          </a:prstGeom>
        </p:spPr>
      </p:pic>
      <p:pic>
        <p:nvPicPr>
          <p:cNvPr id="10" name="图片 22">
            <a:extLst>
              <a:ext uri="{FF2B5EF4-FFF2-40B4-BE49-F238E27FC236}">
                <a16:creationId xmlns:a16="http://schemas.microsoft.com/office/drawing/2014/main" id="{D6E19F5D-CEDE-B8E0-C5F1-C8A60F2275E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67" b="76010"/>
          <a:stretch>
            <a:fillRect/>
          </a:stretch>
        </p:blipFill>
        <p:spPr>
          <a:xfrm>
            <a:off x="6930344" y="2478268"/>
            <a:ext cx="3395382" cy="12339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966D734-6437-7D71-5B22-EB9CE77021C7}"/>
              </a:ext>
            </a:extLst>
          </p:cNvPr>
          <p:cNvSpPr txBox="1"/>
          <p:nvPr/>
        </p:nvSpPr>
        <p:spPr>
          <a:xfrm>
            <a:off x="3359381" y="1366553"/>
            <a:ext cx="52686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Hoạt</a:t>
            </a:r>
            <a:r>
              <a:rPr lang="en-US" sz="4400" dirty="0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 </a:t>
            </a:r>
            <a:r>
              <a:rPr lang="en-US" sz="4400" dirty="0" err="1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động</a:t>
            </a:r>
            <a:r>
              <a:rPr lang="en-US" sz="4400" dirty="0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 5: </a:t>
            </a:r>
            <a:r>
              <a:rPr lang="en-US" sz="4400" dirty="0" err="1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Thực</a:t>
            </a:r>
            <a:r>
              <a:rPr lang="en-US" sz="4400" dirty="0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 </a:t>
            </a:r>
            <a:r>
              <a:rPr lang="en-US" sz="4400" dirty="0" err="1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hành</a:t>
            </a:r>
            <a:r>
              <a:rPr lang="en-US" sz="4400" dirty="0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 </a:t>
            </a:r>
            <a:r>
              <a:rPr lang="en-US" sz="4400" dirty="0" err="1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xử</a:t>
            </a:r>
            <a:r>
              <a:rPr lang="en-US" sz="4400" dirty="0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 </a:t>
            </a:r>
            <a:r>
              <a:rPr lang="en-US" sz="4400" dirty="0" err="1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lý</a:t>
            </a:r>
            <a:r>
              <a:rPr lang="en-US" sz="4400" dirty="0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 </a:t>
            </a:r>
            <a:r>
              <a:rPr lang="en-US" sz="4400" dirty="0" err="1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tình</a:t>
            </a:r>
            <a:r>
              <a:rPr lang="en-US" sz="4400" dirty="0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 </a:t>
            </a:r>
            <a:r>
              <a:rPr lang="en-US" sz="4400" dirty="0" err="1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huống</a:t>
            </a:r>
            <a:r>
              <a:rPr lang="en-US" sz="4400" dirty="0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 </a:t>
            </a:r>
            <a:r>
              <a:rPr lang="en-US" sz="4400" dirty="0" err="1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về</a:t>
            </a:r>
            <a:r>
              <a:rPr lang="en-US" sz="4400" dirty="0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 </a:t>
            </a:r>
            <a:r>
              <a:rPr lang="en-US" sz="4400" dirty="0" err="1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vệ</a:t>
            </a:r>
            <a:r>
              <a:rPr lang="en-US" sz="4400" dirty="0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 </a:t>
            </a:r>
            <a:r>
              <a:rPr lang="en-US" sz="4400" dirty="0" err="1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sinh</a:t>
            </a:r>
            <a:r>
              <a:rPr lang="en-US" sz="4400" dirty="0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 an </a:t>
            </a:r>
            <a:r>
              <a:rPr lang="en-US" sz="4400" dirty="0" err="1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toàn</a:t>
            </a:r>
            <a:r>
              <a:rPr lang="en-US" sz="4400" dirty="0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 </a:t>
            </a:r>
            <a:r>
              <a:rPr lang="en-US" sz="4400" dirty="0" err="1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thực</a:t>
            </a:r>
            <a:r>
              <a:rPr lang="en-US" sz="4400" dirty="0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 </a:t>
            </a:r>
            <a:r>
              <a:rPr lang="en-US" sz="4400" dirty="0" err="1">
                <a:ln w="130175">
                  <a:solidFill>
                    <a:schemeClr val="bg1"/>
                  </a:solidFill>
                </a:ln>
                <a:latin typeface="UVN Da Lat" panose="03060902030302020204" pitchFamily="66" charset="0"/>
              </a:rPr>
              <a:t>phẩm</a:t>
            </a:r>
            <a:endParaRPr lang="en-US" sz="4400" dirty="0">
              <a:ln w="130175">
                <a:solidFill>
                  <a:schemeClr val="bg1"/>
                </a:solidFill>
              </a:ln>
              <a:latin typeface="UVN Da Lat" panose="030609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875F91-ABCE-E40F-C83C-726C7A8C57E9}"/>
              </a:ext>
            </a:extLst>
          </p:cNvPr>
          <p:cNvSpPr txBox="1"/>
          <p:nvPr/>
        </p:nvSpPr>
        <p:spPr>
          <a:xfrm>
            <a:off x="3359381" y="1389781"/>
            <a:ext cx="52686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atin typeface="UVN Da Lat" panose="03060902030302020204" pitchFamily="66" charset="0"/>
              </a:rPr>
              <a:t>Hoạt</a:t>
            </a:r>
            <a:r>
              <a:rPr lang="en-US" sz="4400" dirty="0">
                <a:latin typeface="UVN Da Lat" panose="03060902030302020204" pitchFamily="66" charset="0"/>
              </a:rPr>
              <a:t> </a:t>
            </a:r>
            <a:r>
              <a:rPr lang="en-US" sz="4400" dirty="0" err="1">
                <a:latin typeface="UVN Da Lat" panose="03060902030302020204" pitchFamily="66" charset="0"/>
              </a:rPr>
              <a:t>động</a:t>
            </a:r>
            <a:r>
              <a:rPr lang="en-US" sz="4400" dirty="0">
                <a:latin typeface="UVN Da Lat" panose="03060902030302020204" pitchFamily="66" charset="0"/>
              </a:rPr>
              <a:t> 5: </a:t>
            </a:r>
            <a:r>
              <a:rPr lang="en-US" sz="4400" dirty="0" err="1">
                <a:latin typeface="UVN Da Lat" panose="03060902030302020204" pitchFamily="66" charset="0"/>
              </a:rPr>
              <a:t>Thực</a:t>
            </a:r>
            <a:r>
              <a:rPr lang="en-US" sz="4400" dirty="0">
                <a:latin typeface="UVN Da Lat" panose="03060902030302020204" pitchFamily="66" charset="0"/>
              </a:rPr>
              <a:t> </a:t>
            </a:r>
            <a:r>
              <a:rPr lang="en-US" sz="4400" dirty="0" err="1">
                <a:latin typeface="UVN Da Lat" panose="03060902030302020204" pitchFamily="66" charset="0"/>
              </a:rPr>
              <a:t>hành</a:t>
            </a:r>
            <a:r>
              <a:rPr lang="en-US" sz="4400" dirty="0">
                <a:latin typeface="UVN Da Lat" panose="03060902030302020204" pitchFamily="66" charset="0"/>
              </a:rPr>
              <a:t> </a:t>
            </a:r>
            <a:r>
              <a:rPr lang="en-US" sz="4400" dirty="0" err="1">
                <a:latin typeface="UVN Da Lat" panose="03060902030302020204" pitchFamily="66" charset="0"/>
              </a:rPr>
              <a:t>xử</a:t>
            </a:r>
            <a:r>
              <a:rPr lang="en-US" sz="4400" dirty="0">
                <a:latin typeface="UVN Da Lat" panose="03060902030302020204" pitchFamily="66" charset="0"/>
              </a:rPr>
              <a:t> </a:t>
            </a:r>
            <a:r>
              <a:rPr lang="en-US" sz="4400" dirty="0" err="1">
                <a:latin typeface="UVN Da Lat" panose="03060902030302020204" pitchFamily="66" charset="0"/>
              </a:rPr>
              <a:t>lý</a:t>
            </a:r>
            <a:r>
              <a:rPr lang="en-US" sz="4400" dirty="0">
                <a:latin typeface="UVN Da Lat" panose="03060902030302020204" pitchFamily="66" charset="0"/>
              </a:rPr>
              <a:t> </a:t>
            </a:r>
            <a:r>
              <a:rPr lang="en-US" sz="4400" dirty="0" err="1">
                <a:latin typeface="UVN Da Lat" panose="03060902030302020204" pitchFamily="66" charset="0"/>
              </a:rPr>
              <a:t>tình</a:t>
            </a:r>
            <a:r>
              <a:rPr lang="en-US" sz="4400" dirty="0">
                <a:latin typeface="UVN Da Lat" panose="03060902030302020204" pitchFamily="66" charset="0"/>
              </a:rPr>
              <a:t> </a:t>
            </a:r>
            <a:r>
              <a:rPr lang="en-US" sz="4400" dirty="0" err="1">
                <a:latin typeface="UVN Da Lat" panose="03060902030302020204" pitchFamily="66" charset="0"/>
              </a:rPr>
              <a:t>huống</a:t>
            </a:r>
            <a:r>
              <a:rPr lang="en-US" sz="4400" dirty="0">
                <a:latin typeface="UVN Da Lat" panose="03060902030302020204" pitchFamily="66" charset="0"/>
              </a:rPr>
              <a:t> </a:t>
            </a:r>
            <a:r>
              <a:rPr lang="en-US" sz="4400" dirty="0" err="1">
                <a:latin typeface="UVN Da Lat" panose="03060902030302020204" pitchFamily="66" charset="0"/>
              </a:rPr>
              <a:t>về</a:t>
            </a:r>
            <a:r>
              <a:rPr lang="en-US" sz="4400" dirty="0">
                <a:latin typeface="UVN Da Lat" panose="03060902030302020204" pitchFamily="66" charset="0"/>
              </a:rPr>
              <a:t> </a:t>
            </a:r>
            <a:r>
              <a:rPr lang="en-US" sz="4400" dirty="0" err="1">
                <a:latin typeface="UVN Da Lat" panose="03060902030302020204" pitchFamily="66" charset="0"/>
              </a:rPr>
              <a:t>vệ</a:t>
            </a:r>
            <a:r>
              <a:rPr lang="en-US" sz="4400" dirty="0">
                <a:latin typeface="UVN Da Lat" panose="03060902030302020204" pitchFamily="66" charset="0"/>
              </a:rPr>
              <a:t> </a:t>
            </a:r>
            <a:r>
              <a:rPr lang="en-US" sz="4400" dirty="0" err="1">
                <a:latin typeface="UVN Da Lat" panose="03060902030302020204" pitchFamily="66" charset="0"/>
              </a:rPr>
              <a:t>sinh</a:t>
            </a:r>
            <a:r>
              <a:rPr lang="en-US" sz="4400" dirty="0">
                <a:latin typeface="UVN Da Lat" panose="03060902030302020204" pitchFamily="66" charset="0"/>
              </a:rPr>
              <a:t> an </a:t>
            </a:r>
            <a:r>
              <a:rPr lang="en-US" sz="4400" dirty="0" err="1">
                <a:latin typeface="UVN Da Lat" panose="03060902030302020204" pitchFamily="66" charset="0"/>
              </a:rPr>
              <a:t>toàn</a:t>
            </a:r>
            <a:r>
              <a:rPr lang="en-US" sz="4400" dirty="0">
                <a:latin typeface="UVN Da Lat" panose="03060902030302020204" pitchFamily="66" charset="0"/>
              </a:rPr>
              <a:t> </a:t>
            </a:r>
            <a:r>
              <a:rPr lang="en-US" sz="4400" dirty="0" err="1">
                <a:latin typeface="UVN Da Lat" panose="03060902030302020204" pitchFamily="66" charset="0"/>
              </a:rPr>
              <a:t>thực</a:t>
            </a:r>
            <a:r>
              <a:rPr lang="en-US" sz="4400" dirty="0">
                <a:latin typeface="UVN Da Lat" panose="03060902030302020204" pitchFamily="66" charset="0"/>
              </a:rPr>
              <a:t> </a:t>
            </a:r>
            <a:r>
              <a:rPr lang="en-US" sz="4400" dirty="0" err="1">
                <a:latin typeface="UVN Da Lat" panose="03060902030302020204" pitchFamily="66" charset="0"/>
              </a:rPr>
              <a:t>phẩm</a:t>
            </a:r>
            <a:endParaRPr lang="en-US" sz="4400" dirty="0">
              <a:latin typeface="UVN Da Lat" panose="03060902030302020204" pitchFamily="66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6098F5C-1659-7A2E-1541-EBD44C2E6B4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84" b="93977" l="9994" r="89942">
                        <a14:foregroundMark x1="36028" y1="25061" x2="30627" y2="31366"/>
                        <a14:foregroundMark x1="52587" y1="70331" x2="45213" y2="91269"/>
                        <a14:foregroundMark x1="38551" y1="78860" x2="42853" y2="75505"/>
                        <a14:foregroundMark x1="45213" y1="71665" x2="50065" y2="76192"/>
                        <a14:foregroundMark x1="52943" y1="69200" x2="56016" y2="77284"/>
                        <a14:foregroundMark x1="47542" y1="90137" x2="47380" y2="939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1491" y="2192266"/>
            <a:ext cx="5896889" cy="4717511"/>
          </a:xfrm>
          <a:prstGeom prst="rect">
            <a:avLst/>
          </a:prstGeom>
        </p:spPr>
      </p:pic>
      <p:pic>
        <p:nvPicPr>
          <p:cNvPr id="18" name="Picture 17" descr="A picture containing clipart&#10;&#10;Description automatically generated">
            <a:extLst>
              <a:ext uri="{FF2B5EF4-FFF2-40B4-BE49-F238E27FC236}">
                <a16:creationId xmlns:a16="http://schemas.microsoft.com/office/drawing/2014/main" id="{A92E5C0A-D37B-C96B-AB26-5A8604D1268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foregroundMark x1="22380" y1="59765" x2="33150" y2="64092"/>
                        <a14:foregroundMark x1="34379" y1="76708" x2="41688" y2="82127"/>
                        <a14:foregroundMark x1="48965" y1="84958" x2="48286" y2="87141"/>
                        <a14:foregroundMark x1="49321" y1="64982" x2="54884" y2="70198"/>
                        <a14:foregroundMark x1="23448" y1="63041" x2="28299" y2="71492"/>
                        <a14:foregroundMark x1="37516" y1="76506" x2="44470" y2="75172"/>
                        <a14:foregroundMark x1="40653" y1="70400" x2="40653" y2="79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231" y="2244790"/>
            <a:ext cx="6203736" cy="49627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490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4C162-A892-F57C-854A-B8D083169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0D4A37B7-B873-6B7F-0622-EE6EA0B514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82BFDD0C-4858-C164-61FF-2DBE7AD9886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83328" y="1209828"/>
            <a:ext cx="8825343" cy="4540205"/>
          </a:xfrm>
          <a:prstGeom prst="rect">
            <a:avLst/>
          </a:prstGeom>
        </p:spPr>
      </p:pic>
      <p:sp>
        <p:nvSpPr>
          <p:cNvPr id="13" name="Google Shape;1775;p40">
            <a:extLst>
              <a:ext uri="{FF2B5EF4-FFF2-40B4-BE49-F238E27FC236}">
                <a16:creationId xmlns:a16="http://schemas.microsoft.com/office/drawing/2014/main" id="{0180F36B-17E2-8887-A637-F71FE5514039}"/>
              </a:ext>
            </a:extLst>
          </p:cNvPr>
          <p:cNvSpPr/>
          <p:nvPr/>
        </p:nvSpPr>
        <p:spPr>
          <a:xfrm>
            <a:off x="2263946" y="2000903"/>
            <a:ext cx="6852238" cy="2609666"/>
          </a:xfrm>
          <a:custGeom>
            <a:avLst/>
            <a:gdLst/>
            <a:ahLst/>
            <a:cxnLst/>
            <a:rect l="l" t="t" r="r" b="b"/>
            <a:pathLst>
              <a:path w="16840" h="11131" extrusionOk="0">
                <a:moveTo>
                  <a:pt x="7971" y="1"/>
                </a:moveTo>
                <a:cubicBezTo>
                  <a:pt x="7786" y="1"/>
                  <a:pt x="7633" y="17"/>
                  <a:pt x="7535" y="31"/>
                </a:cubicBezTo>
                <a:lnTo>
                  <a:pt x="7513" y="34"/>
                </a:lnTo>
                <a:cubicBezTo>
                  <a:pt x="7368" y="56"/>
                  <a:pt x="7231" y="84"/>
                  <a:pt x="7095" y="118"/>
                </a:cubicBezTo>
                <a:lnTo>
                  <a:pt x="7078" y="121"/>
                </a:lnTo>
                <a:lnTo>
                  <a:pt x="7061" y="126"/>
                </a:lnTo>
                <a:cubicBezTo>
                  <a:pt x="6871" y="176"/>
                  <a:pt x="6723" y="238"/>
                  <a:pt x="6612" y="285"/>
                </a:cubicBezTo>
                <a:lnTo>
                  <a:pt x="6604" y="288"/>
                </a:lnTo>
                <a:cubicBezTo>
                  <a:pt x="6305" y="413"/>
                  <a:pt x="6029" y="592"/>
                  <a:pt x="5781" y="804"/>
                </a:cubicBezTo>
                <a:cubicBezTo>
                  <a:pt x="5616" y="754"/>
                  <a:pt x="5446" y="715"/>
                  <a:pt x="5276" y="684"/>
                </a:cubicBezTo>
                <a:cubicBezTo>
                  <a:pt x="5066" y="648"/>
                  <a:pt x="4857" y="631"/>
                  <a:pt x="4648" y="631"/>
                </a:cubicBezTo>
                <a:cubicBezTo>
                  <a:pt x="4458" y="631"/>
                  <a:pt x="4271" y="645"/>
                  <a:pt x="4084" y="673"/>
                </a:cubicBezTo>
                <a:cubicBezTo>
                  <a:pt x="3708" y="729"/>
                  <a:pt x="3342" y="846"/>
                  <a:pt x="2999" y="1022"/>
                </a:cubicBezTo>
                <a:cubicBezTo>
                  <a:pt x="2617" y="1217"/>
                  <a:pt x="2277" y="1482"/>
                  <a:pt x="1986" y="1808"/>
                </a:cubicBezTo>
                <a:lnTo>
                  <a:pt x="1981" y="1817"/>
                </a:lnTo>
                <a:cubicBezTo>
                  <a:pt x="1693" y="2143"/>
                  <a:pt x="1470" y="2528"/>
                  <a:pt x="1325" y="2949"/>
                </a:cubicBezTo>
                <a:cubicBezTo>
                  <a:pt x="1236" y="3195"/>
                  <a:pt x="1191" y="3421"/>
                  <a:pt x="1163" y="3602"/>
                </a:cubicBezTo>
                <a:cubicBezTo>
                  <a:pt x="912" y="3828"/>
                  <a:pt x="700" y="4088"/>
                  <a:pt x="527" y="4367"/>
                </a:cubicBezTo>
                <a:cubicBezTo>
                  <a:pt x="156" y="4980"/>
                  <a:pt x="0" y="5714"/>
                  <a:pt x="92" y="6434"/>
                </a:cubicBezTo>
                <a:cubicBezTo>
                  <a:pt x="179" y="7123"/>
                  <a:pt x="472" y="7759"/>
                  <a:pt x="937" y="8272"/>
                </a:cubicBezTo>
                <a:cubicBezTo>
                  <a:pt x="1331" y="8707"/>
                  <a:pt x="1852" y="9034"/>
                  <a:pt x="2452" y="9221"/>
                </a:cubicBezTo>
                <a:cubicBezTo>
                  <a:pt x="2728" y="9307"/>
                  <a:pt x="2968" y="9344"/>
                  <a:pt x="3133" y="9366"/>
                </a:cubicBezTo>
                <a:cubicBezTo>
                  <a:pt x="3281" y="9385"/>
                  <a:pt x="3429" y="9397"/>
                  <a:pt x="3582" y="9399"/>
                </a:cubicBezTo>
                <a:cubicBezTo>
                  <a:pt x="3825" y="9768"/>
                  <a:pt x="4140" y="10088"/>
                  <a:pt x="4514" y="10331"/>
                </a:cubicBezTo>
                <a:cubicBezTo>
                  <a:pt x="4944" y="10613"/>
                  <a:pt x="5435" y="10780"/>
                  <a:pt x="5973" y="10830"/>
                </a:cubicBezTo>
                <a:cubicBezTo>
                  <a:pt x="6065" y="10842"/>
                  <a:pt x="6160" y="10844"/>
                  <a:pt x="6255" y="10844"/>
                </a:cubicBezTo>
                <a:cubicBezTo>
                  <a:pt x="6397" y="10844"/>
                  <a:pt x="6539" y="10833"/>
                  <a:pt x="6687" y="10814"/>
                </a:cubicBezTo>
                <a:cubicBezTo>
                  <a:pt x="6927" y="10780"/>
                  <a:pt x="7148" y="10730"/>
                  <a:pt x="7357" y="10655"/>
                </a:cubicBezTo>
                <a:cubicBezTo>
                  <a:pt x="7580" y="10579"/>
                  <a:pt x="7795" y="10482"/>
                  <a:pt x="8001" y="10359"/>
                </a:cubicBezTo>
                <a:cubicBezTo>
                  <a:pt x="8013" y="10352"/>
                  <a:pt x="8028" y="10349"/>
                  <a:pt x="8046" y="10349"/>
                </a:cubicBezTo>
                <a:cubicBezTo>
                  <a:pt x="8261" y="10349"/>
                  <a:pt x="8864" y="10811"/>
                  <a:pt x="9006" y="10875"/>
                </a:cubicBezTo>
                <a:cubicBezTo>
                  <a:pt x="9366" y="11036"/>
                  <a:pt x="9715" y="11131"/>
                  <a:pt x="10086" y="11131"/>
                </a:cubicBezTo>
                <a:cubicBezTo>
                  <a:pt x="10249" y="11131"/>
                  <a:pt x="10416" y="11112"/>
                  <a:pt x="10590" y="11073"/>
                </a:cubicBezTo>
                <a:cubicBezTo>
                  <a:pt x="12390" y="10669"/>
                  <a:pt x="14206" y="9065"/>
                  <a:pt x="15698" y="8038"/>
                </a:cubicBezTo>
                <a:cubicBezTo>
                  <a:pt x="16002" y="7829"/>
                  <a:pt x="16312" y="7608"/>
                  <a:pt x="16535" y="7315"/>
                </a:cubicBezTo>
                <a:cubicBezTo>
                  <a:pt x="16758" y="7011"/>
                  <a:pt x="16839" y="6643"/>
                  <a:pt x="16825" y="6258"/>
                </a:cubicBezTo>
                <a:cubicBezTo>
                  <a:pt x="16795" y="5513"/>
                  <a:pt x="16390" y="4710"/>
                  <a:pt x="15933" y="4249"/>
                </a:cubicBezTo>
                <a:lnTo>
                  <a:pt x="15916" y="4233"/>
                </a:lnTo>
                <a:cubicBezTo>
                  <a:pt x="15785" y="4104"/>
                  <a:pt x="15645" y="3990"/>
                  <a:pt x="15497" y="3884"/>
                </a:cubicBezTo>
                <a:cubicBezTo>
                  <a:pt x="15310" y="3223"/>
                  <a:pt x="14903" y="2631"/>
                  <a:pt x="14356" y="2221"/>
                </a:cubicBezTo>
                <a:lnTo>
                  <a:pt x="14351" y="2218"/>
                </a:lnTo>
                <a:cubicBezTo>
                  <a:pt x="13851" y="1842"/>
                  <a:pt x="13254" y="1627"/>
                  <a:pt x="12585" y="1580"/>
                </a:cubicBezTo>
                <a:cubicBezTo>
                  <a:pt x="12498" y="1571"/>
                  <a:pt x="12423" y="1568"/>
                  <a:pt x="12364" y="1568"/>
                </a:cubicBezTo>
                <a:lnTo>
                  <a:pt x="12328" y="1568"/>
                </a:lnTo>
                <a:cubicBezTo>
                  <a:pt x="11999" y="1568"/>
                  <a:pt x="11667" y="1621"/>
                  <a:pt x="11346" y="1719"/>
                </a:cubicBezTo>
                <a:cubicBezTo>
                  <a:pt x="11148" y="1585"/>
                  <a:pt x="10933" y="1479"/>
                  <a:pt x="10713" y="1398"/>
                </a:cubicBezTo>
                <a:cubicBezTo>
                  <a:pt x="10532" y="1144"/>
                  <a:pt x="10317" y="916"/>
                  <a:pt x="10080" y="726"/>
                </a:cubicBezTo>
                <a:cubicBezTo>
                  <a:pt x="9851" y="539"/>
                  <a:pt x="9600" y="386"/>
                  <a:pt x="9335" y="274"/>
                </a:cubicBezTo>
                <a:cubicBezTo>
                  <a:pt x="9050" y="154"/>
                  <a:pt x="8760" y="73"/>
                  <a:pt x="8434" y="31"/>
                </a:cubicBezTo>
                <a:lnTo>
                  <a:pt x="8411" y="28"/>
                </a:lnTo>
                <a:cubicBezTo>
                  <a:pt x="8328" y="17"/>
                  <a:pt x="8244" y="9"/>
                  <a:pt x="8160" y="6"/>
                </a:cubicBezTo>
                <a:cubicBezTo>
                  <a:pt x="8096" y="3"/>
                  <a:pt x="8035" y="1"/>
                  <a:pt x="797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200025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0" name="Picture 9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79182808-1DDB-EE0A-37FB-45CFE548AC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937" b="91549" l="9994" r="89942">
                        <a14:foregroundMark x1="48415" y1="8937" x2="59217" y2="10635"/>
                        <a14:foregroundMark x1="46475" y1="91549" x2="49612" y2="876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733" y="2540953"/>
            <a:ext cx="5781674" cy="4625117"/>
          </a:xfrm>
          <a:prstGeom prst="rect">
            <a:avLst/>
          </a:prstGeom>
        </p:spPr>
      </p:pic>
      <p:pic>
        <p:nvPicPr>
          <p:cNvPr id="12" name="Picture 11" descr="A picture containing clipart&#10;&#10;Description automatically generated">
            <a:extLst>
              <a:ext uri="{FF2B5EF4-FFF2-40B4-BE49-F238E27FC236}">
                <a16:creationId xmlns:a16="http://schemas.microsoft.com/office/drawing/2014/main" id="{B939A245-B670-0375-3A0C-174A539BB4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481" b="91913" l="9994" r="89942">
                        <a14:foregroundMark x1="51843" y1="91953" x2="50679" y2="87586"/>
                        <a14:foregroundMark x1="56242" y1="90780" x2="54851" y2="85564"/>
                        <a14:foregroundMark x1="46960" y1="7481" x2="45116" y2="95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2286" y="2520906"/>
            <a:ext cx="5781671" cy="46251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A3FC969-BA2F-7EE3-0A33-E2E160A14F31}"/>
              </a:ext>
            </a:extLst>
          </p:cNvPr>
          <p:cNvSpPr txBox="1"/>
          <p:nvPr/>
        </p:nvSpPr>
        <p:spPr>
          <a:xfrm>
            <a:off x="3089210" y="2602044"/>
            <a:ext cx="50341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sắm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vai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xử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lý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huống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vệ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toàn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endParaRPr lang="en-US" sz="32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A016D0-B67D-190E-D31E-74C757C8EE60}"/>
              </a:ext>
            </a:extLst>
          </p:cNvPr>
          <p:cNvSpPr txBox="1"/>
          <p:nvPr/>
        </p:nvSpPr>
        <p:spPr>
          <a:xfrm>
            <a:off x="1566179" y="834006"/>
            <a:ext cx="82477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>
                <a:ln w="231775">
                  <a:solidFill>
                    <a:schemeClr val="bg1"/>
                  </a:solidFill>
                </a:ln>
                <a:latin typeface="UTM Cookies" panose="02040603050506020204" pitchFamily="18" charset="0"/>
              </a:rPr>
              <a:t>THỬ</a:t>
            </a:r>
            <a:r>
              <a:rPr lang="en-US" sz="6000" dirty="0">
                <a:ln w="231775">
                  <a:solidFill>
                    <a:schemeClr val="bg1"/>
                  </a:solidFill>
                </a:ln>
                <a:latin typeface="UTM Cookies" panose="02040603050506020204" pitchFamily="18" charset="0"/>
              </a:rPr>
              <a:t> </a:t>
            </a:r>
            <a:r>
              <a:rPr lang="en-US" sz="6000" dirty="0" err="1">
                <a:ln w="231775">
                  <a:solidFill>
                    <a:schemeClr val="bg1"/>
                  </a:solidFill>
                </a:ln>
                <a:latin typeface="UTM Cookies" panose="02040603050506020204" pitchFamily="18" charset="0"/>
              </a:rPr>
              <a:t>TÀI</a:t>
            </a:r>
            <a:r>
              <a:rPr lang="en-US" sz="6000" dirty="0">
                <a:ln w="231775">
                  <a:solidFill>
                    <a:schemeClr val="bg1"/>
                  </a:solidFill>
                </a:ln>
                <a:latin typeface="UTM Cookies" panose="02040603050506020204" pitchFamily="18" charset="0"/>
              </a:rPr>
              <a:t>: </a:t>
            </a:r>
            <a:r>
              <a:rPr lang="en-US" sz="6000" dirty="0" err="1">
                <a:ln w="231775">
                  <a:solidFill>
                    <a:schemeClr val="bg1"/>
                  </a:solidFill>
                </a:ln>
                <a:latin typeface="UTM Cookies" panose="02040603050506020204" pitchFamily="18" charset="0"/>
              </a:rPr>
              <a:t>DIỄN</a:t>
            </a:r>
            <a:r>
              <a:rPr lang="en-US" sz="6000" dirty="0">
                <a:ln w="231775">
                  <a:solidFill>
                    <a:schemeClr val="bg1"/>
                  </a:solidFill>
                </a:ln>
                <a:latin typeface="UTM Cookies" panose="02040603050506020204" pitchFamily="18" charset="0"/>
              </a:rPr>
              <a:t> </a:t>
            </a:r>
            <a:r>
              <a:rPr lang="en-US" sz="6000" dirty="0" err="1">
                <a:ln w="231775">
                  <a:solidFill>
                    <a:schemeClr val="bg1"/>
                  </a:solidFill>
                </a:ln>
                <a:latin typeface="UTM Cookies" panose="02040603050506020204" pitchFamily="18" charset="0"/>
              </a:rPr>
              <a:t>VIÊN</a:t>
            </a:r>
            <a:r>
              <a:rPr lang="en-US" sz="6000" dirty="0">
                <a:ln w="231775">
                  <a:solidFill>
                    <a:schemeClr val="bg1"/>
                  </a:solidFill>
                </a:ln>
                <a:latin typeface="UTM Cookies" panose="02040603050506020204" pitchFamily="18" charset="0"/>
              </a:rPr>
              <a:t> </a:t>
            </a:r>
            <a:r>
              <a:rPr lang="en-US" sz="6000" dirty="0" err="1">
                <a:ln w="231775">
                  <a:solidFill>
                    <a:schemeClr val="bg1"/>
                  </a:solidFill>
                </a:ln>
                <a:latin typeface="UTM Cookies" panose="02040603050506020204" pitchFamily="18" charset="0"/>
              </a:rPr>
              <a:t>NHÍ</a:t>
            </a:r>
            <a:endParaRPr lang="en-US" sz="6000" dirty="0">
              <a:ln w="231775">
                <a:solidFill>
                  <a:schemeClr val="bg1"/>
                </a:solidFill>
              </a:ln>
              <a:latin typeface="UTM Cookies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3727FA-E25F-7A8E-B73E-F1E621DF69A2}"/>
              </a:ext>
            </a:extLst>
          </p:cNvPr>
          <p:cNvSpPr txBox="1"/>
          <p:nvPr/>
        </p:nvSpPr>
        <p:spPr>
          <a:xfrm>
            <a:off x="1566179" y="843680"/>
            <a:ext cx="82477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rgbClr val="3798BB"/>
                </a:solidFill>
                <a:latin typeface="UTM Cookies" panose="02040603050506020204" pitchFamily="18" charset="0"/>
              </a:rPr>
              <a:t>T</a:t>
            </a:r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UTM Cookies" panose="02040603050506020204" pitchFamily="18" charset="0"/>
              </a:rPr>
              <a:t>H</a:t>
            </a:r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chemeClr val="tx2"/>
                </a:solidFill>
                <a:latin typeface="UTM Cookies" panose="02040603050506020204" pitchFamily="18" charset="0"/>
              </a:rPr>
              <a:t>Ử</a:t>
            </a:r>
            <a:r>
              <a:rPr lang="en-US" sz="6000" dirty="0">
                <a:ln>
                  <a:solidFill>
                    <a:schemeClr val="tx1"/>
                  </a:solidFill>
                </a:ln>
                <a:latin typeface="UTM Cookies" panose="02040603050506020204" pitchFamily="18" charset="0"/>
              </a:rPr>
              <a:t> </a:t>
            </a:r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rgbClr val="FF33CC"/>
                </a:solidFill>
                <a:latin typeface="UTM Cookies" panose="02040603050506020204" pitchFamily="18" charset="0"/>
              </a:rPr>
              <a:t>T</a:t>
            </a:r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UTM Cookies" panose="02040603050506020204" pitchFamily="18" charset="0"/>
              </a:rPr>
              <a:t>À</a:t>
            </a:r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chemeClr val="bg2">
                    <a:lumMod val="75000"/>
                  </a:schemeClr>
                </a:solidFill>
                <a:latin typeface="UTM Cookies" panose="02040603050506020204" pitchFamily="18" charset="0"/>
              </a:rPr>
              <a:t>I</a:t>
            </a:r>
            <a:r>
              <a:rPr lang="en-US" sz="6000" dirty="0">
                <a:ln>
                  <a:solidFill>
                    <a:schemeClr val="tx1"/>
                  </a:solidFill>
                </a:ln>
                <a:latin typeface="UTM Cookies" panose="02040603050506020204" pitchFamily="18" charset="0"/>
              </a:rPr>
              <a:t>: </a:t>
            </a:r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rgbClr val="92D050"/>
                </a:solidFill>
                <a:latin typeface="UTM Cookies" panose="02040603050506020204" pitchFamily="18" charset="0"/>
              </a:rPr>
              <a:t>D</a:t>
            </a:r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UTM Cookies" panose="02040603050506020204" pitchFamily="18" charset="0"/>
              </a:rPr>
              <a:t>I</a:t>
            </a:r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Ễ</a:t>
            </a:r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UTM Cookies" panose="02040603050506020204" pitchFamily="18" charset="0"/>
              </a:rPr>
              <a:t>N</a:t>
            </a:r>
            <a:r>
              <a:rPr lang="en-US" sz="6000" dirty="0">
                <a:ln>
                  <a:solidFill>
                    <a:schemeClr val="tx1"/>
                  </a:solidFill>
                </a:ln>
                <a:latin typeface="UTM Cookies" panose="02040603050506020204" pitchFamily="18" charset="0"/>
              </a:rPr>
              <a:t> </a:t>
            </a:r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latin typeface="UTM Cookies" panose="02040603050506020204" pitchFamily="18" charset="0"/>
              </a:rPr>
              <a:t>V</a:t>
            </a:r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UTM Cookies" panose="02040603050506020204" pitchFamily="18" charset="0"/>
              </a:rPr>
              <a:t>I</a:t>
            </a:r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chemeClr val="tx2"/>
                </a:solidFill>
                <a:latin typeface="UTM Cookies" panose="02040603050506020204" pitchFamily="18" charset="0"/>
              </a:rPr>
              <a:t>Ê</a:t>
            </a:r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UTM Cookies" panose="02040603050506020204" pitchFamily="18" charset="0"/>
              </a:rPr>
              <a:t>N</a:t>
            </a:r>
            <a:r>
              <a:rPr lang="en-US" sz="6000" dirty="0">
                <a:ln>
                  <a:solidFill>
                    <a:schemeClr val="tx1"/>
                  </a:solidFill>
                </a:ln>
                <a:latin typeface="UTM Cookies" panose="02040603050506020204" pitchFamily="18" charset="0"/>
              </a:rPr>
              <a:t> </a:t>
            </a:r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rgbClr val="FF99CC"/>
                </a:solidFill>
                <a:latin typeface="UTM Cookies" panose="02040603050506020204" pitchFamily="18" charset="0"/>
              </a:rPr>
              <a:t>N</a:t>
            </a:r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rgbClr val="CCFF66"/>
                </a:solidFill>
                <a:latin typeface="UTM Cookies" panose="02040603050506020204" pitchFamily="18" charset="0"/>
              </a:rPr>
              <a:t>H</a:t>
            </a:r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UTM Cookies" panose="02040603050506020204" pitchFamily="18" charset="0"/>
              </a:rPr>
              <a:t>Í</a:t>
            </a:r>
            <a:endParaRPr lang="en-US" sz="6000" dirty="0">
              <a:ln>
                <a:solidFill>
                  <a:schemeClr val="tx1"/>
                </a:solidFill>
              </a:ln>
              <a:solidFill>
                <a:srgbClr val="C00000"/>
              </a:solidFill>
              <a:latin typeface="UTM Cookies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37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C59C09D1-CAB4-5978-7B0B-5BEE4D3291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79CC53F8-2EB8-0ED4-2DEC-808B190984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523409" y="3063771"/>
            <a:ext cx="1200798" cy="15875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88FCD7-538B-4C7F-982F-E637718099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899221" y="4482181"/>
            <a:ext cx="2551763" cy="1582093"/>
          </a:xfrm>
          <a:prstGeom prst="rect">
            <a:avLst/>
          </a:prstGeom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83196E72-1316-630B-8523-29F5504DB82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643392" y="3370786"/>
            <a:ext cx="1200798" cy="1257979"/>
          </a:xfrm>
          <a:prstGeom prst="rect">
            <a:avLst/>
          </a:prstGeom>
        </p:spPr>
      </p:pic>
      <p:pic>
        <p:nvPicPr>
          <p:cNvPr id="12" name="Picture 11" descr="A drawing of a cat&#10;&#10;Description automatically generated with medium confidence">
            <a:extLst>
              <a:ext uri="{FF2B5EF4-FFF2-40B4-BE49-F238E27FC236}">
                <a16:creationId xmlns:a16="http://schemas.microsoft.com/office/drawing/2014/main" id="{1B7E3C1A-4145-D0E1-C8A2-A6147E34609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683" b="93571" l="9994" r="89942">
                        <a14:foregroundMark x1="40621" y1="7683" x2="50291" y2="11120"/>
                        <a14:foregroundMark x1="50291" y1="59118" x2="46539" y2="92074"/>
                        <a14:foregroundMark x1="39651" y1="71896" x2="46928" y2="75859"/>
                        <a14:foregroundMark x1="53040" y1="68945" x2="59541" y2="74121"/>
                        <a14:foregroundMark x1="52264" y1="93571" x2="50873" y2="88637"/>
                        <a14:backgroundMark x1="29625" y1="61828" x2="22736" y2="68217"/>
                        <a14:backgroundMark x1="51843" y1="10392" x2="62484" y2="16539"/>
                        <a14:backgroundMark x1="62290" y1="70198" x2="65621" y2="664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82" y="3110231"/>
            <a:ext cx="2223965" cy="1779087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B997504D-A1E8-BBAA-565E-93AE0B5686F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-1524" y="2672145"/>
            <a:ext cx="3634996" cy="4173794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4956E35C-F636-1CBD-B892-A5F21371F4F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4968028" y="-963561"/>
            <a:ext cx="7065934" cy="4869528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4A2955AF-8E4C-CE73-B3D9-0A9FAEF6D4E6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5869973" y="3935296"/>
            <a:ext cx="1535637" cy="2922704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405D5B60-A8F3-20EB-A312-9ECF830274BE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 flipH="1">
            <a:off x="3877293" y="3886146"/>
            <a:ext cx="1748859" cy="300879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EB8EF4E-1558-2C47-E3CC-C925F8865783}"/>
              </a:ext>
            </a:extLst>
          </p:cNvPr>
          <p:cNvSpPr txBox="1"/>
          <p:nvPr/>
        </p:nvSpPr>
        <p:spPr>
          <a:xfrm>
            <a:off x="5043948" y="1025526"/>
            <a:ext cx="69900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2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huống</a:t>
            </a:r>
            <a:r>
              <a:rPr lang="en-US" sz="2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Tan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Hải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rủ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Minh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mua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xúc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xích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rong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ngoài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cổng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Minh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xúc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xích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nhưng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nhớ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hôm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qua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tivi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bẩn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cổng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Nếu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Minh,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Hải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3082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EC7C15FC-75C5-4B08-80CE-3A66A044BB2C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uFFFD\uFFFDh{349440A8-DFF5-4EBA-9A4E-8131FB6232AB}&quot;,&quot;C:\\Users\\Admin\\Desktop\\CÔ LAN\\HĐTN - TUẦN 7 - CÁ CON - 0857079506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HĐTN TUẦN 7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10155349"/>
  <p:tag name="MH_LIBRARY" val="GRAPHIC"/>
  <p:tag name="MH_TYPE" val="SubTitle"/>
  <p:tag name="MH_ORDE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884C228-103B-4957-865B-5F9330137CED}:66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396B342-965B-4716-A08C-32B4719EC987}:65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D1B93F-271F-4229-B31A-4058F52C2A7A}:66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775C9D6-0274-4E9E-B526-B3702A82190C}:66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EA7EC73-1CFE-490C-B3FA-9822A9EAE6A1}:66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A8FC795-EF5B-48DD-90D5-631919E15FFD}:66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032B242-B5D4-4302-BEB8-4EF1343720B1}:66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4C8EFB6-9EEB-4ABA-A004-5171FBE55401}:66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9987D1B-86CF-4632-B507-1676DF3F0073}:66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A6E99ED-52C5-43C4-AC2B-499DCBCA2759}:25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FFD71E-D688-4957-9584-DDF718439C1B}:67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A2A53E6-4C38-4D33-85D9-0380D3242CAE}:67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492634D-8792-473E-9121-A3E340F5B238}:67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10155349"/>
  <p:tag name="MH_LIBRARY" val="GRAPHIC"/>
  <p:tag name="MH_TYPE" val="SubTitle"/>
  <p:tag name="MH_ORDER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AEFFC00-BE63-4B35-87D6-1BFAAA7855BE}:68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13C241D-1E29-4922-A4F7-7C5D7E42EF9A}:67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6A33622-D9B0-4465-B4E1-F2EB88696EB6}:67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40B28B-4500-42BD-AC07-226AA4F41E44}:68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DBD300-8C38-4147-BAAE-A08C0D56C539}:67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5038CC-B14A-4B2B-B3C9-B09DA8E24C93}:67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C1C5A4E-D065-4287-9EEB-EB69BB924DA3}:258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A434E53-558B-48B8-821A-41DECB558799}:67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7B7D2E6-0CD5-4EF6-90D2-295EDA447F0E}:67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9DE3278-97F3-411A-B172-07EF9A1C16E6}:69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563D2C9-808D-40CA-ADA5-C7E9033C2C09}:69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A049D3D-2342-4F88-B766-63D3BC9420D3}:69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850C93-4188-4E12-9695-E87B643D1EA3}:69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F23987-DD11-474B-BFFE-6D6159CE53FA}:69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F392888-F586-47E6-94B4-C52C4093DAAB}:69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C6FEC13-C20C-4345-A66F-BFAD7688EA83}:69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FDEE37-77BD-485D-B42C-DC59BB23AE4C}:67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10155349"/>
  <p:tag name="MH_LIBRARY" val="GRAPHIC"/>
  <p:tag name="MH_TYPE" val="SubTitle"/>
  <p:tag name="MH_ORDER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10155349"/>
  <p:tag name="MH_LIBRARY" val="GRAPHIC"/>
  <p:tag name="MH_TYPE" val="SubTitle"/>
  <p:tag name="MH_ORDER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F799DF5-0C86-4FC9-9503-14C8B9A545B4}:68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E8EF560-1056-4745-AB37-1000FF702536}:68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B708974-1600-4F31-9B49-DDD16CCC8C5B}:68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176514-A129-4492-9869-48667AE92D5F}:69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4454DB-7DF2-44B5-95F9-B53E78793423}:69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4D981F2-CBAC-4C0D-891F-04FC27A6395A}:69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7CC1371-D827-445C-A14C-137FF06341A0}:68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7F5B01-E8F5-49C1-A80C-13143F909ADD}:65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26094856"/>
  <p:tag name="MH_LIBRARY" val="CONTENTS"/>
  <p:tag name="MH_AUTOCOLOR" val="TRUE"/>
  <p:tag name="MH_TYPE" val="CONTENTS"/>
  <p:tag name="ID" val="626777"/>
  <p:tag name="GENSWF_SLIDE_UID" val="{F2F40782-0B8C-4A8C-8D09-AC653C093EDA}:65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B1EB6F1-BCA1-44C8-9389-23B175FEFF99}:66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20F170C-49EE-4D7B-9EC5-611F8A38C46B}:66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5C3373C-6377-45F1-B5A8-819B1CCA0F89}:256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海量PPT模板www.58pic.com">
  <a:themeElements>
    <a:clrScheme name="自定义 34">
      <a:dk1>
        <a:sysClr val="windowText" lastClr="000000"/>
      </a:dk1>
      <a:lt1>
        <a:sysClr val="window" lastClr="FFFFFF"/>
      </a:lt1>
      <a:dk2>
        <a:srgbClr val="E74E51"/>
      </a:dk2>
      <a:lt2>
        <a:srgbClr val="9596A4"/>
      </a:lt2>
      <a:accent1>
        <a:srgbClr val="EFAE55"/>
      </a:accent1>
      <a:accent2>
        <a:srgbClr val="5A4A33"/>
      </a:accent2>
      <a:accent3>
        <a:srgbClr val="38946F"/>
      </a:accent3>
      <a:accent4>
        <a:srgbClr val="A98D6C"/>
      </a:accent4>
      <a:accent5>
        <a:srgbClr val="F09496"/>
      </a:accent5>
      <a:accent6>
        <a:srgbClr val="F09496"/>
      </a:accent6>
      <a:hlink>
        <a:srgbClr val="0000FF"/>
      </a:hlink>
      <a:folHlink>
        <a:srgbClr val="800080"/>
      </a:folHlink>
    </a:clrScheme>
    <a:fontScheme name="自定义 4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vert="eaVert" wrap="square" lIns="91441" tIns="45720" rIns="91441" bIns="45720">
        <a:spAutoFit/>
      </a:bodyPr>
      <a:lstStyle>
        <a:defPPr algn="just">
          <a:lnSpc>
            <a:spcPct val="150000"/>
          </a:lnSpc>
          <a:defRPr sz="1200" dirty="0">
            <a:solidFill>
              <a:schemeClr val="bg1"/>
            </a:solidFill>
            <a:latin typeface="+mn-ea"/>
            <a:ea typeface="+mn-ea"/>
            <a:cs typeface="+mn-ea"/>
            <a:sym typeface="Calibri" panose="020F0502020204030204" pitchFamily="34" charset="0"/>
          </a:defRPr>
        </a:defPPr>
      </a:lstStyle>
    </a:spDef>
    <a:txDef>
      <a:spPr>
        <a:noFill/>
      </a:spPr>
      <a:bodyPr wrap="none" rtlCol="0">
        <a:spAutoFit/>
      </a:bodyPr>
      <a:lstStyle>
        <a:defPPr>
          <a:defRPr dirty="0" smtClean="0">
            <a:latin typeface="+mn-ea"/>
            <a:ea typeface="+mn-ea"/>
          </a:defRPr>
        </a:defPPr>
      </a:lstStyle>
    </a:tx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包图主题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38100">
          <a:solidFill>
            <a:srgbClr val="FF99FF"/>
          </a:solidFill>
          <a:prstDash val="lgDashDot"/>
        </a:ln>
      </a:spPr>
      <a:bodyPr rtlCol="0" anchor="ctr"/>
      <a:lstStyle>
        <a:defPPr algn="ctr">
          <a:defRPr sz="3200"/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3288D403E5DC408A49ADA8822FD551" ma:contentTypeVersion="2" ma:contentTypeDescription="Create a new document." ma:contentTypeScope="" ma:versionID="ecaee77f66044bed3faf04d5b2d84f01">
  <xsd:schema xmlns:xsd="http://www.w3.org/2001/XMLSchema" xmlns:xs="http://www.w3.org/2001/XMLSchema" xmlns:p="http://schemas.microsoft.com/office/2006/metadata/properties" xmlns:ns3="45a79269-fa8d-42c8-ad13-763803f23fa6" targetNamespace="http://schemas.microsoft.com/office/2006/metadata/properties" ma:root="true" ma:fieldsID="69d9f32d2b628031f8189e70c054ba8a" ns3:_="">
    <xsd:import namespace="45a79269-fa8d-42c8-ad13-763803f23fa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a79269-fa8d-42c8-ad13-763803f23f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5D7F415-305A-4197-AE95-F5A86F4E215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1C9EF0-AC24-406E-95CF-A6E158B03A09}">
  <ds:schemaRefs>
    <ds:schemaRef ds:uri="http://purl.org/dc/terms/"/>
    <ds:schemaRef ds:uri="http://purl.org/dc/elements/1.1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45a79269-fa8d-42c8-ad13-763803f23fa6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65CE368-10E6-4EAB-A0C2-FB0875845E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a79269-fa8d-42c8-ad13-763803f23f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2596</TotalTime>
  <Words>1590</Words>
  <Application>Microsoft Office PowerPoint</Application>
  <PresentationFormat>Widescreen</PresentationFormat>
  <Paragraphs>171</Paragraphs>
  <Slides>42</Slides>
  <Notes>42</Notes>
  <HiddenSlides>0</HiddenSlides>
  <MMClips>1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42</vt:i4>
      </vt:variant>
    </vt:vector>
  </HeadingPairs>
  <TitlesOfParts>
    <vt:vector size="67" baseType="lpstr">
      <vt:lpstr>等线</vt:lpstr>
      <vt:lpstr>等线 Light</vt:lpstr>
      <vt:lpstr>#9Slide05 SVNClementine</vt:lpstr>
      <vt:lpstr>Arial</vt:lpstr>
      <vt:lpstr>Calibri</vt:lpstr>
      <vt:lpstr>Calibri Light</vt:lpstr>
      <vt:lpstr>iCiel Crocante</vt:lpstr>
      <vt:lpstr>Lato Hairline</vt:lpstr>
      <vt:lpstr>Lato Light</vt:lpstr>
      <vt:lpstr>Lato Regular</vt:lpstr>
      <vt:lpstr>LNTH-Dinomiko</vt:lpstr>
      <vt:lpstr>LNTH-Hoa Nho LNTH</vt:lpstr>
      <vt:lpstr>LNTH-LuoLuoNotangYuanTi 1</vt:lpstr>
      <vt:lpstr>Roboto</vt:lpstr>
      <vt:lpstr>SVN-Poky's</vt:lpstr>
      <vt:lpstr>UTM Cookies</vt:lpstr>
      <vt:lpstr>UTM Duepuntozero</vt:lpstr>
      <vt:lpstr>UVN Da Lat</vt:lpstr>
      <vt:lpstr>字魂36号-正文宋楷</vt:lpstr>
      <vt:lpstr>字魂59号-创粗黑</vt:lpstr>
      <vt:lpstr>Office 主题​​</vt:lpstr>
      <vt:lpstr>千图网海量PPT模板www.58pic.com</vt:lpstr>
      <vt:lpstr>Office 主题</vt:lpstr>
      <vt:lpstr>包图主题2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HĐTN TUẦN 7</dc:title>
  <dc:creator>VO THI YEN NHI</dc:creator>
  <cp:lastModifiedBy>Administrator</cp:lastModifiedBy>
  <cp:revision>36</cp:revision>
  <dcterms:created xsi:type="dcterms:W3CDTF">2022-07-27T06:17:39Z</dcterms:created>
  <dcterms:modified xsi:type="dcterms:W3CDTF">2023-10-26T07:31:26Z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0x010100C43288D403E5DC408A49ADA8822FD551</vt:lpwstr>
  </property>
</Properties>
</file>