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4" r:id="rId3"/>
  </p:sldMasterIdLst>
  <p:notesMasterIdLst>
    <p:notesMasterId r:id="rId26"/>
  </p:notesMasterIdLst>
  <p:sldIdLst>
    <p:sldId id="256" r:id="rId4"/>
    <p:sldId id="263" r:id="rId5"/>
    <p:sldId id="273" r:id="rId6"/>
    <p:sldId id="286" r:id="rId7"/>
    <p:sldId id="270" r:id="rId8"/>
    <p:sldId id="287" r:id="rId9"/>
    <p:sldId id="301" r:id="rId10"/>
    <p:sldId id="302" r:id="rId11"/>
    <p:sldId id="288" r:id="rId12"/>
    <p:sldId id="289" r:id="rId13"/>
    <p:sldId id="290" r:id="rId14"/>
    <p:sldId id="292" r:id="rId15"/>
    <p:sldId id="291" r:id="rId16"/>
    <p:sldId id="293" r:id="rId17"/>
    <p:sldId id="294" r:id="rId18"/>
    <p:sldId id="298" r:id="rId19"/>
    <p:sldId id="299" r:id="rId20"/>
    <p:sldId id="300" r:id="rId21"/>
    <p:sldId id="295" r:id="rId22"/>
    <p:sldId id="296" r:id="rId23"/>
    <p:sldId id="271" r:id="rId24"/>
    <p:sldId id="297" r:id="rId25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6588D-F20B-426F-AEC2-50BB181C2D65}" type="datetimeFigureOut">
              <a:rPr lang="en-US" smtClean="0"/>
              <a:t>29-Jun-23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FE3E1-4C0A-4EFC-B533-4A012CCA6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433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257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6897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47978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4713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24678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6612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FE3E1-4C0A-4EFC-B533-4A012CCA6C1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8663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FE3E1-4C0A-4EFC-B533-4A012CCA6C1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841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FE3E1-4C0A-4EFC-B533-4A012CCA6C1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8314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FE3E1-4C0A-4EFC-B533-4A012CCA6C1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804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2806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9096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588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8779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992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049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12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3029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1955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FE3E1-4C0A-4EFC-B533-4A012CCA6C1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5696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FE3E1-4C0A-4EFC-B533-4A012CCA6C1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60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415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927879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89941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3218550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0223626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322846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1044246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1357620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8695031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2748085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13197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0618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5552406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3418598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584220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7981807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9063537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9952334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3108221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535059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0803529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9023195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2993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702903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80412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9717672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172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7050267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5166528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86490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801892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740577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7866947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506415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fld id="{F86BAB08-D03A-4FEF-8092-001CB785BBAB}" type="datetimeFigureOut">
              <a:rPr lang="zh-CN" altLang="en-US" smtClean="0"/>
              <a:t>2023/6/29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fld id="{B8AB37BB-E8A6-440B-8775-2A002C97BC5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36309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95" r:id="rId8"/>
    <p:sldLayoutId id="2147483693" r:id="rId9"/>
    <p:sldLayoutId id="2147483692" r:id="rId10"/>
    <p:sldLayoutId id="2147483691" r:id="rId11"/>
    <p:sldLayoutId id="2147483690" r:id="rId12"/>
    <p:sldLayoutId id="2147483689" r:id="rId13"/>
    <p:sldLayoutId id="2147483688" r:id="rId14"/>
    <p:sldLayoutId id="2147483687" r:id="rId15"/>
    <p:sldLayoutId id="2147483686" r:id="rId16"/>
    <p:sldLayoutId id="2147483684" r:id="rId17"/>
    <p:sldLayoutId id="2147483683" r:id="rId18"/>
    <p:sldLayoutId id="2147483682" r:id="rId19"/>
    <p:sldLayoutId id="2147483681" r:id="rId20"/>
    <p:sldLayoutId id="2147483680" r:id="rId21"/>
    <p:sldLayoutId id="2147483679" r:id="rId22"/>
    <p:sldLayoutId id="2147483678" r:id="rId23"/>
    <p:sldLayoutId id="2147483677" r:id="rId24"/>
    <p:sldLayoutId id="2147483676" r:id="rId25"/>
    <p:sldLayoutId id="2147483668" r:id="rId26"/>
    <p:sldLayoutId id="2147483669" r:id="rId27"/>
    <p:sldLayoutId id="2147483670" r:id="rId28"/>
    <p:sldLayoutId id="2147483671" r:id="rId29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35号-经典雅黑" panose="02000000000000000000" pitchFamily="2" charset="-122"/>
          <a:ea typeface="字魂35号-经典雅黑" panose="020000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35号-经典雅黑" panose="02000000000000000000" pitchFamily="2" charset="-122"/>
          <a:ea typeface="字魂35号-经典雅黑" panose="020000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35号-经典雅黑" panose="02000000000000000000" pitchFamily="2" charset="-122"/>
          <a:ea typeface="字魂35号-经典雅黑" panose="020000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35号-经典雅黑" panose="02000000000000000000" pitchFamily="2" charset="-122"/>
          <a:ea typeface="字魂35号-经典雅黑" panose="020000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35号-经典雅黑" panose="02000000000000000000" pitchFamily="2" charset="-122"/>
          <a:ea typeface="字魂35号-经典雅黑" panose="020000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5036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5" r:id="rId2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624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94" r:id="rId2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media1.mp3"/><Relationship Id="rId7" Type="http://schemas.openxmlformats.org/officeDocument/2006/relationships/image" Target="../media/image6.png"/><Relationship Id="rId2" Type="http://schemas.microsoft.com/office/2007/relationships/media" Target="../media/media1.mp3"/><Relationship Id="rId1" Type="http://schemas.openxmlformats.org/officeDocument/2006/relationships/tags" Target="../tags/tag2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5" Type="http://schemas.openxmlformats.org/officeDocument/2006/relationships/image" Target="../media/image19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2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svg"/><Relationship Id="rId4" Type="http://schemas.openxmlformats.org/officeDocument/2006/relationships/image" Target="../media/image20.jpeg"/><Relationship Id="rId9" Type="http://schemas.openxmlformats.org/officeDocument/2006/relationships/image" Target="../media/image25.png"/><Relationship Id="rId14" Type="http://schemas.openxmlformats.org/officeDocument/2006/relationships/image" Target="../media/image3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5" Type="http://schemas.openxmlformats.org/officeDocument/2006/relationships/image" Target="../media/image34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3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32.png"/><Relationship Id="rId5" Type="http://schemas.openxmlformats.org/officeDocument/2006/relationships/image" Target="../media/image35.pn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16.xml"/><Relationship Id="rId6" Type="http://schemas.openxmlformats.org/officeDocument/2006/relationships/image" Target="../media/image36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9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5" Type="http://schemas.openxmlformats.org/officeDocument/2006/relationships/image" Target="../media/image43.png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22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5" Type="http://schemas.openxmlformats.org/officeDocument/2006/relationships/image" Target="../media/image45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3.xml"/><Relationship Id="rId7" Type="http://schemas.microsoft.com/office/2007/relationships/hdphoto" Target="../media/hdphoto1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jpeg"/><Relationship Id="rId9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10" Type="http://schemas.openxmlformats.org/officeDocument/2006/relationships/image" Target="../media/image13.svg"/><Relationship Id="rId4" Type="http://schemas.openxmlformats.org/officeDocument/2006/relationships/image" Target="../media/image5.jpe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15.png"/><Relationship Id="rId2" Type="http://schemas.microsoft.com/office/2007/relationships/media" Target="../media/media2.mp4"/><Relationship Id="rId1" Type="http://schemas.openxmlformats.org/officeDocument/2006/relationships/tags" Target="../tags/tag8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6-轻音乐-钢琴弦乐铃-欢快可爱配乐-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075" y="-1241425"/>
            <a:ext cx="609600" cy="609600"/>
          </a:xfrm>
          <a:prstGeom prst="rect">
            <a:avLst/>
          </a:prstGeom>
        </p:spPr>
      </p:pic>
      <p:sp>
        <p:nvSpPr>
          <p:cNvPr id="8" name="文本框 18">
            <a:extLst>
              <a:ext uri="{FF2B5EF4-FFF2-40B4-BE49-F238E27FC236}">
                <a16:creationId xmlns:a16="http://schemas.microsoft.com/office/drawing/2014/main" id="{E6E8DD62-1ED7-4698-B4DE-B6D81B4CDA96}"/>
              </a:ext>
            </a:extLst>
          </p:cNvPr>
          <p:cNvSpPr txBox="1"/>
          <p:nvPr/>
        </p:nvSpPr>
        <p:spPr>
          <a:xfrm>
            <a:off x="2349881" y="1185102"/>
            <a:ext cx="71413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Thứ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…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Ngày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…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Tháng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…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Năm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2022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7A6086-1020-480A-A79B-1FA95DD399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21044" y="1892791"/>
            <a:ext cx="8047417" cy="7498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0D73C6-2419-44C4-B94B-434B45855C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28853" y="2635434"/>
            <a:ext cx="6334293" cy="228010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5" name="矩形 24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 panose="02000000000000000000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C8E5DD9-046A-4F55-B855-E259364D1624}"/>
              </a:ext>
            </a:extLst>
          </p:cNvPr>
          <p:cNvGrpSpPr/>
          <p:nvPr/>
        </p:nvGrpSpPr>
        <p:grpSpPr>
          <a:xfrm>
            <a:off x="119209" y="1894933"/>
            <a:ext cx="3636715" cy="3598970"/>
            <a:chOff x="8126350" y="1467127"/>
            <a:chExt cx="2765067" cy="2752924"/>
          </a:xfrm>
        </p:grpSpPr>
        <p:pic>
          <p:nvPicPr>
            <p:cNvPr id="13" name="图片 2" descr="2">
              <a:extLst>
                <a:ext uri="{FF2B5EF4-FFF2-40B4-BE49-F238E27FC236}">
                  <a16:creationId xmlns:a16="http://schemas.microsoft.com/office/drawing/2014/main" id="{8BF4BF20-91DC-4A0D-ABAD-280829EE3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26350" y="1467127"/>
              <a:ext cx="2765067" cy="2343882"/>
            </a:xfrm>
            <a:prstGeom prst="rect">
              <a:avLst/>
            </a:prstGeom>
          </p:spPr>
        </p:pic>
        <p:sp>
          <p:nvSpPr>
            <p:cNvPr id="14" name="Rounded Rectangle 17">
              <a:extLst>
                <a:ext uri="{FF2B5EF4-FFF2-40B4-BE49-F238E27FC236}">
                  <a16:creationId xmlns:a16="http://schemas.microsoft.com/office/drawing/2014/main" id="{66B163A8-3075-4EA0-BCDF-9474B7AA7EC6}"/>
                </a:ext>
              </a:extLst>
            </p:cNvPr>
            <p:cNvSpPr/>
            <p:nvPr/>
          </p:nvSpPr>
          <p:spPr>
            <a:xfrm>
              <a:off x="8126350" y="3132350"/>
              <a:ext cx="2571800" cy="1087701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Thảo</a:t>
              </a:r>
              <a:r>
                <a:rPr lang="en-US" sz="4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luận</a:t>
              </a:r>
              <a:r>
                <a:rPr lang="en-US" sz="4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nhóm</a:t>
              </a:r>
              <a:r>
                <a:rPr lang="en-US" sz="4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đôi</a:t>
              </a:r>
              <a:endPara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12790A2-1212-495D-875B-2D3B070EE824}"/>
              </a:ext>
            </a:extLst>
          </p:cNvPr>
          <p:cNvGrpSpPr/>
          <p:nvPr/>
        </p:nvGrpSpPr>
        <p:grpSpPr>
          <a:xfrm>
            <a:off x="3065814" y="291107"/>
            <a:ext cx="8740106" cy="1250339"/>
            <a:chOff x="3977443" y="-1656991"/>
            <a:chExt cx="3108271" cy="786121"/>
          </a:xfrm>
        </p:grpSpPr>
        <p:sp>
          <p:nvSpPr>
            <p:cNvPr id="23" name="矩形: 圆角 6">
              <a:extLst>
                <a:ext uri="{FF2B5EF4-FFF2-40B4-BE49-F238E27FC236}">
                  <a16:creationId xmlns:a16="http://schemas.microsoft.com/office/drawing/2014/main" id="{7C6BEA59-DC88-4666-A22E-A33DB9456A72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B5A5B7-82E8-4AC4-BDCA-865A4F201E93}"/>
                </a:ext>
              </a:extLst>
            </p:cNvPr>
            <p:cNvSpPr txBox="1"/>
            <p:nvPr/>
          </p:nvSpPr>
          <p:spPr>
            <a:xfrm>
              <a:off x="4149092" y="-1561023"/>
              <a:ext cx="2764972" cy="5998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đánh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giá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giống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hay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zh-CN" alt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68A49FD-FCC3-4DA3-9B5D-27F27E2FC684}"/>
              </a:ext>
            </a:extLst>
          </p:cNvPr>
          <p:cNvGrpSpPr/>
          <p:nvPr/>
        </p:nvGrpSpPr>
        <p:grpSpPr>
          <a:xfrm>
            <a:off x="3356704" y="1845528"/>
            <a:ext cx="8412643" cy="852619"/>
            <a:chOff x="3977443" y="-1656991"/>
            <a:chExt cx="3108271" cy="786121"/>
          </a:xfrm>
        </p:grpSpPr>
        <p:sp>
          <p:nvSpPr>
            <p:cNvPr id="27" name="矩形: 圆角 6">
              <a:extLst>
                <a:ext uri="{FF2B5EF4-FFF2-40B4-BE49-F238E27FC236}">
                  <a16:creationId xmlns:a16="http://schemas.microsoft.com/office/drawing/2014/main" id="{A14A02D2-0DA9-463A-9944-D996C3F1A21B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1F248C7-5E7A-4CC3-B94B-E6067C116F02}"/>
                </a:ext>
              </a:extLst>
            </p:cNvPr>
            <p:cNvSpPr txBox="1"/>
            <p:nvPr/>
          </p:nvSpPr>
          <p:spPr>
            <a:xfrm>
              <a:off x="4149092" y="-1561023"/>
              <a:ext cx="2764972" cy="4824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Trên mặt bàn nên để những gì? </a:t>
              </a:r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0B58777-03D3-41AB-A156-0A560F69006E}"/>
              </a:ext>
            </a:extLst>
          </p:cNvPr>
          <p:cNvGrpSpPr/>
          <p:nvPr/>
        </p:nvGrpSpPr>
        <p:grpSpPr>
          <a:xfrm>
            <a:off x="3501732" y="2958725"/>
            <a:ext cx="8412643" cy="852619"/>
            <a:chOff x="3977443" y="-1656991"/>
            <a:chExt cx="3108271" cy="786121"/>
          </a:xfrm>
        </p:grpSpPr>
        <p:sp>
          <p:nvSpPr>
            <p:cNvPr id="34" name="矩形: 圆角 6">
              <a:extLst>
                <a:ext uri="{FF2B5EF4-FFF2-40B4-BE49-F238E27FC236}">
                  <a16:creationId xmlns:a16="http://schemas.microsoft.com/office/drawing/2014/main" id="{2981CCAD-DCBA-4C4A-882B-8AA347E128DC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42B9693-3258-4FFA-A7B1-CE9B03911F0C}"/>
                </a:ext>
              </a:extLst>
            </p:cNvPr>
            <p:cNvSpPr txBox="1"/>
            <p:nvPr/>
          </p:nvSpPr>
          <p:spPr>
            <a:xfrm>
              <a:off x="4048545" y="-1490618"/>
              <a:ext cx="2997097" cy="4824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Có cần làm hộp để đựng đồ dùng học tập không? </a:t>
              </a:r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7B5E09C-9317-42A2-A39E-889C7AE2196A}"/>
              </a:ext>
            </a:extLst>
          </p:cNvPr>
          <p:cNvGrpSpPr/>
          <p:nvPr/>
        </p:nvGrpSpPr>
        <p:grpSpPr>
          <a:xfrm>
            <a:off x="3531518" y="3990720"/>
            <a:ext cx="8412643" cy="852619"/>
            <a:chOff x="3977443" y="-1656991"/>
            <a:chExt cx="3108271" cy="786121"/>
          </a:xfrm>
        </p:grpSpPr>
        <p:sp>
          <p:nvSpPr>
            <p:cNvPr id="37" name="矩形: 圆角 6">
              <a:extLst>
                <a:ext uri="{FF2B5EF4-FFF2-40B4-BE49-F238E27FC236}">
                  <a16:creationId xmlns:a16="http://schemas.microsoft.com/office/drawing/2014/main" id="{3CAFFD38-BA7F-421E-A1E5-76EFE7005C77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6DC7D00-E8A0-459C-9E15-9D7ED6C1D190}"/>
                </a:ext>
              </a:extLst>
            </p:cNvPr>
            <p:cNvSpPr txBox="1"/>
            <p:nvPr/>
          </p:nvSpPr>
          <p:spPr>
            <a:xfrm>
              <a:off x="4149092" y="-1561023"/>
              <a:ext cx="2764972" cy="4824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Balô, cặp đi học về để ở đâu? </a:t>
              </a:r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3D87FD6-1169-4B71-8D7C-25CF90B718C8}"/>
              </a:ext>
            </a:extLst>
          </p:cNvPr>
          <p:cNvGrpSpPr/>
          <p:nvPr/>
        </p:nvGrpSpPr>
        <p:grpSpPr>
          <a:xfrm>
            <a:off x="3561304" y="5054511"/>
            <a:ext cx="8412643" cy="1747939"/>
            <a:chOff x="3977443" y="-1656991"/>
            <a:chExt cx="3108271" cy="1090768"/>
          </a:xfrm>
        </p:grpSpPr>
        <p:sp>
          <p:nvSpPr>
            <p:cNvPr id="40" name="矩形: 圆角 6">
              <a:extLst>
                <a:ext uri="{FF2B5EF4-FFF2-40B4-BE49-F238E27FC236}">
                  <a16:creationId xmlns:a16="http://schemas.microsoft.com/office/drawing/2014/main" id="{2862DE7E-64C4-4C41-B71D-01AF18940924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F1D8948-A18E-40A0-B211-E5E3A95DD985}"/>
                </a:ext>
              </a:extLst>
            </p:cNvPr>
            <p:cNvSpPr txBox="1"/>
            <p:nvPr/>
          </p:nvSpPr>
          <p:spPr>
            <a:xfrm>
              <a:off x="4149092" y="-1561023"/>
              <a:ext cx="2764972" cy="9948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Thời khóa biểu trang trí thế nào và nên dán, treo ở đâu cho dễ thấy?...</a:t>
              </a:r>
              <a:endPara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088021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2F77F305-41D6-4811-B0A7-87B496F513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B60AE2D6-F871-4EB0-84BE-A1D82FADA7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24642" y="3905050"/>
            <a:ext cx="2867358" cy="29529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1040F07-71B0-4F9C-A4E5-EE1E82C92E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26359" y="3610260"/>
            <a:ext cx="2867358" cy="3246066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D76B61D-6F1A-4785-9743-76A0BE7D49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1916032" y="1942241"/>
            <a:ext cx="1878754" cy="382443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5DE92251-9090-476B-ABE5-A73C16749CA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59649" y="3667703"/>
            <a:ext cx="2873317" cy="3134528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1E607861-D351-4371-A9A8-27D70B71859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3086334" y="3723472"/>
            <a:ext cx="2867358" cy="31328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B38DF2-B6CE-4943-87F9-C5BAA35B56E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68243" y="1381486"/>
            <a:ext cx="4986960" cy="1755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5852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5" name="矩形 24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 panose="020000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32" name="Graphic 31">
            <a:extLst>
              <a:ext uri="{FF2B5EF4-FFF2-40B4-BE49-F238E27FC236}">
                <a16:creationId xmlns:a16="http://schemas.microsoft.com/office/drawing/2014/main" id="{D79C96CE-8A36-4EAF-8244-02D554A129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55100" y="2384536"/>
            <a:ext cx="8895509" cy="39166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0921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矩形: 圆角 6">
            <a:extLst>
              <a:ext uri="{FF2B5EF4-FFF2-40B4-BE49-F238E27FC236}">
                <a16:creationId xmlns:a16="http://schemas.microsoft.com/office/drawing/2014/main" id="{499B534F-1378-4732-B8F5-9F0EAA5133DB}"/>
              </a:ext>
            </a:extLst>
          </p:cNvPr>
          <p:cNvSpPr/>
          <p:nvPr/>
        </p:nvSpPr>
        <p:spPr>
          <a:xfrm>
            <a:off x="2976880" y="1597158"/>
            <a:ext cx="6228079" cy="2058995"/>
          </a:xfrm>
          <a:prstGeom prst="roundRect">
            <a:avLst>
              <a:gd name="adj" fmla="val 50000"/>
            </a:avLst>
          </a:prstGeom>
          <a:noFill/>
          <a:ln w="76200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5EE75D-7CF1-435A-A3BE-5A883551A2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9301" y="2050173"/>
            <a:ext cx="5383235" cy="13229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3616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4" name="图片 6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66" name="矩形 65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iri" panose="00000500000000000000" charset="0"/>
                <a:ea typeface="字魂35号-经典雅黑" panose="02000000000000000000" pitchFamily="2" charset="-122"/>
                <a:cs typeface="Amiri" panose="00000500000000000000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07FEDF4B-FAC2-4A0F-88BD-DDCD927270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0212" y="393082"/>
            <a:ext cx="9876376" cy="2536156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8EE41D87-F861-4B90-873D-95D02FD94A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645" y="3738880"/>
            <a:ext cx="6523337" cy="2872216"/>
          </a:xfrm>
          <a:prstGeom prst="rect">
            <a:avLst/>
          </a:prstGeom>
        </p:spPr>
      </p:pic>
      <p:sp>
        <p:nvSpPr>
          <p:cNvPr id="15" name="矩形: 圆角 17">
            <a:extLst>
              <a:ext uri="{FF2B5EF4-FFF2-40B4-BE49-F238E27FC236}">
                <a16:creationId xmlns:a16="http://schemas.microsoft.com/office/drawing/2014/main" id="{C8897BBE-CABE-45E2-B93F-334AF0B7EDA2}"/>
              </a:ext>
            </a:extLst>
          </p:cNvPr>
          <p:cNvSpPr/>
          <p:nvPr/>
        </p:nvSpPr>
        <p:spPr>
          <a:xfrm>
            <a:off x="6736983" y="2591680"/>
            <a:ext cx="5200574" cy="3114094"/>
          </a:xfrm>
          <a:prstGeom prst="roundRect">
            <a:avLst/>
          </a:prstGeom>
          <a:noFill/>
          <a:ln w="57150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436D60-A01F-49BA-BF41-5D5B304B4668}"/>
              </a:ext>
            </a:extLst>
          </p:cNvPr>
          <p:cNvSpPr txBox="1"/>
          <p:nvPr/>
        </p:nvSpPr>
        <p:spPr>
          <a:xfrm>
            <a:off x="7041340" y="3036544"/>
            <a:ext cx="48962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dirty="0"/>
              <a:t>Lựa chọn một ý tưởng trang trí để thực hiện. </a:t>
            </a:r>
            <a:r>
              <a:rPr lang="vi-VN" sz="3600" dirty="0">
                <a:solidFill>
                  <a:srgbClr val="FF0000"/>
                </a:solidFill>
              </a:rPr>
              <a:t>VD: cắt hình hoa tuyết, làm dây hoa,...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5893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ách cắt bông hoa tuyết">
            <a:hlinkClick r:id="" action="ppaction://media"/>
            <a:extLst>
              <a:ext uri="{FF2B5EF4-FFF2-40B4-BE49-F238E27FC236}">
                <a16:creationId xmlns:a16="http://schemas.microsoft.com/office/drawing/2014/main" id="{77D12DFB-FCA8-4361-BDE9-DEE1794EC85F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239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0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1" name="图片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2" name="矩形 24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 panose="020000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1026" name="Picture 2" descr="TOP 6 Cách làm đồ chơi từ lõi giấy vệ sinh chỉ trong 10 phú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61" y="176050"/>
            <a:ext cx="5763491" cy="388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àm Chậu Hoa Bằng Chai Nhựa / Trồng Hoa Mười Giờ / #13 / DongThy TV -  YouTube | Chai nhựa, Chậu hoa, Hoa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0" b="12509"/>
          <a:stretch/>
        </p:blipFill>
        <p:spPr bwMode="auto">
          <a:xfrm>
            <a:off x="6240837" y="217386"/>
            <a:ext cx="5733110" cy="3900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CCE055B-16D2-42A0-B79E-8D818152E9AE}"/>
              </a:ext>
            </a:extLst>
          </p:cNvPr>
          <p:cNvGrpSpPr/>
          <p:nvPr/>
        </p:nvGrpSpPr>
        <p:grpSpPr>
          <a:xfrm>
            <a:off x="1616361" y="4764755"/>
            <a:ext cx="8732983" cy="1417678"/>
            <a:chOff x="3977443" y="-1656990"/>
            <a:chExt cx="3108271" cy="1374841"/>
          </a:xfrm>
        </p:grpSpPr>
        <p:sp>
          <p:nvSpPr>
            <p:cNvPr id="5" name="矩形: 圆角 6">
              <a:extLst>
                <a:ext uri="{FF2B5EF4-FFF2-40B4-BE49-F238E27FC236}">
                  <a16:creationId xmlns:a16="http://schemas.microsoft.com/office/drawing/2014/main" id="{54EF102E-107D-48D6-9EDE-EFE233AFFED9}"/>
                </a:ext>
              </a:extLst>
            </p:cNvPr>
            <p:cNvSpPr/>
            <p:nvPr/>
          </p:nvSpPr>
          <p:spPr>
            <a:xfrm>
              <a:off x="3977443" y="-1656990"/>
              <a:ext cx="3108271" cy="1374841"/>
            </a:xfrm>
            <a:prstGeom prst="roundRect">
              <a:avLst>
                <a:gd name="adj" fmla="val 16819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dirty="0">
                <a:solidFill>
                  <a:srgbClr val="336600"/>
                </a:solidFill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AEA9D04-20AB-4B07-BBAB-2FEA25FC9BF2}"/>
                </a:ext>
              </a:extLst>
            </p:cNvPr>
            <p:cNvSpPr txBox="1"/>
            <p:nvPr/>
          </p:nvSpPr>
          <p:spPr>
            <a:xfrm>
              <a:off x="4032272" y="-1549482"/>
              <a:ext cx="3048464" cy="10446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Dùng</a:t>
              </a:r>
              <a:r>
                <a:rPr lang="en-US" sz="32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lõi</a:t>
              </a:r>
              <a:r>
                <a:rPr lang="en-US" sz="3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giấy</a:t>
              </a:r>
              <a:r>
                <a:rPr lang="en-US" sz="3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, chai </a:t>
              </a:r>
              <a:r>
                <a:rPr lang="en-US" sz="32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nhựa</a:t>
              </a:r>
              <a:r>
                <a:rPr lang="en-US" sz="3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làm</a:t>
              </a:r>
              <a:r>
                <a:rPr lang="en-US" sz="3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hộp</a:t>
              </a:r>
              <a:r>
                <a:rPr lang="en-US" sz="3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đựng</a:t>
              </a:r>
              <a:r>
                <a:rPr lang="en-US" sz="3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bút</a:t>
              </a:r>
              <a:r>
                <a:rPr lang="en-US" sz="3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hoặc</a:t>
              </a:r>
              <a:r>
                <a:rPr lang="en-US" sz="3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chậu</a:t>
              </a:r>
              <a:r>
                <a:rPr lang="en-US" sz="3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hoa</a:t>
              </a:r>
              <a:r>
                <a:rPr lang="en-US" sz="3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endPara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5648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图片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9" name="矩形 24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 panose="020000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2050" name="Picture 2" descr="Mẫu thời khóa biểu - Các mẫu thời khóa biểu đẹp nhất - VnDoc.co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4647" r="4190" b="4502"/>
          <a:stretch/>
        </p:blipFill>
        <p:spPr bwMode="auto">
          <a:xfrm>
            <a:off x="213645" y="176050"/>
            <a:ext cx="5473441" cy="410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8 cách trang trí phòng ngủ bằng đồ handmade cực đẹp mắt - Nhà đẹ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852" y="197175"/>
            <a:ext cx="6026728" cy="410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CCE055B-16D2-42A0-B79E-8D818152E9AE}"/>
              </a:ext>
            </a:extLst>
          </p:cNvPr>
          <p:cNvGrpSpPr/>
          <p:nvPr/>
        </p:nvGrpSpPr>
        <p:grpSpPr>
          <a:xfrm>
            <a:off x="1616361" y="4764755"/>
            <a:ext cx="8732983" cy="1417678"/>
            <a:chOff x="3977443" y="-1656990"/>
            <a:chExt cx="3108271" cy="1374841"/>
          </a:xfrm>
        </p:grpSpPr>
        <p:sp>
          <p:nvSpPr>
            <p:cNvPr id="5" name="矩形: 圆角 6">
              <a:extLst>
                <a:ext uri="{FF2B5EF4-FFF2-40B4-BE49-F238E27FC236}">
                  <a16:creationId xmlns:a16="http://schemas.microsoft.com/office/drawing/2014/main" id="{54EF102E-107D-48D6-9EDE-EFE233AFFED9}"/>
                </a:ext>
              </a:extLst>
            </p:cNvPr>
            <p:cNvSpPr/>
            <p:nvPr/>
          </p:nvSpPr>
          <p:spPr>
            <a:xfrm>
              <a:off x="3977443" y="-1656990"/>
              <a:ext cx="3108271" cy="1374841"/>
            </a:xfrm>
            <a:prstGeom prst="roundRect">
              <a:avLst>
                <a:gd name="adj" fmla="val 16819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dirty="0">
                <a:solidFill>
                  <a:srgbClr val="336600"/>
                </a:solidFill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AEA9D04-20AB-4B07-BBAB-2FEA25FC9BF2}"/>
                </a:ext>
              </a:extLst>
            </p:cNvPr>
            <p:cNvSpPr txBox="1"/>
            <p:nvPr/>
          </p:nvSpPr>
          <p:spPr>
            <a:xfrm>
              <a:off x="4032272" y="-1549482"/>
              <a:ext cx="3048464" cy="10446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trí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thời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khóa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biểu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hoặc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dây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nhiều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màu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sắc</a:t>
              </a:r>
              <a:endPara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27421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5" name="图片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6" name="矩形 24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 panose="020000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3074" name="Picture 2" descr="Junbaby: Cách làm khung ảnh bằng que ke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45" y="176049"/>
            <a:ext cx="5208852" cy="303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Đồ chơi từ nắp chai nhựa hướng dẫn sáng tạo độc đáo rất đẹ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45" y="3546764"/>
            <a:ext cx="5208852" cy="314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CCE055B-16D2-42A0-B79E-8D818152E9AE}"/>
              </a:ext>
            </a:extLst>
          </p:cNvPr>
          <p:cNvGrpSpPr/>
          <p:nvPr/>
        </p:nvGrpSpPr>
        <p:grpSpPr>
          <a:xfrm>
            <a:off x="5664981" y="483489"/>
            <a:ext cx="6066481" cy="2135019"/>
            <a:chOff x="3977443" y="-1656990"/>
            <a:chExt cx="3108271" cy="1374841"/>
          </a:xfrm>
        </p:grpSpPr>
        <p:sp>
          <p:nvSpPr>
            <p:cNvPr id="8" name="矩形: 圆角 6">
              <a:extLst>
                <a:ext uri="{FF2B5EF4-FFF2-40B4-BE49-F238E27FC236}">
                  <a16:creationId xmlns:a16="http://schemas.microsoft.com/office/drawing/2014/main" id="{54EF102E-107D-48D6-9EDE-EFE233AFFED9}"/>
                </a:ext>
              </a:extLst>
            </p:cNvPr>
            <p:cNvSpPr/>
            <p:nvPr/>
          </p:nvSpPr>
          <p:spPr>
            <a:xfrm>
              <a:off x="3977443" y="-1656990"/>
              <a:ext cx="3108271" cy="1374841"/>
            </a:xfrm>
            <a:prstGeom prst="roundRect">
              <a:avLst>
                <a:gd name="adj" fmla="val 16819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dirty="0">
                <a:solidFill>
                  <a:srgbClr val="336600"/>
                </a:solidFill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AEA9D04-20AB-4B07-BBAB-2FEA25FC9BF2}"/>
                </a:ext>
              </a:extLst>
            </p:cNvPr>
            <p:cNvSpPr txBox="1"/>
            <p:nvPr/>
          </p:nvSpPr>
          <p:spPr>
            <a:xfrm>
              <a:off x="4032272" y="-1549482"/>
              <a:ext cx="3048464" cy="10446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Tận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que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kem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khung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bảng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ghi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nhớ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nội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dung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công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hằng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ngày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CCE055B-16D2-42A0-B79E-8D818152E9AE}"/>
              </a:ext>
            </a:extLst>
          </p:cNvPr>
          <p:cNvGrpSpPr/>
          <p:nvPr/>
        </p:nvGrpSpPr>
        <p:grpSpPr>
          <a:xfrm>
            <a:off x="5771992" y="4452061"/>
            <a:ext cx="6066481" cy="1330036"/>
            <a:chOff x="3977443" y="-1656990"/>
            <a:chExt cx="3108271" cy="1374841"/>
          </a:xfrm>
        </p:grpSpPr>
        <p:sp>
          <p:nvSpPr>
            <p:cNvPr id="11" name="矩形: 圆角 6">
              <a:extLst>
                <a:ext uri="{FF2B5EF4-FFF2-40B4-BE49-F238E27FC236}">
                  <a16:creationId xmlns:a16="http://schemas.microsoft.com/office/drawing/2014/main" id="{54EF102E-107D-48D6-9EDE-EFE233AFFED9}"/>
                </a:ext>
              </a:extLst>
            </p:cNvPr>
            <p:cNvSpPr/>
            <p:nvPr/>
          </p:nvSpPr>
          <p:spPr>
            <a:xfrm>
              <a:off x="3977443" y="-1656990"/>
              <a:ext cx="3108271" cy="1374841"/>
            </a:xfrm>
            <a:prstGeom prst="roundRect">
              <a:avLst>
                <a:gd name="adj" fmla="val 16819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dirty="0">
                <a:solidFill>
                  <a:srgbClr val="336600"/>
                </a:solidFill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A9D04-20AB-4B07-BBAB-2FEA25FC9BF2}"/>
                </a:ext>
              </a:extLst>
            </p:cNvPr>
            <p:cNvSpPr txBox="1"/>
            <p:nvPr/>
          </p:nvSpPr>
          <p:spPr>
            <a:xfrm>
              <a:off x="4032272" y="-1549482"/>
              <a:ext cx="3048464" cy="6936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Dùng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nắp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chai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cụ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6535982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CCE055B-16D2-42A0-B79E-8D818152E9AE}"/>
              </a:ext>
            </a:extLst>
          </p:cNvPr>
          <p:cNvGrpSpPr/>
          <p:nvPr/>
        </p:nvGrpSpPr>
        <p:grpSpPr>
          <a:xfrm>
            <a:off x="1696720" y="1595456"/>
            <a:ext cx="8493760" cy="1417678"/>
            <a:chOff x="3977443" y="-1656990"/>
            <a:chExt cx="3108271" cy="1374841"/>
          </a:xfrm>
        </p:grpSpPr>
        <p:sp>
          <p:nvSpPr>
            <p:cNvPr id="6" name="矩形: 圆角 6">
              <a:extLst>
                <a:ext uri="{FF2B5EF4-FFF2-40B4-BE49-F238E27FC236}">
                  <a16:creationId xmlns:a16="http://schemas.microsoft.com/office/drawing/2014/main" id="{54EF102E-107D-48D6-9EDE-EFE233AFFED9}"/>
                </a:ext>
              </a:extLst>
            </p:cNvPr>
            <p:cNvSpPr/>
            <p:nvPr/>
          </p:nvSpPr>
          <p:spPr>
            <a:xfrm>
              <a:off x="3977443" y="-1656990"/>
              <a:ext cx="3108271" cy="1374841"/>
            </a:xfrm>
            <a:prstGeom prst="roundRect">
              <a:avLst>
                <a:gd name="adj" fmla="val 16819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dirty="0">
                <a:solidFill>
                  <a:srgbClr val="336600"/>
                </a:solidFill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AEA9D04-20AB-4B07-BBAB-2FEA25FC9BF2}"/>
                </a:ext>
              </a:extLst>
            </p:cNvPr>
            <p:cNvSpPr txBox="1"/>
            <p:nvPr/>
          </p:nvSpPr>
          <p:spPr>
            <a:xfrm>
              <a:off x="4032272" y="-1549482"/>
              <a:ext cx="3048464" cy="10446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vi-VN" sz="32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Có rất nhiều ý tưởng để sắp xếp, trang trí cho góc học tập sao cho gọn, đẹp</a:t>
              </a:r>
              <a:r>
                <a:rPr lang="en-US" sz="32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endPara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054428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矩形: 圆角 6">
            <a:extLst>
              <a:ext uri="{FF2B5EF4-FFF2-40B4-BE49-F238E27FC236}">
                <a16:creationId xmlns:a16="http://schemas.microsoft.com/office/drawing/2014/main" id="{499B534F-1378-4732-B8F5-9F0EAA5133DB}"/>
              </a:ext>
            </a:extLst>
          </p:cNvPr>
          <p:cNvSpPr/>
          <p:nvPr/>
        </p:nvSpPr>
        <p:spPr>
          <a:xfrm>
            <a:off x="2976880" y="1597158"/>
            <a:ext cx="6228079" cy="2058995"/>
          </a:xfrm>
          <a:prstGeom prst="roundRect">
            <a:avLst>
              <a:gd name="adj" fmla="val 50000"/>
            </a:avLst>
          </a:prstGeom>
          <a:noFill/>
          <a:ln w="76200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32B74F-16E4-4688-B503-BAFBE814B9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9456" y="2106053"/>
            <a:ext cx="5535648" cy="132294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矩形: 圆角 6">
            <a:extLst>
              <a:ext uri="{FF2B5EF4-FFF2-40B4-BE49-F238E27FC236}">
                <a16:creationId xmlns:a16="http://schemas.microsoft.com/office/drawing/2014/main" id="{499B534F-1378-4732-B8F5-9F0EAA5133DB}"/>
              </a:ext>
            </a:extLst>
          </p:cNvPr>
          <p:cNvSpPr/>
          <p:nvPr/>
        </p:nvSpPr>
        <p:spPr>
          <a:xfrm>
            <a:off x="2976880" y="1597158"/>
            <a:ext cx="6228079" cy="2058995"/>
          </a:xfrm>
          <a:prstGeom prst="roundRect">
            <a:avLst>
              <a:gd name="adj" fmla="val 50000"/>
            </a:avLst>
          </a:prstGeom>
          <a:noFill/>
          <a:ln w="76200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BBF04B-ABA6-4A79-87D5-2E643FA559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0859" y="1965181"/>
            <a:ext cx="5060119" cy="13229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427044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2F77F305-41D6-4811-B0A7-87B496F513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D76B61D-6F1A-4785-9743-76A0BE7D49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9796382" y="2126512"/>
            <a:ext cx="1859475" cy="378519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67B335B-A02B-488E-86FD-0BCFFDC6A3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5218" y="484601"/>
            <a:ext cx="6596444" cy="7071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8E453C-C991-4A0E-9821-E412A093E474}"/>
              </a:ext>
            </a:extLst>
          </p:cNvPr>
          <p:cNvSpPr txBox="1"/>
          <p:nvPr/>
        </p:nvSpPr>
        <p:spPr>
          <a:xfrm>
            <a:off x="2854960" y="1330960"/>
            <a:ext cx="66675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70C0"/>
                </a:solidFill>
              </a:rPr>
              <a:t>Sắp xếp, trang trí góc học tập của em ở nhà theo các ý tưởng đã thảo luận trên lớp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70C0"/>
                </a:solidFill>
              </a:rPr>
              <a:t>Vẽ lại một góc yêu thích của em ở nhà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6832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F01EC8-191D-48BB-87F8-533A3031D9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6058" y="897966"/>
            <a:ext cx="6185305" cy="39370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1456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4" name="图片 6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66" name="矩形 65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iri" panose="00000500000000000000" charset="0"/>
                <a:ea typeface="字魂35号-经典雅黑" panose="02000000000000000000" pitchFamily="2" charset="-122"/>
                <a:cs typeface="Amiri" panose="00000500000000000000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71E4198-A29B-4916-B710-15D7DE9A42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4900" y="556705"/>
            <a:ext cx="10431160" cy="1457070"/>
          </a:xfrm>
          <a:prstGeom prst="rect">
            <a:avLst/>
          </a:prstGeom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2894203B-077F-4263-8299-687F00EFA4FF}"/>
              </a:ext>
            </a:extLst>
          </p:cNvPr>
          <p:cNvGrpSpPr/>
          <p:nvPr/>
        </p:nvGrpSpPr>
        <p:grpSpPr>
          <a:xfrm>
            <a:off x="3849954" y="1814443"/>
            <a:ext cx="5101006" cy="4486852"/>
            <a:chOff x="3906736" y="2197503"/>
            <a:chExt cx="4073723" cy="4073723"/>
          </a:xfrm>
        </p:grpSpPr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625E08DB-0679-49D6-9625-B26B5EEB2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06736" y="2197503"/>
              <a:ext cx="4073723" cy="4073723"/>
            </a:xfrm>
            <a:prstGeom prst="rect">
              <a:avLst/>
            </a:prstGeom>
          </p:spPr>
        </p:pic>
        <p:pic>
          <p:nvPicPr>
            <p:cNvPr id="72" name="Graphic 71">
              <a:extLst>
                <a:ext uri="{FF2B5EF4-FFF2-40B4-BE49-F238E27FC236}">
                  <a16:creationId xmlns:a16="http://schemas.microsoft.com/office/drawing/2014/main" id="{5A1C1979-9C52-4214-B8A9-2DF40D383A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497810" y="3356436"/>
              <a:ext cx="891573" cy="1358588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decel="100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4" name="图片 6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66" name="矩形 65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iri" panose="00000500000000000000" charset="0"/>
                <a:ea typeface="字魂35号-经典雅黑" panose="02000000000000000000" pitchFamily="2" charset="-122"/>
                <a:cs typeface="Amiri" panose="00000500000000000000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EC369AF2-70E5-4853-BD5C-B675AD1313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40237" y="142849"/>
            <a:ext cx="3091068" cy="10159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B897C0B-4F29-4B53-9B95-481A67174C90}"/>
              </a:ext>
            </a:extLst>
          </p:cNvPr>
          <p:cNvSpPr txBox="1"/>
          <p:nvPr/>
        </p:nvSpPr>
        <p:spPr>
          <a:xfrm>
            <a:off x="761466" y="1111968"/>
            <a:ext cx="10349564" cy="60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nhóm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F6D7C0D-03D3-4FA6-ABCF-33EB05D25A1B}"/>
              </a:ext>
            </a:extLst>
          </p:cNvPr>
          <p:cNvGrpSpPr/>
          <p:nvPr/>
        </p:nvGrpSpPr>
        <p:grpSpPr>
          <a:xfrm>
            <a:off x="8956224" y="3926790"/>
            <a:ext cx="3126750" cy="2845907"/>
            <a:chOff x="3906736" y="2197503"/>
            <a:chExt cx="4073723" cy="407372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77614AB-0564-40CE-BFE3-7347D0C99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06736" y="2197503"/>
              <a:ext cx="4073723" cy="4073723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198EFA98-9C54-42D7-831E-A70E102BF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497810" y="3356436"/>
              <a:ext cx="891573" cy="1358588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8E55C8C-B558-4571-9855-CBA9F2E9AD3F}"/>
              </a:ext>
            </a:extLst>
          </p:cNvPr>
          <p:cNvSpPr txBox="1"/>
          <p:nvPr/>
        </p:nvSpPr>
        <p:spPr>
          <a:xfrm>
            <a:off x="761466" y="1719186"/>
            <a:ext cx="9520454" cy="1725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nắm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vòng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“Ai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./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riêng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./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,/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8D2FBD-CCB9-4948-AD21-A63C49559D13}"/>
              </a:ext>
            </a:extLst>
          </p:cNvPr>
          <p:cNvSpPr txBox="1"/>
          <p:nvPr/>
        </p:nvSpPr>
        <p:spPr>
          <a:xfrm>
            <a:off x="656985" y="3620837"/>
            <a:ext cx="8190212" cy="2285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Cô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hô: “Đi xa”, các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trong “nhà” chạy ra đi 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cô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hô: “Trở về” các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vội tìm “nhà” của mình. Những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tìm thấy nhà chậm nhất sẽ cùng hát hoặc nhảy múa một bài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0787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5" name="矩形 24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iri" panose="00000500000000000000" charset="0"/>
                <a:ea typeface="字魂35号-经典雅黑" panose="02000000000000000000" pitchFamily="2" charset="-122"/>
                <a:cs typeface="Amiri" panose="00000500000000000000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532676" y="2583781"/>
            <a:ext cx="5350667" cy="4008897"/>
            <a:chOff x="847" y="1976639"/>
            <a:chExt cx="6095153" cy="4541525"/>
          </a:xfrm>
        </p:grpSpPr>
        <p:sp>
          <p:nvSpPr>
            <p:cNvPr id="12" name="矩形 16"/>
            <p:cNvSpPr>
              <a:spLocks noChangeArrowheads="1"/>
            </p:cNvSpPr>
            <p:nvPr/>
          </p:nvSpPr>
          <p:spPr bwMode="auto">
            <a:xfrm>
              <a:off x="847" y="5395718"/>
              <a:ext cx="6095153" cy="1122446"/>
            </a:xfrm>
            <a:prstGeom prst="rect">
              <a:avLst/>
            </a:prstGeom>
            <a:solidFill>
              <a:srgbClr val="639D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miri" panose="00000500000000000000" charset="0"/>
                <a:ea typeface="字魂35号-经典雅黑" panose="02000000000000000000" pitchFamily="2" charset="-122"/>
                <a:cs typeface="Amiri" panose="00000500000000000000" charset="0"/>
              </a:endParaRPr>
            </a:p>
          </p:txBody>
        </p:sp>
        <p:sp>
          <p:nvSpPr>
            <p:cNvPr id="15" name="Rectangle 30"/>
            <p:cNvSpPr/>
            <p:nvPr/>
          </p:nvSpPr>
          <p:spPr>
            <a:xfrm>
              <a:off x="847" y="1976639"/>
              <a:ext cx="6095153" cy="3302852"/>
            </a:xfrm>
            <a:prstGeom prst="rect">
              <a:avLst/>
            </a:prstGeom>
            <a:blipFill dpi="0" rotWithShape="1">
              <a:blip r:embed="rId4"/>
              <a:srcRect/>
              <a:tile tx="419100" ty="419100" sx="55000" sy="55000" flip="none" algn="br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5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iri" panose="00000500000000000000" charset="0"/>
                <a:ea typeface="字魂35号-经典雅黑" panose="02000000000000000000" pitchFamily="2" charset="-122"/>
                <a:cs typeface="Amiri" panose="00000500000000000000" charset="0"/>
              </a:endParaRPr>
            </a:p>
          </p:txBody>
        </p:sp>
      </p:grpSp>
      <p:sp>
        <p:nvSpPr>
          <p:cNvPr id="18" name="Scroll: Vertical 17">
            <a:extLst>
              <a:ext uri="{FF2B5EF4-FFF2-40B4-BE49-F238E27FC236}">
                <a16:creationId xmlns:a16="http://schemas.microsoft.com/office/drawing/2014/main" id="{7459FE27-D4D1-490E-BF63-449B9A529D4D}"/>
              </a:ext>
            </a:extLst>
          </p:cNvPr>
          <p:cNvSpPr/>
          <p:nvPr/>
        </p:nvSpPr>
        <p:spPr>
          <a:xfrm>
            <a:off x="1142654" y="533400"/>
            <a:ext cx="5283199" cy="5791200"/>
          </a:xfrm>
          <a:prstGeom prst="verticalScroll">
            <a:avLst>
              <a:gd name="adj" fmla="val 8601"/>
            </a:avLst>
          </a:prstGeom>
          <a:solidFill>
            <a:schemeClr val="bg1"/>
          </a:solidFill>
          <a:ln w="38100">
            <a:solidFill>
              <a:srgbClr val="108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E6D5D9-4403-4348-874A-4AAD0EE1B2AE}"/>
              </a:ext>
            </a:extLst>
          </p:cNvPr>
          <p:cNvSpPr txBox="1"/>
          <p:nvPr/>
        </p:nvSpPr>
        <p:spPr>
          <a:xfrm>
            <a:off x="1848670" y="1631554"/>
            <a:ext cx="40136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Ai cũng có một góc riêng đáng yêu của mình ở nhà hoặc ở lớp, đi đâu xa cũng nhớ và nóng lòng được trở về.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矩形: 圆角 6">
            <a:extLst>
              <a:ext uri="{FF2B5EF4-FFF2-40B4-BE49-F238E27FC236}">
                <a16:creationId xmlns:a16="http://schemas.microsoft.com/office/drawing/2014/main" id="{499B534F-1378-4732-B8F5-9F0EAA5133DB}"/>
              </a:ext>
            </a:extLst>
          </p:cNvPr>
          <p:cNvSpPr/>
          <p:nvPr/>
        </p:nvSpPr>
        <p:spPr>
          <a:xfrm>
            <a:off x="2976880" y="1597158"/>
            <a:ext cx="6228079" cy="2058995"/>
          </a:xfrm>
          <a:prstGeom prst="roundRect">
            <a:avLst>
              <a:gd name="adj" fmla="val 50000"/>
            </a:avLst>
          </a:prstGeom>
          <a:noFill/>
          <a:ln w="76200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文本框 14">
            <a:extLst>
              <a:ext uri="{FF2B5EF4-FFF2-40B4-BE49-F238E27FC236}">
                <a16:creationId xmlns:a16="http://schemas.microsoft.com/office/drawing/2014/main" id="{8932F295-B600-4DEA-A0C4-9F5E1F18F408}"/>
              </a:ext>
            </a:extLst>
          </p:cNvPr>
          <p:cNvSpPr txBox="1"/>
          <p:nvPr/>
        </p:nvSpPr>
        <p:spPr>
          <a:xfrm>
            <a:off x="3591481" y="1964935"/>
            <a:ext cx="532389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8000" b="0" i="0" u="none" strike="noStrike" kern="1200" cap="none" spc="0" normalizeH="0" baseline="0" noProof="0" dirty="0" err="1">
                <a:ln>
                  <a:solidFill>
                    <a:srgbClr val="3366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小考拉体" panose="02000503000000000000" pitchFamily="2" charset="-122"/>
                <a:cs typeface="微软雅黑" panose="020B0503020204020204" pitchFamily="34" charset="-122"/>
              </a:rPr>
              <a:t>Khám</a:t>
            </a:r>
            <a:r>
              <a:rPr kumimoji="1" lang="en-US" altLang="zh-CN" sz="8000" b="0" i="0" u="none" strike="noStrike" kern="1200" cap="none" spc="0" normalizeH="0" baseline="0" noProof="0" dirty="0">
                <a:ln>
                  <a:solidFill>
                    <a:srgbClr val="3366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小考拉体" panose="02000503000000000000" pitchFamily="2" charset="-122"/>
                <a:cs typeface="微软雅黑" panose="020B0503020204020204" pitchFamily="34" charset="-122"/>
              </a:rPr>
              <a:t> </a:t>
            </a:r>
            <a:r>
              <a:rPr kumimoji="1" lang="en-US" altLang="zh-CN" sz="8000" b="0" i="0" u="none" strike="noStrike" kern="1200" cap="none" spc="0" normalizeH="0" baseline="0" noProof="0" dirty="0" err="1">
                <a:ln>
                  <a:solidFill>
                    <a:srgbClr val="3366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小考拉体" panose="02000503000000000000" pitchFamily="2" charset="-122"/>
                <a:cs typeface="微软雅黑" panose="020B0503020204020204" pitchFamily="34" charset="-122"/>
              </a:rPr>
              <a:t>phá</a:t>
            </a:r>
            <a:endParaRPr kumimoji="1" lang="en-US" altLang="zh-CN" sz="8000" b="0" i="0" u="none" strike="noStrike" kern="1200" cap="none" spc="0" normalizeH="0" baseline="0" noProof="0" dirty="0">
              <a:ln>
                <a:solidFill>
                  <a:srgbClr val="336600"/>
                </a:solidFill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小考拉体" panose="02000503000000000000" pitchFamily="2" charset="-122"/>
              <a:cs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79492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图片 2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矩形 24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 panose="020000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5" name="Góc học tập bừa bộn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3645" y="176050"/>
            <a:ext cx="11760302" cy="66100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50425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图片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矩形 24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 panose="02000000000000000000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6" name="Flowchart: Terminator 5"/>
          <p:cNvSpPr/>
          <p:nvPr/>
        </p:nvSpPr>
        <p:spPr>
          <a:xfrm>
            <a:off x="558199" y="645384"/>
            <a:ext cx="9254837" cy="1482436"/>
          </a:xfrm>
          <a:prstGeom prst="flowChartTermina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6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 trăng đã nhắc nhở bạn Bo điều gì về góc học tập?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7" name="Flowchart: Terminator 6"/>
          <p:cNvSpPr/>
          <p:nvPr/>
        </p:nvSpPr>
        <p:spPr>
          <a:xfrm>
            <a:off x="2552857" y="2597153"/>
            <a:ext cx="9254837" cy="1482436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Aft>
                <a:spcPts val="800"/>
              </a:spcAft>
            </a:pPr>
            <a:r>
              <a:rPr lang="nl-NL" sz="36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 Bo đã làm gì sau khi được ông trăng nhắc nhở?</a:t>
            </a:r>
            <a:endParaRPr lang="en-US" sz="28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Flowchart: Terminator 8"/>
          <p:cNvSpPr/>
          <p:nvPr/>
        </p:nvSpPr>
        <p:spPr>
          <a:xfrm>
            <a:off x="749955" y="4746885"/>
            <a:ext cx="9254837" cy="1482436"/>
          </a:xfrm>
          <a:prstGeom prst="flowChartTerminator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6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Việc sắp xếp bàn học ngăn nắp, sạch đẹp có ích như thế nào?</a:t>
            </a:r>
            <a:endParaRPr lang="en-US" sz="3600" b="1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73148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4" name="图片 6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66" name="矩形 65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iri" panose="00000500000000000000" charset="0"/>
                <a:ea typeface="字魂35号-经典雅黑" panose="02000000000000000000" pitchFamily="2" charset="-122"/>
                <a:cs typeface="Amiri" panose="00000500000000000000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C7CE646-7757-4774-9CE6-B78392FC3B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67" y="393161"/>
            <a:ext cx="10809145" cy="707197"/>
          </a:xfrm>
          <a:prstGeom prst="rect">
            <a:avLst/>
          </a:prstGeom>
        </p:spPr>
      </p:pic>
      <p:pic>
        <p:nvPicPr>
          <p:cNvPr id="1026" name="Picture 2" descr="15 ý tưởng trang trí góc học tập tuyệt đẹp vừa nhìn là thích mê | Cốp Pha  Việt">
            <a:extLst>
              <a:ext uri="{FF2B5EF4-FFF2-40B4-BE49-F238E27FC236}">
                <a16:creationId xmlns:a16="http://schemas.microsoft.com/office/drawing/2014/main" id="{C522AB63-F5A1-4FDD-B88D-3FAF2412E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25" y="1276408"/>
            <a:ext cx="6014435" cy="462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Đại học Harvard: Trẻ càng bừa bộn ở 3 nơi này thì trẻ càng thông minh">
            <a:extLst>
              <a:ext uri="{FF2B5EF4-FFF2-40B4-BE49-F238E27FC236}">
                <a16:creationId xmlns:a16="http://schemas.microsoft.com/office/drawing/2014/main" id="{19FBD011-247F-45F6-81FA-20FEF30BF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974" y="1276408"/>
            <a:ext cx="5715000" cy="462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0FFF19-5FF9-48AC-AA95-B70F7A8DD58C}"/>
              </a:ext>
            </a:extLst>
          </p:cNvPr>
          <p:cNvSpPr txBox="1"/>
          <p:nvPr/>
        </p:nvSpPr>
        <p:spPr>
          <a:xfrm>
            <a:off x="2684587" y="5849337"/>
            <a:ext cx="3139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E137E8-0C4D-49D0-87FC-45CB3E3CD27C}"/>
              </a:ext>
            </a:extLst>
          </p:cNvPr>
          <p:cNvSpPr txBox="1"/>
          <p:nvPr/>
        </p:nvSpPr>
        <p:spPr>
          <a:xfrm>
            <a:off x="8655772" y="5937362"/>
            <a:ext cx="3139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4650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649018712"/>
  <p:tag name="ISPRING_LMS_API_VERSION" val="SCORM 2004 (4th edition)"/>
  <p:tag name="ISPRING_ULTRA_SCORM_COURSE_ID" val="C01729BA-1F64-40E8-BCCA-14AC87B9F1F2"/>
  <p:tag name="ISPRING_CMI5_LAUNCH_METHOD" val="any window"/>
  <p:tag name="ISPRING_SCORM_RATE_SLIDES" val="1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PASSING_SCORE" val="100.000000"/>
  <p:tag name="ISPRING_PRESENTATION_TITLE" val="HDTN_Tuan 14"/>
  <p:tag name="ISPRING_OUTPUT_FOLDER" val="[[&quot;}\uFFFD#\\{4A1C8A64-7770-4F96-98D0-5103FBF1FD58}&quot;,&quot;C:\\Users\\admin\\Desktop\\Thư Viên\\BGDT&quot;],[&quot;0l\uFFFD\uFFFD{44D03865-25CD-4811-B845-0D7D6EE844A7}&quot;,&quot;C:\\Users\\Admin\\Documents\\Zalo Received Files&quot;]]"/>
  <p:tag name="ISPRING_FIRST_PUBLISH" val="1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E115B21-C4C0-490F-B268-28441734E799}:28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5D701E2-F323-4D97-B919-022CEA3F2531}:28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714D3A5-3F92-4179-A76E-2BEE06F6B76F}:29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F00612B-8185-4041-BC55-EC67E413BED4}:29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3DCC946-F44A-40BF-8ABC-A5E834FE43F1}:29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53BC443-F048-469D-8337-390A833506C7}:29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37D742A-6BC2-45DC-AEFB-E09CA3DC963E}:29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49152BF-45AB-4D9C-A84E-E6354EC0159C}:29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D66F5A-2772-4161-B800-C689EA99E78B}:29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97873A5-5C2D-442D-B89C-D305BD15CA03}:3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788C959-5386-48A0-9A5E-B71D8F8B4E73}:25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A5A123E-A2DA-4FB8-8E62-734B4499A351}:29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2546806-DCA2-43AB-B1C6-E9E397A94DC6}:29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3C769B7-E2D4-4CB7-9B8A-AD86A4B39FB6}:27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F7DB88-E3EB-471E-8405-F55B09737CD7}:29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486F91C-5909-4C0A-A1E9-4204471784D3}:26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41C9B5C-CEEF-4912-BFFA-43AD8964E3E8}:27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D52DEB9-E37E-459E-846F-D0A29840608D}:28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FB7BD5C-1002-4AD4-BE49-A01EF8389872}:27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49BFC67-E63E-4502-B0BB-537AD32DD253}:28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06B6DC-3D93-4007-AAC1-9637AEB4FD92}:30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735D320-C970-42D7-B0C3-5B30B673293A}:302"/>
</p:tagLst>
</file>

<file path=ppt/theme/theme1.xml><?xml version="1.0" encoding="utf-8"?>
<a:theme xmlns:a="http://schemas.openxmlformats.org/drawingml/2006/main" name="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</TotalTime>
  <Words>439</Words>
  <Application>Microsoft Office PowerPoint</Application>
  <PresentationFormat>Widescreen</PresentationFormat>
  <Paragraphs>50</Paragraphs>
  <Slides>22</Slides>
  <Notes>22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等线</vt:lpstr>
      <vt:lpstr>等线 Light</vt:lpstr>
      <vt:lpstr>微软雅黑</vt:lpstr>
      <vt:lpstr>Amiri</vt:lpstr>
      <vt:lpstr>Arial</vt:lpstr>
      <vt:lpstr>Baloo 2 ExtraBold</vt:lpstr>
      <vt:lpstr>Calibri</vt:lpstr>
      <vt:lpstr>Coiny</vt:lpstr>
      <vt:lpstr>Times New Roman</vt:lpstr>
      <vt:lpstr>字魂35号-经典雅黑</vt:lpstr>
      <vt:lpstr>​​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HDTN_Tuan 14</dc:title>
  <dc:creator>Thao Tran</dc:creator>
  <cp:lastModifiedBy>admin</cp:lastModifiedBy>
  <cp:revision>31</cp:revision>
  <dcterms:created xsi:type="dcterms:W3CDTF">2022-08-07T03:46:55Z</dcterms:created>
  <dcterms:modified xsi:type="dcterms:W3CDTF">2023-06-29T04:05:04Z</dcterms:modified>
</cp:coreProperties>
</file>