
<file path=[Content_Types].xml><?xml version="1.0" encoding="utf-8"?>
<Types xmlns="http://schemas.openxmlformats.org/package/2006/content-types">
  <Default Extension="jpe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2.xml" ContentType="application/vnd.openxmlformats-officedocument.theme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tags/tag4.xml" ContentType="application/vnd.openxmlformats-officedocument.presentationml.tags+xml"/>
  <Override PartName="/ppt/notesSlides/notesSlide3.xml" ContentType="application/vnd.openxmlformats-officedocument.presentationml.notesSlide+xml"/>
  <Override PartName="/ppt/tags/tag5.xml" ContentType="application/vnd.openxmlformats-officedocument.presentationml.tags+xml"/>
  <Override PartName="/ppt/notesSlides/notesSlide4.xml" ContentType="application/vnd.openxmlformats-officedocument.presentationml.notesSlide+xml"/>
  <Override PartName="/ppt/tags/tag6.xml" ContentType="application/vnd.openxmlformats-officedocument.presentationml.tags+xml"/>
  <Override PartName="/ppt/notesSlides/notesSlide5.xml" ContentType="application/vnd.openxmlformats-officedocument.presentationml.notesSlide+xml"/>
  <Override PartName="/ppt/tags/tag7.xml" ContentType="application/vnd.openxmlformats-officedocument.presentationml.tags+xml"/>
  <Override PartName="/ppt/notesSlides/notesSlide6.xml" ContentType="application/vnd.openxmlformats-officedocument.presentationml.notesSlide+xml"/>
  <Override PartName="/ppt/tags/tag8.xml" ContentType="application/vnd.openxmlformats-officedocument.presentationml.tags+xml"/>
  <Override PartName="/ppt/notesSlides/notesSlide7.xml" ContentType="application/vnd.openxmlformats-officedocument.presentationml.notesSlide+xml"/>
  <Override PartName="/ppt/tags/tag9.xml" ContentType="application/vnd.openxmlformats-officedocument.presentationml.tags+xml"/>
  <Override PartName="/ppt/notesSlides/notesSlide8.xml" ContentType="application/vnd.openxmlformats-officedocument.presentationml.notesSlide+xml"/>
  <Override PartName="/ppt/tags/tag10.xml" ContentType="application/vnd.openxmlformats-officedocument.presentationml.tags+xml"/>
  <Override PartName="/ppt/notesSlides/notesSlide9.xml" ContentType="application/vnd.openxmlformats-officedocument.presentationml.notesSlide+xml"/>
  <Override PartName="/ppt/tags/tag11.xml" ContentType="application/vnd.openxmlformats-officedocument.presentationml.tags+xml"/>
  <Override PartName="/ppt/notesSlides/notesSlide10.xml" ContentType="application/vnd.openxmlformats-officedocument.presentationml.notesSlide+xml"/>
  <Override PartName="/ppt/tags/tag12.xml" ContentType="application/vnd.openxmlformats-officedocument.presentationml.tags+xml"/>
  <Override PartName="/ppt/notesSlides/notesSlide11.xml" ContentType="application/vnd.openxmlformats-officedocument.presentationml.notesSlide+xml"/>
  <Override PartName="/ppt/tags/tag13.xml" ContentType="application/vnd.openxmlformats-officedocument.presentationml.tags+xml"/>
  <Override PartName="/ppt/notesSlides/notesSlide12.xml" ContentType="application/vnd.openxmlformats-officedocument.presentationml.notesSlide+xml"/>
  <Override PartName="/ppt/tags/tag14.xml" ContentType="application/vnd.openxmlformats-officedocument.presentationml.tags+xml"/>
  <Override PartName="/ppt/notesSlides/notesSlide13.xml" ContentType="application/vnd.openxmlformats-officedocument.presentationml.notesSlide+xml"/>
  <Override PartName="/ppt/tags/tag15.xml" ContentType="application/vnd.openxmlformats-officedocument.presentationml.tags+xml"/>
  <Override PartName="/ppt/notesSlides/notesSlide14.xml" ContentType="application/vnd.openxmlformats-officedocument.presentationml.notesSlide+xml"/>
  <Override PartName="/ppt/tags/tag16.xml" ContentType="application/vnd.openxmlformats-officedocument.presentationml.tags+xml"/>
  <Override PartName="/ppt/notesSlides/notesSlide15.xml" ContentType="application/vnd.openxmlformats-officedocument.presentationml.notesSlide+xml"/>
  <Override PartName="/ppt/tags/tag17.xml" ContentType="application/vnd.openxmlformats-officedocument.presentationml.tags+xml"/>
  <Override PartName="/ppt/notesSlides/notesSlide16.xml" ContentType="application/vnd.openxmlformats-officedocument.presentationml.notesSlide+xml"/>
  <Override PartName="/ppt/tags/tag18.xml" ContentType="application/vnd.openxmlformats-officedocument.presentationml.tags+xml"/>
  <Override PartName="/ppt/notesSlides/notesSlide17.xml" ContentType="application/vnd.openxmlformats-officedocument.presentationml.notesSlide+xml"/>
  <Override PartName="/ppt/tags/tag19.xml" ContentType="application/vnd.openxmlformats-officedocument.presentationml.tags+xml"/>
  <Override PartName="/ppt/notesSlides/notesSlide18.xml" ContentType="application/vnd.openxmlformats-officedocument.presentationml.notesSlide+xml"/>
  <Override PartName="/ppt/tags/tag20.xml" ContentType="application/vnd.openxmlformats-officedocument.presentationml.tags+xml"/>
  <Override PartName="/ppt/notesSlides/notesSlide19.xml" ContentType="application/vnd.openxmlformats-officedocument.presentationml.notesSlide+xml"/>
  <Override PartName="/ppt/tags/tag21.xml" ContentType="application/vnd.openxmlformats-officedocument.presentationml.tags+xml"/>
  <Override PartName="/ppt/notesSlides/notesSlide20.xml" ContentType="application/vnd.openxmlformats-officedocument.presentationml.notesSlide+xml"/>
  <Override PartName="/ppt/tags/tag22.xml" ContentType="application/vnd.openxmlformats-officedocument.presentationml.tags+xml"/>
  <Override PartName="/ppt/notesSlides/notesSlide21.xml" ContentType="application/vnd.openxmlformats-officedocument.presentationml.notesSlide+xml"/>
  <Override PartName="/ppt/tags/tag23.xml" ContentType="application/vnd.openxmlformats-officedocument.presentationml.tags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74" r:id="rId3"/>
  </p:sldMasterIdLst>
  <p:notesMasterIdLst>
    <p:notesMasterId r:id="rId26"/>
  </p:notesMasterIdLst>
  <p:sldIdLst>
    <p:sldId id="256" r:id="rId4"/>
    <p:sldId id="263" r:id="rId5"/>
    <p:sldId id="273" r:id="rId6"/>
    <p:sldId id="286" r:id="rId7"/>
    <p:sldId id="270" r:id="rId8"/>
    <p:sldId id="287" r:id="rId9"/>
    <p:sldId id="301" r:id="rId10"/>
    <p:sldId id="302" r:id="rId11"/>
    <p:sldId id="288" r:id="rId12"/>
    <p:sldId id="289" r:id="rId13"/>
    <p:sldId id="290" r:id="rId14"/>
    <p:sldId id="292" r:id="rId15"/>
    <p:sldId id="291" r:id="rId16"/>
    <p:sldId id="293" r:id="rId17"/>
    <p:sldId id="294" r:id="rId18"/>
    <p:sldId id="298" r:id="rId19"/>
    <p:sldId id="299" r:id="rId20"/>
    <p:sldId id="300" r:id="rId21"/>
    <p:sldId id="295" r:id="rId22"/>
    <p:sldId id="296" r:id="rId23"/>
    <p:sldId id="271" r:id="rId24"/>
    <p:sldId id="297" r:id="rId25"/>
  </p:sldIdLst>
  <p:sldSz cx="12192000" cy="6858000"/>
  <p:notesSz cx="6858000" cy="9144000"/>
  <p:custDataLst>
    <p:tags r:id="rId27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85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tags" Target="tags/tag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1C6588D-F20B-426F-AEC2-50BB181C2D65}" type="datetimeFigureOut">
              <a:rPr lang="en-US" smtClean="0"/>
              <a:t>17-May-23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DFE3E1-4C0A-4EFC-B533-4A012CCA6C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74338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5701FA-A99B-4EA7-BD9A-49A04217BC0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字魂35号-经典雅黑" panose="020000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字魂35号-经典雅黑" panose="020000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02577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dirty="0" err="1"/>
              <a:t>Thiết</a:t>
            </a:r>
            <a:r>
              <a:rPr lang="en-US" altLang="zh-CN" dirty="0"/>
              <a:t> </a:t>
            </a:r>
            <a:r>
              <a:rPr lang="en-US" altLang="zh-CN" dirty="0" err="1"/>
              <a:t>kế</a:t>
            </a:r>
            <a:r>
              <a:rPr lang="en-US" altLang="zh-CN" dirty="0"/>
              <a:t>: </a:t>
            </a:r>
            <a:r>
              <a:rPr lang="en-US" altLang="zh-CN" dirty="0" err="1"/>
              <a:t>Hương</a:t>
            </a:r>
            <a:r>
              <a:rPr lang="en-US" altLang="zh-CN" dirty="0"/>
              <a:t> </a:t>
            </a:r>
            <a:r>
              <a:rPr lang="en-US" altLang="zh-CN" dirty="0" err="1"/>
              <a:t>Thảo</a:t>
            </a:r>
            <a:r>
              <a:rPr lang="en-US" altLang="zh-CN" dirty="0"/>
              <a:t> – tranthao121004@gmail.com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5701FA-A99B-4EA7-BD9A-49A04217BC0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字魂35号-经典雅黑" panose="020000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字魂35号-经典雅黑" panose="020000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8768979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CEF776A-FDDA-4092-91BE-865F276CDBC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6479786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5701FA-A99B-4EA7-BD9A-49A04217BC0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字魂35号-经典雅黑" panose="020000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字魂35号-经典雅黑" panose="020000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6471399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5701FA-A99B-4EA7-BD9A-49A04217BC0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字魂35号-经典雅黑" panose="020000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字魂35号-经典雅黑" panose="020000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8246783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5701FA-A99B-4EA7-BD9A-49A04217BC0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字魂35号-经典雅黑" panose="020000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字魂35号-经典雅黑" panose="020000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9866127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DDFE3E1-4C0A-4EFC-B533-4A012CCA6C12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586632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DDFE3E1-4C0A-4EFC-B533-4A012CCA6C12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38411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DDFE3E1-4C0A-4EFC-B533-4A012CCA6C12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783149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DDFE3E1-4C0A-4EFC-B533-4A012CCA6C12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758048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dirty="0" err="1"/>
              <a:t>Thiết</a:t>
            </a:r>
            <a:r>
              <a:rPr lang="en-US" altLang="zh-CN" dirty="0"/>
              <a:t> </a:t>
            </a:r>
            <a:r>
              <a:rPr lang="en-US" altLang="zh-CN" dirty="0" err="1"/>
              <a:t>kế</a:t>
            </a:r>
            <a:r>
              <a:rPr lang="en-US" altLang="zh-CN" dirty="0"/>
              <a:t>: </a:t>
            </a:r>
            <a:r>
              <a:rPr lang="en-US" altLang="zh-CN" dirty="0" err="1"/>
              <a:t>Hương</a:t>
            </a:r>
            <a:r>
              <a:rPr lang="en-US" altLang="zh-CN" dirty="0"/>
              <a:t> </a:t>
            </a:r>
            <a:r>
              <a:rPr lang="en-US" altLang="zh-CN" dirty="0" err="1"/>
              <a:t>Thảo</a:t>
            </a:r>
            <a:r>
              <a:rPr lang="en-US" altLang="zh-CN" dirty="0"/>
              <a:t> – tranthao121004@gmail.com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5701FA-A99B-4EA7-BD9A-49A04217BC0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字魂35号-经典雅黑" panose="020000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字魂35号-经典雅黑" panose="020000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428069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5701FA-A99B-4EA7-BD9A-49A04217BC0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字魂35号-经典雅黑" panose="020000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字魂35号-经典雅黑" panose="020000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790966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5701FA-A99B-4EA7-BD9A-49A04217BC0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字魂35号-经典雅黑" panose="020000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字魂35号-经典雅黑" panose="020000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825881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CEF776A-FDDA-4092-91BE-865F276CDBC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6687797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 err="1"/>
              <a:t>Thiết</a:t>
            </a:r>
            <a:r>
              <a:rPr lang="en-US" altLang="zh-CN" dirty="0"/>
              <a:t> </a:t>
            </a:r>
            <a:r>
              <a:rPr lang="en-US" altLang="zh-CN" dirty="0" err="1"/>
              <a:t>kế</a:t>
            </a:r>
            <a:r>
              <a:rPr lang="en-US" altLang="zh-CN" dirty="0"/>
              <a:t>: </a:t>
            </a:r>
            <a:r>
              <a:rPr lang="en-US" altLang="zh-CN" dirty="0" err="1"/>
              <a:t>Hương</a:t>
            </a:r>
            <a:r>
              <a:rPr lang="en-US" altLang="zh-CN" dirty="0"/>
              <a:t> </a:t>
            </a:r>
            <a:r>
              <a:rPr lang="en-US" altLang="zh-CN" dirty="0" err="1"/>
              <a:t>Thảo</a:t>
            </a:r>
            <a:r>
              <a:rPr lang="en-US" altLang="zh-CN" dirty="0"/>
              <a:t> – tranthao121004@gmail.com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5701FA-A99B-4EA7-BD9A-49A04217BC0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字魂35号-经典雅黑" panose="020000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字魂35号-经典雅黑" panose="020000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479920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5701FA-A99B-4EA7-BD9A-49A04217BC0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字魂35号-经典雅黑" panose="020000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字魂35号-经典雅黑" panose="020000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2804945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5701FA-A99B-4EA7-BD9A-49A04217BC0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字魂35号-经典雅黑" panose="020000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字魂35号-经典雅黑" panose="020000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331274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5701FA-A99B-4EA7-BD9A-49A04217BC0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字魂35号-经典雅黑" panose="020000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字魂35号-经典雅黑" panose="020000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2302926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5701FA-A99B-4EA7-BD9A-49A04217BC0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字魂35号-经典雅黑" panose="020000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字魂35号-经典雅黑" panose="020000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4195526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DDFE3E1-4C0A-4EFC-B533-4A012CCA6C12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556966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DDFE3E1-4C0A-4EFC-B533-4A012CCA6C12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051602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5701FA-A99B-4EA7-BD9A-49A04217BC0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字魂35号-经典雅黑" panose="020000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字魂35号-经典雅黑" panose="020000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244159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2023/5/17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29278798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6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2023/5/17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63899412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5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2023/5/17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73218550"/>
      </p:ext>
    </p:extLst>
  </p:cSld>
  <p:clrMapOvr>
    <a:masterClrMapping/>
  </p:clrMapOvr>
  <p:transition spd="slow">
    <p:push dir="u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4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2023/5/17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00223626"/>
      </p:ext>
    </p:extLst>
  </p:cSld>
  <p:clrMapOvr>
    <a:masterClrMapping/>
  </p:clrMapOvr>
  <p:transition spd="slow">
    <p:push dir="u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3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2023/5/17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8322846"/>
      </p:ext>
    </p:extLst>
  </p:cSld>
  <p:clrMapOvr>
    <a:masterClrMapping/>
  </p:clrMapOvr>
  <p:transition spd="slow">
    <p:push dir="u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2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2023/5/17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41044246"/>
      </p:ext>
    </p:extLst>
  </p:cSld>
  <p:clrMapOvr>
    <a:masterClrMapping/>
  </p:clrMapOvr>
  <p:transition spd="slow">
    <p:push dir="u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2023/5/17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71357620"/>
      </p:ext>
    </p:extLst>
  </p:cSld>
  <p:clrMapOvr>
    <a:masterClrMapping/>
  </p:clrMapOvr>
  <p:transition spd="slow">
    <p:push dir="u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0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2023/5/17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48695031"/>
      </p:ext>
    </p:extLst>
  </p:cSld>
  <p:clrMapOvr>
    <a:masterClrMapping/>
  </p:clrMapOvr>
  <p:transition spd="slow">
    <p:push dir="u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9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2023/5/17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32748085"/>
      </p:ext>
    </p:extLst>
  </p:cSld>
  <p:clrMapOvr>
    <a:masterClrMapping/>
  </p:clrMapOvr>
  <p:transition spd="slow">
    <p:push dir="u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8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2023/5/17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7013197"/>
      </p:ext>
    </p:extLst>
  </p:cSld>
  <p:clrMapOvr>
    <a:masterClrMapping/>
  </p:clrMapOvr>
  <p:transition spd="slow">
    <p:push dir="u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7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2023/5/17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8106182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2023/5/17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75552406"/>
      </p:ext>
    </p:extLst>
  </p:cSld>
  <p:clrMapOvr>
    <a:masterClrMapping/>
  </p:clrMapOvr>
  <p:transition spd="slow">
    <p:push dir="u"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6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2023/5/17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03418598"/>
      </p:ext>
    </p:extLst>
  </p:cSld>
  <p:clrMapOvr>
    <a:masterClrMapping/>
  </p:clrMapOvr>
  <p:transition spd="slow">
    <p:push dir="u"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5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2023/5/17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0584220"/>
      </p:ext>
    </p:extLst>
  </p:cSld>
  <p:clrMapOvr>
    <a:masterClrMapping/>
  </p:clrMapOvr>
  <p:transition spd="slow">
    <p:push dir="u"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2023/5/17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17981807"/>
      </p:ext>
    </p:extLst>
  </p:cSld>
  <p:clrMapOvr>
    <a:masterClrMapping/>
  </p:clrMapOvr>
  <p:transition spd="slow">
    <p:push dir="u"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2023/5/17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89063537"/>
      </p:ext>
    </p:extLst>
  </p:cSld>
  <p:clrMapOvr>
    <a:masterClrMapping/>
  </p:clrMapOvr>
  <p:transition spd="slow">
    <p:push dir="u"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2023/5/17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69952334"/>
      </p:ext>
    </p:extLst>
  </p:cSld>
  <p:clrMapOvr>
    <a:masterClrMapping/>
  </p:clrMapOvr>
  <p:transition spd="slow">
    <p:push dir="u"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2023/5/17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43108221"/>
      </p:ext>
    </p:extLst>
  </p:cSld>
  <p:clrMapOvr>
    <a:masterClrMapping/>
  </p:clrMapOvr>
  <p:transition spd="slow">
    <p:push dir="u"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2023/5/17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7535059"/>
      </p:ext>
    </p:extLst>
  </p:cSld>
  <p:clrMapOvr>
    <a:masterClrMapping/>
  </p:clrMapOvr>
  <p:transition spd="slow">
    <p:push dir="u"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2023/5/17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50803529"/>
      </p:ext>
    </p:extLst>
  </p:cSld>
  <p:clrMapOvr>
    <a:masterClrMapping/>
  </p:clrMapOvr>
  <p:transition spd="slow">
    <p:push dir="u"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2023/5/17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19023195"/>
      </p:ext>
    </p:extLst>
  </p:cSld>
  <p:clrMapOvr>
    <a:masterClrMapping/>
  </p:clrMapOvr>
  <p:transition spd="slow">
    <p:push dir="u"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2023/5/17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4129937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2023/5/17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5702903"/>
      </p:ext>
    </p:extLst>
  </p:cSld>
  <p:clrMapOvr>
    <a:masterClrMapping/>
  </p:clrMapOvr>
  <p:transition spd="slow">
    <p:push dir="u"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3804120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79717672"/>
      </p:ext>
    </p:extLst>
  </p:cSld>
  <p:clrMapOvr>
    <a:masterClrMapping/>
  </p:clrMapOvr>
  <p:transition spd="slow">
    <p:fade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4017297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67050267"/>
      </p:ext>
    </p:extLst>
  </p:cSld>
  <p:clrMapOvr>
    <a:masterClrMapping/>
  </p:clrMapOvr>
  <p:transition spd="slow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2023/5/17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65166528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2023/5/17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3864905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2023/5/17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48018927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2023/5/17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17405775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8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2023/5/17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37866947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7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2023/5/17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55064157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31.xml"/><Relationship Id="rId1" Type="http://schemas.openxmlformats.org/officeDocument/2006/relationships/slideLayout" Target="../slideLayouts/slideLayout30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33.xml"/><Relationship Id="rId1" Type="http://schemas.openxmlformats.org/officeDocument/2006/relationships/slideLayout" Target="../slideLayouts/slideLayout32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字魂35号-经典雅黑" panose="02000000000000000000" pitchFamily="2" charset="-122"/>
                <a:ea typeface="字魂35号-经典雅黑" panose="02000000000000000000" pitchFamily="2" charset="-122"/>
              </a:defRPr>
            </a:lvl1pPr>
          </a:lstStyle>
          <a:p>
            <a:fld id="{F86BAB08-D03A-4FEF-8092-001CB785BBAB}" type="datetimeFigureOut">
              <a:rPr lang="zh-CN" altLang="en-US" smtClean="0"/>
              <a:t>2023/5/17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字魂35号-经典雅黑" panose="02000000000000000000" pitchFamily="2" charset="-122"/>
                <a:ea typeface="字魂35号-经典雅黑" panose="02000000000000000000" pitchFamily="2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字魂35号-经典雅黑" panose="02000000000000000000" pitchFamily="2" charset="-122"/>
                <a:ea typeface="字魂35号-经典雅黑" panose="02000000000000000000" pitchFamily="2" charset="-122"/>
              </a:defRPr>
            </a:lvl1pPr>
          </a:lstStyle>
          <a:p>
            <a:fld id="{B8AB37BB-E8A6-440B-8775-2A002C97BC55}" type="slidenum">
              <a:rPr lang="zh-CN" altLang="en-US" smtClean="0"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0363093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95" r:id="rId8"/>
    <p:sldLayoutId id="2147483693" r:id="rId9"/>
    <p:sldLayoutId id="2147483692" r:id="rId10"/>
    <p:sldLayoutId id="2147483691" r:id="rId11"/>
    <p:sldLayoutId id="2147483690" r:id="rId12"/>
    <p:sldLayoutId id="2147483689" r:id="rId13"/>
    <p:sldLayoutId id="2147483688" r:id="rId14"/>
    <p:sldLayoutId id="2147483687" r:id="rId15"/>
    <p:sldLayoutId id="2147483686" r:id="rId16"/>
    <p:sldLayoutId id="2147483684" r:id="rId17"/>
    <p:sldLayoutId id="2147483683" r:id="rId18"/>
    <p:sldLayoutId id="2147483682" r:id="rId19"/>
    <p:sldLayoutId id="2147483681" r:id="rId20"/>
    <p:sldLayoutId id="2147483680" r:id="rId21"/>
    <p:sldLayoutId id="2147483679" r:id="rId22"/>
    <p:sldLayoutId id="2147483678" r:id="rId23"/>
    <p:sldLayoutId id="2147483677" r:id="rId24"/>
    <p:sldLayoutId id="2147483676" r:id="rId25"/>
    <p:sldLayoutId id="2147483668" r:id="rId26"/>
    <p:sldLayoutId id="2147483669" r:id="rId27"/>
    <p:sldLayoutId id="2147483670" r:id="rId28"/>
    <p:sldLayoutId id="2147483671" r:id="rId29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字魂35号-经典雅黑" panose="02000000000000000000" pitchFamily="2" charset="-122"/>
          <a:ea typeface="字魂35号-经典雅黑" panose="02000000000000000000" pitchFamily="2" charset="-122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字魂35号-经典雅黑" panose="02000000000000000000" pitchFamily="2" charset="-122"/>
          <a:ea typeface="字魂35号-经典雅黑" panose="02000000000000000000" pitchFamily="2" charset="-122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字魂35号-经典雅黑" panose="02000000000000000000" pitchFamily="2" charset="-122"/>
          <a:ea typeface="字魂35号-经典雅黑" panose="02000000000000000000" pitchFamily="2" charset="-122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字魂35号-经典雅黑" panose="02000000000000000000" pitchFamily="2" charset="-122"/>
          <a:ea typeface="字魂35号-经典雅黑" panose="02000000000000000000" pitchFamily="2" charset="-122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字魂35号-经典雅黑" panose="02000000000000000000" pitchFamily="2" charset="-122"/>
          <a:ea typeface="字魂35号-经典雅黑" panose="02000000000000000000" pitchFamily="2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 userDrawn="1"/>
        </p:nvSpPr>
        <p:spPr>
          <a:xfrm>
            <a:off x="4318000" y="2971800"/>
            <a:ext cx="3556000" cy="229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感谢您下载包图网平台上提供的</a:t>
            </a:r>
            <a:r>
              <a:rPr lang="en-US" altLang="zh-CN" sz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PPT</a:t>
            </a:r>
            <a:r>
              <a:rPr lang="zh-CN" altLang="en-US" sz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作品，为了您和包图网以及原创作者的利益，请勿复制、传播、销售，否则将承担法律责任！包图网将对作品进行维权，按照传播下载次数进行十倍的索取赔偿！</a:t>
            </a:r>
          </a:p>
          <a:p>
            <a:r>
              <a:rPr lang="en-US" altLang="zh-CN" sz="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ibaotu.com</a:t>
            </a:r>
          </a:p>
        </p:txBody>
      </p:sp>
      <p:grpSp>
        <p:nvGrpSpPr>
          <p:cNvPr id="4" name="组合 3">
            <a:extLst>
              <a:ext uri="{FF2B5EF4-FFF2-40B4-BE49-F238E27FC236}">
                <a16:creationId xmlns:a16="http://schemas.microsoft.com/office/drawing/2014/main" id="{6DC100E5-725A-4BEC-B104-6DD8E4C120DE}"/>
              </a:ext>
            </a:extLst>
          </p:cNvPr>
          <p:cNvGrpSpPr/>
          <p:nvPr userDrawn="1"/>
        </p:nvGrpSpPr>
        <p:grpSpPr>
          <a:xfrm>
            <a:off x="-678979" y="-345127"/>
            <a:ext cx="13787557" cy="7213173"/>
            <a:chOff x="-678979" y="-345127"/>
            <a:chExt cx="13787557" cy="7213173"/>
          </a:xfrm>
        </p:grpSpPr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C211FBDD-4A3C-469B-A4F9-F04C80BDFF7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2667000" y="-2667000"/>
              <a:ext cx="6858000" cy="12192000"/>
            </a:xfrm>
            <a:prstGeom prst="rect">
              <a:avLst/>
            </a:prstGeom>
          </p:spPr>
        </p:pic>
        <p:grpSp>
          <p:nvGrpSpPr>
            <p:cNvPr id="6" name="组合 5">
              <a:extLst>
                <a:ext uri="{FF2B5EF4-FFF2-40B4-BE49-F238E27FC236}">
                  <a16:creationId xmlns:a16="http://schemas.microsoft.com/office/drawing/2014/main" id="{19D29A8B-2118-4884-976E-2B3BEEB5E4CF}"/>
                </a:ext>
              </a:extLst>
            </p:cNvPr>
            <p:cNvGrpSpPr/>
            <p:nvPr/>
          </p:nvGrpSpPr>
          <p:grpSpPr>
            <a:xfrm>
              <a:off x="-24568" y="6405779"/>
              <a:ext cx="10082716" cy="462267"/>
              <a:chOff x="-24568" y="6405779"/>
              <a:chExt cx="10082716" cy="462267"/>
            </a:xfrm>
          </p:grpSpPr>
          <p:grpSp>
            <p:nvGrpSpPr>
              <p:cNvPr id="14" name="组合 13">
                <a:extLst>
                  <a:ext uri="{FF2B5EF4-FFF2-40B4-BE49-F238E27FC236}">
                    <a16:creationId xmlns:a16="http://schemas.microsoft.com/office/drawing/2014/main" id="{E803D0EA-DF3E-473D-82A7-B9E80C59F85B}"/>
                  </a:ext>
                </a:extLst>
              </p:cNvPr>
              <p:cNvGrpSpPr/>
              <p:nvPr/>
            </p:nvGrpSpPr>
            <p:grpSpPr>
              <a:xfrm>
                <a:off x="-24568" y="6409359"/>
                <a:ext cx="7860878" cy="458687"/>
                <a:chOff x="-24568" y="6155203"/>
                <a:chExt cx="12216568" cy="712844"/>
              </a:xfrm>
            </p:grpSpPr>
            <p:grpSp>
              <p:nvGrpSpPr>
                <p:cNvPr id="16" name="组合 15">
                  <a:extLst>
                    <a:ext uri="{FF2B5EF4-FFF2-40B4-BE49-F238E27FC236}">
                      <a16:creationId xmlns:a16="http://schemas.microsoft.com/office/drawing/2014/main" id="{982FF40D-8BA0-4B8A-83B2-B67A23DB3165}"/>
                    </a:ext>
                  </a:extLst>
                </p:cNvPr>
                <p:cNvGrpSpPr/>
                <p:nvPr/>
              </p:nvGrpSpPr>
              <p:grpSpPr>
                <a:xfrm>
                  <a:off x="3259014" y="6155203"/>
                  <a:ext cx="8932986" cy="702797"/>
                  <a:chOff x="-1" y="5898802"/>
                  <a:chExt cx="12192000" cy="959198"/>
                </a:xfrm>
              </p:grpSpPr>
              <p:pic>
                <p:nvPicPr>
                  <p:cNvPr id="18" name="图片 17">
                    <a:extLst>
                      <a:ext uri="{FF2B5EF4-FFF2-40B4-BE49-F238E27FC236}">
                        <a16:creationId xmlns:a16="http://schemas.microsoft.com/office/drawing/2014/main" id="{A9C16A1B-7C40-4751-BE3F-52C138A761EB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 rotWithShape="1">
                  <a:blip r:embed="rId5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 l="367" t="86185" r="69" b="-3"/>
                  <a:stretch/>
                </p:blipFill>
                <p:spPr>
                  <a:xfrm>
                    <a:off x="7676940" y="5898803"/>
                    <a:ext cx="4515059" cy="959196"/>
                  </a:xfrm>
                  <a:prstGeom prst="rect">
                    <a:avLst/>
                  </a:prstGeom>
                </p:spPr>
              </p:pic>
              <p:pic>
                <p:nvPicPr>
                  <p:cNvPr id="19" name="图片 18">
                    <a:extLst>
                      <a:ext uri="{FF2B5EF4-FFF2-40B4-BE49-F238E27FC236}">
                        <a16:creationId xmlns:a16="http://schemas.microsoft.com/office/drawing/2014/main" id="{00DA50D2-43D6-480D-9EA1-6224D647A8DE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 rotWithShape="1">
                  <a:blip r:embed="rId5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 l="367" t="86185" r="69" b="-3"/>
                  <a:stretch/>
                </p:blipFill>
                <p:spPr>
                  <a:xfrm>
                    <a:off x="3161880" y="5898802"/>
                    <a:ext cx="4515059" cy="959196"/>
                  </a:xfrm>
                  <a:prstGeom prst="rect">
                    <a:avLst/>
                  </a:prstGeom>
                </p:spPr>
              </p:pic>
              <p:pic>
                <p:nvPicPr>
                  <p:cNvPr id="20" name="图片 19">
                    <a:extLst>
                      <a:ext uri="{FF2B5EF4-FFF2-40B4-BE49-F238E27FC236}">
                        <a16:creationId xmlns:a16="http://schemas.microsoft.com/office/drawing/2014/main" id="{026BAFAB-4939-46F1-A586-6B5B9B1742D6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 rotWithShape="1">
                  <a:blip r:embed="rId5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 l="24335" t="86185" r="69" b="-3"/>
                  <a:stretch/>
                </p:blipFill>
                <p:spPr>
                  <a:xfrm>
                    <a:off x="-1" y="5898804"/>
                    <a:ext cx="3428162" cy="959196"/>
                  </a:xfrm>
                  <a:prstGeom prst="rect">
                    <a:avLst/>
                  </a:prstGeom>
                </p:spPr>
              </p:pic>
            </p:grpSp>
            <p:pic>
              <p:nvPicPr>
                <p:cNvPr id="17" name="图片 16">
                  <a:extLst>
                    <a:ext uri="{FF2B5EF4-FFF2-40B4-BE49-F238E27FC236}">
                      <a16:creationId xmlns:a16="http://schemas.microsoft.com/office/drawing/2014/main" id="{99D0975A-25FD-449D-A5CD-D9CA8879689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5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367" t="86185" r="69" b="-3"/>
                <a:stretch/>
              </p:blipFill>
              <p:spPr>
                <a:xfrm>
                  <a:off x="-24568" y="6165251"/>
                  <a:ext cx="3308150" cy="702796"/>
                </a:xfrm>
                <a:prstGeom prst="rect">
                  <a:avLst/>
                </a:prstGeom>
              </p:spPr>
            </p:pic>
          </p:grpSp>
          <p:pic>
            <p:nvPicPr>
              <p:cNvPr id="15" name="图片 14">
                <a:extLst>
                  <a:ext uri="{FF2B5EF4-FFF2-40B4-BE49-F238E27FC236}">
                    <a16:creationId xmlns:a16="http://schemas.microsoft.com/office/drawing/2014/main" id="{2E8B375C-C43A-41FB-B699-0008FF837192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67" t="86185" r="69" b="-3"/>
              <a:stretch/>
            </p:blipFill>
            <p:spPr>
              <a:xfrm>
                <a:off x="7929485" y="6405779"/>
                <a:ext cx="2128663" cy="452221"/>
              </a:xfrm>
              <a:prstGeom prst="rect">
                <a:avLst/>
              </a:prstGeom>
            </p:spPr>
          </p:pic>
        </p:grpSp>
        <p:pic>
          <p:nvPicPr>
            <p:cNvPr id="8" name="图片 7">
              <a:extLst>
                <a:ext uri="{FF2B5EF4-FFF2-40B4-BE49-F238E27FC236}">
                  <a16:creationId xmlns:a16="http://schemas.microsoft.com/office/drawing/2014/main" id="{1E5414FC-69D0-447D-8B9D-2AB1829D12F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7" t="86185" r="69" b="-3"/>
            <a:stretch/>
          </p:blipFill>
          <p:spPr>
            <a:xfrm>
              <a:off x="10070431" y="6398142"/>
              <a:ext cx="2128663" cy="452221"/>
            </a:xfrm>
            <a:prstGeom prst="rect">
              <a:avLst/>
            </a:prstGeom>
          </p:spPr>
        </p:pic>
        <p:pic>
          <p:nvPicPr>
            <p:cNvPr id="10" name="图片 9">
              <a:extLst>
                <a:ext uri="{FF2B5EF4-FFF2-40B4-BE49-F238E27FC236}">
                  <a16:creationId xmlns:a16="http://schemas.microsoft.com/office/drawing/2014/main" id="{0B4E7502-5EFC-433F-B309-5E179F96ACD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6667" t="59748" r="6680" b="14788"/>
            <a:stretch/>
          </p:blipFill>
          <p:spPr>
            <a:xfrm rot="3502829">
              <a:off x="-245282" y="-117583"/>
              <a:ext cx="725196" cy="1592589"/>
            </a:xfrm>
            <a:prstGeom prst="rect">
              <a:avLst/>
            </a:prstGeom>
          </p:spPr>
        </p:pic>
        <p:pic>
          <p:nvPicPr>
            <p:cNvPr id="11" name="图片 10">
              <a:extLst>
                <a:ext uri="{FF2B5EF4-FFF2-40B4-BE49-F238E27FC236}">
                  <a16:creationId xmlns:a16="http://schemas.microsoft.com/office/drawing/2014/main" id="{63CB61D1-D4FC-47CA-9A86-BA5ECEA0152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153" t="33604" r="27866" b="58072"/>
            <a:stretch/>
          </p:blipFill>
          <p:spPr>
            <a:xfrm rot="13336057" flipV="1">
              <a:off x="9933773" y="-345127"/>
              <a:ext cx="3174805" cy="180305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850367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85" r:id="rId2"/>
  </p:sldLayoutIdLst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 userDrawn="1"/>
        </p:nvSpPr>
        <p:spPr>
          <a:xfrm>
            <a:off x="4318000" y="2971800"/>
            <a:ext cx="3556000" cy="229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感谢您下载包图网平台上提供的</a:t>
            </a:r>
            <a:r>
              <a:rPr lang="en-US" altLang="zh-CN" sz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PPT</a:t>
            </a:r>
            <a:r>
              <a:rPr lang="zh-CN" altLang="en-US" sz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作品，为了您和包图网以及原创作者的利益，请勿复制、传播、销售，否则将承担法律责任！包图网将对作品进行维权，按照传播下载次数进行十倍的索取赔偿！</a:t>
            </a:r>
          </a:p>
          <a:p>
            <a:r>
              <a:rPr lang="en-US" altLang="zh-CN" sz="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ibaotu.com</a:t>
            </a:r>
          </a:p>
        </p:txBody>
      </p:sp>
      <p:grpSp>
        <p:nvGrpSpPr>
          <p:cNvPr id="4" name="组合 3">
            <a:extLst>
              <a:ext uri="{FF2B5EF4-FFF2-40B4-BE49-F238E27FC236}">
                <a16:creationId xmlns:a16="http://schemas.microsoft.com/office/drawing/2014/main" id="{6DC100E5-725A-4BEC-B104-6DD8E4C120DE}"/>
              </a:ext>
            </a:extLst>
          </p:cNvPr>
          <p:cNvGrpSpPr/>
          <p:nvPr userDrawn="1"/>
        </p:nvGrpSpPr>
        <p:grpSpPr>
          <a:xfrm>
            <a:off x="-678979" y="-345127"/>
            <a:ext cx="13787557" cy="7213173"/>
            <a:chOff x="-678979" y="-345127"/>
            <a:chExt cx="13787557" cy="7213173"/>
          </a:xfrm>
        </p:grpSpPr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C211FBDD-4A3C-469B-A4F9-F04C80BDFF7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2667000" y="-2667000"/>
              <a:ext cx="6858000" cy="12192000"/>
            </a:xfrm>
            <a:prstGeom prst="rect">
              <a:avLst/>
            </a:prstGeom>
          </p:spPr>
        </p:pic>
        <p:grpSp>
          <p:nvGrpSpPr>
            <p:cNvPr id="6" name="组合 5">
              <a:extLst>
                <a:ext uri="{FF2B5EF4-FFF2-40B4-BE49-F238E27FC236}">
                  <a16:creationId xmlns:a16="http://schemas.microsoft.com/office/drawing/2014/main" id="{19D29A8B-2118-4884-976E-2B3BEEB5E4CF}"/>
                </a:ext>
              </a:extLst>
            </p:cNvPr>
            <p:cNvGrpSpPr/>
            <p:nvPr/>
          </p:nvGrpSpPr>
          <p:grpSpPr>
            <a:xfrm>
              <a:off x="-24568" y="6405779"/>
              <a:ext cx="10082716" cy="462267"/>
              <a:chOff x="-24568" y="6405779"/>
              <a:chExt cx="10082716" cy="462267"/>
            </a:xfrm>
          </p:grpSpPr>
          <p:grpSp>
            <p:nvGrpSpPr>
              <p:cNvPr id="14" name="组合 13">
                <a:extLst>
                  <a:ext uri="{FF2B5EF4-FFF2-40B4-BE49-F238E27FC236}">
                    <a16:creationId xmlns:a16="http://schemas.microsoft.com/office/drawing/2014/main" id="{E803D0EA-DF3E-473D-82A7-B9E80C59F85B}"/>
                  </a:ext>
                </a:extLst>
              </p:cNvPr>
              <p:cNvGrpSpPr/>
              <p:nvPr/>
            </p:nvGrpSpPr>
            <p:grpSpPr>
              <a:xfrm>
                <a:off x="-24568" y="6409359"/>
                <a:ext cx="7860878" cy="458687"/>
                <a:chOff x="-24568" y="6155203"/>
                <a:chExt cx="12216568" cy="712844"/>
              </a:xfrm>
            </p:grpSpPr>
            <p:grpSp>
              <p:nvGrpSpPr>
                <p:cNvPr id="16" name="组合 15">
                  <a:extLst>
                    <a:ext uri="{FF2B5EF4-FFF2-40B4-BE49-F238E27FC236}">
                      <a16:creationId xmlns:a16="http://schemas.microsoft.com/office/drawing/2014/main" id="{982FF40D-8BA0-4B8A-83B2-B67A23DB3165}"/>
                    </a:ext>
                  </a:extLst>
                </p:cNvPr>
                <p:cNvGrpSpPr/>
                <p:nvPr/>
              </p:nvGrpSpPr>
              <p:grpSpPr>
                <a:xfrm>
                  <a:off x="3259014" y="6155203"/>
                  <a:ext cx="8932986" cy="702797"/>
                  <a:chOff x="-1" y="5898802"/>
                  <a:chExt cx="12192000" cy="959198"/>
                </a:xfrm>
              </p:grpSpPr>
              <p:pic>
                <p:nvPicPr>
                  <p:cNvPr id="18" name="图片 17">
                    <a:extLst>
                      <a:ext uri="{FF2B5EF4-FFF2-40B4-BE49-F238E27FC236}">
                        <a16:creationId xmlns:a16="http://schemas.microsoft.com/office/drawing/2014/main" id="{A9C16A1B-7C40-4751-BE3F-52C138A761EB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 rotWithShape="1">
                  <a:blip r:embed="rId5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 l="367" t="86185" r="69" b="-3"/>
                  <a:stretch/>
                </p:blipFill>
                <p:spPr>
                  <a:xfrm>
                    <a:off x="7676940" y="5898803"/>
                    <a:ext cx="4515059" cy="959196"/>
                  </a:xfrm>
                  <a:prstGeom prst="rect">
                    <a:avLst/>
                  </a:prstGeom>
                </p:spPr>
              </p:pic>
              <p:pic>
                <p:nvPicPr>
                  <p:cNvPr id="19" name="图片 18">
                    <a:extLst>
                      <a:ext uri="{FF2B5EF4-FFF2-40B4-BE49-F238E27FC236}">
                        <a16:creationId xmlns:a16="http://schemas.microsoft.com/office/drawing/2014/main" id="{00DA50D2-43D6-480D-9EA1-6224D647A8DE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 rotWithShape="1">
                  <a:blip r:embed="rId5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 l="367" t="86185" r="69" b="-3"/>
                  <a:stretch/>
                </p:blipFill>
                <p:spPr>
                  <a:xfrm>
                    <a:off x="3161880" y="5898802"/>
                    <a:ext cx="4515059" cy="959196"/>
                  </a:xfrm>
                  <a:prstGeom prst="rect">
                    <a:avLst/>
                  </a:prstGeom>
                </p:spPr>
              </p:pic>
              <p:pic>
                <p:nvPicPr>
                  <p:cNvPr id="20" name="图片 19">
                    <a:extLst>
                      <a:ext uri="{FF2B5EF4-FFF2-40B4-BE49-F238E27FC236}">
                        <a16:creationId xmlns:a16="http://schemas.microsoft.com/office/drawing/2014/main" id="{026BAFAB-4939-46F1-A586-6B5B9B1742D6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 rotWithShape="1">
                  <a:blip r:embed="rId5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 l="24335" t="86185" r="69" b="-3"/>
                  <a:stretch/>
                </p:blipFill>
                <p:spPr>
                  <a:xfrm>
                    <a:off x="-1" y="5898804"/>
                    <a:ext cx="3428162" cy="959196"/>
                  </a:xfrm>
                  <a:prstGeom prst="rect">
                    <a:avLst/>
                  </a:prstGeom>
                </p:spPr>
              </p:pic>
            </p:grpSp>
            <p:pic>
              <p:nvPicPr>
                <p:cNvPr id="17" name="图片 16">
                  <a:extLst>
                    <a:ext uri="{FF2B5EF4-FFF2-40B4-BE49-F238E27FC236}">
                      <a16:creationId xmlns:a16="http://schemas.microsoft.com/office/drawing/2014/main" id="{99D0975A-25FD-449D-A5CD-D9CA8879689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5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367" t="86185" r="69" b="-3"/>
                <a:stretch/>
              </p:blipFill>
              <p:spPr>
                <a:xfrm>
                  <a:off x="-24568" y="6165251"/>
                  <a:ext cx="3308150" cy="702796"/>
                </a:xfrm>
                <a:prstGeom prst="rect">
                  <a:avLst/>
                </a:prstGeom>
              </p:spPr>
            </p:pic>
          </p:grpSp>
          <p:pic>
            <p:nvPicPr>
              <p:cNvPr id="15" name="图片 14">
                <a:extLst>
                  <a:ext uri="{FF2B5EF4-FFF2-40B4-BE49-F238E27FC236}">
                    <a16:creationId xmlns:a16="http://schemas.microsoft.com/office/drawing/2014/main" id="{2E8B375C-C43A-41FB-B699-0008FF837192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67" t="86185" r="69" b="-3"/>
              <a:stretch/>
            </p:blipFill>
            <p:spPr>
              <a:xfrm>
                <a:off x="7929485" y="6405779"/>
                <a:ext cx="2128663" cy="452221"/>
              </a:xfrm>
              <a:prstGeom prst="rect">
                <a:avLst/>
              </a:prstGeom>
            </p:spPr>
          </p:pic>
        </p:grpSp>
        <p:pic>
          <p:nvPicPr>
            <p:cNvPr id="8" name="图片 7">
              <a:extLst>
                <a:ext uri="{FF2B5EF4-FFF2-40B4-BE49-F238E27FC236}">
                  <a16:creationId xmlns:a16="http://schemas.microsoft.com/office/drawing/2014/main" id="{1E5414FC-69D0-447D-8B9D-2AB1829D12F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7" t="86185" r="69" b="-3"/>
            <a:stretch/>
          </p:blipFill>
          <p:spPr>
            <a:xfrm>
              <a:off x="10070431" y="6398142"/>
              <a:ext cx="2128663" cy="452221"/>
            </a:xfrm>
            <a:prstGeom prst="rect">
              <a:avLst/>
            </a:prstGeom>
          </p:spPr>
        </p:pic>
        <p:pic>
          <p:nvPicPr>
            <p:cNvPr id="10" name="图片 9">
              <a:extLst>
                <a:ext uri="{FF2B5EF4-FFF2-40B4-BE49-F238E27FC236}">
                  <a16:creationId xmlns:a16="http://schemas.microsoft.com/office/drawing/2014/main" id="{0B4E7502-5EFC-433F-B309-5E179F96ACD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6667" t="59748" r="6680" b="14788"/>
            <a:stretch/>
          </p:blipFill>
          <p:spPr>
            <a:xfrm rot="3502829">
              <a:off x="-245282" y="-117583"/>
              <a:ext cx="725196" cy="1592589"/>
            </a:xfrm>
            <a:prstGeom prst="rect">
              <a:avLst/>
            </a:prstGeom>
          </p:spPr>
        </p:pic>
        <p:pic>
          <p:nvPicPr>
            <p:cNvPr id="11" name="图片 10">
              <a:extLst>
                <a:ext uri="{FF2B5EF4-FFF2-40B4-BE49-F238E27FC236}">
                  <a16:creationId xmlns:a16="http://schemas.microsoft.com/office/drawing/2014/main" id="{63CB61D1-D4FC-47CA-9A86-BA5ECEA0152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153" t="33604" r="27866" b="58072"/>
            <a:stretch/>
          </p:blipFill>
          <p:spPr>
            <a:xfrm rot="13336057" flipV="1">
              <a:off x="9933773" y="-345127"/>
              <a:ext cx="3174805" cy="180305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4662416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94" r:id="rId2"/>
  </p:sldLayoutIdLst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audio" Target="../media/media1.mp3"/><Relationship Id="rId7" Type="http://schemas.openxmlformats.org/officeDocument/2006/relationships/image" Target="../media/image6.png"/><Relationship Id="rId2" Type="http://schemas.microsoft.com/office/2007/relationships/media" Target="../media/media1.mp3"/><Relationship Id="rId1" Type="http://schemas.openxmlformats.org/officeDocument/2006/relationships/tags" Target="../tags/tag2.xml"/><Relationship Id="rId6" Type="http://schemas.openxmlformats.org/officeDocument/2006/relationships/image" Target="../media/image5.jpeg"/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1.xml"/><Relationship Id="rId5" Type="http://schemas.openxmlformats.org/officeDocument/2006/relationships/image" Target="../media/image19.png"/><Relationship Id="rId4" Type="http://schemas.openxmlformats.org/officeDocument/2006/relationships/image" Target="../media/image5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svg"/><Relationship Id="rId13" Type="http://schemas.openxmlformats.org/officeDocument/2006/relationships/image" Target="../media/image29.png"/><Relationship Id="rId3" Type="http://schemas.openxmlformats.org/officeDocument/2006/relationships/notesSlide" Target="../notesSlides/notesSlide11.xml"/><Relationship Id="rId7" Type="http://schemas.openxmlformats.org/officeDocument/2006/relationships/image" Target="../media/image23.png"/><Relationship Id="rId12" Type="http://schemas.openxmlformats.org/officeDocument/2006/relationships/image" Target="../media/image28.svg"/><Relationship Id="rId2" Type="http://schemas.openxmlformats.org/officeDocument/2006/relationships/slideLayout" Target="../slideLayouts/slideLayout30.xml"/><Relationship Id="rId1" Type="http://schemas.openxmlformats.org/officeDocument/2006/relationships/tags" Target="../tags/tag12.xml"/><Relationship Id="rId6" Type="http://schemas.openxmlformats.org/officeDocument/2006/relationships/image" Target="../media/image22.svg"/><Relationship Id="rId11" Type="http://schemas.openxmlformats.org/officeDocument/2006/relationships/image" Target="../media/image27.png"/><Relationship Id="rId5" Type="http://schemas.openxmlformats.org/officeDocument/2006/relationships/image" Target="../media/image21.png"/><Relationship Id="rId15" Type="http://schemas.openxmlformats.org/officeDocument/2006/relationships/image" Target="../media/image31.png"/><Relationship Id="rId10" Type="http://schemas.openxmlformats.org/officeDocument/2006/relationships/image" Target="../media/image26.svg"/><Relationship Id="rId4" Type="http://schemas.openxmlformats.org/officeDocument/2006/relationships/image" Target="../media/image20.jpeg"/><Relationship Id="rId9" Type="http://schemas.openxmlformats.org/officeDocument/2006/relationships/image" Target="../media/image25.png"/><Relationship Id="rId14" Type="http://schemas.openxmlformats.org/officeDocument/2006/relationships/image" Target="../media/image30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3.xml"/><Relationship Id="rId6" Type="http://schemas.openxmlformats.org/officeDocument/2006/relationships/image" Target="../media/image33.svg"/><Relationship Id="rId5" Type="http://schemas.openxmlformats.org/officeDocument/2006/relationships/image" Target="../media/image32.png"/><Relationship Id="rId4" Type="http://schemas.openxmlformats.org/officeDocument/2006/relationships/image" Target="../media/image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4.xml"/><Relationship Id="rId5" Type="http://schemas.openxmlformats.org/officeDocument/2006/relationships/image" Target="../media/image34.png"/><Relationship Id="rId4" Type="http://schemas.openxmlformats.org/officeDocument/2006/relationships/image" Target="../media/image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7" Type="http://schemas.openxmlformats.org/officeDocument/2006/relationships/image" Target="../media/image33.sv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5.xml"/><Relationship Id="rId6" Type="http://schemas.openxmlformats.org/officeDocument/2006/relationships/image" Target="../media/image32.png"/><Relationship Id="rId5" Type="http://schemas.openxmlformats.org/officeDocument/2006/relationships/image" Target="../media/image35.png"/><Relationship Id="rId4" Type="http://schemas.openxmlformats.org/officeDocument/2006/relationships/image" Target="../media/image5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video" Target="../media/media3.mp4"/><Relationship Id="rId2" Type="http://schemas.microsoft.com/office/2007/relationships/media" Target="../media/media3.mp4"/><Relationship Id="rId1" Type="http://schemas.openxmlformats.org/officeDocument/2006/relationships/tags" Target="../tags/tag16.xml"/><Relationship Id="rId6" Type="http://schemas.openxmlformats.org/officeDocument/2006/relationships/image" Target="../media/image36.png"/><Relationship Id="rId5" Type="http://schemas.openxmlformats.org/officeDocument/2006/relationships/notesSlide" Target="../notesSlides/notesSlide15.xml"/><Relationship Id="rId4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7.xml"/><Relationship Id="rId6" Type="http://schemas.openxmlformats.org/officeDocument/2006/relationships/image" Target="../media/image38.jpeg"/><Relationship Id="rId5" Type="http://schemas.openxmlformats.org/officeDocument/2006/relationships/image" Target="../media/image37.jpeg"/><Relationship Id="rId4" Type="http://schemas.openxmlformats.org/officeDocument/2006/relationships/image" Target="../media/image5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8.xml"/><Relationship Id="rId6" Type="http://schemas.openxmlformats.org/officeDocument/2006/relationships/image" Target="../media/image40.jpeg"/><Relationship Id="rId5" Type="http://schemas.openxmlformats.org/officeDocument/2006/relationships/image" Target="../media/image39.jpeg"/><Relationship Id="rId4" Type="http://schemas.openxmlformats.org/officeDocument/2006/relationships/image" Target="../media/image5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9.xml"/><Relationship Id="rId6" Type="http://schemas.openxmlformats.org/officeDocument/2006/relationships/image" Target="../media/image42.jpeg"/><Relationship Id="rId5" Type="http://schemas.openxmlformats.org/officeDocument/2006/relationships/image" Target="../media/image41.jpeg"/><Relationship Id="rId4" Type="http://schemas.openxmlformats.org/officeDocument/2006/relationships/image" Target="../media/image5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0.xml"/><Relationship Id="rId4" Type="http://schemas.openxmlformats.org/officeDocument/2006/relationships/image" Target="../media/image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.xml"/><Relationship Id="rId5" Type="http://schemas.openxmlformats.org/officeDocument/2006/relationships/image" Target="../media/image9.pn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1.xml"/><Relationship Id="rId5" Type="http://schemas.openxmlformats.org/officeDocument/2006/relationships/image" Target="../media/image43.png"/><Relationship Id="rId4" Type="http://schemas.openxmlformats.org/officeDocument/2006/relationships/image" Target="../media/image5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7" Type="http://schemas.openxmlformats.org/officeDocument/2006/relationships/image" Target="../media/image44.png"/><Relationship Id="rId2" Type="http://schemas.openxmlformats.org/officeDocument/2006/relationships/slideLayout" Target="../slideLayouts/slideLayout32.xml"/><Relationship Id="rId1" Type="http://schemas.openxmlformats.org/officeDocument/2006/relationships/tags" Target="../tags/tag22.xml"/><Relationship Id="rId6" Type="http://schemas.openxmlformats.org/officeDocument/2006/relationships/image" Target="../media/image26.svg"/><Relationship Id="rId5" Type="http://schemas.openxmlformats.org/officeDocument/2006/relationships/image" Target="../media/image25.png"/><Relationship Id="rId4" Type="http://schemas.openxmlformats.org/officeDocument/2006/relationships/image" Target="../media/image20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2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3.xml"/><Relationship Id="rId5" Type="http://schemas.openxmlformats.org/officeDocument/2006/relationships/image" Target="../media/image45.pn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notesSlide" Target="../notesSlides/notesSlide3.xml"/><Relationship Id="rId7" Type="http://schemas.microsoft.com/office/2007/relationships/hdphoto" Target="../media/hdphoto1.wdp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5.jpeg"/><Relationship Id="rId9" Type="http://schemas.openxmlformats.org/officeDocument/2006/relationships/image" Target="../media/image13.svg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notesSlide" Target="../notesSlides/notesSlide4.xml"/><Relationship Id="rId7" Type="http://schemas.openxmlformats.org/officeDocument/2006/relationships/image" Target="../media/image1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.xml"/><Relationship Id="rId6" Type="http://schemas.microsoft.com/office/2007/relationships/hdphoto" Target="../media/hdphoto2.wdp"/><Relationship Id="rId5" Type="http://schemas.openxmlformats.org/officeDocument/2006/relationships/image" Target="../media/image14.png"/><Relationship Id="rId10" Type="http://schemas.openxmlformats.org/officeDocument/2006/relationships/image" Target="../media/image13.svg"/><Relationship Id="rId4" Type="http://schemas.openxmlformats.org/officeDocument/2006/relationships/image" Target="../media/image5.jpeg"/><Relationship Id="rId9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.xml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.xml"/><Relationship Id="rId4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video" Target="../media/media2.mp4"/><Relationship Id="rId7" Type="http://schemas.openxmlformats.org/officeDocument/2006/relationships/image" Target="../media/image15.png"/><Relationship Id="rId2" Type="http://schemas.microsoft.com/office/2007/relationships/media" Target="../media/media2.mp4"/><Relationship Id="rId1" Type="http://schemas.openxmlformats.org/officeDocument/2006/relationships/tags" Target="../tags/tag8.xml"/><Relationship Id="rId6" Type="http://schemas.openxmlformats.org/officeDocument/2006/relationships/image" Target="../media/image5.jpeg"/><Relationship Id="rId5" Type="http://schemas.openxmlformats.org/officeDocument/2006/relationships/notesSlide" Target="../notesSlides/notesSlide7.xml"/><Relationship Id="rId4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9.xml"/><Relationship Id="rId4" Type="http://schemas.openxmlformats.org/officeDocument/2006/relationships/image" Target="../media/image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7" Type="http://schemas.openxmlformats.org/officeDocument/2006/relationships/image" Target="../media/image18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0.xml"/><Relationship Id="rId6" Type="http://schemas.openxmlformats.org/officeDocument/2006/relationships/image" Target="../media/image17.jpeg"/><Relationship Id="rId5" Type="http://schemas.openxmlformats.org/officeDocument/2006/relationships/image" Target="../media/image16.png"/><Relationship Id="rId4" Type="http://schemas.openxmlformats.org/officeDocument/2006/relationships/image" Target="../media/image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6-轻音乐-钢琴弦乐铃-欢快可爱配乐-mp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2075" y="-1241425"/>
            <a:ext cx="609600" cy="609600"/>
          </a:xfrm>
          <a:prstGeom prst="rect">
            <a:avLst/>
          </a:prstGeom>
        </p:spPr>
      </p:pic>
      <p:sp>
        <p:nvSpPr>
          <p:cNvPr id="8" name="文本框 18">
            <a:extLst>
              <a:ext uri="{FF2B5EF4-FFF2-40B4-BE49-F238E27FC236}">
                <a16:creationId xmlns:a16="http://schemas.microsoft.com/office/drawing/2014/main" id="{E6E8DD62-1ED7-4698-B4DE-B6D81B4CDA96}"/>
              </a:ext>
            </a:extLst>
          </p:cNvPr>
          <p:cNvSpPr txBox="1"/>
          <p:nvPr/>
        </p:nvSpPr>
        <p:spPr>
          <a:xfrm>
            <a:off x="2349881" y="1185102"/>
            <a:ext cx="714138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Thứ</a:t>
            </a:r>
            <a:r>
              <a:rPr kumimoji="0" lang="zh-CN" alt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kumimoji="0" lang="en-US" altLang="zh-CN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…</a:t>
            </a:r>
            <a:r>
              <a:rPr kumimoji="0" lang="zh-CN" alt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kumimoji="0" lang="en-US" altLang="zh-CN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Ngày</a:t>
            </a:r>
            <a:r>
              <a:rPr kumimoji="0" lang="zh-CN" alt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kumimoji="0" lang="en-US" altLang="zh-CN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…</a:t>
            </a:r>
            <a:r>
              <a:rPr kumimoji="0" lang="en-US" altLang="zh-CN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Tháng</a:t>
            </a:r>
            <a:r>
              <a:rPr kumimoji="0" lang="zh-CN" alt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kumimoji="0" lang="en-US" altLang="zh-CN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…</a:t>
            </a:r>
            <a:r>
              <a:rPr kumimoji="0" lang="zh-CN" alt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kumimoji="0" lang="en-US" altLang="zh-CN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Năm</a:t>
            </a:r>
            <a:r>
              <a:rPr kumimoji="0" lang="zh-CN" alt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kumimoji="0" lang="en-US" altLang="zh-CN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2022</a:t>
            </a:r>
            <a:endParaRPr kumimoji="0" lang="zh-CN" altLang="en-US" sz="3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57A6086-1020-480A-A79B-1FA95DD3990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221044" y="1892791"/>
            <a:ext cx="8047417" cy="74987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40D73C6-2419-44C4-B94B-434B45855CC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928853" y="2635434"/>
            <a:ext cx="6334293" cy="2280102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22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组合 1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21" name="图片 20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sp>
          <p:nvSpPr>
            <p:cNvPr id="25" name="矩形 24"/>
            <p:cNvSpPr/>
            <p:nvPr/>
          </p:nvSpPr>
          <p:spPr>
            <a:xfrm>
              <a:off x="213645" y="176050"/>
              <a:ext cx="11760302" cy="651134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字魂35号-经典雅黑" panose="02000000000000000000" pitchFamily="2" charset="-122"/>
                <a:cs typeface="Arial" panose="020B0604020202020204" pitchFamily="34" charset="0"/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2C8E5DD9-046A-4F55-B855-E259364D1624}"/>
              </a:ext>
            </a:extLst>
          </p:cNvPr>
          <p:cNvGrpSpPr/>
          <p:nvPr/>
        </p:nvGrpSpPr>
        <p:grpSpPr>
          <a:xfrm>
            <a:off x="119209" y="1894933"/>
            <a:ext cx="3636715" cy="3598970"/>
            <a:chOff x="8126350" y="1467127"/>
            <a:chExt cx="2765067" cy="2752924"/>
          </a:xfrm>
        </p:grpSpPr>
        <p:pic>
          <p:nvPicPr>
            <p:cNvPr id="13" name="图片 2" descr="2">
              <a:extLst>
                <a:ext uri="{FF2B5EF4-FFF2-40B4-BE49-F238E27FC236}">
                  <a16:creationId xmlns:a16="http://schemas.microsoft.com/office/drawing/2014/main" id="{8BF4BF20-91DC-4A0D-ABAD-280829EE35E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126350" y="1467127"/>
              <a:ext cx="2765067" cy="2343882"/>
            </a:xfrm>
            <a:prstGeom prst="rect">
              <a:avLst/>
            </a:prstGeom>
          </p:spPr>
        </p:pic>
        <p:sp>
          <p:nvSpPr>
            <p:cNvPr id="14" name="Rounded Rectangle 17">
              <a:extLst>
                <a:ext uri="{FF2B5EF4-FFF2-40B4-BE49-F238E27FC236}">
                  <a16:creationId xmlns:a16="http://schemas.microsoft.com/office/drawing/2014/main" id="{66B163A8-3075-4EA0-BCDF-9474B7AA7EC6}"/>
                </a:ext>
              </a:extLst>
            </p:cNvPr>
            <p:cNvSpPr/>
            <p:nvPr/>
          </p:nvSpPr>
          <p:spPr>
            <a:xfrm>
              <a:off x="8126350" y="3132350"/>
              <a:ext cx="2571800" cy="1087701"/>
            </a:xfrm>
            <a:prstGeom prst="round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4400" b="1" dirty="0" err="1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Thảo</a:t>
              </a:r>
              <a:r>
                <a:rPr lang="en-US" sz="4400" b="1" dirty="0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4400" b="1" dirty="0" err="1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luận</a:t>
              </a:r>
              <a:r>
                <a:rPr lang="en-US" sz="4400" b="1" dirty="0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4400" b="1" dirty="0" err="1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nhóm</a:t>
              </a:r>
              <a:r>
                <a:rPr lang="en-US" sz="4400" b="1" dirty="0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4400" b="1" dirty="0" err="1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đôi</a:t>
              </a:r>
              <a:endParaRPr lang="en-US" sz="44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C12790A2-1212-495D-875B-2D3B070EE824}"/>
              </a:ext>
            </a:extLst>
          </p:cNvPr>
          <p:cNvGrpSpPr/>
          <p:nvPr/>
        </p:nvGrpSpPr>
        <p:grpSpPr>
          <a:xfrm>
            <a:off x="3065814" y="291107"/>
            <a:ext cx="8740106" cy="1250339"/>
            <a:chOff x="3977443" y="-1656991"/>
            <a:chExt cx="3108271" cy="786121"/>
          </a:xfrm>
        </p:grpSpPr>
        <p:sp>
          <p:nvSpPr>
            <p:cNvPr id="23" name="矩形: 圆角 6">
              <a:extLst>
                <a:ext uri="{FF2B5EF4-FFF2-40B4-BE49-F238E27FC236}">
                  <a16:creationId xmlns:a16="http://schemas.microsoft.com/office/drawing/2014/main" id="{7C6BEA59-DC88-4666-A22E-A33DB9456A72}"/>
                </a:ext>
              </a:extLst>
            </p:cNvPr>
            <p:cNvSpPr/>
            <p:nvPr/>
          </p:nvSpPr>
          <p:spPr>
            <a:xfrm>
              <a:off x="3977443" y="-1656991"/>
              <a:ext cx="3108271" cy="786121"/>
            </a:xfrm>
            <a:prstGeom prst="roundRect">
              <a:avLst>
                <a:gd name="adj" fmla="val 50000"/>
              </a:avLst>
            </a:prstGeom>
            <a:solidFill>
              <a:srgbClr val="85E834"/>
            </a:solidFill>
            <a:ln w="34925" cap="rnd">
              <a:solidFill>
                <a:srgbClr val="139F4E"/>
              </a:solidFill>
              <a:prstDash val="dash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800" dirty="0">
                <a:solidFill>
                  <a:srgbClr val="3366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03B5A5B7-82E8-4AC4-BDCA-865A4F201E93}"/>
                </a:ext>
              </a:extLst>
            </p:cNvPr>
            <p:cNvSpPr txBox="1"/>
            <p:nvPr/>
          </p:nvSpPr>
          <p:spPr>
            <a:xfrm>
              <a:off x="4149092" y="-1561023"/>
              <a:ext cx="2764972" cy="59987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2800" dirty="0" err="1">
                  <a:latin typeface="Arial" panose="020B0604020202020204" pitchFamily="34" charset="0"/>
                  <a:cs typeface="Arial" panose="020B0604020202020204" pitchFamily="34" charset="0"/>
                </a:rPr>
                <a:t>Tự</a:t>
              </a:r>
              <a:r>
                <a:rPr lang="en-US" altLang="zh-CN" sz="28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zh-CN" sz="2800" dirty="0" err="1">
                  <a:latin typeface="Arial" panose="020B0604020202020204" pitchFamily="34" charset="0"/>
                  <a:cs typeface="Arial" panose="020B0604020202020204" pitchFamily="34" charset="0"/>
                </a:rPr>
                <a:t>đánh</a:t>
              </a:r>
              <a:r>
                <a:rPr lang="en-US" altLang="zh-CN" sz="28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zh-CN" sz="2800" dirty="0" err="1">
                  <a:latin typeface="Arial" panose="020B0604020202020204" pitchFamily="34" charset="0"/>
                  <a:cs typeface="Arial" panose="020B0604020202020204" pitchFamily="34" charset="0"/>
                </a:rPr>
                <a:t>giá</a:t>
              </a:r>
              <a:r>
                <a:rPr lang="en-US" altLang="zh-CN" sz="28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zh-CN" sz="2800" dirty="0" err="1">
                  <a:latin typeface="Arial" panose="020B0604020202020204" pitchFamily="34" charset="0"/>
                  <a:cs typeface="Arial" panose="020B0604020202020204" pitchFamily="34" charset="0"/>
                </a:rPr>
                <a:t>góc</a:t>
              </a:r>
              <a:r>
                <a:rPr lang="en-US" altLang="zh-CN" sz="28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zh-CN" sz="2800" dirty="0" err="1">
                  <a:latin typeface="Arial" panose="020B0604020202020204" pitchFamily="34" charset="0"/>
                  <a:cs typeface="Arial" panose="020B0604020202020204" pitchFamily="34" charset="0"/>
                </a:rPr>
                <a:t>học</a:t>
              </a:r>
              <a:r>
                <a:rPr lang="en-US" altLang="zh-CN" sz="28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zh-CN" sz="2800" dirty="0" err="1">
                  <a:latin typeface="Arial" panose="020B0604020202020204" pitchFamily="34" charset="0"/>
                  <a:cs typeface="Arial" panose="020B0604020202020204" pitchFamily="34" charset="0"/>
                </a:rPr>
                <a:t>tập</a:t>
              </a:r>
              <a:r>
                <a:rPr lang="en-US" altLang="zh-CN" sz="28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zh-CN" sz="2800" dirty="0" err="1">
                  <a:latin typeface="Arial" panose="020B0604020202020204" pitchFamily="34" charset="0"/>
                  <a:cs typeface="Arial" panose="020B0604020202020204" pitchFamily="34" charset="0"/>
                </a:rPr>
                <a:t>của</a:t>
              </a:r>
              <a:r>
                <a:rPr lang="en-US" altLang="zh-CN" sz="28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zh-CN" sz="2800" dirty="0" err="1">
                  <a:latin typeface="Arial" panose="020B0604020202020204" pitchFamily="34" charset="0"/>
                  <a:cs typeface="Arial" panose="020B0604020202020204" pitchFamily="34" charset="0"/>
                </a:rPr>
                <a:t>em</a:t>
              </a:r>
              <a:r>
                <a:rPr lang="en-US" altLang="zh-CN" sz="28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zh-CN" sz="2800" dirty="0" err="1">
                  <a:latin typeface="Arial" panose="020B0604020202020204" pitchFamily="34" charset="0"/>
                  <a:cs typeface="Arial" panose="020B0604020202020204" pitchFamily="34" charset="0"/>
                </a:rPr>
                <a:t>giống</a:t>
              </a:r>
              <a:r>
                <a:rPr lang="en-US" altLang="zh-CN" sz="28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zh-CN" sz="2800" dirty="0" err="1">
                  <a:latin typeface="Arial" panose="020B0604020202020204" pitchFamily="34" charset="0"/>
                  <a:cs typeface="Arial" panose="020B0604020202020204" pitchFamily="34" charset="0"/>
                </a:rPr>
                <a:t>hình</a:t>
              </a:r>
              <a:r>
                <a:rPr lang="en-US" altLang="zh-CN" sz="28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zh-CN" sz="2800" dirty="0" err="1">
                  <a:latin typeface="Arial" panose="020B0604020202020204" pitchFamily="34" charset="0"/>
                  <a:cs typeface="Arial" panose="020B0604020202020204" pitchFamily="34" charset="0"/>
                </a:rPr>
                <a:t>một</a:t>
              </a:r>
              <a:r>
                <a:rPr lang="en-US" altLang="zh-CN" sz="2800" dirty="0">
                  <a:latin typeface="Arial" panose="020B0604020202020204" pitchFamily="34" charset="0"/>
                  <a:cs typeface="Arial" panose="020B0604020202020204" pitchFamily="34" charset="0"/>
                </a:rPr>
                <a:t> hay </a:t>
              </a:r>
              <a:r>
                <a:rPr lang="en-US" altLang="zh-CN" sz="2800" dirty="0" err="1">
                  <a:latin typeface="Arial" panose="020B0604020202020204" pitchFamily="34" charset="0"/>
                  <a:cs typeface="Arial" panose="020B0604020202020204" pitchFamily="34" charset="0"/>
                </a:rPr>
                <a:t>hình</a:t>
              </a:r>
              <a:r>
                <a:rPr lang="en-US" altLang="zh-CN" sz="28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zh-CN" sz="2800" dirty="0" err="1">
                  <a:latin typeface="Arial" panose="020B0604020202020204" pitchFamily="34" charset="0"/>
                  <a:cs typeface="Arial" panose="020B0604020202020204" pitchFamily="34" charset="0"/>
                </a:rPr>
                <a:t>hai</a:t>
              </a:r>
              <a:r>
                <a:rPr lang="en-US" altLang="zh-CN" sz="2800" dirty="0">
                  <a:latin typeface="Arial" panose="020B0604020202020204" pitchFamily="34" charset="0"/>
                  <a:cs typeface="Arial" panose="020B0604020202020204" pitchFamily="34" charset="0"/>
                </a:rPr>
                <a:t>?</a:t>
              </a:r>
              <a:endParaRPr lang="zh-CN" altLang="en-US" sz="2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968A49FD-FCC3-4DA3-9B5D-27F27E2FC684}"/>
              </a:ext>
            </a:extLst>
          </p:cNvPr>
          <p:cNvGrpSpPr/>
          <p:nvPr/>
        </p:nvGrpSpPr>
        <p:grpSpPr>
          <a:xfrm>
            <a:off x="3356704" y="1845528"/>
            <a:ext cx="8412643" cy="852619"/>
            <a:chOff x="3977443" y="-1656991"/>
            <a:chExt cx="3108271" cy="786121"/>
          </a:xfrm>
        </p:grpSpPr>
        <p:sp>
          <p:nvSpPr>
            <p:cNvPr id="27" name="矩形: 圆角 6">
              <a:extLst>
                <a:ext uri="{FF2B5EF4-FFF2-40B4-BE49-F238E27FC236}">
                  <a16:creationId xmlns:a16="http://schemas.microsoft.com/office/drawing/2014/main" id="{A14A02D2-0DA9-463A-9944-D996C3F1A21B}"/>
                </a:ext>
              </a:extLst>
            </p:cNvPr>
            <p:cNvSpPr/>
            <p:nvPr/>
          </p:nvSpPr>
          <p:spPr>
            <a:xfrm>
              <a:off x="3977443" y="-1656991"/>
              <a:ext cx="3108271" cy="786121"/>
            </a:xfrm>
            <a:prstGeom prst="roundRect">
              <a:avLst>
                <a:gd name="adj" fmla="val 50000"/>
              </a:avLst>
            </a:prstGeom>
            <a:solidFill>
              <a:srgbClr val="85E834"/>
            </a:solidFill>
            <a:ln w="34925" cap="rnd">
              <a:solidFill>
                <a:srgbClr val="139F4E"/>
              </a:solidFill>
              <a:prstDash val="dash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800" dirty="0">
                <a:solidFill>
                  <a:srgbClr val="3366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A1F248C7-5E7A-4CC3-B94B-E6067C116F02}"/>
                </a:ext>
              </a:extLst>
            </p:cNvPr>
            <p:cNvSpPr txBox="1"/>
            <p:nvPr/>
          </p:nvSpPr>
          <p:spPr>
            <a:xfrm>
              <a:off x="4149092" y="-1561023"/>
              <a:ext cx="2764972" cy="48241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nl-NL" sz="28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Trên mặt bàn nên để những gì? </a:t>
              </a:r>
              <a:endParaRPr lang="zh-CN" altLang="en-US" sz="2800" dirty="0">
                <a:solidFill>
                  <a:srgbClr val="3366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10B58777-03D3-41AB-A156-0A560F69006E}"/>
              </a:ext>
            </a:extLst>
          </p:cNvPr>
          <p:cNvGrpSpPr/>
          <p:nvPr/>
        </p:nvGrpSpPr>
        <p:grpSpPr>
          <a:xfrm>
            <a:off x="3501732" y="2958725"/>
            <a:ext cx="8412643" cy="852619"/>
            <a:chOff x="3977443" y="-1656991"/>
            <a:chExt cx="3108271" cy="786121"/>
          </a:xfrm>
        </p:grpSpPr>
        <p:sp>
          <p:nvSpPr>
            <p:cNvPr id="34" name="矩形: 圆角 6">
              <a:extLst>
                <a:ext uri="{FF2B5EF4-FFF2-40B4-BE49-F238E27FC236}">
                  <a16:creationId xmlns:a16="http://schemas.microsoft.com/office/drawing/2014/main" id="{2981CCAD-DCBA-4C4A-882B-8AA347E128DC}"/>
                </a:ext>
              </a:extLst>
            </p:cNvPr>
            <p:cNvSpPr/>
            <p:nvPr/>
          </p:nvSpPr>
          <p:spPr>
            <a:xfrm>
              <a:off x="3977443" y="-1656991"/>
              <a:ext cx="3108271" cy="786121"/>
            </a:xfrm>
            <a:prstGeom prst="roundRect">
              <a:avLst>
                <a:gd name="adj" fmla="val 50000"/>
              </a:avLst>
            </a:prstGeom>
            <a:solidFill>
              <a:srgbClr val="85E834"/>
            </a:solidFill>
            <a:ln w="34925" cap="rnd">
              <a:solidFill>
                <a:srgbClr val="139F4E"/>
              </a:solidFill>
              <a:prstDash val="dash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800" dirty="0">
                <a:solidFill>
                  <a:srgbClr val="3366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742B9693-3258-4FFA-A7B1-CE9B03911F0C}"/>
                </a:ext>
              </a:extLst>
            </p:cNvPr>
            <p:cNvSpPr txBox="1"/>
            <p:nvPr/>
          </p:nvSpPr>
          <p:spPr>
            <a:xfrm>
              <a:off x="4048545" y="-1490618"/>
              <a:ext cx="2997097" cy="48241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nl-NL" sz="28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Có cần làm hộp để đựng đồ dùng học tập không? </a:t>
              </a:r>
              <a:endParaRPr lang="zh-CN" altLang="en-US" sz="2800" dirty="0">
                <a:solidFill>
                  <a:srgbClr val="3366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07B5E09C-9317-42A2-A39E-889C7AE2196A}"/>
              </a:ext>
            </a:extLst>
          </p:cNvPr>
          <p:cNvGrpSpPr/>
          <p:nvPr/>
        </p:nvGrpSpPr>
        <p:grpSpPr>
          <a:xfrm>
            <a:off x="3531518" y="3990720"/>
            <a:ext cx="8412643" cy="852619"/>
            <a:chOff x="3977443" y="-1656991"/>
            <a:chExt cx="3108271" cy="786121"/>
          </a:xfrm>
        </p:grpSpPr>
        <p:sp>
          <p:nvSpPr>
            <p:cNvPr id="37" name="矩形: 圆角 6">
              <a:extLst>
                <a:ext uri="{FF2B5EF4-FFF2-40B4-BE49-F238E27FC236}">
                  <a16:creationId xmlns:a16="http://schemas.microsoft.com/office/drawing/2014/main" id="{3CAFFD38-BA7F-421E-A1E5-76EFE7005C77}"/>
                </a:ext>
              </a:extLst>
            </p:cNvPr>
            <p:cNvSpPr/>
            <p:nvPr/>
          </p:nvSpPr>
          <p:spPr>
            <a:xfrm>
              <a:off x="3977443" y="-1656991"/>
              <a:ext cx="3108271" cy="786121"/>
            </a:xfrm>
            <a:prstGeom prst="roundRect">
              <a:avLst>
                <a:gd name="adj" fmla="val 50000"/>
              </a:avLst>
            </a:prstGeom>
            <a:solidFill>
              <a:srgbClr val="85E834"/>
            </a:solidFill>
            <a:ln w="34925" cap="rnd">
              <a:solidFill>
                <a:srgbClr val="139F4E"/>
              </a:solidFill>
              <a:prstDash val="dash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800" dirty="0">
                <a:solidFill>
                  <a:srgbClr val="3366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66DC7D00-E8A0-459C-9E15-9D7ED6C1D190}"/>
                </a:ext>
              </a:extLst>
            </p:cNvPr>
            <p:cNvSpPr txBox="1"/>
            <p:nvPr/>
          </p:nvSpPr>
          <p:spPr>
            <a:xfrm>
              <a:off x="4149092" y="-1561023"/>
              <a:ext cx="2764972" cy="48241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nl-NL" sz="28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Balô, cặp đi học về để ở đâu? </a:t>
              </a:r>
              <a:endParaRPr lang="zh-CN" altLang="en-US" sz="2800" dirty="0">
                <a:solidFill>
                  <a:srgbClr val="3366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03D87FD6-1169-4B71-8D7C-25CF90B718C8}"/>
              </a:ext>
            </a:extLst>
          </p:cNvPr>
          <p:cNvGrpSpPr/>
          <p:nvPr/>
        </p:nvGrpSpPr>
        <p:grpSpPr>
          <a:xfrm>
            <a:off x="3561304" y="5054511"/>
            <a:ext cx="8412643" cy="1747939"/>
            <a:chOff x="3977443" y="-1656991"/>
            <a:chExt cx="3108271" cy="1090768"/>
          </a:xfrm>
        </p:grpSpPr>
        <p:sp>
          <p:nvSpPr>
            <p:cNvPr id="40" name="矩形: 圆角 6">
              <a:extLst>
                <a:ext uri="{FF2B5EF4-FFF2-40B4-BE49-F238E27FC236}">
                  <a16:creationId xmlns:a16="http://schemas.microsoft.com/office/drawing/2014/main" id="{2862DE7E-64C4-4C41-B71D-01AF18940924}"/>
                </a:ext>
              </a:extLst>
            </p:cNvPr>
            <p:cNvSpPr/>
            <p:nvPr/>
          </p:nvSpPr>
          <p:spPr>
            <a:xfrm>
              <a:off x="3977443" y="-1656991"/>
              <a:ext cx="3108271" cy="786121"/>
            </a:xfrm>
            <a:prstGeom prst="roundRect">
              <a:avLst>
                <a:gd name="adj" fmla="val 50000"/>
              </a:avLst>
            </a:prstGeom>
            <a:solidFill>
              <a:srgbClr val="85E834"/>
            </a:solidFill>
            <a:ln w="34925" cap="rnd">
              <a:solidFill>
                <a:srgbClr val="139F4E"/>
              </a:solidFill>
              <a:prstDash val="dash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800" dirty="0">
                <a:solidFill>
                  <a:srgbClr val="3366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8F1D8948-A18E-40A0-B211-E5E3A95DD985}"/>
                </a:ext>
              </a:extLst>
            </p:cNvPr>
            <p:cNvSpPr txBox="1"/>
            <p:nvPr/>
          </p:nvSpPr>
          <p:spPr>
            <a:xfrm>
              <a:off x="4149092" y="-1561023"/>
              <a:ext cx="2764972" cy="99480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algn="just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nl-NL" sz="28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Thời khóa biểu trang trí thế nào và nên dán, treo ở đâu cho dễ thấy?...</a:t>
              </a:r>
              <a:endParaRPr lang="en-US" sz="2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408802124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Graphical user interface&#10;&#10;Description automatically generated">
            <a:extLst>
              <a:ext uri="{FF2B5EF4-FFF2-40B4-BE49-F238E27FC236}">
                <a16:creationId xmlns:a16="http://schemas.microsoft.com/office/drawing/2014/main" id="{2F77F305-41D6-4811-B0A7-87B496F5138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B60AE2D6-F871-4EB0-84BE-A1D82FADA7C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324642" y="3905050"/>
            <a:ext cx="2867358" cy="2952950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41040F07-71B0-4F9C-A4E5-EE1E82C92E7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226359" y="3610260"/>
            <a:ext cx="2867358" cy="3246066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9D76B61D-6F1A-4785-9743-76A0BE7D49F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 flipH="1">
            <a:off x="1916032" y="1942241"/>
            <a:ext cx="1878754" cy="3824434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5DE92251-9090-476B-ABE5-A73C16749CA8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-59649" y="3667703"/>
            <a:ext cx="2873317" cy="3134528"/>
          </a:xfrm>
          <a:prstGeom prst="rect">
            <a:avLst/>
          </a:prstGeom>
        </p:spPr>
      </p:pic>
      <p:pic>
        <p:nvPicPr>
          <p:cNvPr id="16" name="Graphic 15">
            <a:extLst>
              <a:ext uri="{FF2B5EF4-FFF2-40B4-BE49-F238E27FC236}">
                <a16:creationId xmlns:a16="http://schemas.microsoft.com/office/drawing/2014/main" id="{1E607861-D351-4371-A9A8-27D70B71859D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 flipH="1">
            <a:off x="3086334" y="3723472"/>
            <a:ext cx="2867358" cy="313285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8B38DF2-B6CE-4943-87F9-C5BAA35B56E6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3668243" y="1381486"/>
            <a:ext cx="4986960" cy="17558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21585284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组合 1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21" name="图片 20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sp>
          <p:nvSpPr>
            <p:cNvPr id="25" name="矩形 24"/>
            <p:cNvSpPr/>
            <p:nvPr/>
          </p:nvSpPr>
          <p:spPr>
            <a:xfrm>
              <a:off x="213645" y="176050"/>
              <a:ext cx="11760302" cy="651134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字魂35号-经典雅黑" panose="02000000000000000000" pitchFamily="2" charset="-122"/>
                <a:cs typeface="Arial" panose="020B0604020202020204" pitchFamily="34" charset="0"/>
              </a:endParaRPr>
            </a:p>
          </p:txBody>
        </p:sp>
      </p:grpSp>
      <p:pic>
        <p:nvPicPr>
          <p:cNvPr id="32" name="Graphic 31">
            <a:extLst>
              <a:ext uri="{FF2B5EF4-FFF2-40B4-BE49-F238E27FC236}">
                <a16:creationId xmlns:a16="http://schemas.microsoft.com/office/drawing/2014/main" id="{D79C96CE-8A36-4EAF-8244-02D554A129B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755100" y="2384536"/>
            <a:ext cx="8895509" cy="391668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28092177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1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7" name="矩形: 圆角 6">
            <a:extLst>
              <a:ext uri="{FF2B5EF4-FFF2-40B4-BE49-F238E27FC236}">
                <a16:creationId xmlns:a16="http://schemas.microsoft.com/office/drawing/2014/main" id="{499B534F-1378-4732-B8F5-9F0EAA5133DB}"/>
              </a:ext>
            </a:extLst>
          </p:cNvPr>
          <p:cNvSpPr/>
          <p:nvPr/>
        </p:nvSpPr>
        <p:spPr>
          <a:xfrm>
            <a:off x="2976880" y="1597158"/>
            <a:ext cx="6228079" cy="2058995"/>
          </a:xfrm>
          <a:prstGeom prst="roundRect">
            <a:avLst>
              <a:gd name="adj" fmla="val 50000"/>
            </a:avLst>
          </a:prstGeom>
          <a:noFill/>
          <a:ln w="76200" cap="rnd">
            <a:solidFill>
              <a:srgbClr val="139F4E"/>
            </a:solidFill>
            <a:prstDash val="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55EE75D-7CF1-435A-A3BE-5A883551A2B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99301" y="2050173"/>
            <a:ext cx="5383235" cy="132294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73361654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组合 6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64" name="图片 63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sp>
          <p:nvSpPr>
            <p:cNvPr id="66" name="矩形 65"/>
            <p:cNvSpPr/>
            <p:nvPr/>
          </p:nvSpPr>
          <p:spPr>
            <a:xfrm>
              <a:off x="213645" y="176050"/>
              <a:ext cx="11760302" cy="651134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miri" panose="00000500000000000000" charset="0"/>
                <a:ea typeface="字魂35号-经典雅黑" panose="02000000000000000000" pitchFamily="2" charset="-122"/>
                <a:cs typeface="Amiri" panose="00000500000000000000" charset="0"/>
              </a:endParaRPr>
            </a:p>
          </p:txBody>
        </p:sp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07FEDF4B-FAC2-4A0F-88BD-DDCD9272708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10212" y="393082"/>
            <a:ext cx="9876376" cy="2536156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8EE41D87-F861-4B90-873D-95D02FD94A0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13645" y="3738880"/>
            <a:ext cx="6523337" cy="2872216"/>
          </a:xfrm>
          <a:prstGeom prst="rect">
            <a:avLst/>
          </a:prstGeom>
        </p:spPr>
      </p:pic>
      <p:sp>
        <p:nvSpPr>
          <p:cNvPr id="15" name="矩形: 圆角 17">
            <a:extLst>
              <a:ext uri="{FF2B5EF4-FFF2-40B4-BE49-F238E27FC236}">
                <a16:creationId xmlns:a16="http://schemas.microsoft.com/office/drawing/2014/main" id="{C8897BBE-CABE-45E2-B93F-334AF0B7EDA2}"/>
              </a:ext>
            </a:extLst>
          </p:cNvPr>
          <p:cNvSpPr/>
          <p:nvPr/>
        </p:nvSpPr>
        <p:spPr>
          <a:xfrm>
            <a:off x="6736983" y="2591680"/>
            <a:ext cx="5200574" cy="3114094"/>
          </a:xfrm>
          <a:prstGeom prst="roundRect">
            <a:avLst/>
          </a:prstGeom>
          <a:noFill/>
          <a:ln w="57150" cap="rnd">
            <a:solidFill>
              <a:srgbClr val="139F4E"/>
            </a:solidFill>
            <a:prstDash val="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B436D60-A01F-49BA-BF41-5D5B304B4668}"/>
              </a:ext>
            </a:extLst>
          </p:cNvPr>
          <p:cNvSpPr txBox="1"/>
          <p:nvPr/>
        </p:nvSpPr>
        <p:spPr>
          <a:xfrm>
            <a:off x="7041340" y="3036544"/>
            <a:ext cx="489621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3600" dirty="0"/>
              <a:t>Lựa chọn một ý tưởng trang trí để thực hiện. </a:t>
            </a:r>
            <a:r>
              <a:rPr lang="vi-VN" sz="3600" dirty="0">
                <a:solidFill>
                  <a:srgbClr val="FF0000"/>
                </a:solidFill>
              </a:rPr>
              <a:t>VD: cắt hình hoa tuyết, làm dây hoa,...</a:t>
            </a:r>
            <a:endParaRPr lang="en-US" sz="3600" dirty="0">
              <a:solidFill>
                <a:srgbClr val="FF00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59589337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3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ách cắt bông hoa tuyết">
            <a:hlinkClick r:id="" action="ppaction://media"/>
            <a:extLst>
              <a:ext uri="{FF2B5EF4-FFF2-40B4-BE49-F238E27FC236}">
                <a16:creationId xmlns:a16="http://schemas.microsoft.com/office/drawing/2014/main" id="{77D12DFB-FCA8-4361-BDE9-DEE1794EC85F}"/>
              </a:ext>
            </a:extLst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442392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907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组合 1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11" name="图片 20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sp>
          <p:nvSpPr>
            <p:cNvPr id="12" name="矩形 24"/>
            <p:cNvSpPr/>
            <p:nvPr/>
          </p:nvSpPr>
          <p:spPr>
            <a:xfrm>
              <a:off x="213645" y="176050"/>
              <a:ext cx="11760302" cy="651134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字魂35号-经典雅黑" panose="02000000000000000000" pitchFamily="2" charset="-122"/>
                <a:cs typeface="Arial" panose="020B0604020202020204" pitchFamily="34" charset="0"/>
              </a:endParaRPr>
            </a:p>
          </p:txBody>
        </p:sp>
      </p:grpSp>
      <p:pic>
        <p:nvPicPr>
          <p:cNvPr id="1026" name="Picture 2" descr="TOP 6 Cách làm đồ chơi từ lõi giấy vệ sinh chỉ trong 10 phút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361" y="176050"/>
            <a:ext cx="5763491" cy="38812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Làm Chậu Hoa Bằng Chai Nhựa / Trồng Hoa Mười Giờ / #13 / DongThy TV -  YouTube | Chai nhựa, Chậu hoa, Hoa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370" b="12509"/>
          <a:stretch/>
        </p:blipFill>
        <p:spPr bwMode="auto">
          <a:xfrm>
            <a:off x="6240837" y="217386"/>
            <a:ext cx="5733110" cy="39001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3CCE055B-16D2-42A0-B79E-8D818152E9AE}"/>
              </a:ext>
            </a:extLst>
          </p:cNvPr>
          <p:cNvGrpSpPr/>
          <p:nvPr/>
        </p:nvGrpSpPr>
        <p:grpSpPr>
          <a:xfrm>
            <a:off x="1616361" y="4764755"/>
            <a:ext cx="8732983" cy="1417678"/>
            <a:chOff x="3977443" y="-1656990"/>
            <a:chExt cx="3108271" cy="1374841"/>
          </a:xfrm>
        </p:grpSpPr>
        <p:sp>
          <p:nvSpPr>
            <p:cNvPr id="5" name="矩形: 圆角 6">
              <a:extLst>
                <a:ext uri="{FF2B5EF4-FFF2-40B4-BE49-F238E27FC236}">
                  <a16:creationId xmlns:a16="http://schemas.microsoft.com/office/drawing/2014/main" id="{54EF102E-107D-48D6-9EDE-EFE233AFFED9}"/>
                </a:ext>
              </a:extLst>
            </p:cNvPr>
            <p:cNvSpPr/>
            <p:nvPr/>
          </p:nvSpPr>
          <p:spPr>
            <a:xfrm>
              <a:off x="3977443" y="-1656990"/>
              <a:ext cx="3108271" cy="1374841"/>
            </a:xfrm>
            <a:prstGeom prst="roundRect">
              <a:avLst>
                <a:gd name="adj" fmla="val 16819"/>
              </a:avLst>
            </a:prstGeom>
            <a:solidFill>
              <a:srgbClr val="85E834"/>
            </a:solidFill>
            <a:ln w="34925" cap="rnd">
              <a:solidFill>
                <a:srgbClr val="139F4E"/>
              </a:solidFill>
              <a:prstDash val="dash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3600" dirty="0">
                <a:solidFill>
                  <a:srgbClr val="336600"/>
                </a:solidFill>
                <a:latin typeface="Baloo 2 ExtraBold" panose="03080902040302020200" pitchFamily="66" charset="0"/>
                <a:cs typeface="Baloo 2 ExtraBold" panose="03080902040302020200" pitchFamily="66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8AEA9D04-20AB-4B07-BBAB-2FEA25FC9BF2}"/>
                </a:ext>
              </a:extLst>
            </p:cNvPr>
            <p:cNvSpPr txBox="1"/>
            <p:nvPr/>
          </p:nvSpPr>
          <p:spPr>
            <a:xfrm>
              <a:off x="4032272" y="-1549482"/>
              <a:ext cx="3048464" cy="104466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3200" b="1" dirty="0" err="1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Dùng</a:t>
              </a:r>
              <a:r>
                <a:rPr lang="en-US" sz="3200" b="1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3200" b="1" dirty="0" err="1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lõi</a:t>
              </a:r>
              <a:r>
                <a:rPr lang="en-US" sz="3200" b="1" dirty="0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3200" b="1" dirty="0" err="1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giấy</a:t>
              </a:r>
              <a:r>
                <a:rPr lang="en-US" sz="3200" b="1" dirty="0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, chai </a:t>
              </a:r>
              <a:r>
                <a:rPr lang="en-US" sz="3200" b="1" dirty="0" err="1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nhựa</a:t>
              </a:r>
              <a:r>
                <a:rPr lang="en-US" sz="3200" b="1" dirty="0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3200" b="1" dirty="0" err="1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làm</a:t>
              </a:r>
              <a:r>
                <a:rPr lang="en-US" sz="3200" b="1" dirty="0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3200" b="1" dirty="0" err="1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hộp</a:t>
              </a:r>
              <a:r>
                <a:rPr lang="en-US" sz="3200" b="1" dirty="0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3200" b="1" dirty="0" err="1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đựng</a:t>
              </a:r>
              <a:r>
                <a:rPr lang="en-US" sz="3200" b="1" dirty="0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3200" b="1" dirty="0" err="1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bút</a:t>
              </a:r>
              <a:r>
                <a:rPr lang="en-US" sz="3200" b="1" dirty="0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3200" b="1" dirty="0" err="1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hoặc</a:t>
              </a:r>
              <a:r>
                <a:rPr lang="en-US" sz="3200" b="1" dirty="0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3200" b="1" dirty="0" err="1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chậu</a:t>
              </a:r>
              <a:r>
                <a:rPr lang="en-US" sz="3200" b="1" dirty="0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3200" b="1" dirty="0" err="1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hoa</a:t>
              </a:r>
              <a:r>
                <a:rPr lang="en-US" sz="3200" b="1" dirty="0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3200" b="1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endParaRPr lang="zh-CN" alt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23564860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组合 1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8" name="图片 20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sp>
          <p:nvSpPr>
            <p:cNvPr id="9" name="矩形 24"/>
            <p:cNvSpPr/>
            <p:nvPr/>
          </p:nvSpPr>
          <p:spPr>
            <a:xfrm>
              <a:off x="213645" y="176050"/>
              <a:ext cx="11760302" cy="651134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字魂35号-经典雅黑" panose="02000000000000000000" pitchFamily="2" charset="-122"/>
                <a:cs typeface="Arial" panose="020B0604020202020204" pitchFamily="34" charset="0"/>
              </a:endParaRPr>
            </a:p>
          </p:txBody>
        </p:sp>
      </p:grpSp>
      <p:pic>
        <p:nvPicPr>
          <p:cNvPr id="2050" name="Picture 2" descr="Mẫu thời khóa biểu - Các mẫu thời khóa biểu đẹp nhất - VnDoc.com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52" t="4647" r="4190" b="4502"/>
          <a:stretch/>
        </p:blipFill>
        <p:spPr bwMode="auto">
          <a:xfrm>
            <a:off x="213645" y="176050"/>
            <a:ext cx="5473441" cy="41009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8 cách trang trí phòng ngủ bằng đồ handmade cực đẹp mắt - Nhà đẹp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2852" y="197175"/>
            <a:ext cx="6026728" cy="41009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3CCE055B-16D2-42A0-B79E-8D818152E9AE}"/>
              </a:ext>
            </a:extLst>
          </p:cNvPr>
          <p:cNvGrpSpPr/>
          <p:nvPr/>
        </p:nvGrpSpPr>
        <p:grpSpPr>
          <a:xfrm>
            <a:off x="1616361" y="4764755"/>
            <a:ext cx="8732983" cy="1417678"/>
            <a:chOff x="3977443" y="-1656990"/>
            <a:chExt cx="3108271" cy="1374841"/>
          </a:xfrm>
        </p:grpSpPr>
        <p:sp>
          <p:nvSpPr>
            <p:cNvPr id="5" name="矩形: 圆角 6">
              <a:extLst>
                <a:ext uri="{FF2B5EF4-FFF2-40B4-BE49-F238E27FC236}">
                  <a16:creationId xmlns:a16="http://schemas.microsoft.com/office/drawing/2014/main" id="{54EF102E-107D-48D6-9EDE-EFE233AFFED9}"/>
                </a:ext>
              </a:extLst>
            </p:cNvPr>
            <p:cNvSpPr/>
            <p:nvPr/>
          </p:nvSpPr>
          <p:spPr>
            <a:xfrm>
              <a:off x="3977443" y="-1656990"/>
              <a:ext cx="3108271" cy="1374841"/>
            </a:xfrm>
            <a:prstGeom prst="roundRect">
              <a:avLst>
                <a:gd name="adj" fmla="val 16819"/>
              </a:avLst>
            </a:prstGeom>
            <a:solidFill>
              <a:srgbClr val="85E834"/>
            </a:solidFill>
            <a:ln w="34925" cap="rnd">
              <a:solidFill>
                <a:srgbClr val="139F4E"/>
              </a:solidFill>
              <a:prstDash val="dash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3600" dirty="0">
                <a:solidFill>
                  <a:srgbClr val="336600"/>
                </a:solidFill>
                <a:latin typeface="Baloo 2 ExtraBold" panose="03080902040302020200" pitchFamily="66" charset="0"/>
                <a:cs typeface="Baloo 2 ExtraBold" panose="03080902040302020200" pitchFamily="66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8AEA9D04-20AB-4B07-BBAB-2FEA25FC9BF2}"/>
                </a:ext>
              </a:extLst>
            </p:cNvPr>
            <p:cNvSpPr txBox="1"/>
            <p:nvPr/>
          </p:nvSpPr>
          <p:spPr>
            <a:xfrm>
              <a:off x="4032272" y="-1549482"/>
              <a:ext cx="3048464" cy="104466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32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Trang</a:t>
              </a:r>
              <a:r>
                <a:rPr lang="en-US" altLang="zh-CN" sz="32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zh-CN" sz="32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trí</a:t>
              </a:r>
              <a:r>
                <a:rPr lang="en-US" altLang="zh-CN" sz="32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zh-CN" sz="32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góc</a:t>
              </a:r>
              <a:r>
                <a:rPr lang="en-US" altLang="zh-CN" sz="32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zh-CN" sz="32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học</a:t>
              </a:r>
              <a:r>
                <a:rPr lang="en-US" altLang="zh-CN" sz="32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zh-CN" sz="32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tập</a:t>
              </a:r>
              <a:r>
                <a:rPr lang="en-US" altLang="zh-CN" sz="32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zh-CN" sz="32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với</a:t>
              </a:r>
              <a:r>
                <a:rPr lang="en-US" altLang="zh-CN" sz="32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zh-CN" sz="32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thời</a:t>
              </a:r>
              <a:r>
                <a:rPr lang="en-US" altLang="zh-CN" sz="32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zh-CN" sz="32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khóa</a:t>
              </a:r>
              <a:r>
                <a:rPr lang="en-US" altLang="zh-CN" sz="32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zh-CN" sz="32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biểu</a:t>
              </a:r>
              <a:r>
                <a:rPr lang="en-US" altLang="zh-CN" sz="32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zh-CN" sz="32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hoặc</a:t>
              </a:r>
              <a:r>
                <a:rPr lang="en-US" altLang="zh-CN" sz="32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zh-CN" sz="32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những</a:t>
              </a:r>
              <a:r>
                <a:rPr lang="en-US" altLang="zh-CN" sz="32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zh-CN" sz="32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dây</a:t>
              </a:r>
              <a:r>
                <a:rPr lang="en-US" altLang="zh-CN" sz="32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zh-CN" sz="32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hoa</a:t>
              </a:r>
              <a:r>
                <a:rPr lang="en-US" altLang="zh-CN" sz="32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zh-CN" sz="32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nhiều</a:t>
              </a:r>
              <a:r>
                <a:rPr lang="en-US" altLang="zh-CN" sz="32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zh-CN" sz="32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màu</a:t>
              </a:r>
              <a:r>
                <a:rPr lang="en-US" altLang="zh-CN" sz="32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zh-CN" sz="32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sắc</a:t>
              </a:r>
              <a:endParaRPr lang="zh-CN" alt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202742142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1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5" name="图片 20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sp>
          <p:nvSpPr>
            <p:cNvPr id="6" name="矩形 24"/>
            <p:cNvSpPr/>
            <p:nvPr/>
          </p:nvSpPr>
          <p:spPr>
            <a:xfrm>
              <a:off x="213645" y="176050"/>
              <a:ext cx="11760302" cy="651134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字魂35号-经典雅黑" panose="02000000000000000000" pitchFamily="2" charset="-122"/>
                <a:cs typeface="Arial" panose="020B0604020202020204" pitchFamily="34" charset="0"/>
              </a:endParaRPr>
            </a:p>
          </p:txBody>
        </p:sp>
      </p:grpSp>
      <p:pic>
        <p:nvPicPr>
          <p:cNvPr id="3074" name="Picture 2" descr="Junbaby: Cách làm khung ảnh bằng que kem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645" y="176049"/>
            <a:ext cx="5208852" cy="30382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Đồ chơi từ nắp chai nhựa hướng dẫn sáng tạo độc đáo rất đẹp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645" y="3546764"/>
            <a:ext cx="5208852" cy="3140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3CCE055B-16D2-42A0-B79E-8D818152E9AE}"/>
              </a:ext>
            </a:extLst>
          </p:cNvPr>
          <p:cNvGrpSpPr/>
          <p:nvPr/>
        </p:nvGrpSpPr>
        <p:grpSpPr>
          <a:xfrm>
            <a:off x="5664981" y="483489"/>
            <a:ext cx="6066481" cy="2135019"/>
            <a:chOff x="3977443" y="-1656990"/>
            <a:chExt cx="3108271" cy="1374841"/>
          </a:xfrm>
        </p:grpSpPr>
        <p:sp>
          <p:nvSpPr>
            <p:cNvPr id="8" name="矩形: 圆角 6">
              <a:extLst>
                <a:ext uri="{FF2B5EF4-FFF2-40B4-BE49-F238E27FC236}">
                  <a16:creationId xmlns:a16="http://schemas.microsoft.com/office/drawing/2014/main" id="{54EF102E-107D-48D6-9EDE-EFE233AFFED9}"/>
                </a:ext>
              </a:extLst>
            </p:cNvPr>
            <p:cNvSpPr/>
            <p:nvPr/>
          </p:nvSpPr>
          <p:spPr>
            <a:xfrm>
              <a:off x="3977443" y="-1656990"/>
              <a:ext cx="3108271" cy="1374841"/>
            </a:xfrm>
            <a:prstGeom prst="roundRect">
              <a:avLst>
                <a:gd name="adj" fmla="val 16819"/>
              </a:avLst>
            </a:prstGeom>
            <a:solidFill>
              <a:srgbClr val="85E834"/>
            </a:solidFill>
            <a:ln w="34925" cap="rnd">
              <a:solidFill>
                <a:srgbClr val="139F4E"/>
              </a:solidFill>
              <a:prstDash val="dash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3600" dirty="0">
                <a:solidFill>
                  <a:srgbClr val="336600"/>
                </a:solidFill>
                <a:latin typeface="Baloo 2 ExtraBold" panose="03080902040302020200" pitchFamily="66" charset="0"/>
                <a:cs typeface="Baloo 2 ExtraBold" panose="03080902040302020200" pitchFamily="66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8AEA9D04-20AB-4B07-BBAB-2FEA25FC9BF2}"/>
                </a:ext>
              </a:extLst>
            </p:cNvPr>
            <p:cNvSpPr txBox="1"/>
            <p:nvPr/>
          </p:nvSpPr>
          <p:spPr>
            <a:xfrm>
              <a:off x="4032272" y="-1549482"/>
              <a:ext cx="3048464" cy="104466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32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Tận</a:t>
              </a:r>
              <a:r>
                <a:rPr lang="en-US" altLang="zh-CN" sz="32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zh-CN" sz="32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dụng</a:t>
              </a:r>
              <a:r>
                <a:rPr lang="en-US" altLang="zh-CN" sz="3200" b="1" dirty="0">
                  <a:latin typeface="Arial" panose="020B0604020202020204" pitchFamily="34" charset="0"/>
                  <a:cs typeface="Arial" panose="020B0604020202020204" pitchFamily="34" charset="0"/>
                </a:rPr>
                <a:t> que </a:t>
              </a:r>
              <a:r>
                <a:rPr lang="en-US" altLang="zh-CN" sz="32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kem</a:t>
              </a:r>
              <a:r>
                <a:rPr lang="en-US" altLang="zh-CN" sz="32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zh-CN" sz="32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để</a:t>
              </a:r>
              <a:r>
                <a:rPr lang="en-US" altLang="zh-CN" sz="32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zh-CN" sz="32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làm</a:t>
              </a:r>
              <a:r>
                <a:rPr lang="en-US" altLang="zh-CN" sz="32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zh-CN" sz="32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khung</a:t>
              </a:r>
              <a:r>
                <a:rPr lang="en-US" altLang="zh-CN" sz="32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zh-CN" sz="32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ảnh</a:t>
              </a:r>
              <a:r>
                <a:rPr lang="en-US" altLang="zh-CN" sz="3200" b="1" dirty="0"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n-US" altLang="zh-CN" sz="32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bảng</a:t>
              </a:r>
              <a:r>
                <a:rPr lang="en-US" altLang="zh-CN" sz="32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zh-CN" sz="32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ghi</a:t>
              </a:r>
              <a:r>
                <a:rPr lang="en-US" altLang="zh-CN" sz="32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zh-CN" sz="32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nhớ</a:t>
              </a:r>
              <a:r>
                <a:rPr lang="en-US" altLang="zh-CN" sz="32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zh-CN" sz="32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nội</a:t>
              </a:r>
              <a:r>
                <a:rPr lang="en-US" altLang="zh-CN" sz="3200" b="1" dirty="0">
                  <a:latin typeface="Arial" panose="020B0604020202020204" pitchFamily="34" charset="0"/>
                  <a:cs typeface="Arial" panose="020B0604020202020204" pitchFamily="34" charset="0"/>
                </a:rPr>
                <a:t> dung </a:t>
              </a:r>
              <a:r>
                <a:rPr lang="en-US" altLang="zh-CN" sz="32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công</a:t>
              </a:r>
              <a:r>
                <a:rPr lang="en-US" altLang="zh-CN" sz="32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zh-CN" sz="32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việc</a:t>
              </a:r>
              <a:r>
                <a:rPr lang="en-US" altLang="zh-CN" sz="32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zh-CN" sz="32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hằng</a:t>
              </a:r>
              <a:r>
                <a:rPr lang="en-US" altLang="zh-CN" sz="32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zh-CN" sz="32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ngày</a:t>
              </a:r>
              <a:r>
                <a:rPr lang="en-US" altLang="zh-CN" sz="32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endParaRPr lang="zh-CN" alt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3CCE055B-16D2-42A0-B79E-8D818152E9AE}"/>
              </a:ext>
            </a:extLst>
          </p:cNvPr>
          <p:cNvGrpSpPr/>
          <p:nvPr/>
        </p:nvGrpSpPr>
        <p:grpSpPr>
          <a:xfrm>
            <a:off x="5771992" y="4452061"/>
            <a:ext cx="6066481" cy="1330036"/>
            <a:chOff x="3977443" y="-1656990"/>
            <a:chExt cx="3108271" cy="1374841"/>
          </a:xfrm>
        </p:grpSpPr>
        <p:sp>
          <p:nvSpPr>
            <p:cNvPr id="11" name="矩形: 圆角 6">
              <a:extLst>
                <a:ext uri="{FF2B5EF4-FFF2-40B4-BE49-F238E27FC236}">
                  <a16:creationId xmlns:a16="http://schemas.microsoft.com/office/drawing/2014/main" id="{54EF102E-107D-48D6-9EDE-EFE233AFFED9}"/>
                </a:ext>
              </a:extLst>
            </p:cNvPr>
            <p:cNvSpPr/>
            <p:nvPr/>
          </p:nvSpPr>
          <p:spPr>
            <a:xfrm>
              <a:off x="3977443" y="-1656990"/>
              <a:ext cx="3108271" cy="1374841"/>
            </a:xfrm>
            <a:prstGeom prst="roundRect">
              <a:avLst>
                <a:gd name="adj" fmla="val 16819"/>
              </a:avLst>
            </a:prstGeom>
            <a:solidFill>
              <a:srgbClr val="85E834"/>
            </a:solidFill>
            <a:ln w="34925" cap="rnd">
              <a:solidFill>
                <a:srgbClr val="139F4E"/>
              </a:solidFill>
              <a:prstDash val="dash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3600" dirty="0">
                <a:solidFill>
                  <a:srgbClr val="336600"/>
                </a:solidFill>
                <a:latin typeface="Baloo 2 ExtraBold" panose="03080902040302020200" pitchFamily="66" charset="0"/>
                <a:cs typeface="Baloo 2 ExtraBold" panose="03080902040302020200" pitchFamily="66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8AEA9D04-20AB-4B07-BBAB-2FEA25FC9BF2}"/>
                </a:ext>
              </a:extLst>
            </p:cNvPr>
            <p:cNvSpPr txBox="1"/>
            <p:nvPr/>
          </p:nvSpPr>
          <p:spPr>
            <a:xfrm>
              <a:off x="4032272" y="-1549482"/>
              <a:ext cx="3048464" cy="69367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32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Dùng</a:t>
              </a:r>
              <a:r>
                <a:rPr lang="en-US" altLang="zh-CN" sz="32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zh-CN" sz="32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nắp</a:t>
              </a:r>
              <a:r>
                <a:rPr lang="en-US" altLang="zh-CN" sz="3200" b="1" dirty="0">
                  <a:latin typeface="Arial" panose="020B0604020202020204" pitchFamily="34" charset="0"/>
                  <a:cs typeface="Arial" panose="020B0604020202020204" pitchFamily="34" charset="0"/>
                </a:rPr>
                <a:t> chai </a:t>
              </a:r>
              <a:r>
                <a:rPr lang="en-US" altLang="zh-CN" sz="32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để</a:t>
              </a:r>
              <a:r>
                <a:rPr lang="en-US" altLang="zh-CN" sz="32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zh-CN" sz="32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làm</a:t>
              </a:r>
              <a:r>
                <a:rPr lang="en-US" altLang="zh-CN" sz="32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zh-CN" sz="32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các</a:t>
              </a:r>
              <a:r>
                <a:rPr lang="en-US" altLang="zh-CN" sz="32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zh-CN" sz="32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dụng</a:t>
              </a:r>
              <a:r>
                <a:rPr lang="en-US" altLang="zh-CN" sz="32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zh-CN" sz="32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cụ</a:t>
              </a:r>
              <a:r>
                <a:rPr lang="en-US" altLang="zh-CN" sz="32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zh-CN" sz="32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học</a:t>
              </a:r>
              <a:r>
                <a:rPr lang="en-US" altLang="zh-CN" sz="32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zh-CN" sz="32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tập</a:t>
              </a:r>
              <a:r>
                <a:rPr lang="en-US" altLang="zh-CN" sz="32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endParaRPr lang="zh-CN" alt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1965359820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1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3CCE055B-16D2-42A0-B79E-8D818152E9AE}"/>
              </a:ext>
            </a:extLst>
          </p:cNvPr>
          <p:cNvGrpSpPr/>
          <p:nvPr/>
        </p:nvGrpSpPr>
        <p:grpSpPr>
          <a:xfrm>
            <a:off x="1696720" y="1595456"/>
            <a:ext cx="8493760" cy="1417678"/>
            <a:chOff x="3977443" y="-1656990"/>
            <a:chExt cx="3108271" cy="1374841"/>
          </a:xfrm>
        </p:grpSpPr>
        <p:sp>
          <p:nvSpPr>
            <p:cNvPr id="6" name="矩形: 圆角 6">
              <a:extLst>
                <a:ext uri="{FF2B5EF4-FFF2-40B4-BE49-F238E27FC236}">
                  <a16:creationId xmlns:a16="http://schemas.microsoft.com/office/drawing/2014/main" id="{54EF102E-107D-48D6-9EDE-EFE233AFFED9}"/>
                </a:ext>
              </a:extLst>
            </p:cNvPr>
            <p:cNvSpPr/>
            <p:nvPr/>
          </p:nvSpPr>
          <p:spPr>
            <a:xfrm>
              <a:off x="3977443" y="-1656990"/>
              <a:ext cx="3108271" cy="1374841"/>
            </a:xfrm>
            <a:prstGeom prst="roundRect">
              <a:avLst>
                <a:gd name="adj" fmla="val 16819"/>
              </a:avLst>
            </a:prstGeom>
            <a:solidFill>
              <a:srgbClr val="85E834"/>
            </a:solidFill>
            <a:ln w="34925" cap="rnd">
              <a:solidFill>
                <a:srgbClr val="139F4E"/>
              </a:solidFill>
              <a:prstDash val="dash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3600" dirty="0">
                <a:solidFill>
                  <a:srgbClr val="336600"/>
                </a:solidFill>
                <a:latin typeface="Baloo 2 ExtraBold" panose="03080902040302020200" pitchFamily="66" charset="0"/>
                <a:cs typeface="Baloo 2 ExtraBold" panose="03080902040302020200" pitchFamily="66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8AEA9D04-20AB-4B07-BBAB-2FEA25FC9BF2}"/>
                </a:ext>
              </a:extLst>
            </p:cNvPr>
            <p:cNvSpPr txBox="1"/>
            <p:nvPr/>
          </p:nvSpPr>
          <p:spPr>
            <a:xfrm>
              <a:off x="4032272" y="-1549482"/>
              <a:ext cx="3048464" cy="104466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vi-VN" sz="3200" b="1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Có rất nhiều ý tưởng để sắp xếp, trang trí cho góc học tập sao cho gọn, đẹp</a:t>
              </a:r>
              <a:r>
                <a:rPr lang="en-US" sz="3200" b="1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.</a:t>
              </a:r>
              <a:endParaRPr lang="zh-CN" alt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280544280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1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7" name="矩形: 圆角 6">
            <a:extLst>
              <a:ext uri="{FF2B5EF4-FFF2-40B4-BE49-F238E27FC236}">
                <a16:creationId xmlns:a16="http://schemas.microsoft.com/office/drawing/2014/main" id="{499B534F-1378-4732-B8F5-9F0EAA5133DB}"/>
              </a:ext>
            </a:extLst>
          </p:cNvPr>
          <p:cNvSpPr/>
          <p:nvPr/>
        </p:nvSpPr>
        <p:spPr>
          <a:xfrm>
            <a:off x="2976880" y="1597158"/>
            <a:ext cx="6228079" cy="2058995"/>
          </a:xfrm>
          <a:prstGeom prst="roundRect">
            <a:avLst>
              <a:gd name="adj" fmla="val 50000"/>
            </a:avLst>
          </a:prstGeom>
          <a:noFill/>
          <a:ln w="76200" cap="rnd">
            <a:solidFill>
              <a:srgbClr val="139F4E"/>
            </a:solidFill>
            <a:prstDash val="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932B74F-16E4-4688-B503-BAFBE814B90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09456" y="2106053"/>
            <a:ext cx="5535648" cy="1322947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1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7" name="矩形: 圆角 6">
            <a:extLst>
              <a:ext uri="{FF2B5EF4-FFF2-40B4-BE49-F238E27FC236}">
                <a16:creationId xmlns:a16="http://schemas.microsoft.com/office/drawing/2014/main" id="{499B534F-1378-4732-B8F5-9F0EAA5133DB}"/>
              </a:ext>
            </a:extLst>
          </p:cNvPr>
          <p:cNvSpPr/>
          <p:nvPr/>
        </p:nvSpPr>
        <p:spPr>
          <a:xfrm>
            <a:off x="2976880" y="1597158"/>
            <a:ext cx="6228079" cy="2058995"/>
          </a:xfrm>
          <a:prstGeom prst="roundRect">
            <a:avLst>
              <a:gd name="adj" fmla="val 50000"/>
            </a:avLst>
          </a:prstGeom>
          <a:noFill/>
          <a:ln w="76200" cap="rnd">
            <a:solidFill>
              <a:srgbClr val="139F4E"/>
            </a:solidFill>
            <a:prstDash val="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5BBF04B-ABA6-4A79-87D5-2E643FA5590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60859" y="1965181"/>
            <a:ext cx="5060119" cy="132294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64270446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Graphical user interface&#10;&#10;Description automatically generated">
            <a:extLst>
              <a:ext uri="{FF2B5EF4-FFF2-40B4-BE49-F238E27FC236}">
                <a16:creationId xmlns:a16="http://schemas.microsoft.com/office/drawing/2014/main" id="{2F77F305-41D6-4811-B0A7-87B496F5138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9D76B61D-6F1A-4785-9743-76A0BE7D49F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flipH="1">
            <a:off x="9796382" y="2126512"/>
            <a:ext cx="1859475" cy="378519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E67B335B-A02B-488E-86FD-0BCFFDC6A36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635218" y="484601"/>
            <a:ext cx="6596444" cy="707197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18E453C-C991-4A0E-9821-E412A093E474}"/>
              </a:ext>
            </a:extLst>
          </p:cNvPr>
          <p:cNvSpPr txBox="1"/>
          <p:nvPr/>
        </p:nvSpPr>
        <p:spPr>
          <a:xfrm>
            <a:off x="2854960" y="1330960"/>
            <a:ext cx="666756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vi-VN" sz="3200" b="1" dirty="0">
                <a:solidFill>
                  <a:srgbClr val="0070C0"/>
                </a:solidFill>
              </a:rPr>
              <a:t>Sắp xếp, trang trí góc học tập của em ở nhà theo các ý tưởng đã thảo luận trên lớp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vi-VN" sz="3200" b="1" dirty="0">
                <a:solidFill>
                  <a:srgbClr val="0070C0"/>
                </a:solidFill>
              </a:rPr>
              <a:t>Vẽ lại một góc yêu thích của em ở nhà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7683234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8AF01EC8-191D-48BB-87F8-533A3031D94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36058" y="897966"/>
            <a:ext cx="6185305" cy="3937081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07145654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组合 6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64" name="图片 63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sp>
          <p:nvSpPr>
            <p:cNvPr id="66" name="矩形 65"/>
            <p:cNvSpPr/>
            <p:nvPr/>
          </p:nvSpPr>
          <p:spPr>
            <a:xfrm>
              <a:off x="213645" y="176050"/>
              <a:ext cx="11760302" cy="651134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miri" panose="00000500000000000000" charset="0"/>
                <a:ea typeface="字魂35号-经典雅黑" panose="02000000000000000000" pitchFamily="2" charset="-122"/>
                <a:cs typeface="Amiri" panose="00000500000000000000" charset="0"/>
              </a:endParaRPr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271E4198-A29B-4916-B710-15D7DE9A421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64900" y="556705"/>
            <a:ext cx="10431160" cy="1457070"/>
          </a:xfrm>
          <a:prstGeom prst="rect">
            <a:avLst/>
          </a:prstGeom>
        </p:spPr>
      </p:pic>
      <p:grpSp>
        <p:nvGrpSpPr>
          <p:cNvPr id="70" name="Group 69">
            <a:extLst>
              <a:ext uri="{FF2B5EF4-FFF2-40B4-BE49-F238E27FC236}">
                <a16:creationId xmlns:a16="http://schemas.microsoft.com/office/drawing/2014/main" id="{2894203B-077F-4263-8299-687F00EFA4FF}"/>
              </a:ext>
            </a:extLst>
          </p:cNvPr>
          <p:cNvGrpSpPr/>
          <p:nvPr/>
        </p:nvGrpSpPr>
        <p:grpSpPr>
          <a:xfrm>
            <a:off x="3849954" y="1814443"/>
            <a:ext cx="5101006" cy="4486852"/>
            <a:chOff x="3906736" y="2197503"/>
            <a:chExt cx="4073723" cy="4073723"/>
          </a:xfrm>
        </p:grpSpPr>
        <p:pic>
          <p:nvPicPr>
            <p:cNvPr id="71" name="Picture 70">
              <a:extLst>
                <a:ext uri="{FF2B5EF4-FFF2-40B4-BE49-F238E27FC236}">
                  <a16:creationId xmlns:a16="http://schemas.microsoft.com/office/drawing/2014/main" id="{625E08DB-0679-49D6-9625-B26B5EEB280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sharpenSoften amount="25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3906736" y="2197503"/>
              <a:ext cx="4073723" cy="4073723"/>
            </a:xfrm>
            <a:prstGeom prst="rect">
              <a:avLst/>
            </a:prstGeom>
          </p:spPr>
        </p:pic>
        <p:pic>
          <p:nvPicPr>
            <p:cNvPr id="72" name="Graphic 71">
              <a:extLst>
                <a:ext uri="{FF2B5EF4-FFF2-40B4-BE49-F238E27FC236}">
                  <a16:creationId xmlns:a16="http://schemas.microsoft.com/office/drawing/2014/main" id="{5A1C1979-9C52-4214-B8A9-2DF40D383A69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5497810" y="3356436"/>
              <a:ext cx="891573" cy="1358588"/>
            </a:xfrm>
            <a:prstGeom prst="rect">
              <a:avLst/>
            </a:prstGeom>
          </p:spPr>
        </p:pic>
      </p:grpSp>
    </p:spTree>
    <p:custDataLst>
      <p:tags r:id="rId1"/>
    </p:custData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900" decel="100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组合 6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64" name="图片 63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sp>
          <p:nvSpPr>
            <p:cNvPr id="66" name="矩形 65"/>
            <p:cNvSpPr/>
            <p:nvPr/>
          </p:nvSpPr>
          <p:spPr>
            <a:xfrm>
              <a:off x="213645" y="176050"/>
              <a:ext cx="11760302" cy="651134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miri" panose="00000500000000000000" charset="0"/>
                <a:ea typeface="字魂35号-经典雅黑" panose="02000000000000000000" pitchFamily="2" charset="-122"/>
                <a:cs typeface="Amiri" panose="00000500000000000000" charset="0"/>
              </a:endParaRPr>
            </a:p>
          </p:txBody>
        </p:sp>
      </p:grpSp>
      <p:pic>
        <p:nvPicPr>
          <p:cNvPr id="9" name="Picture 8">
            <a:extLst>
              <a:ext uri="{FF2B5EF4-FFF2-40B4-BE49-F238E27FC236}">
                <a16:creationId xmlns:a16="http://schemas.microsoft.com/office/drawing/2014/main" id="{EC369AF2-70E5-4853-BD5C-B675AD13137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840237" y="142849"/>
            <a:ext cx="3091068" cy="1015912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5B897C0B-4F29-4B53-9B95-481A67174C90}"/>
              </a:ext>
            </a:extLst>
          </p:cNvPr>
          <p:cNvSpPr txBox="1"/>
          <p:nvPr/>
        </p:nvSpPr>
        <p:spPr>
          <a:xfrm>
            <a:off x="761466" y="1111968"/>
            <a:ext cx="10349564" cy="60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marR="0" lvl="0" indent="-45720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Các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em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kết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thành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nhóm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3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3F6D7C0D-03D3-4FA6-ABCF-33EB05D25A1B}"/>
              </a:ext>
            </a:extLst>
          </p:cNvPr>
          <p:cNvGrpSpPr/>
          <p:nvPr/>
        </p:nvGrpSpPr>
        <p:grpSpPr>
          <a:xfrm>
            <a:off x="8956224" y="3926790"/>
            <a:ext cx="3126750" cy="2845907"/>
            <a:chOff x="3906736" y="2197503"/>
            <a:chExt cx="4073723" cy="4073723"/>
          </a:xfrm>
        </p:grpSpPr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177614AB-0564-40CE-BFE3-7347D0C99A2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sharpenSoften amount="25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3906736" y="2197503"/>
              <a:ext cx="4073723" cy="4073723"/>
            </a:xfrm>
            <a:prstGeom prst="rect">
              <a:avLst/>
            </a:prstGeom>
          </p:spPr>
        </p:pic>
        <p:pic>
          <p:nvPicPr>
            <p:cNvPr id="13" name="Graphic 12">
              <a:extLst>
                <a:ext uri="{FF2B5EF4-FFF2-40B4-BE49-F238E27FC236}">
                  <a16:creationId xmlns:a16="http://schemas.microsoft.com/office/drawing/2014/main" id="{198EFA98-9C54-42D7-831E-A70E102BFD05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5497810" y="3356436"/>
              <a:ext cx="891573" cy="1358588"/>
            </a:xfrm>
            <a:prstGeom prst="rect">
              <a:avLst/>
            </a:prstGeom>
          </p:spPr>
        </p:pic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48E55C8C-B558-4571-9855-CBA9F2E9AD3F}"/>
              </a:ext>
            </a:extLst>
          </p:cNvPr>
          <p:cNvSpPr txBox="1"/>
          <p:nvPr/>
        </p:nvSpPr>
        <p:spPr>
          <a:xfrm>
            <a:off x="761466" y="1719186"/>
            <a:ext cx="9520454" cy="17256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marR="0" lvl="0" indent="-45720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Hai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em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nắm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tay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nhau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một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em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đứng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trong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vòng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tay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của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hai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bạn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tất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cả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cùng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đồng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thanh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đọc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“Ai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cũng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có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./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Góc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của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riêng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mình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./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xa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thì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nhớ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,/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Về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dọn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gọn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xinh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.”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F8D2FBD-CCB9-4948-AD21-A63C49559D13}"/>
              </a:ext>
            </a:extLst>
          </p:cNvPr>
          <p:cNvSpPr txBox="1"/>
          <p:nvPr/>
        </p:nvSpPr>
        <p:spPr>
          <a:xfrm>
            <a:off x="656985" y="3620837"/>
            <a:ext cx="8190212" cy="22857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marR="0" lvl="0" indent="-45720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Cô</a:t>
            </a: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hô: “Đi xa”, các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em</a:t>
            </a: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trong “nhà” chạy ra đi chơi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</a:t>
            </a: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Khi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cô</a:t>
            </a: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hô: “Trở về” các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em</a:t>
            </a: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vội tìm “nhà” của mình. Những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em</a:t>
            </a: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tìm thấy nhà chậm nhất sẽ cùng hát hoặc nhảy múa một bài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3078700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9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9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9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900" decel="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4" grpId="0"/>
      <p:bldP spid="1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组合 1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21" name="图片 20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sp>
          <p:nvSpPr>
            <p:cNvPr id="25" name="矩形 24"/>
            <p:cNvSpPr/>
            <p:nvPr/>
          </p:nvSpPr>
          <p:spPr>
            <a:xfrm>
              <a:off x="213645" y="176050"/>
              <a:ext cx="11760302" cy="651134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miri" panose="00000500000000000000" charset="0"/>
                <a:ea typeface="字魂35号-经典雅黑" panose="02000000000000000000" pitchFamily="2" charset="-122"/>
                <a:cs typeface="Amiri" panose="00000500000000000000" charset="0"/>
              </a:endParaRPr>
            </a:p>
          </p:txBody>
        </p:sp>
      </p:grpSp>
      <p:grpSp>
        <p:nvGrpSpPr>
          <p:cNvPr id="11" name="组合 10"/>
          <p:cNvGrpSpPr/>
          <p:nvPr/>
        </p:nvGrpSpPr>
        <p:grpSpPr>
          <a:xfrm>
            <a:off x="6532676" y="2583781"/>
            <a:ext cx="5350667" cy="4008897"/>
            <a:chOff x="847" y="1976639"/>
            <a:chExt cx="6095153" cy="4541525"/>
          </a:xfrm>
        </p:grpSpPr>
        <p:sp>
          <p:nvSpPr>
            <p:cNvPr id="12" name="矩形 16"/>
            <p:cNvSpPr>
              <a:spLocks noChangeArrowheads="1"/>
            </p:cNvSpPr>
            <p:nvPr/>
          </p:nvSpPr>
          <p:spPr bwMode="auto">
            <a:xfrm>
              <a:off x="847" y="5395718"/>
              <a:ext cx="6095153" cy="1122446"/>
            </a:xfrm>
            <a:prstGeom prst="rect">
              <a:avLst/>
            </a:prstGeom>
            <a:solidFill>
              <a:srgbClr val="639DB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miri" panose="00000500000000000000" charset="0"/>
                <a:ea typeface="字魂35号-经典雅黑" panose="02000000000000000000" pitchFamily="2" charset="-122"/>
                <a:cs typeface="Amiri" panose="00000500000000000000" charset="0"/>
              </a:endParaRPr>
            </a:p>
          </p:txBody>
        </p:sp>
        <p:sp>
          <p:nvSpPr>
            <p:cNvPr id="15" name="Rectangle 30"/>
            <p:cNvSpPr/>
            <p:nvPr/>
          </p:nvSpPr>
          <p:spPr>
            <a:xfrm>
              <a:off x="847" y="1976639"/>
              <a:ext cx="6095153" cy="3302852"/>
            </a:xfrm>
            <a:prstGeom prst="rect">
              <a:avLst/>
            </a:prstGeom>
            <a:blipFill dpi="0" rotWithShape="1">
              <a:blip r:embed="rId4"/>
              <a:srcRect/>
              <a:tile tx="419100" ty="419100" sx="55000" sy="55000" flip="none" algn="br"/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555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miri" panose="00000500000000000000" charset="0"/>
                <a:ea typeface="字魂35号-经典雅黑" panose="02000000000000000000" pitchFamily="2" charset="-122"/>
                <a:cs typeface="Amiri" panose="00000500000000000000" charset="0"/>
              </a:endParaRPr>
            </a:p>
          </p:txBody>
        </p:sp>
      </p:grpSp>
      <p:sp>
        <p:nvSpPr>
          <p:cNvPr id="18" name="Scroll: Vertical 17">
            <a:extLst>
              <a:ext uri="{FF2B5EF4-FFF2-40B4-BE49-F238E27FC236}">
                <a16:creationId xmlns:a16="http://schemas.microsoft.com/office/drawing/2014/main" id="{7459FE27-D4D1-490E-BF63-449B9A529D4D}"/>
              </a:ext>
            </a:extLst>
          </p:cNvPr>
          <p:cNvSpPr/>
          <p:nvPr/>
        </p:nvSpPr>
        <p:spPr>
          <a:xfrm>
            <a:off x="1142654" y="533400"/>
            <a:ext cx="5283199" cy="5791200"/>
          </a:xfrm>
          <a:prstGeom prst="verticalScroll">
            <a:avLst>
              <a:gd name="adj" fmla="val 8601"/>
            </a:avLst>
          </a:prstGeom>
          <a:solidFill>
            <a:schemeClr val="bg1"/>
          </a:solidFill>
          <a:ln w="38100">
            <a:solidFill>
              <a:srgbClr val="10853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/>
              <a:ea typeface="+mn-ea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DE6D5D9-4403-4348-874A-4AAD0EE1B2AE}"/>
              </a:ext>
            </a:extLst>
          </p:cNvPr>
          <p:cNvSpPr txBox="1"/>
          <p:nvPr/>
        </p:nvSpPr>
        <p:spPr>
          <a:xfrm>
            <a:off x="1848670" y="1631554"/>
            <a:ext cx="401365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Ai cũng có một góc riêng đáng yêu của mình ở nhà hoặc ở lớp, đi đâu xa cũng nhớ và nóng lòng được trở về.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等线"/>
              <a:ea typeface="+mn-ea"/>
              <a:cs typeface="+mn-cs"/>
            </a:endParaRP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1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7" name="矩形: 圆角 6">
            <a:extLst>
              <a:ext uri="{FF2B5EF4-FFF2-40B4-BE49-F238E27FC236}">
                <a16:creationId xmlns:a16="http://schemas.microsoft.com/office/drawing/2014/main" id="{499B534F-1378-4732-B8F5-9F0EAA5133DB}"/>
              </a:ext>
            </a:extLst>
          </p:cNvPr>
          <p:cNvSpPr/>
          <p:nvPr/>
        </p:nvSpPr>
        <p:spPr>
          <a:xfrm>
            <a:off x="2976880" y="1597158"/>
            <a:ext cx="6228079" cy="2058995"/>
          </a:xfrm>
          <a:prstGeom prst="roundRect">
            <a:avLst>
              <a:gd name="adj" fmla="val 50000"/>
            </a:avLst>
          </a:prstGeom>
          <a:noFill/>
          <a:ln w="76200" cap="rnd">
            <a:solidFill>
              <a:srgbClr val="139F4E"/>
            </a:solidFill>
            <a:prstDash val="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0" name="文本框 14">
            <a:extLst>
              <a:ext uri="{FF2B5EF4-FFF2-40B4-BE49-F238E27FC236}">
                <a16:creationId xmlns:a16="http://schemas.microsoft.com/office/drawing/2014/main" id="{8932F295-B600-4DEA-A0C4-9F5E1F18F408}"/>
              </a:ext>
            </a:extLst>
          </p:cNvPr>
          <p:cNvSpPr txBox="1"/>
          <p:nvPr/>
        </p:nvSpPr>
        <p:spPr>
          <a:xfrm>
            <a:off x="3591481" y="1964935"/>
            <a:ext cx="5323894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CN" sz="8000" b="0" i="0" u="none" strike="noStrike" kern="1200" cap="none" spc="0" normalizeH="0" baseline="0" noProof="0" dirty="0" err="1">
                <a:ln>
                  <a:solidFill>
                    <a:srgbClr val="336600"/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Coiny" panose="02000903060500060000" pitchFamily="2" charset="0"/>
                <a:ea typeface="小考拉体" panose="02000503000000000000" pitchFamily="2" charset="-122"/>
                <a:cs typeface="微软雅黑" panose="020B0503020204020204" pitchFamily="34" charset="-122"/>
              </a:rPr>
              <a:t>Khám</a:t>
            </a:r>
            <a:r>
              <a:rPr kumimoji="1" lang="en-US" altLang="zh-CN" sz="8000" b="0" i="0" u="none" strike="noStrike" kern="1200" cap="none" spc="0" normalizeH="0" baseline="0" noProof="0" dirty="0">
                <a:ln>
                  <a:solidFill>
                    <a:srgbClr val="336600"/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Coiny" panose="02000903060500060000" pitchFamily="2" charset="0"/>
                <a:ea typeface="小考拉体" panose="02000503000000000000" pitchFamily="2" charset="-122"/>
                <a:cs typeface="微软雅黑" panose="020B0503020204020204" pitchFamily="34" charset="-122"/>
              </a:rPr>
              <a:t> </a:t>
            </a:r>
            <a:r>
              <a:rPr kumimoji="1" lang="en-US" altLang="zh-CN" sz="8000" b="0" i="0" u="none" strike="noStrike" kern="1200" cap="none" spc="0" normalizeH="0" baseline="0" noProof="0" dirty="0" err="1">
                <a:ln>
                  <a:solidFill>
                    <a:srgbClr val="336600"/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Coiny" panose="02000903060500060000" pitchFamily="2" charset="0"/>
                <a:ea typeface="小考拉体" panose="02000503000000000000" pitchFamily="2" charset="-122"/>
                <a:cs typeface="微软雅黑" panose="020B0503020204020204" pitchFamily="34" charset="-122"/>
              </a:rPr>
              <a:t>phá</a:t>
            </a:r>
            <a:endParaRPr kumimoji="1" lang="en-US" altLang="zh-CN" sz="8000" b="0" i="0" u="none" strike="noStrike" kern="1200" cap="none" spc="0" normalizeH="0" baseline="0" noProof="0" dirty="0">
              <a:ln>
                <a:solidFill>
                  <a:srgbClr val="336600"/>
                </a:solidFill>
              </a:ln>
              <a:solidFill>
                <a:srgbClr val="FF0000"/>
              </a:solidFill>
              <a:effectLst/>
              <a:uLnTx/>
              <a:uFillTx/>
              <a:latin typeface="Coiny" panose="02000903060500060000" pitchFamily="2" charset="0"/>
              <a:ea typeface="小考拉体" panose="02000503000000000000" pitchFamily="2" charset="-122"/>
              <a:cs typeface="微软雅黑" panose="020B0503020204020204" pitchFamily="34" charset="-122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7794928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2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3" name="图片 20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sp>
          <p:nvSpPr>
            <p:cNvPr id="4" name="矩形 24"/>
            <p:cNvSpPr/>
            <p:nvPr/>
          </p:nvSpPr>
          <p:spPr>
            <a:xfrm>
              <a:off x="213645" y="176050"/>
              <a:ext cx="11760302" cy="651134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字魂35号-经典雅黑" panose="02000000000000000000" pitchFamily="2" charset="-122"/>
                <a:cs typeface="Arial" panose="020B0604020202020204" pitchFamily="34" charset="0"/>
              </a:endParaRPr>
            </a:p>
          </p:txBody>
        </p:sp>
      </p:grpSp>
      <p:pic>
        <p:nvPicPr>
          <p:cNvPr id="5" name="Góc học tập bừa bộn">
            <a:hlinkClick r:id="" action="ppaction://media"/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213645" y="176050"/>
            <a:ext cx="11760302" cy="661000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93504251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10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3" name="图片 20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sp>
          <p:nvSpPr>
            <p:cNvPr id="4" name="矩形 24"/>
            <p:cNvSpPr/>
            <p:nvPr/>
          </p:nvSpPr>
          <p:spPr>
            <a:xfrm>
              <a:off x="213645" y="176050"/>
              <a:ext cx="11760302" cy="651134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字魂35号-经典雅黑" panose="02000000000000000000" pitchFamily="2" charset="-122"/>
                <a:cs typeface="Arial" panose="020B0604020202020204" pitchFamily="34" charset="0"/>
              </a:endParaRPr>
            </a:p>
          </p:txBody>
        </p:sp>
      </p:grpSp>
      <p:sp>
        <p:nvSpPr>
          <p:cNvPr id="6" name="Flowchart: Terminator 5"/>
          <p:cNvSpPr/>
          <p:nvPr/>
        </p:nvSpPr>
        <p:spPr>
          <a:xfrm>
            <a:off x="558199" y="645384"/>
            <a:ext cx="9254837" cy="1482436"/>
          </a:xfrm>
          <a:prstGeom prst="flowChartTerminator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3600" b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Ông trăng đã nhắc nhở bạn Bo điều gì về góc học tập?</a:t>
            </a:r>
            <a:endParaRPr lang="en-US" sz="3600" b="1" dirty="0">
              <a:solidFill>
                <a:schemeClr val="tx1"/>
              </a:solidFill>
            </a:endParaRPr>
          </a:p>
        </p:txBody>
      </p:sp>
      <p:sp>
        <p:nvSpPr>
          <p:cNvPr id="7" name="Flowchart: Terminator 6"/>
          <p:cNvSpPr/>
          <p:nvPr/>
        </p:nvSpPr>
        <p:spPr>
          <a:xfrm>
            <a:off x="2552857" y="2597153"/>
            <a:ext cx="9254837" cy="1482436"/>
          </a:xfrm>
          <a:prstGeom prst="flowChartTerminator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  <a:spcAft>
                <a:spcPts val="800"/>
              </a:spcAft>
            </a:pPr>
            <a:r>
              <a:rPr lang="nl-NL" sz="3600" b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Bạn Bo đã làm gì sau khi được ông trăng nhắc nhở?</a:t>
            </a:r>
            <a:endParaRPr lang="en-US" sz="2800" b="1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Flowchart: Terminator 8"/>
          <p:cNvSpPr/>
          <p:nvPr/>
        </p:nvSpPr>
        <p:spPr>
          <a:xfrm>
            <a:off x="749955" y="4746885"/>
            <a:ext cx="9254837" cy="1482436"/>
          </a:xfrm>
          <a:prstGeom prst="flowChartTerminator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3600" b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Việc sắp xếp bàn học ngăn nắp, sạch đẹp có ích như thế nào?</a:t>
            </a:r>
            <a:endParaRPr lang="en-US" sz="3600" b="1" dirty="0">
              <a:solidFill>
                <a:schemeClr val="tx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41731482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组合 6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64" name="图片 63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sp>
          <p:nvSpPr>
            <p:cNvPr id="66" name="矩形 65"/>
            <p:cNvSpPr/>
            <p:nvPr/>
          </p:nvSpPr>
          <p:spPr>
            <a:xfrm>
              <a:off x="213645" y="176050"/>
              <a:ext cx="11760302" cy="651134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miri" panose="00000500000000000000" charset="0"/>
                <a:ea typeface="字魂35号-经典雅黑" panose="02000000000000000000" pitchFamily="2" charset="-122"/>
                <a:cs typeface="Amiri" panose="00000500000000000000" charset="0"/>
              </a:endParaRPr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5C7CE646-7757-4774-9CE6-B78392FC3B2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6067" y="393161"/>
            <a:ext cx="10809145" cy="707197"/>
          </a:xfrm>
          <a:prstGeom prst="rect">
            <a:avLst/>
          </a:prstGeom>
        </p:spPr>
      </p:pic>
      <p:pic>
        <p:nvPicPr>
          <p:cNvPr id="1026" name="Picture 2" descr="15 ý tưởng trang trí góc học tập tuyệt đẹp vừa nhìn là thích mê | Cốp Pha  Việt">
            <a:extLst>
              <a:ext uri="{FF2B5EF4-FFF2-40B4-BE49-F238E27FC236}">
                <a16:creationId xmlns:a16="http://schemas.microsoft.com/office/drawing/2014/main" id="{C522AB63-F5A1-4FDD-B88D-3FAF2412E1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925" y="1276408"/>
            <a:ext cx="6014435" cy="46234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Đại học Harvard: Trẻ càng bừa bộn ở 3 nơi này thì trẻ càng thông minh">
            <a:extLst>
              <a:ext uri="{FF2B5EF4-FFF2-40B4-BE49-F238E27FC236}">
                <a16:creationId xmlns:a16="http://schemas.microsoft.com/office/drawing/2014/main" id="{19FBD011-247F-45F6-81FA-20FEF30BFE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7974" y="1276408"/>
            <a:ext cx="5715000" cy="46234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60FFF19-5FF9-48AC-AA95-B70F7A8DD58C}"/>
              </a:ext>
            </a:extLst>
          </p:cNvPr>
          <p:cNvSpPr txBox="1"/>
          <p:nvPr/>
        </p:nvSpPr>
        <p:spPr>
          <a:xfrm>
            <a:off x="2684587" y="5849337"/>
            <a:ext cx="31394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4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AE137E8-0C4D-49D0-87FC-45CB3E3CD27C}"/>
              </a:ext>
            </a:extLst>
          </p:cNvPr>
          <p:cNvSpPr txBox="1"/>
          <p:nvPr/>
        </p:nvSpPr>
        <p:spPr>
          <a:xfrm>
            <a:off x="8655772" y="5937362"/>
            <a:ext cx="31394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4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01465083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7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NKNOELEADERBOARD" val="-1649018712"/>
  <p:tag name="ISPRING_LMS_API_VERSION" val="SCORM 2004 (4th edition)"/>
  <p:tag name="ISPRING_ULTRA_SCORM_COURSE_ID" val="C01729BA-1F64-40E8-BCCA-14AC87B9F1F2"/>
  <p:tag name="ISPRING_CMI5_LAUNCH_METHOD" val="any window"/>
  <p:tag name="ISPRING_SCORM_RATE_SLIDES" val="1"/>
  <p:tag name="ISPRINGCLOUDFOLDERID" val="1"/>
  <p:tag name="ISPRINGONLINEFOLDERID" val="1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free&quot;,&quot;studioSettings&quot;:{&quot;useMobileViewer&quot;:&quot;T_FALSE&quot;}},&quot;advancedSettings&quot;:{&quot;enableTextAllocation&quot;:&quot;T_TRUE&quot;,&quot;viewingFromLocalDrive&quot;:&quot;T_TRUE&quot;,&quot;contentScale&quot;:75,&quot;contentScaleMode&quot;:&quot;SCALE&quot;},&quot;accessibilitySettings&quot;:{&quot;enabled&quot;:&quot;T_FALSE&quot;},&quot;compressionSettings&quot;:{&quot;imageSettings&quot;:{&quot;jpegQuality&quot;:70,&quot;optimizeImageForResolution&quot;:&quot;T_FALSE&quot;},&quot;audioQuality&quot;:70,&quot;videoQuality&quot;:65},&quot;protectionSettings&quot;:{&quot;watermarkEnabled&quot;:&quot;T_FALSE&quot;,&quot;watermarkPosition&quot;:&quot;MIDDLE_CENTER&quot;,&quot;openWatermarkUrl&quot;:&quot;T_FALSE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wordSettings&quot;:{&quot;printCopies&quot;:1},&quot;studioSettings&quot;:{&quot;onlineDestinationFolderId&quot;:&quot;1&quot;}}"/>
  <p:tag name="ISPRING_SCORM_PASSING_SCORE" val="100.000000"/>
  <p:tag name="ISPRING_PRESENTATION_TITLE" val="HDTN_Tuan 14"/>
  <p:tag name="ISPRING_SCORM_ENDPOINT" val="&lt;endpoint&gt;&lt;enable&gt;0&lt;/enable&gt;&lt;lrs&gt;https://&lt;/lrs&gt;&lt;auth&gt;0&lt;/auth&gt;&lt;login&gt;&lt;/login&gt;&lt;password&gt;&lt;/password&gt;&lt;key&gt;&lt;/key&gt;&lt;name&gt;&lt;/name&gt;&lt;email&gt;&lt;/email&gt;&lt;/endpoint&gt;&#10;"/>
  <p:tag name="ISPRING_OUTPUT_FOLDER" val="[[&quot;}\uFFFD#\\{4A1C8A64-7770-4F96-98D0-5103FBF1FD58}&quot;,&quot;C:\\Users\\admin\\Desktop\\Thư Viên\\BGDT&quot;],[&quot;0l\uFFFD\uFFFD{44D03865-25CD-4811-B845-0D7D6EE844A7}&quot;,&quot;C:\\Users\\Admin\\Documents\\Zalo Received Files&quot;]]"/>
  <p:tag name="ISPRING_SCORM_RATE_QUIZZES" val="0"/>
  <p:tag name="ISPRING_FIRST_PUBLISH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BE115B21-C4C0-490F-B268-28441734E799}:288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75D701E2-F323-4D97-B919-022CEA3F2531}:289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F714D3A5-3F92-4179-A76E-2BEE06F6B76F}:290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1F00612B-8185-4041-BC55-EC67E413BED4}:292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63DCC946-F44A-40BF-8ABC-A5E834FE43F1}:29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D53BC443-F048-469D-8337-390A833506C7}:293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137D742A-6BC2-45DC-AEFB-E09CA3DC963E}:294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649152BF-45AB-4D9C-A84E-E6354EC0159C}:298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28D66F5A-2772-4161-B800-C689EA99E78B}:299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997873A5-5C2D-442D-B89C-D305BD15CA03}:30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7788C959-5386-48A0-9A5E-B71D8F8B4E73}:256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2A5A123E-A2DA-4FB8-8E62-734B4499A351}:295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92546806-DCA2-43AB-B1C6-E9E397A94DC6}:296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C3C769B7-E2D4-4CB7-9B8A-AD86A4B39FB6}:27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59F7DB88-E3EB-471E-8405-F55B09737CD7}:297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5486F91C-5909-4C0A-A1E9-4204471784D3}:263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641C9B5C-CEEF-4912-BFFA-43AD8964E3E8}:273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7D52DEB9-E37E-459E-846F-D0A29840608D}:286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CFB7BD5C-1002-4AD4-BE49-A01EF8389872}:270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B49BFC67-E63E-4502-B0BB-537AD32DD253}:287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4E06B6DC-3D93-4007-AAC1-9637AEB4FD92}:30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4735D320-C970-42D7-B0C3-5B30B673293A}:302"/>
</p:tagLst>
</file>

<file path=ppt/theme/theme1.xml><?xml version="1.0" encoding="utf-8"?>
<a:theme xmlns:a="http://schemas.openxmlformats.org/drawingml/2006/main" name="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Theme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621</TotalTime>
  <Words>439</Words>
  <Application>Microsoft Office PowerPoint</Application>
  <PresentationFormat>Widescreen</PresentationFormat>
  <Paragraphs>50</Paragraphs>
  <Slides>22</Slides>
  <Notes>22</Notes>
  <HiddenSlides>0</HiddenSlides>
  <MMClips>3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22</vt:i4>
      </vt:variant>
    </vt:vector>
  </HeadingPairs>
  <TitlesOfParts>
    <vt:vector size="35" baseType="lpstr">
      <vt:lpstr>等线</vt:lpstr>
      <vt:lpstr>等线 Light</vt:lpstr>
      <vt:lpstr>微软雅黑</vt:lpstr>
      <vt:lpstr>Amiri</vt:lpstr>
      <vt:lpstr>Arial</vt:lpstr>
      <vt:lpstr>Baloo 2 ExtraBold</vt:lpstr>
      <vt:lpstr>Calibri</vt:lpstr>
      <vt:lpstr>Coiny</vt:lpstr>
      <vt:lpstr>Times New Roman</vt:lpstr>
      <vt:lpstr>字魂35号-经典雅黑</vt:lpstr>
      <vt:lpstr>​​</vt:lpstr>
      <vt:lpstr>Office Theme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HDTN_Tuan 14</dc:title>
  <dc:creator>Thao Tran</dc:creator>
  <cp:lastModifiedBy>admin</cp:lastModifiedBy>
  <cp:revision>29</cp:revision>
  <dcterms:created xsi:type="dcterms:W3CDTF">2022-08-07T03:46:55Z</dcterms:created>
  <dcterms:modified xsi:type="dcterms:W3CDTF">2023-05-17T10:13:39Z</dcterms:modified>
</cp:coreProperties>
</file>