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  <p:sldMasterId id="2147483695" r:id="rId4"/>
  </p:sldMasterIdLst>
  <p:sldIdLst>
    <p:sldId id="523" r:id="rId5"/>
    <p:sldId id="334" r:id="rId6"/>
    <p:sldId id="322" r:id="rId7"/>
    <p:sldId id="324" r:id="rId8"/>
    <p:sldId id="325" r:id="rId9"/>
    <p:sldId id="326" r:id="rId10"/>
    <p:sldId id="327" r:id="rId11"/>
    <p:sldId id="52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EE613F5-8725-4CE7-8987-681B47D0A896}">
          <p14:sldIdLst>
            <p14:sldId id="523"/>
            <p14:sldId id="334"/>
            <p14:sldId id="322"/>
            <p14:sldId id="324"/>
            <p14:sldId id="325"/>
            <p14:sldId id="326"/>
            <p14:sldId id="327"/>
            <p14:sldId id="5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67CE6B-C3BD-483F-93EF-2DDC7F23C7DF}" v="35" dt="2021-08-09T23:29:29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64" y="3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il Phạm" userId="72956dafe1aa49c0" providerId="LiveId" clId="{5067CE6B-C3BD-483F-93EF-2DDC7F23C7DF}"/>
    <pc:docChg chg="undo custSel addSld modSld modMainMaster">
      <pc:chgData name="Nasil Phạm" userId="72956dafe1aa49c0" providerId="LiveId" clId="{5067CE6B-C3BD-483F-93EF-2DDC7F23C7DF}" dt="2021-08-09T23:30:20.059" v="59" actId="403"/>
      <pc:docMkLst>
        <pc:docMk/>
      </pc:docMkLst>
      <pc:sldChg chg="modSp add mod">
        <pc:chgData name="Nasil Phạm" userId="72956dafe1aa49c0" providerId="LiveId" clId="{5067CE6B-C3BD-483F-93EF-2DDC7F23C7DF}" dt="2021-08-09T23:30:20.059" v="59" actId="403"/>
        <pc:sldMkLst>
          <pc:docMk/>
          <pc:sldMk cId="822077034" sldId="297"/>
        </pc:sldMkLst>
        <pc:spChg chg="mod">
          <ac:chgData name="Nasil Phạm" userId="72956dafe1aa49c0" providerId="LiveId" clId="{5067CE6B-C3BD-483F-93EF-2DDC7F23C7DF}" dt="2021-08-09T23:30:20.059" v="59" actId="403"/>
          <ac:spMkLst>
            <pc:docMk/>
            <pc:sldMk cId="822077034" sldId="297"/>
            <ac:spMk id="8" creationId="{6FBC0567-12BD-4D34-A238-FCF070792EAB}"/>
          </ac:spMkLst>
        </pc:spChg>
      </pc:sldChg>
      <pc:sldChg chg="modSp">
        <pc:chgData name="Nasil Phạm" userId="72956dafe1aa49c0" providerId="LiveId" clId="{5067CE6B-C3BD-483F-93EF-2DDC7F23C7DF}" dt="2021-08-09T23:29:02.981" v="46" actId="1076"/>
        <pc:sldMkLst>
          <pc:docMk/>
          <pc:sldMk cId="3080140967" sldId="322"/>
        </pc:sldMkLst>
        <pc:picChg chg="mod">
          <ac:chgData name="Nasil Phạm" userId="72956dafe1aa49c0" providerId="LiveId" clId="{5067CE6B-C3BD-483F-93EF-2DDC7F23C7DF}" dt="2021-08-09T23:29:02.981" v="46" actId="1076"/>
          <ac:picMkLst>
            <pc:docMk/>
            <pc:sldMk cId="3080140967" sldId="322"/>
            <ac:picMk id="6" creationId="{00000000-0000-0000-0000-000000000000}"/>
          </ac:picMkLst>
        </pc:picChg>
        <pc:picChg chg="mod">
          <ac:chgData name="Nasil Phạm" userId="72956dafe1aa49c0" providerId="LiveId" clId="{5067CE6B-C3BD-483F-93EF-2DDC7F23C7DF}" dt="2021-08-09T23:28:45.629" v="36" actId="14100"/>
          <ac:picMkLst>
            <pc:docMk/>
            <pc:sldMk cId="3080140967" sldId="322"/>
            <ac:picMk id="1026" creationId="{00000000-0000-0000-0000-000000000000}"/>
          </ac:picMkLst>
        </pc:picChg>
      </pc:sldChg>
      <pc:sldChg chg="modSp">
        <pc:chgData name="Nasil Phạm" userId="72956dafe1aa49c0" providerId="LiveId" clId="{5067CE6B-C3BD-483F-93EF-2DDC7F23C7DF}" dt="2021-08-09T23:29:18.477" v="50" actId="1076"/>
        <pc:sldMkLst>
          <pc:docMk/>
          <pc:sldMk cId="745068187" sldId="324"/>
        </pc:sldMkLst>
        <pc:picChg chg="mod">
          <ac:chgData name="Nasil Phạm" userId="72956dafe1aa49c0" providerId="LiveId" clId="{5067CE6B-C3BD-483F-93EF-2DDC7F23C7DF}" dt="2021-08-09T23:29:18.477" v="50" actId="1076"/>
          <ac:picMkLst>
            <pc:docMk/>
            <pc:sldMk cId="745068187" sldId="324"/>
            <ac:picMk id="7" creationId="{00000000-0000-0000-0000-000000000000}"/>
          </ac:picMkLst>
        </pc:picChg>
        <pc:picChg chg="mod">
          <ac:chgData name="Nasil Phạm" userId="72956dafe1aa49c0" providerId="LiveId" clId="{5067CE6B-C3BD-483F-93EF-2DDC7F23C7DF}" dt="2021-08-09T23:29:18.477" v="50" actId="1076"/>
          <ac:picMkLst>
            <pc:docMk/>
            <pc:sldMk cId="745068187" sldId="324"/>
            <ac:picMk id="3078" creationId="{00000000-0000-0000-0000-000000000000}"/>
          </ac:picMkLst>
        </pc:picChg>
      </pc:sldChg>
      <pc:sldChg chg="modSp">
        <pc:chgData name="Nasil Phạm" userId="72956dafe1aa49c0" providerId="LiveId" clId="{5067CE6B-C3BD-483F-93EF-2DDC7F23C7DF}" dt="2021-08-09T23:29:29.309" v="53" actId="1076"/>
        <pc:sldMkLst>
          <pc:docMk/>
          <pc:sldMk cId="1574096121" sldId="326"/>
        </pc:sldMkLst>
        <pc:picChg chg="mod">
          <ac:chgData name="Nasil Phạm" userId="72956dafe1aa49c0" providerId="LiveId" clId="{5067CE6B-C3BD-483F-93EF-2DDC7F23C7DF}" dt="2021-08-09T23:29:29.309" v="53" actId="1076"/>
          <ac:picMkLst>
            <pc:docMk/>
            <pc:sldMk cId="1574096121" sldId="326"/>
            <ac:picMk id="6146" creationId="{00000000-0000-0000-0000-000000000000}"/>
          </ac:picMkLst>
        </pc:picChg>
      </pc:sldChg>
      <pc:sldChg chg="modSp mod">
        <pc:chgData name="Nasil Phạm" userId="72956dafe1aa49c0" providerId="LiveId" clId="{5067CE6B-C3BD-483F-93EF-2DDC7F23C7DF}" dt="2021-08-09T23:29:45.183" v="56" actId="1076"/>
        <pc:sldMkLst>
          <pc:docMk/>
          <pc:sldMk cId="4199920495" sldId="329"/>
        </pc:sldMkLst>
        <pc:spChg chg="mod">
          <ac:chgData name="Nasil Phạm" userId="72956dafe1aa49c0" providerId="LiveId" clId="{5067CE6B-C3BD-483F-93EF-2DDC7F23C7DF}" dt="2021-08-09T23:29:45.183" v="56" actId="1076"/>
          <ac:spMkLst>
            <pc:docMk/>
            <pc:sldMk cId="4199920495" sldId="329"/>
            <ac:spMk id="4" creationId="{5BE6576F-56EA-4503-8CED-F735E15FC8FD}"/>
          </ac:spMkLst>
        </pc:spChg>
        <pc:picChg chg="mod">
          <ac:chgData name="Nasil Phạm" userId="72956dafe1aa49c0" providerId="LiveId" clId="{5067CE6B-C3BD-483F-93EF-2DDC7F23C7DF}" dt="2021-08-09T23:29:38.157" v="54" actId="1076"/>
          <ac:picMkLst>
            <pc:docMk/>
            <pc:sldMk cId="4199920495" sldId="329"/>
            <ac:picMk id="2" creationId="{00000000-0000-0000-0000-000000000000}"/>
          </ac:picMkLst>
        </pc:picChg>
      </pc:sldChg>
      <pc:sldChg chg="new">
        <pc:chgData name="Nasil Phạm" userId="72956dafe1aa49c0" providerId="LiveId" clId="{5067CE6B-C3BD-483F-93EF-2DDC7F23C7DF}" dt="2021-08-09T09:34:02.369" v="21" actId="680"/>
        <pc:sldMkLst>
          <pc:docMk/>
          <pc:sldMk cId="2978290131" sldId="337"/>
        </pc:sldMkLst>
      </pc:sldChg>
      <pc:sldChg chg="add">
        <pc:chgData name="Nasil Phạm" userId="72956dafe1aa49c0" providerId="LiveId" clId="{5067CE6B-C3BD-483F-93EF-2DDC7F23C7DF}" dt="2021-08-09T09:34:14.961" v="22" actId="403"/>
        <pc:sldMkLst>
          <pc:docMk/>
          <pc:sldMk cId="1510731552" sldId="517"/>
        </pc:sldMkLst>
      </pc:sldChg>
      <pc:sldMasterChg chg="addSp modSp modSldLayout">
        <pc:chgData name="Nasil Phạm" userId="72956dafe1aa49c0" providerId="LiveId" clId="{5067CE6B-C3BD-483F-93EF-2DDC7F23C7DF}" dt="2021-08-09T09:33:52.765" v="19" actId="403"/>
        <pc:sldMasterMkLst>
          <pc:docMk/>
          <pc:sldMasterMk cId="691698797" sldId="2147483651"/>
        </pc:sldMasterMkLst>
        <pc:spChg chg="add mod">
          <ac:chgData name="Nasil Phạm" userId="72956dafe1aa49c0" providerId="LiveId" clId="{5067CE6B-C3BD-483F-93EF-2DDC7F23C7DF}" dt="2021-08-09T09:33:52.765" v="19" actId="403"/>
          <ac:spMkLst>
            <pc:docMk/>
            <pc:sldMasterMk cId="691698797" sldId="2147483651"/>
            <ac:spMk id="3" creationId="{29095667-667B-49CF-ABED-2D94C55A10C6}"/>
          </ac:spMkLst>
        </pc:spChg>
        <pc:picChg chg="add mod">
          <ac:chgData name="Nasil Phạm" userId="72956dafe1aa49c0" providerId="LiveId" clId="{5067CE6B-C3BD-483F-93EF-2DDC7F23C7DF}" dt="2021-08-09T09:33:52.765" v="19" actId="403"/>
          <ac:picMkLst>
            <pc:docMk/>
            <pc:sldMasterMk cId="691698797" sldId="2147483651"/>
            <ac:picMk id="2" creationId="{B844E7EF-7E42-4360-B3C9-187DC74CA0A0}"/>
          </ac:picMkLst>
        </pc:picChg>
        <pc:picChg chg="add mod">
          <ac:chgData name="Nasil Phạm" userId="72956dafe1aa49c0" providerId="LiveId" clId="{5067CE6B-C3BD-483F-93EF-2DDC7F23C7DF}" dt="2021-08-09T09:33:52.765" v="19" actId="403"/>
          <ac:picMkLst>
            <pc:docMk/>
            <pc:sldMasterMk cId="691698797" sldId="2147483651"/>
            <ac:picMk id="4" creationId="{B0120350-C6D5-4624-9352-00EDC72AE988}"/>
          </ac:picMkLst>
        </pc:picChg>
        <pc:sldLayoutChg chg="modSp mod">
          <pc:chgData name="Nasil Phạm" userId="72956dafe1aa49c0" providerId="LiveId" clId="{5067CE6B-C3BD-483F-93EF-2DDC7F23C7DF}" dt="2021-08-09T09:33:45.310" v="18" actId="20577"/>
          <pc:sldLayoutMkLst>
            <pc:docMk/>
            <pc:sldMasterMk cId="691698797" sldId="2147483651"/>
            <pc:sldLayoutMk cId="1470002949" sldId="2147483687"/>
          </pc:sldLayoutMkLst>
          <pc:spChg chg="mod">
            <ac:chgData name="Nasil Phạm" userId="72956dafe1aa49c0" providerId="LiveId" clId="{5067CE6B-C3BD-483F-93EF-2DDC7F23C7DF}" dt="2021-08-09T09:33:45.310" v="18" actId="20577"/>
            <ac:spMkLst>
              <pc:docMk/>
              <pc:sldMasterMk cId="691698797" sldId="2147483651"/>
              <pc:sldLayoutMk cId="1470002949" sldId="2147483687"/>
              <ac:spMk id="21" creationId="{7906B193-ED6B-4AA8-AC54-DB2A501FADDA}"/>
            </ac:spMkLst>
          </pc:spChg>
        </pc:sldLayoutChg>
      </pc:sldMasterChg>
      <pc:sldMasterChg chg="addSp modSp">
        <pc:chgData name="Nasil Phạm" userId="72956dafe1aa49c0" providerId="LiveId" clId="{5067CE6B-C3BD-483F-93EF-2DDC7F23C7DF}" dt="2021-08-09T09:33:54.801" v="20" actId="403"/>
        <pc:sldMasterMkLst>
          <pc:docMk/>
          <pc:sldMasterMk cId="1086816533" sldId="2147483656"/>
        </pc:sldMasterMkLst>
        <pc:spChg chg="add mod">
          <ac:chgData name="Nasil Phạm" userId="72956dafe1aa49c0" providerId="LiveId" clId="{5067CE6B-C3BD-483F-93EF-2DDC7F23C7DF}" dt="2021-08-09T09:33:54.801" v="20" actId="403"/>
          <ac:spMkLst>
            <pc:docMk/>
            <pc:sldMasterMk cId="1086816533" sldId="2147483656"/>
            <ac:spMk id="3" creationId="{1C0A8003-C099-4DCB-A3C5-A054CB2B5DD6}"/>
          </ac:spMkLst>
        </pc:spChg>
        <pc:picChg chg="add mod">
          <ac:chgData name="Nasil Phạm" userId="72956dafe1aa49c0" providerId="LiveId" clId="{5067CE6B-C3BD-483F-93EF-2DDC7F23C7DF}" dt="2021-08-09T09:33:54.801" v="20" actId="403"/>
          <ac:picMkLst>
            <pc:docMk/>
            <pc:sldMasterMk cId="1086816533" sldId="2147483656"/>
            <ac:picMk id="2" creationId="{0099BFC4-A73A-434E-894E-7A752D3C3A23}"/>
          </ac:picMkLst>
        </pc:picChg>
        <pc:picChg chg="add mod">
          <ac:chgData name="Nasil Phạm" userId="72956dafe1aa49c0" providerId="LiveId" clId="{5067CE6B-C3BD-483F-93EF-2DDC7F23C7DF}" dt="2021-08-09T09:33:54.801" v="20" actId="403"/>
          <ac:picMkLst>
            <pc:docMk/>
            <pc:sldMasterMk cId="1086816533" sldId="2147483656"/>
            <ac:picMk id="4" creationId="{68C69800-E1A0-4543-85DD-188426CA24CA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C4D3E3-CA7E-4E70-9736-8ABB338D9562}"/>
              </a:ext>
            </a:extLst>
          </p:cNvPr>
          <p:cNvSpPr/>
          <p:nvPr userDrawn="1"/>
        </p:nvSpPr>
        <p:spPr>
          <a:xfrm>
            <a:off x="173046" y="285186"/>
            <a:ext cx="11809593" cy="6535271"/>
          </a:xfrm>
          <a:prstGeom prst="roundRect">
            <a:avLst>
              <a:gd name="adj" fmla="val 5967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B42DAB7-6142-42A6-8E7F-3D7E68A363AA}"/>
              </a:ext>
            </a:extLst>
          </p:cNvPr>
          <p:cNvSpPr/>
          <p:nvPr userDrawn="1"/>
        </p:nvSpPr>
        <p:spPr>
          <a:xfrm>
            <a:off x="0" y="5150224"/>
            <a:ext cx="2024310" cy="1707777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DB9EA634-0F9F-494B-B73F-484148581D91}"/>
              </a:ext>
            </a:extLst>
          </p:cNvPr>
          <p:cNvSpPr/>
          <p:nvPr userDrawn="1"/>
        </p:nvSpPr>
        <p:spPr>
          <a:xfrm>
            <a:off x="395859" y="4625788"/>
            <a:ext cx="2415309" cy="2283478"/>
          </a:xfrm>
          <a:prstGeom prst="rtTriangle">
            <a:avLst/>
          </a:prstGeom>
          <a:solidFill>
            <a:srgbClr val="009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D1DD2F0-1E09-4BE6-A7DE-8C06ACE2AA75}"/>
              </a:ext>
            </a:extLst>
          </p:cNvPr>
          <p:cNvSpPr/>
          <p:nvPr userDrawn="1"/>
        </p:nvSpPr>
        <p:spPr>
          <a:xfrm rot="10800000">
            <a:off x="10394481" y="0"/>
            <a:ext cx="1863838" cy="1838047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217B321F-A2C8-4C10-87B8-FF197474F4A6}"/>
              </a:ext>
            </a:extLst>
          </p:cNvPr>
          <p:cNvSpPr/>
          <p:nvPr userDrawn="1"/>
        </p:nvSpPr>
        <p:spPr>
          <a:xfrm rot="10800000">
            <a:off x="9376350" y="0"/>
            <a:ext cx="2415309" cy="2283478"/>
          </a:xfrm>
          <a:prstGeom prst="rtTriangle">
            <a:avLst/>
          </a:prstGeom>
          <a:solidFill>
            <a:srgbClr val="009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DCFD63-96BE-4F5B-A298-6F406CE8C82C}"/>
              </a:ext>
            </a:extLst>
          </p:cNvPr>
          <p:cNvSpPr/>
          <p:nvPr userDrawn="1"/>
        </p:nvSpPr>
        <p:spPr>
          <a:xfrm>
            <a:off x="5836515" y="3083197"/>
            <a:ext cx="5730968" cy="114552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3D88355-306A-48E2-A92E-1D1AB947B522}"/>
              </a:ext>
            </a:extLst>
          </p:cNvPr>
          <p:cNvSpPr/>
          <p:nvPr userDrawn="1"/>
        </p:nvSpPr>
        <p:spPr>
          <a:xfrm>
            <a:off x="6913589" y="4453499"/>
            <a:ext cx="4653894" cy="508466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6C553E-C677-42B6-AF1C-DEF080012A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986" y="285186"/>
            <a:ext cx="3701426" cy="494347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30396EC-0661-4642-8DEC-905FB0398A2A}"/>
              </a:ext>
            </a:extLst>
          </p:cNvPr>
          <p:cNvSpPr/>
          <p:nvPr userDrawn="1"/>
        </p:nvSpPr>
        <p:spPr>
          <a:xfrm>
            <a:off x="3350498" y="5390026"/>
            <a:ext cx="1927914" cy="77840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422DC164-04A5-480D-8BBA-B760A3C9F8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86" y="5397903"/>
            <a:ext cx="1249138" cy="78029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2AD1FF5-FFA6-4658-82FB-D9879361A57B}"/>
              </a:ext>
            </a:extLst>
          </p:cNvPr>
          <p:cNvSpPr/>
          <p:nvPr userDrawn="1"/>
        </p:nvSpPr>
        <p:spPr>
          <a:xfrm>
            <a:off x="5836515" y="1865128"/>
            <a:ext cx="5730968" cy="114552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713510F-2914-431A-AA06-486B596737CC}"/>
              </a:ext>
            </a:extLst>
          </p:cNvPr>
          <p:cNvSpPr txBox="1">
            <a:spLocks/>
          </p:cNvSpPr>
          <p:nvPr userDrawn="1"/>
        </p:nvSpPr>
        <p:spPr>
          <a:xfrm>
            <a:off x="6203750" y="2097408"/>
            <a:ext cx="5007944" cy="65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tử</a:t>
            </a: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031702D-1C58-49CA-A7CB-B4EF0021C8A3}"/>
              </a:ext>
            </a:extLst>
          </p:cNvPr>
          <p:cNvSpPr txBox="1">
            <a:spLocks/>
          </p:cNvSpPr>
          <p:nvPr userDrawn="1"/>
        </p:nvSpPr>
        <p:spPr>
          <a:xfrm>
            <a:off x="6198027" y="3364611"/>
            <a:ext cx="5007944" cy="65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Unit Starter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906B193-ED6B-4AA8-AC54-DB2A501FADDA}"/>
              </a:ext>
            </a:extLst>
          </p:cNvPr>
          <p:cNvSpPr txBox="1">
            <a:spLocks/>
          </p:cNvSpPr>
          <p:nvPr userDrawn="1"/>
        </p:nvSpPr>
        <p:spPr>
          <a:xfrm>
            <a:off x="7197508" y="4377765"/>
            <a:ext cx="5007944" cy="65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Lesson 3: Vocabulary</a:t>
            </a:r>
          </a:p>
        </p:txBody>
      </p:sp>
    </p:spTree>
    <p:extLst>
      <p:ext uri="{BB962C8B-B14F-4D97-AF65-F5344CB8AC3E}">
        <p14:creationId xmlns:p14="http://schemas.microsoft.com/office/powerpoint/2010/main" val="1470002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45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048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45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417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159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373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807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230220-5F29-4759-BBB0-2987CDE0DDD6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2142345-92E5-45C5-9540-7E079BFC3C2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FC9EFD5-ECD7-49DA-85BE-0182B1003A4F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8067492-6897-474D-A191-66389597D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그룹 77">
            <a:extLst>
              <a:ext uri="{FF2B5EF4-FFF2-40B4-BE49-F238E27FC236}">
                <a16:creationId xmlns:a16="http://schemas.microsoft.com/office/drawing/2014/main" id="{EE171339-23BB-4C14-ACEC-82EDEE4FFB7A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7" name="Rectangle 49">
              <a:extLst>
                <a:ext uri="{FF2B5EF4-FFF2-40B4-BE49-F238E27FC236}">
                  <a16:creationId xmlns:a16="http://schemas.microsoft.com/office/drawing/2014/main" id="{1C2E5203-834C-440B-93AD-94647ACF65A5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50">
              <a:extLst>
                <a:ext uri="{FF2B5EF4-FFF2-40B4-BE49-F238E27FC236}">
                  <a16:creationId xmlns:a16="http://schemas.microsoft.com/office/drawing/2014/main" id="{781C657E-6AE3-49AA-AC2F-10CC62409E79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" name="Rectangle 51">
              <a:extLst>
                <a:ext uri="{FF2B5EF4-FFF2-40B4-BE49-F238E27FC236}">
                  <a16:creationId xmlns:a16="http://schemas.microsoft.com/office/drawing/2014/main" id="{86389DDB-A05B-4316-AEBA-1CB3810775AE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52">
              <a:extLst>
                <a:ext uri="{FF2B5EF4-FFF2-40B4-BE49-F238E27FC236}">
                  <a16:creationId xmlns:a16="http://schemas.microsoft.com/office/drawing/2014/main" id="{BBED4C4A-5DF1-45C1-864F-B9CC7A02487F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53">
              <a:extLst>
                <a:ext uri="{FF2B5EF4-FFF2-40B4-BE49-F238E27FC236}">
                  <a16:creationId xmlns:a16="http://schemas.microsoft.com/office/drawing/2014/main" id="{456B4A2B-3A13-4382-AA54-D8F8621DE0D4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54">
              <a:extLst>
                <a:ext uri="{FF2B5EF4-FFF2-40B4-BE49-F238E27FC236}">
                  <a16:creationId xmlns:a16="http://schemas.microsoft.com/office/drawing/2014/main" id="{5F0FF0FC-6898-4340-9DA4-351073E3ED8F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3CF2F12F-7A2D-468C-A717-7C5F02B59E14}"/>
              </a:ext>
            </a:extLst>
          </p:cNvPr>
          <p:cNvGrpSpPr/>
          <p:nvPr userDrawn="1"/>
        </p:nvGrpSpPr>
        <p:grpSpPr>
          <a:xfrm>
            <a:off x="4116912" y="1672505"/>
            <a:ext cx="3961557" cy="3115832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59D55E-F507-4F94-BED4-75B0D278B12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C5D06C-BEA9-4FE1-9B00-FB291A82C93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2B6F7E-B45F-46ED-B32E-3E806DBC1AF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9C50D37-33CF-4AC8-894C-7851011902A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1811BD-F80D-4DA0-90C0-751DD8EB1BD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BAADF7B-A5AB-47CC-A487-064B3C8736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B6723C7-433E-49BC-BD53-CACE5ABB49E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EF352A-E610-4C97-8351-EEB778A3542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aphic 14">
            <a:extLst>
              <a:ext uri="{FF2B5EF4-FFF2-40B4-BE49-F238E27FC236}">
                <a16:creationId xmlns:a16="http://schemas.microsoft.com/office/drawing/2014/main" id="{F0BA3A3B-4632-4293-B147-E05FF4F1BA0C}"/>
              </a:ext>
            </a:extLst>
          </p:cNvPr>
          <p:cNvGrpSpPr/>
          <p:nvPr userDrawn="1"/>
        </p:nvGrpSpPr>
        <p:grpSpPr>
          <a:xfrm>
            <a:off x="784384" y="2121344"/>
            <a:ext cx="2820225" cy="2218155"/>
            <a:chOff x="2444748" y="555045"/>
            <a:chExt cx="7282048" cy="572745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E3F088-54E3-46E1-8FAB-4EB159B0D17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987F560-CBD6-4A1C-A61A-F3F64BC0067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0D5FF0C-6A7C-4655-8874-B6EE383272C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F5FC9B1-AFF5-4A0A-8666-D0889D8FFA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D6057FD-9A06-4649-ABF0-B79C6AB48C9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0C32FE8-6B7F-40EE-82F4-32814DF1A41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372557D-5685-472F-890B-C5A5A4DC0F1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975543C-1027-4F94-912E-5017992EE2C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aphic 14">
            <a:extLst>
              <a:ext uri="{FF2B5EF4-FFF2-40B4-BE49-F238E27FC236}">
                <a16:creationId xmlns:a16="http://schemas.microsoft.com/office/drawing/2014/main" id="{DE0FD0BF-CF2E-46D6-A7BD-964E52A0639C}"/>
              </a:ext>
            </a:extLst>
          </p:cNvPr>
          <p:cNvGrpSpPr/>
          <p:nvPr userDrawn="1"/>
        </p:nvGrpSpPr>
        <p:grpSpPr>
          <a:xfrm>
            <a:off x="8590771" y="2121344"/>
            <a:ext cx="2820225" cy="2218155"/>
            <a:chOff x="2444748" y="555045"/>
            <a:chExt cx="7282048" cy="572745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21EC3BD-B7BB-4E3A-AEB4-531BB8438A2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9A698AD-30C1-4995-8D32-98853FE766D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A09449B-167B-4D89-8B0F-D66597DD94F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1135B8F-58C8-446E-8CC5-6B34367B7E4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E99CDE4-ACCA-400C-967A-1AF1EC5B8D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7A6782-8F71-4422-81D4-98E4489D488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3BD6801-3D99-4D15-AA2D-55835F289C8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B2E5AED-5AE2-42E6-8A56-CDDB1AAE2AA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1CCE0383-63DF-4624-BAF5-0C83B9CA841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276171" y="1850553"/>
            <a:ext cx="3625268" cy="20545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521C4F48-1BB1-49D0-84B3-B1EE9251779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7258" y="2250253"/>
            <a:ext cx="2570017" cy="1457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F74AB612-6E67-428E-9352-AFB927C2FA3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08105" y="2270243"/>
            <a:ext cx="2570017" cy="1457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6934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36B5625-4D88-42D3-9A62-06A42DE373E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0706" y="426499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153C7A0-0C54-4119-87A3-B0DD3FB9406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58527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7464E1D-B27A-42E5-9C22-F6F45E54F7D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28466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2C49E2F-3AC8-45AD-AFA7-5C62B499044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398405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0D3850A-2D9D-4730-9232-9938FFE84F37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168343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9" name="그룹 63">
            <a:extLst>
              <a:ext uri="{FF2B5EF4-FFF2-40B4-BE49-F238E27FC236}">
                <a16:creationId xmlns:a16="http://schemas.microsoft.com/office/drawing/2014/main" id="{1D2BDBC2-E2A8-4027-9D79-B4D34418B138}"/>
              </a:ext>
            </a:extLst>
          </p:cNvPr>
          <p:cNvGrpSpPr/>
          <p:nvPr userDrawn="1"/>
        </p:nvGrpSpPr>
        <p:grpSpPr>
          <a:xfrm>
            <a:off x="914666" y="4956795"/>
            <a:ext cx="2049231" cy="144016"/>
            <a:chOff x="518969" y="4794870"/>
            <a:chExt cx="1679267" cy="144016"/>
          </a:xfrm>
        </p:grpSpPr>
        <p:sp>
          <p:nvSpPr>
            <p:cNvPr id="10" name="Rectangle 35">
              <a:extLst>
                <a:ext uri="{FF2B5EF4-FFF2-40B4-BE49-F238E27FC236}">
                  <a16:creationId xmlns:a16="http://schemas.microsoft.com/office/drawing/2014/main" id="{EBD5D1FD-809D-4F07-ACF1-F72D2B43E7DE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36">
              <a:extLst>
                <a:ext uri="{FF2B5EF4-FFF2-40B4-BE49-F238E27FC236}">
                  <a16:creationId xmlns:a16="http://schemas.microsoft.com/office/drawing/2014/main" id="{CCDE0A54-7CD0-465A-8724-BF500CE0E346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37">
              <a:extLst>
                <a:ext uri="{FF2B5EF4-FFF2-40B4-BE49-F238E27FC236}">
                  <a16:creationId xmlns:a16="http://schemas.microsoft.com/office/drawing/2014/main" id="{C9F39304-2EDF-4125-8B3C-362943F2D15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38">
              <a:extLst>
                <a:ext uri="{FF2B5EF4-FFF2-40B4-BE49-F238E27FC236}">
                  <a16:creationId xmlns:a16="http://schemas.microsoft.com/office/drawing/2014/main" id="{85A6431A-6BD3-45AF-98EA-F028F93F0792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39">
              <a:extLst>
                <a:ext uri="{FF2B5EF4-FFF2-40B4-BE49-F238E27FC236}">
                  <a16:creationId xmlns:a16="http://schemas.microsoft.com/office/drawing/2014/main" id="{5A299CA9-14A8-4767-9138-C97F10CD6C4D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5" name="Rectangle 40">
              <a:extLst>
                <a:ext uri="{FF2B5EF4-FFF2-40B4-BE49-F238E27FC236}">
                  <a16:creationId xmlns:a16="http://schemas.microsoft.com/office/drawing/2014/main" id="{62CF1983-EC73-49C2-9A61-F7A7BAD22867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6" name="그룹 70">
            <a:extLst>
              <a:ext uri="{FF2B5EF4-FFF2-40B4-BE49-F238E27FC236}">
                <a16:creationId xmlns:a16="http://schemas.microsoft.com/office/drawing/2014/main" id="{0B39C8FD-F998-4899-8BAC-55CF1582EFD7}"/>
              </a:ext>
            </a:extLst>
          </p:cNvPr>
          <p:cNvGrpSpPr/>
          <p:nvPr userDrawn="1"/>
        </p:nvGrpSpPr>
        <p:grpSpPr>
          <a:xfrm>
            <a:off x="3684605" y="4956795"/>
            <a:ext cx="2049231" cy="144016"/>
            <a:chOff x="2655206" y="4794870"/>
            <a:chExt cx="1679267" cy="144016"/>
          </a:xfrm>
        </p:grpSpPr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07C59967-7EEF-475A-A0C3-F3D281D48832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43">
              <a:extLst>
                <a:ext uri="{FF2B5EF4-FFF2-40B4-BE49-F238E27FC236}">
                  <a16:creationId xmlns:a16="http://schemas.microsoft.com/office/drawing/2014/main" id="{EA9B3081-48A3-4CBD-B953-22B9C133974D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44">
              <a:extLst>
                <a:ext uri="{FF2B5EF4-FFF2-40B4-BE49-F238E27FC236}">
                  <a16:creationId xmlns:a16="http://schemas.microsoft.com/office/drawing/2014/main" id="{878DF5CC-A574-4EA1-B8A3-9303138BCA6C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Rectangle 45">
              <a:extLst>
                <a:ext uri="{FF2B5EF4-FFF2-40B4-BE49-F238E27FC236}">
                  <a16:creationId xmlns:a16="http://schemas.microsoft.com/office/drawing/2014/main" id="{7BF9EA54-CF5F-4B48-AA40-F7285E266457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46">
              <a:extLst>
                <a:ext uri="{FF2B5EF4-FFF2-40B4-BE49-F238E27FC236}">
                  <a16:creationId xmlns:a16="http://schemas.microsoft.com/office/drawing/2014/main" id="{0D6AC55F-66E6-43BE-AD34-D2CE25057850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47">
              <a:extLst>
                <a:ext uri="{FF2B5EF4-FFF2-40B4-BE49-F238E27FC236}">
                  <a16:creationId xmlns:a16="http://schemas.microsoft.com/office/drawing/2014/main" id="{085EF55D-29D1-478A-AA43-CC611ACD9C17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328E412B-60FD-4EE0-ADAD-9E120C2B513E}"/>
              </a:ext>
            </a:extLst>
          </p:cNvPr>
          <p:cNvGrpSpPr/>
          <p:nvPr userDrawn="1"/>
        </p:nvGrpSpPr>
        <p:grpSpPr>
          <a:xfrm>
            <a:off x="6454544" y="4956795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1144F186-44E5-413B-B6A8-13DF17FF4F44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02D13988-A6A5-4440-958D-E75AA4E8F792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5DFF077B-B26D-416D-B5ED-85D54AB19099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1CE50BEA-EADF-4C13-AF83-51B0D770B80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DEEA8899-AD34-4DF2-99E6-9C19AB659DAA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E5CC6944-65F2-4050-BDC4-C613DCEC7205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1" name="그룹 84">
            <a:extLst>
              <a:ext uri="{FF2B5EF4-FFF2-40B4-BE49-F238E27FC236}">
                <a16:creationId xmlns:a16="http://schemas.microsoft.com/office/drawing/2014/main" id="{F06700BF-C08E-489C-8809-23241A4577CB}"/>
              </a:ext>
            </a:extLst>
          </p:cNvPr>
          <p:cNvGrpSpPr/>
          <p:nvPr userDrawn="1"/>
        </p:nvGrpSpPr>
        <p:grpSpPr>
          <a:xfrm>
            <a:off x="9224482" y="4956795"/>
            <a:ext cx="2049231" cy="144016"/>
            <a:chOff x="6927681" y="4794870"/>
            <a:chExt cx="1679267" cy="144016"/>
          </a:xfrm>
        </p:grpSpPr>
        <p:sp>
          <p:nvSpPr>
            <p:cNvPr id="32" name="Rectangle 57">
              <a:extLst>
                <a:ext uri="{FF2B5EF4-FFF2-40B4-BE49-F238E27FC236}">
                  <a16:creationId xmlns:a16="http://schemas.microsoft.com/office/drawing/2014/main" id="{EAC41B5C-CC10-4816-B97C-A1586CDC479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58">
              <a:extLst>
                <a:ext uri="{FF2B5EF4-FFF2-40B4-BE49-F238E27FC236}">
                  <a16:creationId xmlns:a16="http://schemas.microsoft.com/office/drawing/2014/main" id="{84ACC653-F136-456E-A8AE-7A3E4CDAB103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3548B493-8BCC-4C81-B406-DE072987B035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5" name="Rectangle 60">
              <a:extLst>
                <a:ext uri="{FF2B5EF4-FFF2-40B4-BE49-F238E27FC236}">
                  <a16:creationId xmlns:a16="http://schemas.microsoft.com/office/drawing/2014/main" id="{98B7CB0B-2E7A-40CE-A124-54135B3B85B5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95CB2A06-35B5-4E13-9ECF-4C75E735451F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62">
              <a:extLst>
                <a:ext uri="{FF2B5EF4-FFF2-40B4-BE49-F238E27FC236}">
                  <a16:creationId xmlns:a16="http://schemas.microsoft.com/office/drawing/2014/main" id="{F4255189-55CE-494C-A1E3-E47DB93AD237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2813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686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373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3047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80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3892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17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247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5905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06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847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2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E8101D-6ADB-4F0A-84F5-66141FAE637D}"/>
              </a:ext>
            </a:extLst>
          </p:cNvPr>
          <p:cNvGrpSpPr/>
          <p:nvPr userDrawn="1"/>
        </p:nvGrpSpPr>
        <p:grpSpPr>
          <a:xfrm>
            <a:off x="10520822" y="5638800"/>
            <a:ext cx="1471154" cy="1132150"/>
            <a:chOff x="-707925" y="3668339"/>
            <a:chExt cx="3880686" cy="298644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ED80D3C-B01A-4944-AB73-25EB125B29B7}"/>
                </a:ext>
              </a:extLst>
            </p:cNvPr>
            <p:cNvSpPr/>
            <p:nvPr userDrawn="1"/>
          </p:nvSpPr>
          <p:spPr>
            <a:xfrm>
              <a:off x="445029" y="4915650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3F3DBB5-B2C7-41CE-A9B3-0FA946F10ECD}"/>
                </a:ext>
              </a:extLst>
            </p:cNvPr>
            <p:cNvSpPr/>
            <p:nvPr userDrawn="1"/>
          </p:nvSpPr>
          <p:spPr>
            <a:xfrm>
              <a:off x="444406" y="4965580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D60CAC4-2C0D-4631-9E7C-53DC6AF7352D}"/>
                </a:ext>
              </a:extLst>
            </p:cNvPr>
            <p:cNvSpPr/>
            <p:nvPr userDrawn="1"/>
          </p:nvSpPr>
          <p:spPr>
            <a:xfrm>
              <a:off x="935278" y="421694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1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2 w 4643235"/>
                <a:gd name="connsiteY14" fmla="*/ 50512 h 2765218"/>
                <a:gd name="connsiteX15" fmla="*/ 3445921 w 4643235"/>
                <a:gd name="connsiteY15" fmla="*/ 21371 h 2765218"/>
                <a:gd name="connsiteX16" fmla="*/ 3301507 w 4643235"/>
                <a:gd name="connsiteY16" fmla="*/ 0 h 2765218"/>
                <a:gd name="connsiteX17" fmla="*/ 3140904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1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20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9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7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50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8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1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2" y="50512"/>
                  </a:cubicBezTo>
                  <a:cubicBezTo>
                    <a:pt x="3504851" y="36265"/>
                    <a:pt x="3475062" y="28494"/>
                    <a:pt x="3445921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4" y="0"/>
                  </a:cubicBezTo>
                  <a:cubicBezTo>
                    <a:pt x="3131191" y="7124"/>
                    <a:pt x="3120181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1" y="195573"/>
                    <a:pt x="2707666" y="221476"/>
                    <a:pt x="2620241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20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2" y="364594"/>
                    <a:pt x="2058130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8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5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6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5" y="2263982"/>
                    <a:pt x="2952455" y="2261392"/>
                    <a:pt x="2956989" y="2259449"/>
                  </a:cubicBezTo>
                  <a:cubicBezTo>
                    <a:pt x="3145438" y="2199871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0"/>
                    <a:pt x="4648499" y="1716767"/>
                    <a:pt x="4648499" y="1692158"/>
                  </a:cubicBezTo>
                  <a:cubicBezTo>
                    <a:pt x="4645909" y="1571058"/>
                    <a:pt x="4647204" y="1449311"/>
                    <a:pt x="4647204" y="1328211"/>
                  </a:cubicBezTo>
                  <a:close/>
                </a:path>
              </a:pathLst>
            </a:custGeom>
            <a:solidFill>
              <a:schemeClr val="accent3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D09EE20-A7C2-482B-966E-7E6FD1EE0BC0}"/>
                </a:ext>
              </a:extLst>
            </p:cNvPr>
            <p:cNvSpPr/>
            <p:nvPr userDrawn="1"/>
          </p:nvSpPr>
          <p:spPr>
            <a:xfrm>
              <a:off x="934654" y="4266873"/>
              <a:ext cx="2032825" cy="1285696"/>
            </a:xfrm>
            <a:custGeom>
              <a:avLst/>
              <a:gdLst>
                <a:gd name="connsiteX0" fmla="*/ 847600 w 2032825"/>
                <a:gd name="connsiteY0" fmla="*/ 490873 h 1285696"/>
                <a:gd name="connsiteX1" fmla="*/ 847600 w 2032825"/>
                <a:gd name="connsiteY1" fmla="*/ 549229 h 1285696"/>
                <a:gd name="connsiteX2" fmla="*/ 847912 w 2032825"/>
                <a:gd name="connsiteY2" fmla="*/ 578875 h 1285696"/>
                <a:gd name="connsiteX3" fmla="*/ 817642 w 2032825"/>
                <a:gd name="connsiteY3" fmla="*/ 624436 h 1285696"/>
                <a:gd name="connsiteX4" fmla="*/ 711853 w 2032825"/>
                <a:gd name="connsiteY4" fmla="*/ 648152 h 1285696"/>
                <a:gd name="connsiteX5" fmla="*/ 588276 w 2032825"/>
                <a:gd name="connsiteY5" fmla="*/ 639727 h 1285696"/>
                <a:gd name="connsiteX6" fmla="*/ 529920 w 2032825"/>
                <a:gd name="connsiteY6" fmla="*/ 616634 h 1285696"/>
                <a:gd name="connsiteX7" fmla="*/ 522431 w 2032825"/>
                <a:gd name="connsiteY7" fmla="*/ 602904 h 1285696"/>
                <a:gd name="connsiteX8" fmla="*/ 522431 w 2032825"/>
                <a:gd name="connsiteY8" fmla="*/ 493994 h 1285696"/>
                <a:gd name="connsiteX9" fmla="*/ 847600 w 2032825"/>
                <a:gd name="connsiteY9" fmla="*/ 490873 h 1285696"/>
                <a:gd name="connsiteX10" fmla="*/ 6905 w 2032825"/>
                <a:gd name="connsiteY10" fmla="*/ 455610 h 1285696"/>
                <a:gd name="connsiteX11" fmla="*/ 10962 w 2032825"/>
                <a:gd name="connsiteY11" fmla="*/ 463412 h 1285696"/>
                <a:gd name="connsiteX12" fmla="*/ 157319 w 2032825"/>
                <a:gd name="connsiteY12" fmla="*/ 523327 h 1285696"/>
                <a:gd name="connsiteX13" fmla="*/ 497779 w 2032825"/>
                <a:gd name="connsiteY13" fmla="*/ 663132 h 1285696"/>
                <a:gd name="connsiteX14" fmla="*/ 628845 w 2032825"/>
                <a:gd name="connsiteY14" fmla="*/ 716494 h 1285696"/>
                <a:gd name="connsiteX15" fmla="*/ 641640 w 2032825"/>
                <a:gd name="connsiteY15" fmla="*/ 733969 h 1285696"/>
                <a:gd name="connsiteX16" fmla="*/ 641328 w 2032825"/>
                <a:gd name="connsiteY16" fmla="*/ 1272277 h 1285696"/>
                <a:gd name="connsiteX17" fmla="*/ 638519 w 2032825"/>
                <a:gd name="connsiteY17" fmla="*/ 1285696 h 1285696"/>
                <a:gd name="connsiteX18" fmla="*/ 469070 w 2032825"/>
                <a:gd name="connsiteY18" fmla="*/ 1217978 h 1285696"/>
                <a:gd name="connsiteX19" fmla="*/ 15019 w 2032825"/>
                <a:gd name="connsiteY19" fmla="*/ 1034798 h 1285696"/>
                <a:gd name="connsiteX20" fmla="*/ 664 w 2032825"/>
                <a:gd name="connsiteY20" fmla="*/ 1013577 h 1285696"/>
                <a:gd name="connsiteX21" fmla="*/ 1288 w 2032825"/>
                <a:gd name="connsiteY21" fmla="*/ 465284 h 1285696"/>
                <a:gd name="connsiteX22" fmla="*/ 6905 w 2032825"/>
                <a:gd name="connsiteY22" fmla="*/ 455610 h 1285696"/>
                <a:gd name="connsiteX23" fmla="*/ 1253280 w 2032825"/>
                <a:gd name="connsiteY23" fmla="*/ 374474 h 1285696"/>
                <a:gd name="connsiteX24" fmla="*/ 1253280 w 2032825"/>
                <a:gd name="connsiteY24" fmla="*/ 481199 h 1285696"/>
                <a:gd name="connsiteX25" fmla="*/ 1242982 w 2032825"/>
                <a:gd name="connsiteY25" fmla="*/ 494930 h 1285696"/>
                <a:gd name="connsiteX26" fmla="*/ 1157789 w 2032825"/>
                <a:gd name="connsiteY26" fmla="*/ 525200 h 1285696"/>
                <a:gd name="connsiteX27" fmla="*/ 990836 w 2032825"/>
                <a:gd name="connsiteY27" fmla="*/ 520207 h 1285696"/>
                <a:gd name="connsiteX28" fmla="*/ 934353 w 2032825"/>
                <a:gd name="connsiteY28" fmla="*/ 496178 h 1285696"/>
                <a:gd name="connsiteX29" fmla="*/ 927799 w 2032825"/>
                <a:gd name="connsiteY29" fmla="*/ 483384 h 1285696"/>
                <a:gd name="connsiteX30" fmla="*/ 927799 w 2032825"/>
                <a:gd name="connsiteY30" fmla="*/ 385396 h 1285696"/>
                <a:gd name="connsiteX31" fmla="*/ 935601 w 2032825"/>
                <a:gd name="connsiteY31" fmla="*/ 378218 h 1285696"/>
                <a:gd name="connsiteX32" fmla="*/ 1014864 w 2032825"/>
                <a:gd name="connsiteY32" fmla="*/ 401311 h 1285696"/>
                <a:gd name="connsiteX33" fmla="*/ 1094128 w 2032825"/>
                <a:gd name="connsiteY33" fmla="*/ 406304 h 1285696"/>
                <a:gd name="connsiteX34" fmla="*/ 1230500 w 2032825"/>
                <a:gd name="connsiteY34" fmla="*/ 386644 h 1285696"/>
                <a:gd name="connsiteX35" fmla="*/ 1253280 w 2032825"/>
                <a:gd name="connsiteY35" fmla="*/ 374474 h 1285696"/>
                <a:gd name="connsiteX36" fmla="*/ 517439 w 2032825"/>
                <a:gd name="connsiteY36" fmla="*/ 344828 h 1285696"/>
                <a:gd name="connsiteX37" fmla="*/ 517439 w 2032825"/>
                <a:gd name="connsiteY37" fmla="*/ 420035 h 1285696"/>
                <a:gd name="connsiteX38" fmla="*/ 517439 w 2032825"/>
                <a:gd name="connsiteY38" fmla="*/ 434077 h 1285696"/>
                <a:gd name="connsiteX39" fmla="*/ 489041 w 2032825"/>
                <a:gd name="connsiteY39" fmla="*/ 477767 h 1285696"/>
                <a:gd name="connsiteX40" fmla="*/ 377011 w 2032825"/>
                <a:gd name="connsiteY40" fmla="*/ 502420 h 1285696"/>
                <a:gd name="connsiteX41" fmla="*/ 242200 w 2032825"/>
                <a:gd name="connsiteY41" fmla="*/ 489937 h 1285696"/>
                <a:gd name="connsiteX42" fmla="*/ 234711 w 2032825"/>
                <a:gd name="connsiteY42" fmla="*/ 487753 h 1285696"/>
                <a:gd name="connsiteX43" fmla="*/ 191646 w 2032825"/>
                <a:gd name="connsiteY43" fmla="*/ 425964 h 1285696"/>
                <a:gd name="connsiteX44" fmla="*/ 191334 w 2032825"/>
                <a:gd name="connsiteY44" fmla="*/ 401623 h 1285696"/>
                <a:gd name="connsiteX45" fmla="*/ 191646 w 2032825"/>
                <a:gd name="connsiteY45" fmla="*/ 359495 h 1285696"/>
                <a:gd name="connsiteX46" fmla="*/ 194455 w 2032825"/>
                <a:gd name="connsiteY46" fmla="*/ 347636 h 1285696"/>
                <a:gd name="connsiteX47" fmla="*/ 271222 w 2032825"/>
                <a:gd name="connsiteY47" fmla="*/ 373225 h 1285696"/>
                <a:gd name="connsiteX48" fmla="*/ 378883 w 2032825"/>
                <a:gd name="connsiteY48" fmla="*/ 378530 h 1285696"/>
                <a:gd name="connsiteX49" fmla="*/ 482488 w 2032825"/>
                <a:gd name="connsiteY49" fmla="*/ 363239 h 1285696"/>
                <a:gd name="connsiteX50" fmla="*/ 517439 w 2032825"/>
                <a:gd name="connsiteY50" fmla="*/ 344828 h 1285696"/>
                <a:gd name="connsiteX51" fmla="*/ 1650536 w 2032825"/>
                <a:gd name="connsiteY51" fmla="*/ 252458 h 1285696"/>
                <a:gd name="connsiteX52" fmla="*/ 1650536 w 2032825"/>
                <a:gd name="connsiteY52" fmla="*/ 356999 h 1285696"/>
                <a:gd name="connsiteX53" fmla="*/ 1634932 w 2032825"/>
                <a:gd name="connsiteY53" fmla="*/ 378844 h 1285696"/>
                <a:gd name="connsiteX54" fmla="*/ 1554421 w 2032825"/>
                <a:gd name="connsiteY54" fmla="*/ 406929 h 1285696"/>
                <a:gd name="connsiteX55" fmla="*/ 1458305 w 2032825"/>
                <a:gd name="connsiteY55" fmla="*/ 412234 h 1285696"/>
                <a:gd name="connsiteX56" fmla="*/ 1342843 w 2032825"/>
                <a:gd name="connsiteY56" fmla="*/ 386333 h 1285696"/>
                <a:gd name="connsiteX57" fmla="*/ 1324743 w 2032825"/>
                <a:gd name="connsiteY57" fmla="*/ 357623 h 1285696"/>
                <a:gd name="connsiteX58" fmla="*/ 1325055 w 2032825"/>
                <a:gd name="connsiteY58" fmla="*/ 267437 h 1285696"/>
                <a:gd name="connsiteX59" fmla="*/ 1334729 w 2032825"/>
                <a:gd name="connsiteY59" fmla="*/ 261820 h 1285696"/>
                <a:gd name="connsiteX60" fmla="*/ 1408376 w 2032825"/>
                <a:gd name="connsiteY60" fmla="*/ 282728 h 1285696"/>
                <a:gd name="connsiteX61" fmla="*/ 1505739 w 2032825"/>
                <a:gd name="connsiteY61" fmla="*/ 288033 h 1285696"/>
                <a:gd name="connsiteX62" fmla="*/ 1628067 w 2032825"/>
                <a:gd name="connsiteY62" fmla="*/ 268061 h 1285696"/>
                <a:gd name="connsiteX63" fmla="*/ 1650536 w 2032825"/>
                <a:gd name="connsiteY63" fmla="*/ 252458 h 1285696"/>
                <a:gd name="connsiteX64" fmla="*/ 917190 w 2032825"/>
                <a:gd name="connsiteY64" fmla="*/ 228429 h 1285696"/>
                <a:gd name="connsiteX65" fmla="*/ 916566 w 2032825"/>
                <a:gd name="connsiteY65" fmla="*/ 337651 h 1285696"/>
                <a:gd name="connsiteX66" fmla="*/ 889417 w 2032825"/>
                <a:gd name="connsiteY66" fmla="*/ 362616 h 1285696"/>
                <a:gd name="connsiteX67" fmla="*/ 787996 w 2032825"/>
                <a:gd name="connsiteY67" fmla="*/ 387269 h 1285696"/>
                <a:gd name="connsiteX68" fmla="*/ 702179 w 2032825"/>
                <a:gd name="connsiteY68" fmla="*/ 386645 h 1285696"/>
                <a:gd name="connsiteX69" fmla="*/ 601695 w 2032825"/>
                <a:gd name="connsiteY69" fmla="*/ 357935 h 1285696"/>
                <a:gd name="connsiteX70" fmla="*/ 589525 w 2032825"/>
                <a:gd name="connsiteY70" fmla="*/ 336403 h 1285696"/>
                <a:gd name="connsiteX71" fmla="*/ 589837 w 2032825"/>
                <a:gd name="connsiteY71" fmla="*/ 280856 h 1285696"/>
                <a:gd name="connsiteX72" fmla="*/ 592646 w 2032825"/>
                <a:gd name="connsiteY72" fmla="*/ 234046 h 1285696"/>
                <a:gd name="connsiteX73" fmla="*/ 717782 w 2032825"/>
                <a:gd name="connsiteY73" fmla="*/ 262443 h 1285696"/>
                <a:gd name="connsiteX74" fmla="*/ 797670 w 2032825"/>
                <a:gd name="connsiteY74" fmla="*/ 262443 h 1285696"/>
                <a:gd name="connsiteX75" fmla="*/ 890665 w 2032825"/>
                <a:gd name="connsiteY75" fmla="*/ 245904 h 1285696"/>
                <a:gd name="connsiteX76" fmla="*/ 917190 w 2032825"/>
                <a:gd name="connsiteY76" fmla="*/ 228429 h 1285696"/>
                <a:gd name="connsiteX77" fmla="*/ 2032187 w 2032825"/>
                <a:gd name="connsiteY77" fmla="*/ 138243 h 1285696"/>
                <a:gd name="connsiteX78" fmla="*/ 2032811 w 2032825"/>
                <a:gd name="connsiteY78" fmla="*/ 164456 h 1285696"/>
                <a:gd name="connsiteX79" fmla="*/ 2032811 w 2032825"/>
                <a:gd name="connsiteY79" fmla="*/ 237791 h 1285696"/>
                <a:gd name="connsiteX80" fmla="*/ 2019080 w 2032825"/>
                <a:gd name="connsiteY80" fmla="*/ 263068 h 1285696"/>
                <a:gd name="connsiteX81" fmla="*/ 1927334 w 2032825"/>
                <a:gd name="connsiteY81" fmla="*/ 293338 h 1285696"/>
                <a:gd name="connsiteX82" fmla="*/ 1858368 w 2032825"/>
                <a:gd name="connsiteY82" fmla="*/ 298332 h 1285696"/>
                <a:gd name="connsiteX83" fmla="*/ 1741345 w 2032825"/>
                <a:gd name="connsiteY83" fmla="*/ 278359 h 1285696"/>
                <a:gd name="connsiteX84" fmla="*/ 1734168 w 2032825"/>
                <a:gd name="connsiteY84" fmla="*/ 275551 h 1285696"/>
                <a:gd name="connsiteX85" fmla="*/ 1706707 w 2032825"/>
                <a:gd name="connsiteY85" fmla="*/ 234358 h 1285696"/>
                <a:gd name="connsiteX86" fmla="*/ 1707331 w 2032825"/>
                <a:gd name="connsiteY86" fmla="*/ 140427 h 1285696"/>
                <a:gd name="connsiteX87" fmla="*/ 1778481 w 2032825"/>
                <a:gd name="connsiteY87" fmla="*/ 165704 h 1285696"/>
                <a:gd name="connsiteX88" fmla="*/ 1923278 w 2032825"/>
                <a:gd name="connsiteY88" fmla="*/ 169761 h 1285696"/>
                <a:gd name="connsiteX89" fmla="*/ 1992867 w 2032825"/>
                <a:gd name="connsiteY89" fmla="*/ 158527 h 1285696"/>
                <a:gd name="connsiteX90" fmla="*/ 2032187 w 2032825"/>
                <a:gd name="connsiteY90" fmla="*/ 138243 h 1285696"/>
                <a:gd name="connsiteX91" fmla="*/ 1312885 w 2032825"/>
                <a:gd name="connsiteY91" fmla="*/ 117335 h 1285696"/>
                <a:gd name="connsiteX92" fmla="*/ 1315069 w 2032825"/>
                <a:gd name="connsiteY92" fmla="*/ 126697 h 1285696"/>
                <a:gd name="connsiteX93" fmla="*/ 1315381 w 2032825"/>
                <a:gd name="connsiteY93" fmla="*/ 214386 h 1285696"/>
                <a:gd name="connsiteX94" fmla="*/ 1301650 w 2032825"/>
                <a:gd name="connsiteY94" fmla="*/ 239975 h 1285696"/>
                <a:gd name="connsiteX95" fmla="*/ 1222387 w 2032825"/>
                <a:gd name="connsiteY95" fmla="*/ 268061 h 1285696"/>
                <a:gd name="connsiteX96" fmla="*/ 1114726 w 2032825"/>
                <a:gd name="connsiteY96" fmla="*/ 272742 h 1285696"/>
                <a:gd name="connsiteX97" fmla="*/ 1001447 w 2032825"/>
                <a:gd name="connsiteY97" fmla="*/ 243096 h 1285696"/>
                <a:gd name="connsiteX98" fmla="*/ 989589 w 2032825"/>
                <a:gd name="connsiteY98" fmla="*/ 220940 h 1285696"/>
                <a:gd name="connsiteX99" fmla="*/ 989589 w 2032825"/>
                <a:gd name="connsiteY99" fmla="*/ 159151 h 1285696"/>
                <a:gd name="connsiteX100" fmla="*/ 992709 w 2032825"/>
                <a:gd name="connsiteY100" fmla="*/ 118271 h 1285696"/>
                <a:gd name="connsiteX101" fmla="*/ 1068540 w 2032825"/>
                <a:gd name="connsiteY101" fmla="*/ 143548 h 1285696"/>
                <a:gd name="connsiteX102" fmla="*/ 1181507 w 2032825"/>
                <a:gd name="connsiteY102" fmla="*/ 148853 h 1285696"/>
                <a:gd name="connsiteX103" fmla="*/ 1295721 w 2032825"/>
                <a:gd name="connsiteY103" fmla="*/ 128569 h 1285696"/>
                <a:gd name="connsiteX104" fmla="*/ 1312885 w 2032825"/>
                <a:gd name="connsiteY104" fmla="*/ 117335 h 1285696"/>
                <a:gd name="connsiteX105" fmla="*/ 1714196 w 2032825"/>
                <a:gd name="connsiteY105" fmla="*/ 0 h 1285696"/>
                <a:gd name="connsiteX106" fmla="*/ 1715444 w 2032825"/>
                <a:gd name="connsiteY106" fmla="*/ 29958 h 1285696"/>
                <a:gd name="connsiteX107" fmla="*/ 1715444 w 2032825"/>
                <a:gd name="connsiteY107" fmla="*/ 97051 h 1285696"/>
                <a:gd name="connsiteX108" fmla="*/ 1700153 w 2032825"/>
                <a:gd name="connsiteY108" fmla="*/ 125762 h 1285696"/>
                <a:gd name="connsiteX109" fmla="*/ 1615584 w 2032825"/>
                <a:gd name="connsiteY109" fmla="*/ 154159 h 1285696"/>
                <a:gd name="connsiteX110" fmla="*/ 1437709 w 2032825"/>
                <a:gd name="connsiteY110" fmla="*/ 144485 h 1285696"/>
                <a:gd name="connsiteX111" fmla="*/ 1430219 w 2032825"/>
                <a:gd name="connsiteY111" fmla="*/ 142301 h 1285696"/>
                <a:gd name="connsiteX112" fmla="*/ 1389651 w 2032825"/>
                <a:gd name="connsiteY112" fmla="*/ 83633 h 1285696"/>
                <a:gd name="connsiteX113" fmla="*/ 1389027 w 2032825"/>
                <a:gd name="connsiteY113" fmla="*/ 37136 h 1285696"/>
                <a:gd name="connsiteX114" fmla="*/ 1391524 w 2032825"/>
                <a:gd name="connsiteY114" fmla="*/ 4057 h 1285696"/>
                <a:gd name="connsiteX115" fmla="*/ 1521341 w 2032825"/>
                <a:gd name="connsiteY115" fmla="*/ 33079 h 1285696"/>
                <a:gd name="connsiteX116" fmla="*/ 1655216 w 2032825"/>
                <a:gd name="connsiteY116" fmla="*/ 25277 h 1285696"/>
                <a:gd name="connsiteX117" fmla="*/ 1714196 w 2032825"/>
                <a:gd name="connsiteY117" fmla="*/ 0 h 128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5696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2" y="569201"/>
                    <a:pt x="847912" y="578875"/>
                  </a:cubicBezTo>
                  <a:cubicBezTo>
                    <a:pt x="852281" y="604152"/>
                    <a:pt x="837302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5" y="455610"/>
                  </a:moveTo>
                  <a:cubicBezTo>
                    <a:pt x="2536" y="460915"/>
                    <a:pt x="7529" y="462163"/>
                    <a:pt x="10962" y="463412"/>
                  </a:cubicBezTo>
                  <a:cubicBezTo>
                    <a:pt x="59644" y="483384"/>
                    <a:pt x="108638" y="503355"/>
                    <a:pt x="157319" y="523327"/>
                  </a:cubicBezTo>
                  <a:cubicBezTo>
                    <a:pt x="270910" y="569825"/>
                    <a:pt x="384189" y="616634"/>
                    <a:pt x="497779" y="663132"/>
                  </a:cubicBezTo>
                  <a:cubicBezTo>
                    <a:pt x="541468" y="680919"/>
                    <a:pt x="584844" y="699019"/>
                    <a:pt x="628845" y="716494"/>
                  </a:cubicBezTo>
                  <a:cubicBezTo>
                    <a:pt x="637583" y="719927"/>
                    <a:pt x="641640" y="723983"/>
                    <a:pt x="641640" y="733969"/>
                  </a:cubicBezTo>
                  <a:cubicBezTo>
                    <a:pt x="641328" y="913405"/>
                    <a:pt x="641328" y="1092841"/>
                    <a:pt x="641328" y="1272277"/>
                  </a:cubicBezTo>
                  <a:cubicBezTo>
                    <a:pt x="641328" y="1276958"/>
                    <a:pt x="642888" y="1281951"/>
                    <a:pt x="638519" y="1285696"/>
                  </a:cubicBezTo>
                  <a:cubicBezTo>
                    <a:pt x="582036" y="1263227"/>
                    <a:pt x="525553" y="1240758"/>
                    <a:pt x="469070" y="1217978"/>
                  </a:cubicBezTo>
                  <a:cubicBezTo>
                    <a:pt x="317719" y="1156814"/>
                    <a:pt x="166369" y="1095649"/>
                    <a:pt x="15019" y="1034798"/>
                  </a:cubicBezTo>
                  <a:cubicBezTo>
                    <a:pt x="4409" y="1030429"/>
                    <a:pt x="664" y="1025748"/>
                    <a:pt x="664" y="1013577"/>
                  </a:cubicBezTo>
                  <a:cubicBezTo>
                    <a:pt x="1288" y="830709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5" y="455610"/>
                  </a:cubicBezTo>
                  <a:close/>
                  <a:moveTo>
                    <a:pt x="1253280" y="374474"/>
                  </a:moveTo>
                  <a:cubicBezTo>
                    <a:pt x="1253280" y="410985"/>
                    <a:pt x="1253280" y="445936"/>
                    <a:pt x="1253280" y="481199"/>
                  </a:cubicBezTo>
                  <a:cubicBezTo>
                    <a:pt x="1253280" y="488377"/>
                    <a:pt x="1247975" y="491497"/>
                    <a:pt x="1242982" y="494930"/>
                  </a:cubicBezTo>
                  <a:cubicBezTo>
                    <a:pt x="1217393" y="513030"/>
                    <a:pt x="1187747" y="520207"/>
                    <a:pt x="1157789" y="525200"/>
                  </a:cubicBezTo>
                  <a:cubicBezTo>
                    <a:pt x="1101930" y="534874"/>
                    <a:pt x="1046071" y="533002"/>
                    <a:pt x="990836" y="520207"/>
                  </a:cubicBezTo>
                  <a:cubicBezTo>
                    <a:pt x="971176" y="515526"/>
                    <a:pt x="950892" y="509909"/>
                    <a:pt x="934353" y="496178"/>
                  </a:cubicBezTo>
                  <a:cubicBezTo>
                    <a:pt x="929983" y="492434"/>
                    <a:pt x="927487" y="489313"/>
                    <a:pt x="927799" y="483384"/>
                  </a:cubicBezTo>
                  <a:cubicBezTo>
                    <a:pt x="928111" y="450617"/>
                    <a:pt x="927799" y="418162"/>
                    <a:pt x="927799" y="385396"/>
                  </a:cubicBezTo>
                  <a:cubicBezTo>
                    <a:pt x="927799" y="380403"/>
                    <a:pt x="927175" y="372601"/>
                    <a:pt x="935601" y="378218"/>
                  </a:cubicBezTo>
                  <a:cubicBezTo>
                    <a:pt x="959629" y="394134"/>
                    <a:pt x="987715" y="397566"/>
                    <a:pt x="1014864" y="401311"/>
                  </a:cubicBezTo>
                  <a:cubicBezTo>
                    <a:pt x="1041078" y="404744"/>
                    <a:pt x="1067915" y="407552"/>
                    <a:pt x="1094128" y="406304"/>
                  </a:cubicBezTo>
                  <a:cubicBezTo>
                    <a:pt x="1140001" y="404432"/>
                    <a:pt x="1186499" y="403495"/>
                    <a:pt x="1230500" y="386644"/>
                  </a:cubicBezTo>
                  <a:cubicBezTo>
                    <a:pt x="1238301" y="383836"/>
                    <a:pt x="1245166" y="379467"/>
                    <a:pt x="1253280" y="374474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5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1"/>
                    <a:pt x="377011" y="502420"/>
                  </a:cubicBezTo>
                  <a:cubicBezTo>
                    <a:pt x="331450" y="503980"/>
                    <a:pt x="286201" y="503356"/>
                    <a:pt x="242200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0"/>
                    <a:pt x="191334" y="409737"/>
                    <a:pt x="191334" y="401623"/>
                  </a:cubicBezTo>
                  <a:cubicBezTo>
                    <a:pt x="191334" y="387580"/>
                    <a:pt x="191334" y="373537"/>
                    <a:pt x="191646" y="359495"/>
                  </a:cubicBezTo>
                  <a:cubicBezTo>
                    <a:pt x="191958" y="355438"/>
                    <a:pt x="189774" y="350445"/>
                    <a:pt x="194455" y="347636"/>
                  </a:cubicBezTo>
                  <a:cubicBezTo>
                    <a:pt x="216923" y="365424"/>
                    <a:pt x="244385" y="369481"/>
                    <a:pt x="271222" y="373225"/>
                  </a:cubicBezTo>
                  <a:cubicBezTo>
                    <a:pt x="306797" y="378218"/>
                    <a:pt x="342996" y="380715"/>
                    <a:pt x="378883" y="378530"/>
                  </a:cubicBezTo>
                  <a:cubicBezTo>
                    <a:pt x="413834" y="376346"/>
                    <a:pt x="448785" y="374474"/>
                    <a:pt x="482488" y="363239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4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6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3" y="386333"/>
                  </a:cubicBezTo>
                  <a:cubicBezTo>
                    <a:pt x="1330672" y="380404"/>
                    <a:pt x="1324119" y="372915"/>
                    <a:pt x="1324743" y="357623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2"/>
                    <a:pt x="1334729" y="261820"/>
                  </a:cubicBezTo>
                  <a:cubicBezTo>
                    <a:pt x="1357197" y="275551"/>
                    <a:pt x="1382787" y="279295"/>
                    <a:pt x="1408376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4940"/>
                    <a:pt x="1642110" y="259011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8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7" y="383837"/>
                    <a:pt x="787996" y="387269"/>
                  </a:cubicBezTo>
                  <a:cubicBezTo>
                    <a:pt x="759287" y="390078"/>
                    <a:pt x="730577" y="389454"/>
                    <a:pt x="702179" y="386645"/>
                  </a:cubicBezTo>
                  <a:cubicBezTo>
                    <a:pt x="666916" y="383212"/>
                    <a:pt x="632901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6"/>
                  </a:cubicBezTo>
                  <a:cubicBezTo>
                    <a:pt x="593270" y="265252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3"/>
                  </a:cubicBezTo>
                  <a:cubicBezTo>
                    <a:pt x="744307" y="263380"/>
                    <a:pt x="771145" y="263692"/>
                    <a:pt x="797670" y="262443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5718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7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59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0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8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5" y="117335"/>
                  </a:moveTo>
                  <a:cubicBezTo>
                    <a:pt x="1316942" y="119831"/>
                    <a:pt x="1315069" y="123576"/>
                    <a:pt x="1315069" y="126697"/>
                  </a:cubicBezTo>
                  <a:cubicBezTo>
                    <a:pt x="1315381" y="156030"/>
                    <a:pt x="1314757" y="185364"/>
                    <a:pt x="1315381" y="214386"/>
                  </a:cubicBezTo>
                  <a:cubicBezTo>
                    <a:pt x="1315693" y="226245"/>
                    <a:pt x="1311012" y="233422"/>
                    <a:pt x="1301650" y="239975"/>
                  </a:cubicBezTo>
                  <a:cubicBezTo>
                    <a:pt x="1277622" y="256202"/>
                    <a:pt x="1250161" y="262443"/>
                    <a:pt x="1222387" y="268061"/>
                  </a:cubicBezTo>
                  <a:cubicBezTo>
                    <a:pt x="1186812" y="274926"/>
                    <a:pt x="1150613" y="274926"/>
                    <a:pt x="1114726" y="272742"/>
                  </a:cubicBezTo>
                  <a:cubicBezTo>
                    <a:pt x="1075406" y="270245"/>
                    <a:pt x="1036398" y="264316"/>
                    <a:pt x="1001447" y="243096"/>
                  </a:cubicBezTo>
                  <a:cubicBezTo>
                    <a:pt x="992709" y="237790"/>
                    <a:pt x="988965" y="231550"/>
                    <a:pt x="989589" y="220940"/>
                  </a:cubicBezTo>
                  <a:cubicBezTo>
                    <a:pt x="990213" y="200343"/>
                    <a:pt x="989589" y="179747"/>
                    <a:pt x="989589" y="159151"/>
                  </a:cubicBezTo>
                  <a:cubicBezTo>
                    <a:pt x="992085" y="145420"/>
                    <a:pt x="986780" y="131378"/>
                    <a:pt x="992709" y="118271"/>
                  </a:cubicBezTo>
                  <a:cubicBezTo>
                    <a:pt x="1015178" y="134810"/>
                    <a:pt x="1042015" y="139803"/>
                    <a:pt x="1068540" y="143548"/>
                  </a:cubicBezTo>
                  <a:cubicBezTo>
                    <a:pt x="1105988" y="149165"/>
                    <a:pt x="1143747" y="151037"/>
                    <a:pt x="1181507" y="148853"/>
                  </a:cubicBezTo>
                  <a:cubicBezTo>
                    <a:pt x="1220203" y="146669"/>
                    <a:pt x="1259210" y="143860"/>
                    <a:pt x="1295721" y="128569"/>
                  </a:cubicBezTo>
                  <a:cubicBezTo>
                    <a:pt x="1302275" y="125760"/>
                    <a:pt x="1307268" y="121703"/>
                    <a:pt x="1312885" y="117335"/>
                  </a:cubicBezTo>
                  <a:close/>
                  <a:moveTo>
                    <a:pt x="1714196" y="0"/>
                  </a:moveTo>
                  <a:cubicBezTo>
                    <a:pt x="1715132" y="9674"/>
                    <a:pt x="1715132" y="19972"/>
                    <a:pt x="1715444" y="29958"/>
                  </a:cubicBezTo>
                  <a:cubicBezTo>
                    <a:pt x="1715444" y="52426"/>
                    <a:pt x="1714196" y="74583"/>
                    <a:pt x="1715444" y="97051"/>
                  </a:cubicBezTo>
                  <a:cubicBezTo>
                    <a:pt x="1716068" y="110782"/>
                    <a:pt x="1710451" y="118896"/>
                    <a:pt x="1700153" y="125762"/>
                  </a:cubicBezTo>
                  <a:cubicBezTo>
                    <a:pt x="1674564" y="142613"/>
                    <a:pt x="1645230" y="149478"/>
                    <a:pt x="1615584" y="154159"/>
                  </a:cubicBezTo>
                  <a:cubicBezTo>
                    <a:pt x="1555668" y="163521"/>
                    <a:pt x="1496376" y="161649"/>
                    <a:pt x="1437709" y="144485"/>
                  </a:cubicBezTo>
                  <a:cubicBezTo>
                    <a:pt x="1435212" y="143861"/>
                    <a:pt x="1432716" y="143237"/>
                    <a:pt x="1430219" y="142301"/>
                  </a:cubicBezTo>
                  <a:cubicBezTo>
                    <a:pt x="1389651" y="127010"/>
                    <a:pt x="1389651" y="127010"/>
                    <a:pt x="1389651" y="83633"/>
                  </a:cubicBezTo>
                  <a:cubicBezTo>
                    <a:pt x="1389651" y="68030"/>
                    <a:pt x="1389339" y="52738"/>
                    <a:pt x="1389027" y="37136"/>
                  </a:cubicBezTo>
                  <a:cubicBezTo>
                    <a:pt x="1391211" y="26213"/>
                    <a:pt x="1387155" y="14667"/>
                    <a:pt x="1391524" y="4057"/>
                  </a:cubicBezTo>
                  <a:cubicBezTo>
                    <a:pt x="1431780" y="27774"/>
                    <a:pt x="1476405" y="31206"/>
                    <a:pt x="1521341" y="33079"/>
                  </a:cubicBezTo>
                  <a:cubicBezTo>
                    <a:pt x="1566278" y="34951"/>
                    <a:pt x="1611215" y="34639"/>
                    <a:pt x="1655216" y="25277"/>
                  </a:cubicBezTo>
                  <a:cubicBezTo>
                    <a:pt x="1676436" y="20908"/>
                    <a:pt x="1698281" y="17163"/>
                    <a:pt x="1714196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B5858D-E6BB-43B2-A302-0EC77123D7DC}"/>
                </a:ext>
              </a:extLst>
            </p:cNvPr>
            <p:cNvSpPr/>
            <p:nvPr userDrawn="1"/>
          </p:nvSpPr>
          <p:spPr>
            <a:xfrm>
              <a:off x="-707925" y="5549449"/>
              <a:ext cx="1435485" cy="1104698"/>
            </a:xfrm>
            <a:custGeom>
              <a:avLst/>
              <a:gdLst>
                <a:gd name="connsiteX0" fmla="*/ 2942011 w 2978923"/>
                <a:gd name="connsiteY0" fmla="*/ 593862 h 2292475"/>
                <a:gd name="connsiteX1" fmla="*/ 2629224 w 2978923"/>
                <a:gd name="connsiteY1" fmla="*/ 467582 h 2292475"/>
                <a:gd name="connsiteX2" fmla="*/ 2599435 w 2978923"/>
                <a:gd name="connsiteY2" fmla="*/ 463696 h 2292475"/>
                <a:gd name="connsiteX3" fmla="*/ 2597492 w 2978923"/>
                <a:gd name="connsiteY3" fmla="*/ 395051 h 2292475"/>
                <a:gd name="connsiteX4" fmla="*/ 2602025 w 2978923"/>
                <a:gd name="connsiteY4" fmla="*/ 386633 h 2292475"/>
                <a:gd name="connsiteX5" fmla="*/ 2580007 w 2978923"/>
                <a:gd name="connsiteY5" fmla="*/ 341949 h 2292475"/>
                <a:gd name="connsiteX6" fmla="*/ 2523667 w 2978923"/>
                <a:gd name="connsiteY6" fmla="*/ 318636 h 2292475"/>
                <a:gd name="connsiteX7" fmla="*/ 2216708 w 2978923"/>
                <a:gd name="connsiteY7" fmla="*/ 287551 h 2292475"/>
                <a:gd name="connsiteX8" fmla="*/ 2164900 w 2978923"/>
                <a:gd name="connsiteY8" fmla="*/ 278485 h 2292475"/>
                <a:gd name="connsiteX9" fmla="*/ 1924644 w 2978923"/>
                <a:gd name="connsiteY9" fmla="*/ 181346 h 2292475"/>
                <a:gd name="connsiteX10" fmla="*/ 1898093 w 2978923"/>
                <a:gd name="connsiteY10" fmla="*/ 175518 h 2292475"/>
                <a:gd name="connsiteX11" fmla="*/ 1897445 w 2978923"/>
                <a:gd name="connsiteY11" fmla="*/ 95216 h 2292475"/>
                <a:gd name="connsiteX12" fmla="*/ 1870246 w 2978923"/>
                <a:gd name="connsiteY12" fmla="*/ 49237 h 2292475"/>
                <a:gd name="connsiteX13" fmla="*/ 1786707 w 2978923"/>
                <a:gd name="connsiteY13" fmla="*/ 21391 h 2292475"/>
                <a:gd name="connsiteX14" fmla="*/ 1390380 w 2978923"/>
                <a:gd name="connsiteY14" fmla="*/ 11677 h 2292475"/>
                <a:gd name="connsiteX15" fmla="*/ 1251796 w 2978923"/>
                <a:gd name="connsiteY15" fmla="*/ 49237 h 2292475"/>
                <a:gd name="connsiteX16" fmla="*/ 1227835 w 2978923"/>
                <a:gd name="connsiteY16" fmla="*/ 99750 h 2292475"/>
                <a:gd name="connsiteX17" fmla="*/ 1227835 w 2978923"/>
                <a:gd name="connsiteY17" fmla="*/ 99750 h 2292475"/>
                <a:gd name="connsiteX18" fmla="*/ 1223302 w 2978923"/>
                <a:gd name="connsiteY18" fmla="*/ 124358 h 2292475"/>
                <a:gd name="connsiteX19" fmla="*/ 1222006 w 2978923"/>
                <a:gd name="connsiteY19" fmla="*/ 207250 h 2292475"/>
                <a:gd name="connsiteX20" fmla="*/ 1191570 w 2978923"/>
                <a:gd name="connsiteY20" fmla="*/ 210488 h 2292475"/>
                <a:gd name="connsiteX21" fmla="*/ 1034852 w 2978923"/>
                <a:gd name="connsiteY21" fmla="*/ 256467 h 2292475"/>
                <a:gd name="connsiteX22" fmla="*/ 979807 w 2978923"/>
                <a:gd name="connsiteY22" fmla="*/ 257762 h 2292475"/>
                <a:gd name="connsiteX23" fmla="*/ 810785 w 2978923"/>
                <a:gd name="connsiteY23" fmla="*/ 233801 h 2292475"/>
                <a:gd name="connsiteX24" fmla="*/ 491523 w 2978923"/>
                <a:gd name="connsiteY24" fmla="*/ 255172 h 2292475"/>
                <a:gd name="connsiteX25" fmla="*/ 452019 w 2978923"/>
                <a:gd name="connsiteY25" fmla="*/ 273304 h 2292475"/>
                <a:gd name="connsiteX26" fmla="*/ 422230 w 2978923"/>
                <a:gd name="connsiteY26" fmla="*/ 288847 h 2292475"/>
                <a:gd name="connsiteX27" fmla="*/ 398917 w 2978923"/>
                <a:gd name="connsiteY27" fmla="*/ 337416 h 2292475"/>
                <a:gd name="connsiteX28" fmla="*/ 394384 w 2978923"/>
                <a:gd name="connsiteY28" fmla="*/ 362024 h 2292475"/>
                <a:gd name="connsiteX29" fmla="*/ 392441 w 2978923"/>
                <a:gd name="connsiteY29" fmla="*/ 454630 h 2292475"/>
                <a:gd name="connsiteX30" fmla="*/ 338691 w 2978923"/>
                <a:gd name="connsiteY30" fmla="*/ 469525 h 2292475"/>
                <a:gd name="connsiteX31" fmla="*/ 5828 w 2978923"/>
                <a:gd name="connsiteY31" fmla="*/ 562131 h 2292475"/>
                <a:gd name="connsiteX32" fmla="*/ 1295 w 2978923"/>
                <a:gd name="connsiteY32" fmla="*/ 572492 h 2292475"/>
                <a:gd name="connsiteX33" fmla="*/ 648 w 2978923"/>
                <a:gd name="connsiteY33" fmla="*/ 577672 h 2292475"/>
                <a:gd name="connsiteX34" fmla="*/ 0 w 2978923"/>
                <a:gd name="connsiteY34" fmla="*/ 1732329 h 2292475"/>
                <a:gd name="connsiteX35" fmla="*/ 19428 w 2978923"/>
                <a:gd name="connsiteY35" fmla="*/ 1758233 h 2292475"/>
                <a:gd name="connsiteX36" fmla="*/ 1329507 w 2978923"/>
                <a:gd name="connsiteY36" fmla="*/ 2287316 h 2292475"/>
                <a:gd name="connsiteX37" fmla="*/ 1329507 w 2978923"/>
                <a:gd name="connsiteY37" fmla="*/ 2287316 h 2292475"/>
                <a:gd name="connsiteX38" fmla="*/ 1330154 w 2978923"/>
                <a:gd name="connsiteY38" fmla="*/ 2297677 h 2292475"/>
                <a:gd name="connsiteX39" fmla="*/ 1341164 w 2978923"/>
                <a:gd name="connsiteY39" fmla="*/ 2297677 h 2292475"/>
                <a:gd name="connsiteX40" fmla="*/ 1390380 w 2978923"/>
                <a:gd name="connsiteY40" fmla="*/ 2286668 h 2292475"/>
                <a:gd name="connsiteX41" fmla="*/ 2421995 w 2978923"/>
                <a:gd name="connsiteY41" fmla="*/ 1955101 h 2292475"/>
                <a:gd name="connsiteX42" fmla="*/ 2942011 w 2978923"/>
                <a:gd name="connsiteY42" fmla="*/ 1788022 h 2292475"/>
                <a:gd name="connsiteX43" fmla="*/ 2982810 w 2978923"/>
                <a:gd name="connsiteY43" fmla="*/ 1732977 h 2292475"/>
                <a:gd name="connsiteX44" fmla="*/ 2982810 w 2978923"/>
                <a:gd name="connsiteY44" fmla="*/ 651498 h 2292475"/>
                <a:gd name="connsiteX45" fmla="*/ 2942011 w 2978923"/>
                <a:gd name="connsiteY45" fmla="*/ 593862 h 2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78923" h="2292475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1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E29FA49-E917-4A42-98D4-D241FB2F7D62}"/>
                </a:ext>
              </a:extLst>
            </p:cNvPr>
            <p:cNvSpPr/>
            <p:nvPr userDrawn="1"/>
          </p:nvSpPr>
          <p:spPr>
            <a:xfrm>
              <a:off x="48710" y="3668339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5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59FA10-1062-4569-A6B4-E2E7CD97B1BD}"/>
                </a:ext>
              </a:extLst>
            </p:cNvPr>
            <p:cNvSpPr/>
            <p:nvPr userDrawn="1"/>
          </p:nvSpPr>
          <p:spPr>
            <a:xfrm>
              <a:off x="-704803" y="5597759"/>
              <a:ext cx="1252929" cy="1057023"/>
            </a:xfrm>
            <a:custGeom>
              <a:avLst/>
              <a:gdLst>
                <a:gd name="connsiteX0" fmla="*/ 844440 w 1252929"/>
                <a:gd name="connsiteY0" fmla="*/ 260328 h 1057022"/>
                <a:gd name="connsiteX1" fmla="*/ 846312 w 1252929"/>
                <a:gd name="connsiteY1" fmla="*/ 269690 h 1057022"/>
                <a:gd name="connsiteX2" fmla="*/ 846624 w 1252929"/>
                <a:gd name="connsiteY2" fmla="*/ 358628 h 1057022"/>
                <a:gd name="connsiteX3" fmla="*/ 833517 w 1252929"/>
                <a:gd name="connsiteY3" fmla="*/ 382969 h 1057022"/>
                <a:gd name="connsiteX4" fmla="*/ 748012 w 1252929"/>
                <a:gd name="connsiteY4" fmla="*/ 412927 h 1057022"/>
                <a:gd name="connsiteX5" fmla="*/ 577002 w 1252929"/>
                <a:gd name="connsiteY5" fmla="*/ 406061 h 1057022"/>
                <a:gd name="connsiteX6" fmla="*/ 567016 w 1252929"/>
                <a:gd name="connsiteY6" fmla="*/ 403565 h 1057022"/>
                <a:gd name="connsiteX7" fmla="*/ 520519 w 1252929"/>
                <a:gd name="connsiteY7" fmla="*/ 340216 h 1057022"/>
                <a:gd name="connsiteX8" fmla="*/ 520519 w 1252929"/>
                <a:gd name="connsiteY8" fmla="*/ 266881 h 1057022"/>
                <a:gd name="connsiteX9" fmla="*/ 522392 w 1252929"/>
                <a:gd name="connsiteY9" fmla="*/ 262825 h 1057022"/>
                <a:gd name="connsiteX10" fmla="*/ 611954 w 1252929"/>
                <a:gd name="connsiteY10" fmla="*/ 289662 h 1057022"/>
                <a:gd name="connsiteX11" fmla="*/ 754254 w 1252929"/>
                <a:gd name="connsiteY11" fmla="*/ 289662 h 1057022"/>
                <a:gd name="connsiteX12" fmla="*/ 816978 w 1252929"/>
                <a:gd name="connsiteY12" fmla="*/ 276556 h 1057022"/>
                <a:gd name="connsiteX13" fmla="*/ 844440 w 1252929"/>
                <a:gd name="connsiteY13" fmla="*/ 260328 h 1057022"/>
                <a:gd name="connsiteX14" fmla="*/ 312 w 1252929"/>
                <a:gd name="connsiteY14" fmla="*/ 230370 h 1057022"/>
                <a:gd name="connsiteX15" fmla="*/ 93619 w 1252929"/>
                <a:gd name="connsiteY15" fmla="*/ 267505 h 1057022"/>
                <a:gd name="connsiteX16" fmla="*/ 629742 w 1252929"/>
                <a:gd name="connsiteY16" fmla="*/ 486885 h 1057022"/>
                <a:gd name="connsiteX17" fmla="*/ 641288 w 1252929"/>
                <a:gd name="connsiteY17" fmla="*/ 501240 h 1057022"/>
                <a:gd name="connsiteX18" fmla="*/ 640664 w 1252929"/>
                <a:gd name="connsiteY18" fmla="*/ 1057022 h 1057022"/>
                <a:gd name="connsiteX19" fmla="*/ 9362 w 1252929"/>
                <a:gd name="connsiteY19" fmla="*/ 802067 h 1057022"/>
                <a:gd name="connsiteX20" fmla="*/ 0 w 1252929"/>
                <a:gd name="connsiteY20" fmla="*/ 789585 h 1057022"/>
                <a:gd name="connsiteX21" fmla="*/ 312 w 1252929"/>
                <a:gd name="connsiteY21" fmla="*/ 233179 h 1057022"/>
                <a:gd name="connsiteX22" fmla="*/ 312 w 1252929"/>
                <a:gd name="connsiteY22" fmla="*/ 230370 h 1057022"/>
                <a:gd name="connsiteX23" fmla="*/ 1251992 w 1252929"/>
                <a:gd name="connsiteY23" fmla="*/ 140808 h 1057022"/>
                <a:gd name="connsiteX24" fmla="*/ 1252929 w 1252929"/>
                <a:gd name="connsiteY24" fmla="*/ 178255 h 1057022"/>
                <a:gd name="connsiteX25" fmla="*/ 1252616 w 1252929"/>
                <a:gd name="connsiteY25" fmla="*/ 245349 h 1057022"/>
                <a:gd name="connsiteX26" fmla="*/ 1244815 w 1252929"/>
                <a:gd name="connsiteY26" fmla="*/ 261577 h 1057022"/>
                <a:gd name="connsiteX27" fmla="*/ 1155253 w 1252929"/>
                <a:gd name="connsiteY27" fmla="*/ 294656 h 1057022"/>
                <a:gd name="connsiteX28" fmla="*/ 1001719 w 1252929"/>
                <a:gd name="connsiteY28" fmla="*/ 292159 h 1057022"/>
                <a:gd name="connsiteX29" fmla="*/ 938994 w 1252929"/>
                <a:gd name="connsiteY29" fmla="*/ 269690 h 1057022"/>
                <a:gd name="connsiteX30" fmla="*/ 927136 w 1252929"/>
                <a:gd name="connsiteY30" fmla="*/ 249095 h 1057022"/>
                <a:gd name="connsiteX31" fmla="*/ 927448 w 1252929"/>
                <a:gd name="connsiteY31" fmla="*/ 156099 h 1057022"/>
                <a:gd name="connsiteX32" fmla="*/ 937746 w 1252929"/>
                <a:gd name="connsiteY32" fmla="*/ 149233 h 1057022"/>
                <a:gd name="connsiteX33" fmla="*/ 1013889 w 1252929"/>
                <a:gd name="connsiteY33" fmla="*/ 170454 h 1057022"/>
                <a:gd name="connsiteX34" fmla="*/ 1143707 w 1252929"/>
                <a:gd name="connsiteY34" fmla="*/ 172950 h 1057022"/>
                <a:gd name="connsiteX35" fmla="*/ 1231396 w 1252929"/>
                <a:gd name="connsiteY35" fmla="*/ 154851 h 1057022"/>
                <a:gd name="connsiteX36" fmla="*/ 1251992 w 1252929"/>
                <a:gd name="connsiteY36" fmla="*/ 140808 h 1057022"/>
                <a:gd name="connsiteX37" fmla="*/ 516150 w 1252929"/>
                <a:gd name="connsiteY37" fmla="*/ 112098 h 1057022"/>
                <a:gd name="connsiteX38" fmla="*/ 516150 w 1252929"/>
                <a:gd name="connsiteY38" fmla="*/ 221008 h 1057022"/>
                <a:gd name="connsiteX39" fmla="*/ 510221 w 1252929"/>
                <a:gd name="connsiteY39" fmla="*/ 231619 h 1057022"/>
                <a:gd name="connsiteX40" fmla="*/ 426900 w 1252929"/>
                <a:gd name="connsiteY40" fmla="*/ 265633 h 1057022"/>
                <a:gd name="connsiteX41" fmla="*/ 242160 w 1252929"/>
                <a:gd name="connsiteY41" fmla="*/ 259080 h 1057022"/>
                <a:gd name="connsiteX42" fmla="*/ 235919 w 1252929"/>
                <a:gd name="connsiteY42" fmla="*/ 257520 h 1057022"/>
                <a:gd name="connsiteX43" fmla="*/ 189109 w 1252929"/>
                <a:gd name="connsiteY43" fmla="*/ 192610 h 1057022"/>
                <a:gd name="connsiteX44" fmla="*/ 188797 w 1252929"/>
                <a:gd name="connsiteY44" fmla="*/ 173262 h 1057022"/>
                <a:gd name="connsiteX45" fmla="*/ 189733 w 1252929"/>
                <a:gd name="connsiteY45" fmla="*/ 128637 h 1057022"/>
                <a:gd name="connsiteX46" fmla="*/ 191918 w 1252929"/>
                <a:gd name="connsiteY46" fmla="*/ 117091 h 1057022"/>
                <a:gd name="connsiteX47" fmla="*/ 267749 w 1252929"/>
                <a:gd name="connsiteY47" fmla="*/ 142680 h 1057022"/>
                <a:gd name="connsiteX48" fmla="*/ 378219 w 1252929"/>
                <a:gd name="connsiteY48" fmla="*/ 147985 h 1057022"/>
                <a:gd name="connsiteX49" fmla="*/ 482136 w 1252929"/>
                <a:gd name="connsiteY49" fmla="*/ 132694 h 1057022"/>
                <a:gd name="connsiteX50" fmla="*/ 516150 w 1252929"/>
                <a:gd name="connsiteY50" fmla="*/ 112098 h 1057022"/>
                <a:gd name="connsiteX51" fmla="*/ 914342 w 1252929"/>
                <a:gd name="connsiteY51" fmla="*/ 380 h 1057022"/>
                <a:gd name="connsiteX52" fmla="*/ 914654 w 1252929"/>
                <a:gd name="connsiteY52" fmla="*/ 39700 h 1057022"/>
                <a:gd name="connsiteX53" fmla="*/ 914654 w 1252929"/>
                <a:gd name="connsiteY53" fmla="*/ 100240 h 1057022"/>
                <a:gd name="connsiteX54" fmla="*/ 901859 w 1252929"/>
                <a:gd name="connsiteY54" fmla="*/ 123332 h 1057022"/>
                <a:gd name="connsiteX55" fmla="*/ 817290 w 1252929"/>
                <a:gd name="connsiteY55" fmla="*/ 152354 h 1057022"/>
                <a:gd name="connsiteX56" fmla="*/ 643784 w 1252929"/>
                <a:gd name="connsiteY56" fmla="*/ 145177 h 1057022"/>
                <a:gd name="connsiteX57" fmla="*/ 596039 w 1252929"/>
                <a:gd name="connsiteY57" fmla="*/ 123957 h 1057022"/>
                <a:gd name="connsiteX58" fmla="*/ 588861 w 1252929"/>
                <a:gd name="connsiteY58" fmla="*/ 108978 h 1057022"/>
                <a:gd name="connsiteX59" fmla="*/ 588861 w 1252929"/>
                <a:gd name="connsiteY59" fmla="*/ 54991 h 1057022"/>
                <a:gd name="connsiteX60" fmla="*/ 589485 w 1252929"/>
                <a:gd name="connsiteY60" fmla="*/ 14423 h 1057022"/>
                <a:gd name="connsiteX61" fmla="*/ 591670 w 1252929"/>
                <a:gd name="connsiteY61" fmla="*/ 2564 h 1057022"/>
                <a:gd name="connsiteX62" fmla="*/ 601344 w 1252929"/>
                <a:gd name="connsiteY62" fmla="*/ 3813 h 1057022"/>
                <a:gd name="connsiteX63" fmla="*/ 715246 w 1252929"/>
                <a:gd name="connsiteY63" fmla="*/ 27841 h 1057022"/>
                <a:gd name="connsiteX64" fmla="*/ 837262 w 1252929"/>
                <a:gd name="connsiteY64" fmla="*/ 23473 h 1057022"/>
                <a:gd name="connsiteX65" fmla="*/ 906852 w 1252929"/>
                <a:gd name="connsiteY65" fmla="*/ 1628 h 1057022"/>
                <a:gd name="connsiteX66" fmla="*/ 914342 w 1252929"/>
                <a:gd name="connsiteY66" fmla="*/ 380 h 1057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2929" h="1057022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BECA52-2F05-457B-AD7B-5E610AE938D2}"/>
                </a:ext>
              </a:extLst>
            </p:cNvPr>
            <p:cNvSpPr/>
            <p:nvPr userDrawn="1"/>
          </p:nvSpPr>
          <p:spPr>
            <a:xfrm>
              <a:off x="48086" y="3718268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D4158C4-F838-4E87-A25C-8C487CD52716}"/>
                </a:ext>
              </a:extLst>
            </p:cNvPr>
            <p:cNvSpPr/>
            <p:nvPr userDrawn="1"/>
          </p:nvSpPr>
          <p:spPr>
            <a:xfrm>
              <a:off x="1736653" y="5495777"/>
              <a:ext cx="1435485" cy="1104698"/>
            </a:xfrm>
            <a:custGeom>
              <a:avLst/>
              <a:gdLst>
                <a:gd name="connsiteX0" fmla="*/ 2942011 w 2978923"/>
                <a:gd name="connsiteY0" fmla="*/ 593862 h 2292475"/>
                <a:gd name="connsiteX1" fmla="*/ 2629224 w 2978923"/>
                <a:gd name="connsiteY1" fmla="*/ 467582 h 2292475"/>
                <a:gd name="connsiteX2" fmla="*/ 2599435 w 2978923"/>
                <a:gd name="connsiteY2" fmla="*/ 463696 h 2292475"/>
                <a:gd name="connsiteX3" fmla="*/ 2597492 w 2978923"/>
                <a:gd name="connsiteY3" fmla="*/ 395051 h 2292475"/>
                <a:gd name="connsiteX4" fmla="*/ 2602025 w 2978923"/>
                <a:gd name="connsiteY4" fmla="*/ 386633 h 2292475"/>
                <a:gd name="connsiteX5" fmla="*/ 2580007 w 2978923"/>
                <a:gd name="connsiteY5" fmla="*/ 341949 h 2292475"/>
                <a:gd name="connsiteX6" fmla="*/ 2523667 w 2978923"/>
                <a:gd name="connsiteY6" fmla="*/ 318636 h 2292475"/>
                <a:gd name="connsiteX7" fmla="*/ 2216708 w 2978923"/>
                <a:gd name="connsiteY7" fmla="*/ 287551 h 2292475"/>
                <a:gd name="connsiteX8" fmla="*/ 2164900 w 2978923"/>
                <a:gd name="connsiteY8" fmla="*/ 278485 h 2292475"/>
                <a:gd name="connsiteX9" fmla="*/ 1924644 w 2978923"/>
                <a:gd name="connsiteY9" fmla="*/ 181346 h 2292475"/>
                <a:gd name="connsiteX10" fmla="*/ 1898093 w 2978923"/>
                <a:gd name="connsiteY10" fmla="*/ 175518 h 2292475"/>
                <a:gd name="connsiteX11" fmla="*/ 1897445 w 2978923"/>
                <a:gd name="connsiteY11" fmla="*/ 95216 h 2292475"/>
                <a:gd name="connsiteX12" fmla="*/ 1870246 w 2978923"/>
                <a:gd name="connsiteY12" fmla="*/ 49237 h 2292475"/>
                <a:gd name="connsiteX13" fmla="*/ 1786707 w 2978923"/>
                <a:gd name="connsiteY13" fmla="*/ 21391 h 2292475"/>
                <a:gd name="connsiteX14" fmla="*/ 1390380 w 2978923"/>
                <a:gd name="connsiteY14" fmla="*/ 11677 h 2292475"/>
                <a:gd name="connsiteX15" fmla="*/ 1251796 w 2978923"/>
                <a:gd name="connsiteY15" fmla="*/ 49237 h 2292475"/>
                <a:gd name="connsiteX16" fmla="*/ 1227835 w 2978923"/>
                <a:gd name="connsiteY16" fmla="*/ 99750 h 2292475"/>
                <a:gd name="connsiteX17" fmla="*/ 1227835 w 2978923"/>
                <a:gd name="connsiteY17" fmla="*/ 99750 h 2292475"/>
                <a:gd name="connsiteX18" fmla="*/ 1223302 w 2978923"/>
                <a:gd name="connsiteY18" fmla="*/ 124358 h 2292475"/>
                <a:gd name="connsiteX19" fmla="*/ 1222006 w 2978923"/>
                <a:gd name="connsiteY19" fmla="*/ 207250 h 2292475"/>
                <a:gd name="connsiteX20" fmla="*/ 1191570 w 2978923"/>
                <a:gd name="connsiteY20" fmla="*/ 210488 h 2292475"/>
                <a:gd name="connsiteX21" fmla="*/ 1034852 w 2978923"/>
                <a:gd name="connsiteY21" fmla="*/ 256467 h 2292475"/>
                <a:gd name="connsiteX22" fmla="*/ 979807 w 2978923"/>
                <a:gd name="connsiteY22" fmla="*/ 257762 h 2292475"/>
                <a:gd name="connsiteX23" fmla="*/ 810785 w 2978923"/>
                <a:gd name="connsiteY23" fmla="*/ 233801 h 2292475"/>
                <a:gd name="connsiteX24" fmla="*/ 491523 w 2978923"/>
                <a:gd name="connsiteY24" fmla="*/ 255172 h 2292475"/>
                <a:gd name="connsiteX25" fmla="*/ 452019 w 2978923"/>
                <a:gd name="connsiteY25" fmla="*/ 273304 h 2292475"/>
                <a:gd name="connsiteX26" fmla="*/ 422230 w 2978923"/>
                <a:gd name="connsiteY26" fmla="*/ 288847 h 2292475"/>
                <a:gd name="connsiteX27" fmla="*/ 398917 w 2978923"/>
                <a:gd name="connsiteY27" fmla="*/ 337416 h 2292475"/>
                <a:gd name="connsiteX28" fmla="*/ 394384 w 2978923"/>
                <a:gd name="connsiteY28" fmla="*/ 362024 h 2292475"/>
                <a:gd name="connsiteX29" fmla="*/ 392441 w 2978923"/>
                <a:gd name="connsiteY29" fmla="*/ 454630 h 2292475"/>
                <a:gd name="connsiteX30" fmla="*/ 338691 w 2978923"/>
                <a:gd name="connsiteY30" fmla="*/ 469525 h 2292475"/>
                <a:gd name="connsiteX31" fmla="*/ 5828 w 2978923"/>
                <a:gd name="connsiteY31" fmla="*/ 562131 h 2292475"/>
                <a:gd name="connsiteX32" fmla="*/ 1295 w 2978923"/>
                <a:gd name="connsiteY32" fmla="*/ 572492 h 2292475"/>
                <a:gd name="connsiteX33" fmla="*/ 648 w 2978923"/>
                <a:gd name="connsiteY33" fmla="*/ 577672 h 2292475"/>
                <a:gd name="connsiteX34" fmla="*/ 0 w 2978923"/>
                <a:gd name="connsiteY34" fmla="*/ 1732329 h 2292475"/>
                <a:gd name="connsiteX35" fmla="*/ 19428 w 2978923"/>
                <a:gd name="connsiteY35" fmla="*/ 1758233 h 2292475"/>
                <a:gd name="connsiteX36" fmla="*/ 1329507 w 2978923"/>
                <a:gd name="connsiteY36" fmla="*/ 2287316 h 2292475"/>
                <a:gd name="connsiteX37" fmla="*/ 1329507 w 2978923"/>
                <a:gd name="connsiteY37" fmla="*/ 2287316 h 2292475"/>
                <a:gd name="connsiteX38" fmla="*/ 1330154 w 2978923"/>
                <a:gd name="connsiteY38" fmla="*/ 2297677 h 2292475"/>
                <a:gd name="connsiteX39" fmla="*/ 1341164 w 2978923"/>
                <a:gd name="connsiteY39" fmla="*/ 2297677 h 2292475"/>
                <a:gd name="connsiteX40" fmla="*/ 1390380 w 2978923"/>
                <a:gd name="connsiteY40" fmla="*/ 2286668 h 2292475"/>
                <a:gd name="connsiteX41" fmla="*/ 2421995 w 2978923"/>
                <a:gd name="connsiteY41" fmla="*/ 1955101 h 2292475"/>
                <a:gd name="connsiteX42" fmla="*/ 2942011 w 2978923"/>
                <a:gd name="connsiteY42" fmla="*/ 1788022 h 2292475"/>
                <a:gd name="connsiteX43" fmla="*/ 2982810 w 2978923"/>
                <a:gd name="connsiteY43" fmla="*/ 1732977 h 2292475"/>
                <a:gd name="connsiteX44" fmla="*/ 2982810 w 2978923"/>
                <a:gd name="connsiteY44" fmla="*/ 651498 h 2292475"/>
                <a:gd name="connsiteX45" fmla="*/ 2942011 w 2978923"/>
                <a:gd name="connsiteY45" fmla="*/ 593862 h 2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78923" h="2292475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14370E-7748-4B1E-B5E7-1A26F890BFB9}"/>
                </a:ext>
              </a:extLst>
            </p:cNvPr>
            <p:cNvSpPr/>
            <p:nvPr userDrawn="1"/>
          </p:nvSpPr>
          <p:spPr>
            <a:xfrm>
              <a:off x="1739775" y="5544087"/>
              <a:ext cx="1252929" cy="1057023"/>
            </a:xfrm>
            <a:custGeom>
              <a:avLst/>
              <a:gdLst>
                <a:gd name="connsiteX0" fmla="*/ 844440 w 1252929"/>
                <a:gd name="connsiteY0" fmla="*/ 260328 h 1057022"/>
                <a:gd name="connsiteX1" fmla="*/ 846312 w 1252929"/>
                <a:gd name="connsiteY1" fmla="*/ 269690 h 1057022"/>
                <a:gd name="connsiteX2" fmla="*/ 846624 w 1252929"/>
                <a:gd name="connsiteY2" fmla="*/ 358628 h 1057022"/>
                <a:gd name="connsiteX3" fmla="*/ 833517 w 1252929"/>
                <a:gd name="connsiteY3" fmla="*/ 382969 h 1057022"/>
                <a:gd name="connsiteX4" fmla="*/ 748012 w 1252929"/>
                <a:gd name="connsiteY4" fmla="*/ 412927 h 1057022"/>
                <a:gd name="connsiteX5" fmla="*/ 577002 w 1252929"/>
                <a:gd name="connsiteY5" fmla="*/ 406061 h 1057022"/>
                <a:gd name="connsiteX6" fmla="*/ 567016 w 1252929"/>
                <a:gd name="connsiteY6" fmla="*/ 403565 h 1057022"/>
                <a:gd name="connsiteX7" fmla="*/ 520519 w 1252929"/>
                <a:gd name="connsiteY7" fmla="*/ 340216 h 1057022"/>
                <a:gd name="connsiteX8" fmla="*/ 520519 w 1252929"/>
                <a:gd name="connsiteY8" fmla="*/ 266881 h 1057022"/>
                <a:gd name="connsiteX9" fmla="*/ 522392 w 1252929"/>
                <a:gd name="connsiteY9" fmla="*/ 262825 h 1057022"/>
                <a:gd name="connsiteX10" fmla="*/ 611954 w 1252929"/>
                <a:gd name="connsiteY10" fmla="*/ 289662 h 1057022"/>
                <a:gd name="connsiteX11" fmla="*/ 754254 w 1252929"/>
                <a:gd name="connsiteY11" fmla="*/ 289662 h 1057022"/>
                <a:gd name="connsiteX12" fmla="*/ 816978 w 1252929"/>
                <a:gd name="connsiteY12" fmla="*/ 276556 h 1057022"/>
                <a:gd name="connsiteX13" fmla="*/ 844440 w 1252929"/>
                <a:gd name="connsiteY13" fmla="*/ 260328 h 1057022"/>
                <a:gd name="connsiteX14" fmla="*/ 312 w 1252929"/>
                <a:gd name="connsiteY14" fmla="*/ 230370 h 1057022"/>
                <a:gd name="connsiteX15" fmla="*/ 93619 w 1252929"/>
                <a:gd name="connsiteY15" fmla="*/ 267505 h 1057022"/>
                <a:gd name="connsiteX16" fmla="*/ 629742 w 1252929"/>
                <a:gd name="connsiteY16" fmla="*/ 486885 h 1057022"/>
                <a:gd name="connsiteX17" fmla="*/ 641288 w 1252929"/>
                <a:gd name="connsiteY17" fmla="*/ 501240 h 1057022"/>
                <a:gd name="connsiteX18" fmla="*/ 640664 w 1252929"/>
                <a:gd name="connsiteY18" fmla="*/ 1057022 h 1057022"/>
                <a:gd name="connsiteX19" fmla="*/ 9362 w 1252929"/>
                <a:gd name="connsiteY19" fmla="*/ 802067 h 1057022"/>
                <a:gd name="connsiteX20" fmla="*/ 0 w 1252929"/>
                <a:gd name="connsiteY20" fmla="*/ 789585 h 1057022"/>
                <a:gd name="connsiteX21" fmla="*/ 312 w 1252929"/>
                <a:gd name="connsiteY21" fmla="*/ 233179 h 1057022"/>
                <a:gd name="connsiteX22" fmla="*/ 312 w 1252929"/>
                <a:gd name="connsiteY22" fmla="*/ 230370 h 1057022"/>
                <a:gd name="connsiteX23" fmla="*/ 1251992 w 1252929"/>
                <a:gd name="connsiteY23" fmla="*/ 140808 h 1057022"/>
                <a:gd name="connsiteX24" fmla="*/ 1252929 w 1252929"/>
                <a:gd name="connsiteY24" fmla="*/ 178255 h 1057022"/>
                <a:gd name="connsiteX25" fmla="*/ 1252616 w 1252929"/>
                <a:gd name="connsiteY25" fmla="*/ 245349 h 1057022"/>
                <a:gd name="connsiteX26" fmla="*/ 1244815 w 1252929"/>
                <a:gd name="connsiteY26" fmla="*/ 261577 h 1057022"/>
                <a:gd name="connsiteX27" fmla="*/ 1155253 w 1252929"/>
                <a:gd name="connsiteY27" fmla="*/ 294656 h 1057022"/>
                <a:gd name="connsiteX28" fmla="*/ 1001719 w 1252929"/>
                <a:gd name="connsiteY28" fmla="*/ 292159 h 1057022"/>
                <a:gd name="connsiteX29" fmla="*/ 938994 w 1252929"/>
                <a:gd name="connsiteY29" fmla="*/ 269690 h 1057022"/>
                <a:gd name="connsiteX30" fmla="*/ 927136 w 1252929"/>
                <a:gd name="connsiteY30" fmla="*/ 249095 h 1057022"/>
                <a:gd name="connsiteX31" fmla="*/ 927448 w 1252929"/>
                <a:gd name="connsiteY31" fmla="*/ 156099 h 1057022"/>
                <a:gd name="connsiteX32" fmla="*/ 937746 w 1252929"/>
                <a:gd name="connsiteY32" fmla="*/ 149233 h 1057022"/>
                <a:gd name="connsiteX33" fmla="*/ 1013889 w 1252929"/>
                <a:gd name="connsiteY33" fmla="*/ 170454 h 1057022"/>
                <a:gd name="connsiteX34" fmla="*/ 1143707 w 1252929"/>
                <a:gd name="connsiteY34" fmla="*/ 172950 h 1057022"/>
                <a:gd name="connsiteX35" fmla="*/ 1231396 w 1252929"/>
                <a:gd name="connsiteY35" fmla="*/ 154851 h 1057022"/>
                <a:gd name="connsiteX36" fmla="*/ 1251992 w 1252929"/>
                <a:gd name="connsiteY36" fmla="*/ 140808 h 1057022"/>
                <a:gd name="connsiteX37" fmla="*/ 516150 w 1252929"/>
                <a:gd name="connsiteY37" fmla="*/ 112098 h 1057022"/>
                <a:gd name="connsiteX38" fmla="*/ 516150 w 1252929"/>
                <a:gd name="connsiteY38" fmla="*/ 221008 h 1057022"/>
                <a:gd name="connsiteX39" fmla="*/ 510221 w 1252929"/>
                <a:gd name="connsiteY39" fmla="*/ 231619 h 1057022"/>
                <a:gd name="connsiteX40" fmla="*/ 426900 w 1252929"/>
                <a:gd name="connsiteY40" fmla="*/ 265633 h 1057022"/>
                <a:gd name="connsiteX41" fmla="*/ 242160 w 1252929"/>
                <a:gd name="connsiteY41" fmla="*/ 259080 h 1057022"/>
                <a:gd name="connsiteX42" fmla="*/ 235919 w 1252929"/>
                <a:gd name="connsiteY42" fmla="*/ 257520 h 1057022"/>
                <a:gd name="connsiteX43" fmla="*/ 189109 w 1252929"/>
                <a:gd name="connsiteY43" fmla="*/ 192610 h 1057022"/>
                <a:gd name="connsiteX44" fmla="*/ 188797 w 1252929"/>
                <a:gd name="connsiteY44" fmla="*/ 173262 h 1057022"/>
                <a:gd name="connsiteX45" fmla="*/ 189733 w 1252929"/>
                <a:gd name="connsiteY45" fmla="*/ 128637 h 1057022"/>
                <a:gd name="connsiteX46" fmla="*/ 191918 w 1252929"/>
                <a:gd name="connsiteY46" fmla="*/ 117091 h 1057022"/>
                <a:gd name="connsiteX47" fmla="*/ 267749 w 1252929"/>
                <a:gd name="connsiteY47" fmla="*/ 142680 h 1057022"/>
                <a:gd name="connsiteX48" fmla="*/ 378219 w 1252929"/>
                <a:gd name="connsiteY48" fmla="*/ 147985 h 1057022"/>
                <a:gd name="connsiteX49" fmla="*/ 482136 w 1252929"/>
                <a:gd name="connsiteY49" fmla="*/ 132694 h 1057022"/>
                <a:gd name="connsiteX50" fmla="*/ 516150 w 1252929"/>
                <a:gd name="connsiteY50" fmla="*/ 112098 h 1057022"/>
                <a:gd name="connsiteX51" fmla="*/ 914342 w 1252929"/>
                <a:gd name="connsiteY51" fmla="*/ 380 h 1057022"/>
                <a:gd name="connsiteX52" fmla="*/ 914654 w 1252929"/>
                <a:gd name="connsiteY52" fmla="*/ 39700 h 1057022"/>
                <a:gd name="connsiteX53" fmla="*/ 914654 w 1252929"/>
                <a:gd name="connsiteY53" fmla="*/ 100240 h 1057022"/>
                <a:gd name="connsiteX54" fmla="*/ 901859 w 1252929"/>
                <a:gd name="connsiteY54" fmla="*/ 123332 h 1057022"/>
                <a:gd name="connsiteX55" fmla="*/ 817290 w 1252929"/>
                <a:gd name="connsiteY55" fmla="*/ 152354 h 1057022"/>
                <a:gd name="connsiteX56" fmla="*/ 643784 w 1252929"/>
                <a:gd name="connsiteY56" fmla="*/ 145177 h 1057022"/>
                <a:gd name="connsiteX57" fmla="*/ 596039 w 1252929"/>
                <a:gd name="connsiteY57" fmla="*/ 123957 h 1057022"/>
                <a:gd name="connsiteX58" fmla="*/ 588861 w 1252929"/>
                <a:gd name="connsiteY58" fmla="*/ 108978 h 1057022"/>
                <a:gd name="connsiteX59" fmla="*/ 588861 w 1252929"/>
                <a:gd name="connsiteY59" fmla="*/ 54991 h 1057022"/>
                <a:gd name="connsiteX60" fmla="*/ 589485 w 1252929"/>
                <a:gd name="connsiteY60" fmla="*/ 14423 h 1057022"/>
                <a:gd name="connsiteX61" fmla="*/ 591670 w 1252929"/>
                <a:gd name="connsiteY61" fmla="*/ 2564 h 1057022"/>
                <a:gd name="connsiteX62" fmla="*/ 601344 w 1252929"/>
                <a:gd name="connsiteY62" fmla="*/ 3813 h 1057022"/>
                <a:gd name="connsiteX63" fmla="*/ 715246 w 1252929"/>
                <a:gd name="connsiteY63" fmla="*/ 27841 h 1057022"/>
                <a:gd name="connsiteX64" fmla="*/ 837262 w 1252929"/>
                <a:gd name="connsiteY64" fmla="*/ 23473 h 1057022"/>
                <a:gd name="connsiteX65" fmla="*/ 906852 w 1252929"/>
                <a:gd name="connsiteY65" fmla="*/ 1628 h 1057022"/>
                <a:gd name="connsiteX66" fmla="*/ 914342 w 1252929"/>
                <a:gd name="connsiteY66" fmla="*/ 380 h 1057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2929" h="1057022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97409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330DA8D-CD3B-4A78-8375-54BC56DAA5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19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00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7">
            <a:extLst>
              <a:ext uri="{FF2B5EF4-FFF2-40B4-BE49-F238E27FC236}">
                <a16:creationId xmlns:a16="http://schemas.microsoft.com/office/drawing/2014/main" id="{B844E7EF-7E42-4360-B3C9-187DC74CA0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2" t="-1638" r="-2713" b="-1690"/>
          <a:stretch/>
        </p:blipFill>
        <p:spPr>
          <a:xfrm>
            <a:off x="125586" y="5888016"/>
            <a:ext cx="610124" cy="8770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095667-667B-49CF-ABED-2D94C55A10C6}"/>
              </a:ext>
            </a:extLst>
          </p:cNvPr>
          <p:cNvSpPr txBox="1"/>
          <p:nvPr userDrawn="1"/>
        </p:nvSpPr>
        <p:spPr>
          <a:xfrm>
            <a:off x="838200" y="6362058"/>
            <a:ext cx="463008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9A4E"/>
                </a:solidFill>
                <a:latin typeface="Lato Black"/>
                <a:cs typeface="Lato Black"/>
              </a:rPr>
              <a:t>www.phuongnam.edu.vn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0120350-C6D5-4624-9352-00EDC72AE9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305" y="5972976"/>
            <a:ext cx="1520895" cy="95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7">
            <a:extLst>
              <a:ext uri="{FF2B5EF4-FFF2-40B4-BE49-F238E27FC236}">
                <a16:creationId xmlns:a16="http://schemas.microsoft.com/office/drawing/2014/main" id="{0099BFC4-A73A-434E-894E-7A752D3C3A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2" t="-1638" r="-2713" b="-1690"/>
          <a:stretch/>
        </p:blipFill>
        <p:spPr>
          <a:xfrm>
            <a:off x="125586" y="5888016"/>
            <a:ext cx="610124" cy="8770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0A8003-C099-4DCB-A3C5-A054CB2B5DD6}"/>
              </a:ext>
            </a:extLst>
          </p:cNvPr>
          <p:cNvSpPr txBox="1"/>
          <p:nvPr userDrawn="1"/>
        </p:nvSpPr>
        <p:spPr>
          <a:xfrm>
            <a:off x="838200" y="6362058"/>
            <a:ext cx="463008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9A4E"/>
                </a:solidFill>
                <a:latin typeface="Lato Black"/>
                <a:cs typeface="Lato Black"/>
              </a:rPr>
              <a:t>www.phuongnam.edu.vn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8C69800-E1A0-4543-85DD-188426CA24CA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305" y="5972976"/>
            <a:ext cx="1520895" cy="95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2" r:id="rId2"/>
    <p:sldLayoutId id="2147483666" r:id="rId3"/>
    <p:sldLayoutId id="2147483668" r:id="rId4"/>
    <p:sldLayoutId id="2147483669" r:id="rId5"/>
    <p:sldLayoutId id="2147483676" r:id="rId6"/>
    <p:sldLayoutId id="2147483670" r:id="rId7"/>
    <p:sldLayoutId id="2147483679" r:id="rId8"/>
    <p:sldLayoutId id="2147483671" r:id="rId9"/>
    <p:sldLayoutId id="2147483672" r:id="rId10"/>
    <p:sldLayoutId id="2147483680" r:id="rId11"/>
    <p:sldLayoutId id="2147483674" r:id="rId12"/>
    <p:sldLayoutId id="2147483675" r:id="rId13"/>
    <p:sldLayoutId id="2147483665" r:id="rId14"/>
    <p:sldLayoutId id="2147483686" r:id="rId15"/>
    <p:sldLayoutId id="214748368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430F0-974A-4952-877E-32A8BADB3C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B9762-50BA-4041-8F6E-571F40170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34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14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37"/>
    </mc:Choice>
    <mc:Fallback xmlns="">
      <p:transition spd="slow" advTm="1993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3353" y="94512"/>
            <a:ext cx="7796564" cy="2554545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STARTER </a:t>
            </a:r>
          </a:p>
          <a:p>
            <a:pPr algn="ctr"/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UNIT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0007" y="2528477"/>
            <a:ext cx="662325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Lesson 4</a:t>
            </a:r>
          </a:p>
          <a:p>
            <a:pPr algn="ctr"/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Arial Rounded MT Bold" panose="020F0704030504030204" pitchFamily="34" charset="0"/>
              </a:rPr>
              <a:t>Vocabulary</a:t>
            </a:r>
            <a:r>
              <a:rPr lang="en-US" sz="4400" dirty="0">
                <a:latin typeface="Arial Rounded MT Bold" panose="020F0704030504030204" pitchFamily="34" charset="0"/>
              </a:rPr>
              <a:t> </a:t>
            </a:r>
          </a:p>
          <a:p>
            <a:pPr algn="ctr"/>
            <a:r>
              <a:rPr lang="en-US" sz="4400" dirty="0">
                <a:latin typeface="Arial Rounded MT Bold" panose="020F0704030504030204" pitchFamily="34" charset="0"/>
              </a:rPr>
              <a:t>Prepositions </a:t>
            </a:r>
          </a:p>
          <a:p>
            <a:pPr algn="ctr"/>
            <a:r>
              <a:rPr lang="en-US" sz="4400" dirty="0">
                <a:latin typeface="Arial Rounded MT Bold" panose="020F0704030504030204" pitchFamily="34" charset="0"/>
              </a:rPr>
              <a:t>and </a:t>
            </a:r>
          </a:p>
          <a:p>
            <a:pPr algn="ctr"/>
            <a:r>
              <a:rPr lang="en-US" sz="4400" dirty="0">
                <a:latin typeface="Arial Rounded MT Bold" panose="020F0704030504030204" pitchFamily="34" charset="0"/>
              </a:rPr>
              <a:t>Everyday objects</a:t>
            </a:r>
          </a:p>
        </p:txBody>
      </p:sp>
    </p:spTree>
    <p:extLst>
      <p:ext uri="{BB962C8B-B14F-4D97-AF65-F5344CB8AC3E}">
        <p14:creationId xmlns:p14="http://schemas.microsoft.com/office/powerpoint/2010/main" val="53975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2"/>
    </mc:Choice>
    <mc:Fallback xmlns="">
      <p:transition spd="slow" advTm="900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5956" y="1164339"/>
            <a:ext cx="61195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Poster </a:t>
            </a:r>
            <a:r>
              <a:rPr lang="en-US" altLang="en-US" sz="4400" dirty="0">
                <a:solidFill>
                  <a:prstClr val="black"/>
                </a:solidFill>
              </a:rPr>
              <a:t>(n) 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/ˈ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poʊ.stɚ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Vintage Souvenirs Vietnam - Posters &amp; Maps | Vintage Post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3" t="14707" r="20218" b="16848"/>
          <a:stretch/>
        </p:blipFill>
        <p:spPr bwMode="auto">
          <a:xfrm>
            <a:off x="7835133" y="697282"/>
            <a:ext cx="3118325" cy="38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5950" y="193015"/>
            <a:ext cx="395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rgbClr val="FF0000"/>
                </a:solidFill>
                <a:latin typeface=".VnMemorandum" panose="020B7200000000000000" pitchFamily="34" charset="0"/>
              </a:rPr>
              <a:t>New words</a:t>
            </a:r>
          </a:p>
        </p:txBody>
      </p:sp>
      <p:pic>
        <p:nvPicPr>
          <p:cNvPr id="6" name="Picture 2" descr="Drawer Drawings - The Best Draw Something Drawings and Draw Something 2  Drawings from iPhone, iPad, iPod and Android!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391" b="89055" l="1600" r="97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767" b="11174"/>
          <a:stretch/>
        </p:blipFill>
        <p:spPr bwMode="auto">
          <a:xfrm>
            <a:off x="6589637" y="116815"/>
            <a:ext cx="5396406" cy="530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5957" y="2135663"/>
            <a:ext cx="54514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Drawer </a:t>
            </a:r>
            <a:r>
              <a:rPr lang="en-US" altLang="en-US" sz="4400" dirty="0">
                <a:solidFill>
                  <a:prstClr val="black"/>
                </a:solidFill>
              </a:rPr>
              <a:t>(n)   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drɑ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ː/</a:t>
            </a:r>
            <a:r>
              <a:rPr lang="en-US" altLang="en-US" sz="4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14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44"/>
    </mc:Choice>
    <mc:Fallback xmlns="">
      <p:transition spd="slow" advTm="20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Gadget News That Tells You What Is Best | Top Gadge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26"/>
          <a:stretch/>
        </p:blipFill>
        <p:spPr bwMode="auto">
          <a:xfrm>
            <a:off x="5684751" y="223846"/>
            <a:ext cx="6301292" cy="557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7271" y="1164339"/>
            <a:ext cx="45919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Mobile phone  </a:t>
            </a:r>
            <a:r>
              <a:rPr lang="en-US" altLang="en-US" sz="4400" dirty="0">
                <a:solidFill>
                  <a:prstClr val="black"/>
                </a:solidFill>
              </a:rPr>
              <a:t>(n)</a:t>
            </a:r>
          </a:p>
          <a:p>
            <a:r>
              <a:rPr lang="en-US" altLang="en-US" sz="4400" b="1" dirty="0">
                <a:solidFill>
                  <a:prstClr val="black"/>
                </a:solidFill>
              </a:rPr>
              <a:t> 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/ˈ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moʊ.bəl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 /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foʊn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957" y="197449"/>
            <a:ext cx="395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rgbClr val="FF0000"/>
                </a:solidFill>
                <a:latin typeface=".VnMemorandum" panose="020B7200000000000000" pitchFamily="34" charset="0"/>
              </a:rPr>
              <a:t>New words</a:t>
            </a:r>
          </a:p>
        </p:txBody>
      </p:sp>
      <p:pic>
        <p:nvPicPr>
          <p:cNvPr id="7" name="Picture 2" descr="Tooarts Cartoon Animal Clock, Swinging Ladybug Clock, MDF Wooden Wall Clock,  Clock for Kids Room Living Room, Home | Igeteck | Tiki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8" b="97523" l="5856" r="945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37" y="197449"/>
            <a:ext cx="5461797" cy="546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05957" y="4027884"/>
            <a:ext cx="39357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Clock </a:t>
            </a:r>
            <a:r>
              <a:rPr lang="en-US" altLang="en-US" sz="4400" dirty="0">
                <a:solidFill>
                  <a:prstClr val="black"/>
                </a:solidFill>
              </a:rPr>
              <a:t>(n) 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klɑːk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0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52"/>
    </mc:Choice>
    <mc:Fallback xmlns="">
      <p:transition spd="slow" advTm="18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xford Dictionary of English on the Mac App St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184150"/>
            <a:ext cx="6251575" cy="625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86956" y="1202439"/>
            <a:ext cx="44231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Dictionary </a:t>
            </a:r>
            <a:r>
              <a:rPr lang="en-US" altLang="en-US" sz="4400" dirty="0">
                <a:solidFill>
                  <a:prstClr val="black"/>
                </a:solidFill>
              </a:rPr>
              <a:t>(n) 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/ˈ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dɪk.ʃən.er.i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957" y="235549"/>
            <a:ext cx="395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rgbClr val="FF0000"/>
                </a:solidFill>
                <a:latin typeface=".VnMemorandum" panose="020B7200000000000000" pitchFamily="34" charset="0"/>
              </a:rPr>
              <a:t>New words</a:t>
            </a:r>
          </a:p>
        </p:txBody>
      </p:sp>
      <p:sp>
        <p:nvSpPr>
          <p:cNvPr id="5" name="Rectangle 4"/>
          <p:cNvSpPr/>
          <p:nvPr/>
        </p:nvSpPr>
        <p:spPr>
          <a:xfrm>
            <a:off x="610033" y="2925216"/>
            <a:ext cx="39357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Coat </a:t>
            </a:r>
            <a:r>
              <a:rPr lang="en-US" altLang="en-US" sz="4400" dirty="0">
                <a:solidFill>
                  <a:prstClr val="black"/>
                </a:solidFill>
              </a:rPr>
              <a:t>(n) 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koʊt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altLang="en-US" sz="4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5124" name="Picture 4" descr="mochni trench coat drawing - Transparent Eco Brand Directory, Shopping  Guides, Learning Guides | MOCHNI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4" b="96488" l="6864" r="942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49" y="-144464"/>
            <a:ext cx="7048501" cy="704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81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91"/>
    </mc:Choice>
    <mc:Fallback xmlns="">
      <p:transition spd="slow" advTm="16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est laptops 2021 | Laptop Ma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5" r="5714"/>
          <a:stretch/>
        </p:blipFill>
        <p:spPr bwMode="auto">
          <a:xfrm>
            <a:off x="4457702" y="620269"/>
            <a:ext cx="7540161" cy="504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6957" y="235549"/>
            <a:ext cx="395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rgbClr val="FF0000"/>
                </a:solidFill>
                <a:latin typeface=".VnMemorandum" panose="020B7200000000000000" pitchFamily="34" charset="0"/>
              </a:rPr>
              <a:t>New words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2106" y="1393474"/>
            <a:ext cx="39357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en-US" sz="4400" b="1" dirty="0">
                <a:solidFill>
                  <a:prstClr val="black"/>
                </a:solidFill>
              </a:rPr>
              <a:t>laptop </a:t>
            </a:r>
            <a:r>
              <a:rPr lang="en-US" altLang="en-US" sz="4400" dirty="0">
                <a:solidFill>
                  <a:prstClr val="black"/>
                </a:solidFill>
              </a:rPr>
              <a:t>(n)</a:t>
            </a:r>
          </a:p>
          <a:p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/ˈ</a:t>
            </a:r>
            <a:r>
              <a:rPr lang="en-US" altLang="en-US" sz="4400" dirty="0" err="1">
                <a:solidFill>
                  <a:schemeClr val="accent5">
                    <a:lumMod val="75000"/>
                  </a:schemeClr>
                </a:solidFill>
              </a:rPr>
              <a:t>læp.tɑːp</a:t>
            </a:r>
            <a:r>
              <a:rPr lang="en-US" altLang="en-US" sz="4400" dirty="0">
                <a:solidFill>
                  <a:schemeClr val="accent5">
                    <a:lumMod val="75000"/>
                  </a:schemeClr>
                </a:solidFill>
              </a:rPr>
              <a:t>/ </a:t>
            </a:r>
            <a:endParaRPr lang="en-US" altLang="en-US" sz="4400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409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7"/>
    </mc:Choice>
    <mc:Fallback xmlns="">
      <p:transition spd="slow" advTm="68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783" y="-19330"/>
            <a:ext cx="5902036" cy="68773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640009" y="89152"/>
            <a:ext cx="22525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1. poster</a:t>
            </a:r>
            <a:endParaRPr lang="en-US" sz="4400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581292" y="331596"/>
            <a:ext cx="1058717" cy="281353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99087" y="2705518"/>
            <a:ext cx="27601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2. speaker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9202" y="2761154"/>
            <a:ext cx="1031774" cy="48140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00566" y="4027618"/>
            <a:ext cx="22862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3. laptop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796788" y="3758083"/>
            <a:ext cx="2207291" cy="74396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842400" y="3297397"/>
            <a:ext cx="19399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4. table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8791818" y="3575406"/>
            <a:ext cx="915333" cy="10671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99087" y="5349718"/>
            <a:ext cx="25026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5. drawer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796788" y="4897541"/>
            <a:ext cx="3257147" cy="8368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9689392" y="4797059"/>
            <a:ext cx="252024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6. mobile </a:t>
            </a:r>
          </a:p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phone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7997780" y="4741807"/>
            <a:ext cx="1588076" cy="528251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0187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989"/>
    </mc:Choice>
    <mc:Fallback xmlns="">
      <p:transition spd="slow" advTm="62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4" grpId="0"/>
      <p:bldP spid="17" grpId="0"/>
      <p:bldP spid="23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259" y="63310"/>
            <a:ext cx="6109396" cy="68640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242604" y="364252"/>
            <a:ext cx="20024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7. clock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174738" y="609823"/>
            <a:ext cx="2067866" cy="24428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49253" y="1400906"/>
            <a:ext cx="23326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8. board 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458703" y="1641796"/>
            <a:ext cx="834013" cy="28765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9023215" y="1959503"/>
            <a:ext cx="3264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9. dictionaries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8661684" y="1959503"/>
            <a:ext cx="1033091" cy="17523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806986" y="2725882"/>
            <a:ext cx="2480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10. shelf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7777424" y="2831020"/>
            <a:ext cx="2029562" cy="38472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90849" y="3723750"/>
            <a:ext cx="1878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11. pen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400299" y="3964640"/>
            <a:ext cx="834013" cy="28765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-38309" y="4489249"/>
            <a:ext cx="30040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12. notebook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94892" y="4205532"/>
            <a:ext cx="894304" cy="56743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421271" y="4267428"/>
            <a:ext cx="2480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13. desk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149402" y="4489249"/>
            <a:ext cx="2271869" cy="26803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-38309" y="5434085"/>
            <a:ext cx="30040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14. coat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2481943" y="5324770"/>
            <a:ext cx="1266093" cy="5771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294955" y="6172536"/>
            <a:ext cx="2480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15. chair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636371" y="5385156"/>
            <a:ext cx="2480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16. bag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8008536" y="5472233"/>
            <a:ext cx="1627835" cy="40278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6338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81"/>
    </mc:Choice>
    <mc:Fallback xmlns="">
      <p:transition spd="slow" advTm="42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/>
      <p:bldP spid="16" grpId="0"/>
      <p:bldP spid="19" grpId="0"/>
      <p:bldP spid="21" grpId="0"/>
      <p:bldP spid="25" grpId="0"/>
      <p:bldP spid="28" grpId="0"/>
      <p:bldP spid="31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.1|1|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7|0.8|5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3.5|1|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9|3.9|4.6|3.4|3.4|4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3.3|1.8|1.6|4.5|2.8|3.5|3.1|3.1|2.6"/>
</p:tagLst>
</file>

<file path=ppt/theme/theme1.xml><?xml version="1.0" encoding="utf-8"?>
<a:theme xmlns:a="http://schemas.openxmlformats.org/drawingml/2006/main" name="Cover and End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C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4171</TotalTime>
  <Words>136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.VnMemorandum</vt:lpstr>
      <vt:lpstr>Arial</vt:lpstr>
      <vt:lpstr>Arial Rounded MT Bold</vt:lpstr>
      <vt:lpstr>Calibri</vt:lpstr>
      <vt:lpstr>Lato Black</vt:lpstr>
      <vt:lpstr>Times New Roman</vt:lpstr>
      <vt:lpstr>Cover and End Slide Master</vt:lpstr>
      <vt:lpstr>Contents Slide Master</vt:lpstr>
      <vt:lpstr>Section Break Slide Master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nguyenkimngoc111990@gmail.com</cp:lastModifiedBy>
  <cp:revision>218</cp:revision>
  <dcterms:created xsi:type="dcterms:W3CDTF">2019-01-14T06:35:35Z</dcterms:created>
  <dcterms:modified xsi:type="dcterms:W3CDTF">2023-09-14T14:17:08Z</dcterms:modified>
</cp:coreProperties>
</file>