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94" r:id="rId3"/>
    <p:sldId id="293" r:id="rId4"/>
    <p:sldId id="258" r:id="rId5"/>
    <p:sldId id="291" r:id="rId6"/>
    <p:sldId id="297" r:id="rId7"/>
    <p:sldId id="296" r:id="rId8"/>
    <p:sldId id="278" r:id="rId9"/>
    <p:sldId id="283" r:id="rId10"/>
    <p:sldId id="279" r:id="rId11"/>
    <p:sldId id="287" r:id="rId12"/>
    <p:sldId id="268" r:id="rId13"/>
    <p:sldId id="267" r:id="rId14"/>
    <p:sldId id="280" r:id="rId15"/>
    <p:sldId id="281" r:id="rId16"/>
    <p:sldId id="295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FBB0D-E287-494F-9324-4D7DD29E6579}" type="datetimeFigureOut">
              <a:rPr lang="vi-VN" smtClean="0"/>
              <a:pPr/>
              <a:t>13/03/2014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755B4-0ED9-44C2-A03E-47CBDC14506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>
              <a:defRPr/>
            </a:pPr>
            <a:fld id="{6D1AF76E-BE69-46F5-9761-011C88E65D5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A2AFF39D-71D7-40C3-B354-0D97973A113A}" type="slidenum">
              <a:rPr lang="en-US" sz="1200" u="none">
                <a:latin typeface="Arial" charset="0"/>
              </a:rPr>
              <a:pPr algn="r"/>
              <a:t>1</a:t>
            </a:fld>
            <a:endParaRPr lang="en-US" sz="1200" u="none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vi-V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_TIET%2013_LOP9\mp3\bai%20ca%20nguoi%20giao%20vien%20nhan%20dan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HaQuynh\Downloads\Video\m&#7897;t%20pha.mp4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vi.wikipedia.org/wiki/V%E1%BA%ADt_l%C3%BD_h%E1%BB%8Dc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vi.wikipedia.org/wiki/Ng%C6%B0%E1%BB%9Di_Ph%C3%A1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GIAO%20AN%20HOI%20GIANG%20CHIEU\G.AN%20HOI%20GIANG%20CHIEU-KHOI%2011\DD%20Fu-co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HaQuynh\Downloads\Video\b&#7871;p%20t&#7915;.mp4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Date Placeholder 3"/>
          <p:cNvSpPr txBox="1">
            <a:spLocks noGrp="1"/>
          </p:cNvSpPr>
          <p:nvPr/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fld id="{79A86C63-BA1A-4735-9563-C8D032C753F2}" type="datetime1">
              <a:rPr lang="en-US" sz="1200" u="none">
                <a:latin typeface="+mn-lt"/>
              </a:rPr>
              <a:pPr>
                <a:defRPr/>
              </a:pPr>
              <a:t>3/13/2014</a:t>
            </a:fld>
            <a:endParaRPr lang="en-US" sz="1200" u="none">
              <a:latin typeface="+mn-lt"/>
            </a:endParaRPr>
          </a:p>
        </p:txBody>
      </p:sp>
      <p:sp>
        <p:nvSpPr>
          <p:cNvPr id="44062" name="WordArt 49"/>
          <p:cNvSpPr>
            <a:spLocks noChangeArrowheads="1" noChangeShapeType="1" noTextEdit="1"/>
          </p:cNvSpPr>
          <p:nvPr/>
        </p:nvSpPr>
        <p:spPr bwMode="auto">
          <a:xfrm>
            <a:off x="2105025" y="76200"/>
            <a:ext cx="3990975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vi-VN" sz="1600" b="1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66"/>
              </a:solidFill>
              <a:latin typeface="Times New Roman"/>
              <a:cs typeface="Times New Roman"/>
            </a:endParaRPr>
          </a:p>
        </p:txBody>
      </p:sp>
      <p:sp>
        <p:nvSpPr>
          <p:cNvPr id="44063" name="WordArt 50"/>
          <p:cNvSpPr>
            <a:spLocks noChangeArrowheads="1" noChangeShapeType="1" noTextEdit="1"/>
          </p:cNvSpPr>
          <p:nvPr/>
        </p:nvSpPr>
        <p:spPr bwMode="auto">
          <a:xfrm>
            <a:off x="2159000" y="304800"/>
            <a:ext cx="3733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vi-VN" b="1" kern="10">
              <a:ln w="9525">
                <a:solidFill>
                  <a:srgbClr val="FFFF66"/>
                </a:solidFill>
                <a:round/>
                <a:headEnd/>
                <a:tailEnd/>
              </a:ln>
              <a:solidFill>
                <a:srgbClr val="FFFF66"/>
              </a:solidFill>
              <a:latin typeface="Times New Roman"/>
              <a:cs typeface="Times New Roman"/>
            </a:endParaRPr>
          </a:p>
        </p:txBody>
      </p:sp>
      <p:sp>
        <p:nvSpPr>
          <p:cNvPr id="44064" name="WordArt 51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vi-VN" sz="3200" b="1" kern="1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NHIỆT LIỆT </a:t>
            </a:r>
            <a:r>
              <a:rPr lang="vi-VN" sz="3200" b="1" kern="1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CHÀO </a:t>
            </a:r>
            <a:r>
              <a:rPr lang="vi-VN" sz="3200" b="1" kern="1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MỪNG</a:t>
            </a:r>
            <a:endParaRPr lang="vi-VN" sz="3200" b="1" kern="1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4065" name="WordArt 52"/>
          <p:cNvSpPr>
            <a:spLocks noChangeArrowheads="1" noChangeShapeType="1" noTextEdit="1"/>
          </p:cNvSpPr>
          <p:nvPr/>
        </p:nvSpPr>
        <p:spPr bwMode="auto">
          <a:xfrm>
            <a:off x="990600" y="914400"/>
            <a:ext cx="70866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32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CÁC THẦY, CÔ GIÁO VỀ DỰ GIỜ</a:t>
            </a:r>
          </a:p>
        </p:txBody>
      </p:sp>
      <p:sp>
        <p:nvSpPr>
          <p:cNvPr id="44066" name="WordArt 53"/>
          <p:cNvSpPr>
            <a:spLocks noChangeArrowheads="1" noChangeShapeType="1" noTextEdit="1"/>
          </p:cNvSpPr>
          <p:nvPr/>
        </p:nvSpPr>
        <p:spPr bwMode="auto">
          <a:xfrm>
            <a:off x="1752600" y="1524000"/>
            <a:ext cx="5991225" cy="1295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28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vi-VN" sz="3600" b="1" kern="1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cs typeface="Times New Roman"/>
              </a:rPr>
              <a:t>MÔN VẬT LÝ  </a:t>
            </a:r>
            <a:endParaRPr lang="vi-VN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/>
              <a:cs typeface="Times New Roman"/>
            </a:endParaRPr>
          </a:p>
        </p:txBody>
      </p:sp>
      <p:sp>
        <p:nvSpPr>
          <p:cNvPr id="44070" name="WordArt 57"/>
          <p:cNvSpPr>
            <a:spLocks noChangeArrowheads="1" noChangeShapeType="1" noTextEdit="1"/>
          </p:cNvSpPr>
          <p:nvPr/>
        </p:nvSpPr>
        <p:spPr bwMode="auto">
          <a:xfrm>
            <a:off x="152400" y="4343400"/>
            <a:ext cx="8991600" cy="22002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1123"/>
              </a:avLst>
            </a:prstTxWarp>
          </a:bodyPr>
          <a:lstStyle/>
          <a:p>
            <a:pPr algn="ctr"/>
            <a:r>
              <a:rPr lang="vi-VN" sz="800" b="1" i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BÀI </a:t>
            </a:r>
            <a:r>
              <a:rPr lang="en-US" sz="800" b="1" i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40</a:t>
            </a:r>
            <a:r>
              <a:rPr lang="vi-VN" sz="800" b="1" i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TIẾT </a:t>
            </a:r>
            <a:r>
              <a:rPr lang="en-US" sz="800" b="1" i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62:</a:t>
            </a:r>
            <a:r>
              <a:rPr lang="vi-VN" sz="800" b="1" i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 </a:t>
            </a:r>
            <a:r>
              <a:rPr lang="en-US" sz="800" b="1" i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DÒNG </a:t>
            </a:r>
            <a:r>
              <a:rPr lang="en-US" sz="800" b="1" i="1" kern="1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ĐiỆN</a:t>
            </a:r>
            <a:r>
              <a:rPr lang="en-US" sz="800" b="1" i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 FU-CÔ</a:t>
            </a:r>
            <a:endParaRPr lang="vi-VN" sz="1100" b="1" i="1" kern="1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/>
              <a:cs typeface="Times New Roman"/>
            </a:endParaRPr>
          </a:p>
        </p:txBody>
      </p:sp>
      <p:pic>
        <p:nvPicPr>
          <p:cNvPr id="44076" name="bai ca nguoi giao vien nhan da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0" y="914400"/>
            <a:ext cx="304800" cy="304800"/>
          </a:xfrm>
          <a:prstGeom prst="rect">
            <a:avLst/>
          </a:prstGeom>
          <a:noFill/>
        </p:spPr>
      </p:pic>
      <p:sp>
        <p:nvSpPr>
          <p:cNvPr id="43" name="WordArt 54"/>
          <p:cNvSpPr>
            <a:spLocks noChangeArrowheads="1" noChangeShapeType="1" noTextEdit="1"/>
          </p:cNvSpPr>
          <p:nvPr/>
        </p:nvSpPr>
        <p:spPr bwMode="auto">
          <a:xfrm>
            <a:off x="2971800" y="2819400"/>
            <a:ext cx="3276600" cy="83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226"/>
              </a:avLst>
            </a:prstTxWarp>
          </a:bodyPr>
          <a:lstStyle/>
          <a:p>
            <a:pPr algn="ctr"/>
            <a:r>
              <a:rPr lang="vi-VN" sz="1050" b="1" kern="1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cs typeface="Times New Roman"/>
              </a:rPr>
              <a:t>LỚP </a:t>
            </a:r>
            <a:r>
              <a:rPr lang="vi-VN" sz="1050" b="1" kern="1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cs typeface="Times New Roman"/>
              </a:rPr>
              <a:t>1</a:t>
            </a:r>
            <a:r>
              <a:rPr lang="en-US" sz="1050" b="1" kern="1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cs typeface="Times New Roman"/>
              </a:rPr>
              <a:t>1A1</a:t>
            </a:r>
            <a:endParaRPr lang="vi-VN" sz="1050" b="1" kern="1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2800" y="388620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b="1" kern="1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NĂM HỌC 2013 - 2014</a:t>
            </a:r>
            <a:endParaRPr lang="vi-VN" b="1" kern="1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7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aQuynh\Downloads\ản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372664" y="2485336"/>
            <a:ext cx="4572000" cy="4173328"/>
          </a:xfrm>
          <a:prstGeom prst="rect">
            <a:avLst/>
          </a:prstGeom>
          <a:noFill/>
        </p:spPr>
      </p:pic>
      <p:pic>
        <p:nvPicPr>
          <p:cNvPr id="1027" name="Picture 3" descr="C:\Users\HaQuynh\Downloads\ảnh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24580" y="2510581"/>
            <a:ext cx="4572000" cy="4122841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5899880" y="4343400"/>
            <a:ext cx="1371600" cy="1600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/>
          <p:cNvSpPr/>
          <p:nvPr/>
        </p:nvSpPr>
        <p:spPr>
          <a:xfrm>
            <a:off x="1709018" y="762000"/>
            <a:ext cx="6390660" cy="107721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/>
            <a:r>
              <a:rPr lang="de-DE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Linh kiện này là gì?</a:t>
            </a:r>
          </a:p>
          <a:p>
            <a:pPr marL="514350" indent="-514350" algn="ctr"/>
            <a:r>
              <a:rPr lang="de-DE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Vai trò của nó đối với công tơ điện?</a:t>
            </a:r>
            <a:endParaRPr lang="en-US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9900" y="63710"/>
            <a:ext cx="8839200" cy="6463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514350" indent="-514350"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 SÁCH GIÁO KHOA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600200" y="762000"/>
            <a:ext cx="6553200" cy="1371600"/>
          </a:xfrm>
          <a:prstGeom prst="wedgeRoundRectCallout">
            <a:avLst>
              <a:gd name="adj1" fmla="val 24230"/>
              <a:gd name="adj2" fmla="val 212227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28600"/>
            <a:ext cx="8839200" cy="92333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514350" indent="-514350" algn="ctr"/>
            <a:r>
              <a:rPr lang="de-DE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Động cơ điện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HaQuynh\Downloads\động cơ điện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4191000"/>
            <a:ext cx="4495800" cy="2667000"/>
          </a:xfrm>
          <a:prstGeom prst="rect">
            <a:avLst/>
          </a:prstGeom>
          <a:noFill/>
        </p:spPr>
      </p:pic>
      <p:pic>
        <p:nvPicPr>
          <p:cNvPr id="2" name="Picture 2" descr="C:\Users\HaQuynh\Downloads\indquạt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95400"/>
            <a:ext cx="2209800" cy="2847975"/>
          </a:xfrm>
          <a:prstGeom prst="rect">
            <a:avLst/>
          </a:prstGeom>
          <a:noFill/>
        </p:spPr>
      </p:pic>
      <p:pic>
        <p:nvPicPr>
          <p:cNvPr id="2051" name="Picture 3" descr="C:\Users\HaQuynh\Downloads\máy giặ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1219200"/>
            <a:ext cx="2819400" cy="2819400"/>
          </a:xfrm>
          <a:prstGeom prst="rect">
            <a:avLst/>
          </a:prstGeom>
          <a:noFill/>
        </p:spPr>
      </p:pic>
      <p:pic>
        <p:nvPicPr>
          <p:cNvPr id="4" name="Picture 4" descr="C:\Users\HaQuynh\Downloads\máy xa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83640" y="1237940"/>
            <a:ext cx="2971800" cy="3194478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762000" y="5715000"/>
            <a:ext cx="3657600" cy="685800"/>
            <a:chOff x="762000" y="5715000"/>
            <a:chExt cx="3657600" cy="685800"/>
          </a:xfrm>
        </p:grpSpPr>
        <p:sp>
          <p:nvSpPr>
            <p:cNvPr id="8" name="Rounded Rectangular Callout 7"/>
            <p:cNvSpPr/>
            <p:nvPr/>
          </p:nvSpPr>
          <p:spPr>
            <a:xfrm>
              <a:off x="762000" y="5715000"/>
              <a:ext cx="3657600" cy="685800"/>
            </a:xfrm>
            <a:prstGeom prst="wedgeRoundRectCallout">
              <a:avLst>
                <a:gd name="adj1" fmla="val 101708"/>
                <a:gd name="adj2" fmla="val -24931"/>
                <a:gd name="adj3" fmla="val 16667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66800" y="5791200"/>
              <a:ext cx="2514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Lõi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sắt</a:t>
              </a:r>
              <a:endParaRPr lang="vi-VN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28600"/>
            <a:ext cx="8839200" cy="92333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514350" indent="-514350" algn="ctr"/>
            <a:r>
              <a:rPr lang="de-DE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Máy biến thế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HaQuynh\Downloads\BIEN AP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38600"/>
            <a:ext cx="4648200" cy="3014662"/>
          </a:xfrm>
          <a:prstGeom prst="rect">
            <a:avLst/>
          </a:prstGeom>
          <a:noFill/>
        </p:spPr>
      </p:pic>
      <p:pic>
        <p:nvPicPr>
          <p:cNvPr id="1029" name="Picture 5" descr="C:\Users\HaQuynh\Downloads\tram bien 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06236"/>
            <a:ext cx="9144000" cy="5551764"/>
          </a:xfrm>
          <a:prstGeom prst="rect">
            <a:avLst/>
          </a:prstGeom>
          <a:noFill/>
        </p:spPr>
      </p:pic>
      <p:pic>
        <p:nvPicPr>
          <p:cNvPr id="8" name="Picture 2" descr="C:\Users\HaQuynh\Downloads\Nguyen_ly_MB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524000"/>
            <a:ext cx="4038600" cy="3620792"/>
          </a:xfrm>
          <a:prstGeom prst="rect">
            <a:avLst/>
          </a:prstGeom>
          <a:noFill/>
        </p:spPr>
      </p:pic>
      <p:grpSp>
        <p:nvGrpSpPr>
          <p:cNvPr id="6" name="Group 5"/>
          <p:cNvGrpSpPr/>
          <p:nvPr/>
        </p:nvGrpSpPr>
        <p:grpSpPr>
          <a:xfrm>
            <a:off x="5029200" y="5867400"/>
            <a:ext cx="3657600" cy="685800"/>
            <a:chOff x="762000" y="5715000"/>
            <a:chExt cx="3657600" cy="685800"/>
          </a:xfrm>
        </p:grpSpPr>
        <p:sp>
          <p:nvSpPr>
            <p:cNvPr id="7" name="Rounded Rectangular Callout 6"/>
            <p:cNvSpPr/>
            <p:nvPr/>
          </p:nvSpPr>
          <p:spPr>
            <a:xfrm>
              <a:off x="762000" y="5715000"/>
              <a:ext cx="3657600" cy="685800"/>
            </a:xfrm>
            <a:prstGeom prst="wedgeRoundRectCallout">
              <a:avLst>
                <a:gd name="adj1" fmla="val 1708"/>
                <a:gd name="adj2" fmla="val -247882"/>
                <a:gd name="adj3" fmla="val 16667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66800" y="5791200"/>
              <a:ext cx="2514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Lõi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thép</a:t>
              </a:r>
              <a:endParaRPr lang="vi-VN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8.67052E-7 L -0.24167 -0.206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" y="-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aQuynh\Downloads\Nguyen_ly_M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0"/>
            <a:ext cx="4800600" cy="3620792"/>
          </a:xfrm>
          <a:prstGeom prst="rect">
            <a:avLst/>
          </a:prstGeom>
          <a:noFill/>
        </p:spPr>
      </p:pic>
      <p:pic>
        <p:nvPicPr>
          <p:cNvPr id="5" name="Picture 4" descr="C:\Users\HaQuynh\Downloads\động cơ điện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886200"/>
            <a:ext cx="4495800" cy="2667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149900" y="63710"/>
            <a:ext cx="8839200" cy="6463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514350" indent="-514350"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24000" y="1447800"/>
            <a:ext cx="6644768" cy="107721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/>
            <a:r>
              <a:rPr lang="de-DE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Nêu biện pháp khắc phục tác hại của</a:t>
            </a:r>
          </a:p>
          <a:p>
            <a:pPr marL="514350" indent="-514350" algn="ctr"/>
            <a:r>
              <a:rPr lang="de-DE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dòng điện Fu-cô?</a:t>
            </a:r>
            <a:endParaRPr lang="en-US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ột pha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IAO AN HOI GIANG CHIEU\G.AN HOI GIANG CHIEU-KHOI 11\2014-DONG DIEN PHUCO\i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5257800" cy="3947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064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381000" y="8382000"/>
            <a:ext cx="9982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endParaRPr lang="en-US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416 -1.0892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HaQuynh\AppData\Local\Temp\Rar$DRa0.788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91334"/>
            <a:ext cx="9144000" cy="506666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49900" y="63710"/>
            <a:ext cx="8839200" cy="6463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514350" indent="-514350"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</p:txBody>
      </p:sp>
      <p:sp>
        <p:nvSpPr>
          <p:cNvPr id="7" name="Rectangle 6"/>
          <p:cNvSpPr/>
          <p:nvPr/>
        </p:nvSpPr>
        <p:spPr>
          <a:xfrm>
            <a:off x="1295400" y="762000"/>
            <a:ext cx="7217873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/>
            <a:r>
              <a:rPr lang="de-DE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Tại sao khi dao động trong từ trường của nam châm </a:t>
            </a:r>
          </a:p>
          <a:p>
            <a:pPr marL="514350" indent="-514350" algn="ctr"/>
            <a:r>
              <a:rPr lang="de-DE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tấm kim loại dừng lại nhanh?</a:t>
            </a:r>
            <a:endParaRPr lang="en-US" sz="24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pic>
        <p:nvPicPr>
          <p:cNvPr id="19458" name="Picture 2" descr="http://upload.wikimedia.org/wikipedia/commons/4/4b/Fouc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-228600"/>
            <a:ext cx="5257800" cy="6019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19400" y="593467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u="sng" dirty="0" smtClean="0">
                <a:solidFill>
                  <a:srgbClr val="002060"/>
                </a:solidFill>
              </a:rPr>
              <a:t>Jean Bernard Léon Foucault</a:t>
            </a:r>
          </a:p>
          <a:p>
            <a:pPr algn="ctr"/>
            <a:r>
              <a:rPr lang="vi-VN" b="1" u="sng" dirty="0" smtClean="0">
                <a:solidFill>
                  <a:srgbClr val="002060"/>
                </a:solidFill>
              </a:rPr>
              <a:t> (1819 - 1868) </a:t>
            </a:r>
          </a:p>
          <a:p>
            <a:pPr algn="ctr"/>
            <a:r>
              <a:rPr lang="vi-VN" b="1" u="sng" dirty="0" smtClean="0">
                <a:solidFill>
                  <a:srgbClr val="002060"/>
                </a:solidFill>
              </a:rPr>
              <a:t> N</a:t>
            </a:r>
            <a:r>
              <a:rPr lang="vi-VN" b="1" u="sng" dirty="0" smtClean="0">
                <a:solidFill>
                  <a:srgbClr val="002060"/>
                </a:solidFill>
                <a:hlinkClick r:id="rId3" tooltip="Vật lý học"/>
              </a:rPr>
              <a:t>hà vật lý học</a:t>
            </a:r>
            <a:r>
              <a:rPr lang="vi-VN" b="1" u="sng" dirty="0" smtClean="0">
                <a:solidFill>
                  <a:srgbClr val="002060"/>
                </a:solidFill>
              </a:rPr>
              <a:t> </a:t>
            </a:r>
            <a:r>
              <a:rPr lang="vi-VN" b="1" u="sng" dirty="0" smtClean="0">
                <a:solidFill>
                  <a:srgbClr val="002060"/>
                </a:solidFill>
                <a:hlinkClick r:id="rId4" tooltip="Người Pháp"/>
              </a:rPr>
              <a:t>người Pháp</a:t>
            </a:r>
            <a:r>
              <a:rPr lang="vi-VN" b="1" u="sng" dirty="0" smtClean="0">
                <a:solidFill>
                  <a:srgbClr val="002060"/>
                </a:solidFill>
              </a:rPr>
              <a:t>.</a:t>
            </a:r>
            <a:endParaRPr lang="vi-VN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aQuynh\AppData\Local\Temp\Rar$DRa0.022\0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348520"/>
            <a:ext cx="2532185" cy="2743200"/>
          </a:xfrm>
          <a:prstGeom prst="rect">
            <a:avLst/>
          </a:prstGeom>
          <a:noFill/>
        </p:spPr>
      </p:pic>
      <p:pic>
        <p:nvPicPr>
          <p:cNvPr id="1028" name="Picture 4" descr="C:\Users\HaQuynh\AppData\Local\Temp\Rar$DIa0.274\01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1" y="334780"/>
            <a:ext cx="2532185" cy="2743200"/>
          </a:xfrm>
          <a:prstGeom prst="rect">
            <a:avLst/>
          </a:prstGeom>
          <a:noFill/>
        </p:spPr>
      </p:pic>
      <p:pic>
        <p:nvPicPr>
          <p:cNvPr id="1030" name="Picture 6" descr="C:\Users\HaQuynh\AppData\Local\Temp\Rar$DRa0.788\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1" y="303550"/>
            <a:ext cx="2532185" cy="2743200"/>
          </a:xfrm>
          <a:prstGeom prst="rect">
            <a:avLst/>
          </a:prstGeom>
          <a:noFill/>
        </p:spPr>
      </p:pic>
      <p:pic>
        <p:nvPicPr>
          <p:cNvPr id="1033" name="Picture 9" descr="C:\Users\HaQuynh\AppData\Local\Temp\Rar$DRa0.014\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3429000"/>
            <a:ext cx="2743200" cy="3082320"/>
          </a:xfrm>
          <a:prstGeom prst="rect">
            <a:avLst/>
          </a:prstGeom>
          <a:noFill/>
        </p:spPr>
      </p:pic>
      <p:pic>
        <p:nvPicPr>
          <p:cNvPr id="1035" name="Picture 11" descr="C:\Users\HaQuynh\AppData\Local\Temp\Rar$DRa0.631\04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429000"/>
            <a:ext cx="2743200" cy="300612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066800" y="-142488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H.1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8600" y="-13491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H.2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0" y="-157478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H.3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200" y="6273225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H.4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0" y="6273225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H.5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0" y="6273225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H.6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HaQuynh\Downloads\08b- 03 sử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3429000"/>
            <a:ext cx="2971800" cy="3081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D Fu-co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90800" y="-119418"/>
            <a:ext cx="3886200" cy="6960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ếp từ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81000" y="1981200"/>
            <a:ext cx="8534400" cy="45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9900" y="63710"/>
            <a:ext cx="8839200" cy="6463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514350" indent="-514350"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</p:txBody>
      </p:sp>
      <p:sp>
        <p:nvSpPr>
          <p:cNvPr id="6" name="Rectangle 5"/>
          <p:cNvSpPr/>
          <p:nvPr/>
        </p:nvSpPr>
        <p:spPr>
          <a:xfrm>
            <a:off x="616153" y="762000"/>
            <a:ext cx="8576387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/>
            <a:r>
              <a:rPr lang="de-DE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 thích nguyên lý hoạt động của bếp điện từ?</a:t>
            </a:r>
            <a:endParaRPr lang="en-US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12348" y="1219200"/>
            <a:ext cx="6086923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/>
            <a:r>
              <a:rPr lang="de-DE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tần số dòng </a:t>
            </a:r>
            <a:r>
              <a:rPr lang="de-DE" sz="3200" b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điện khoảng 20 </a:t>
            </a:r>
            <a:r>
              <a:rPr lang="de-DE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 Hz</a:t>
            </a:r>
            <a:endParaRPr lang="en-US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 animBg="1"/>
      <p:bldP spid="5" grpId="1" animBg="1"/>
      <p:bldP spid="6" grpId="0"/>
      <p:bldP spid="6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1938</TotalTime>
  <Words>164</Words>
  <Application>Microsoft Office PowerPoint</Application>
  <PresentationFormat>On-screen Show (4:3)</PresentationFormat>
  <Paragraphs>37</Paragraphs>
  <Slides>18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HaQuynh</dc:creator>
  <cp:lastModifiedBy>User</cp:lastModifiedBy>
  <cp:revision>141</cp:revision>
  <dcterms:created xsi:type="dcterms:W3CDTF">2006-08-16T00:00:00Z</dcterms:created>
  <dcterms:modified xsi:type="dcterms:W3CDTF">2014-03-13T16:23:29Z</dcterms:modified>
</cp:coreProperties>
</file>