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808" r:id="rId1"/>
    <p:sldMasterId id="2147483839" r:id="rId2"/>
  </p:sldMasterIdLst>
  <p:notesMasterIdLst>
    <p:notesMasterId r:id="rId25"/>
  </p:notesMasterIdLst>
  <p:sldIdLst>
    <p:sldId id="318" r:id="rId3"/>
    <p:sldId id="322" r:id="rId4"/>
    <p:sldId id="319" r:id="rId5"/>
    <p:sldId id="297" r:id="rId6"/>
    <p:sldId id="285" r:id="rId7"/>
    <p:sldId id="298" r:id="rId8"/>
    <p:sldId id="299" r:id="rId9"/>
    <p:sldId id="300" r:id="rId10"/>
    <p:sldId id="301" r:id="rId11"/>
    <p:sldId id="302" r:id="rId12"/>
    <p:sldId id="305" r:id="rId13"/>
    <p:sldId id="315" r:id="rId14"/>
    <p:sldId id="320" r:id="rId15"/>
    <p:sldId id="321" r:id="rId16"/>
    <p:sldId id="312" r:id="rId17"/>
    <p:sldId id="317" r:id="rId18"/>
    <p:sldId id="310" r:id="rId19"/>
    <p:sldId id="311" r:id="rId20"/>
    <p:sldId id="306" r:id="rId21"/>
    <p:sldId id="307" r:id="rId22"/>
    <p:sldId id="308" r:id="rId23"/>
    <p:sldId id="309" r:id="rId24"/>
  </p:sldIdLst>
  <p:sldSz cx="12192000" cy="6858000"/>
  <p:notesSz cx="6858000" cy="9144000"/>
  <p:embeddedFontLst>
    <p:embeddedFont>
      <p:font typeface="Cambria Math" panose="02040503050406030204" pitchFamily="18" charset="0"/>
      <p:regular r:id="rId26"/>
    </p:embeddedFont>
    <p:embeddedFont>
      <p:font typeface="Fredericka the Great" panose="020B0604020202020204" charset="0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Comfortaa" panose="020B0604020202020204" charset="0"/>
      <p:regular r:id="rId32"/>
      <p:bold r:id="rId33"/>
    </p:embeddedFont>
    <p:embeddedFont>
      <p:font typeface="Sue Ellen Francisco" panose="020B0604020202020204" charset="0"/>
      <p:regular r:id="rId34"/>
    </p:embeddedFont>
    <p:embeddedFont>
      <p:font typeface="Roboto" panose="020B0604020202020204" charset="0"/>
      <p:regular r:id="rId35"/>
      <p:bold r:id="rId36"/>
      <p:italic r:id="rId37"/>
      <p:boldItalic r:id="rId38"/>
    </p:embeddedFont>
    <p:embeddedFont>
      <p:font typeface="Tahoma" panose="020B0604030504040204" pitchFamily="34" charset="0"/>
      <p:regular r:id="rId39"/>
      <p:bold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0CFCD"/>
    <a:srgbClr val="0E73B7"/>
    <a:srgbClr val="E43230"/>
    <a:srgbClr val="E99D05"/>
    <a:srgbClr val="DBB2CB"/>
    <a:srgbClr val="DCADCB"/>
    <a:srgbClr val="9F7906"/>
    <a:srgbClr val="E9AAD4"/>
    <a:srgbClr val="668B06"/>
    <a:srgbClr val="3E61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79" autoAdjust="0"/>
    <p:restoredTop sz="94660"/>
  </p:normalViewPr>
  <p:slideViewPr>
    <p:cSldViewPr snapToGrid="0">
      <p:cViewPr varScale="1">
        <p:scale>
          <a:sx n="80" d="100"/>
          <a:sy n="80" d="100"/>
        </p:scale>
        <p:origin x="864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2FD0FE-F55E-42DB-9E9B-73497959B1F3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DF42FA-0F39-4540-8FEB-13FD2CD66A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6697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23D8C-BCC6-453A-B078-455701A55423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1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23D8C-BCC6-453A-B078-455701A5542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414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7" name="Google Shape;92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81748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DF42FA-0F39-4540-8FEB-13FD2CD66A1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344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23D8C-BCC6-453A-B078-455701A5542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6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23D8C-BCC6-453A-B078-455701A5542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046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609138" y="462508"/>
            <a:ext cx="2303803" cy="312080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0" name="Google Shape;10;p2"/>
          <p:cNvGrpSpPr/>
          <p:nvPr/>
        </p:nvGrpSpPr>
        <p:grpSpPr>
          <a:xfrm rot="10800000">
            <a:off x="8765082" y="-535423"/>
            <a:ext cx="1972300" cy="1656828"/>
            <a:chOff x="4649450" y="3501085"/>
            <a:chExt cx="1170736" cy="983475"/>
          </a:xfrm>
        </p:grpSpPr>
        <p:sp>
          <p:nvSpPr>
            <p:cNvPr id="11" name="Google Shape;11;p2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2231800" y="2558867"/>
            <a:ext cx="7728400" cy="142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10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080600" y="4544984"/>
            <a:ext cx="6030800" cy="6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latin typeface="Comfortaa"/>
                <a:ea typeface="Comfortaa"/>
                <a:cs typeface="Comfortaa"/>
                <a:sym typeface="Comforta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grpSp>
        <p:nvGrpSpPr>
          <p:cNvPr id="16" name="Google Shape;16;p2"/>
          <p:cNvGrpSpPr/>
          <p:nvPr/>
        </p:nvGrpSpPr>
        <p:grpSpPr>
          <a:xfrm>
            <a:off x="-1048958" y="3003468"/>
            <a:ext cx="2668919" cy="2144237"/>
            <a:chOff x="4649450" y="3527425"/>
            <a:chExt cx="1224050" cy="983475"/>
          </a:xfrm>
        </p:grpSpPr>
        <p:sp>
          <p:nvSpPr>
            <p:cNvPr id="17" name="Google Shape;17;p2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0" name="Google Shape;20;p2"/>
          <p:cNvSpPr/>
          <p:nvPr/>
        </p:nvSpPr>
        <p:spPr>
          <a:xfrm>
            <a:off x="-546000" y="4055253"/>
            <a:ext cx="2303803" cy="312080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 rot="5400000" flipH="1">
            <a:off x="624119" y="5612739"/>
            <a:ext cx="1517035" cy="205515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 rot="-5400000" flipH="1">
            <a:off x="9986175" y="-753763"/>
            <a:ext cx="2302019" cy="311838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3" name="Google Shape;23;p2"/>
          <p:cNvGrpSpPr/>
          <p:nvPr/>
        </p:nvGrpSpPr>
        <p:grpSpPr>
          <a:xfrm rot="10800000">
            <a:off x="10737347" y="2237890"/>
            <a:ext cx="1674500" cy="1345393"/>
            <a:chOff x="4649450" y="3527425"/>
            <a:chExt cx="1224050" cy="983475"/>
          </a:xfrm>
        </p:grpSpPr>
        <p:sp>
          <p:nvSpPr>
            <p:cNvPr id="24" name="Google Shape;24;p2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7" name="Google Shape;27;p2"/>
          <p:cNvSpPr/>
          <p:nvPr/>
        </p:nvSpPr>
        <p:spPr>
          <a:xfrm rot="10800000">
            <a:off x="11063834" y="347340"/>
            <a:ext cx="1702996" cy="230693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2"/>
          <p:cNvSpPr/>
          <p:nvPr/>
        </p:nvSpPr>
        <p:spPr>
          <a:xfrm rot="10800000">
            <a:off x="10676741" y="2895842"/>
            <a:ext cx="2477176" cy="335565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9" name="Google Shape;29;p2"/>
          <p:cNvGrpSpPr/>
          <p:nvPr/>
        </p:nvGrpSpPr>
        <p:grpSpPr>
          <a:xfrm>
            <a:off x="1942012" y="6179988"/>
            <a:ext cx="1517005" cy="1218853"/>
            <a:chOff x="4649450" y="3527425"/>
            <a:chExt cx="1224050" cy="983475"/>
          </a:xfrm>
        </p:grpSpPr>
        <p:sp>
          <p:nvSpPr>
            <p:cNvPr id="30" name="Google Shape;30;p2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6693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 ">
  <p:cSld name="Background 2 ">
    <p:spTree>
      <p:nvGrpSpPr>
        <p:cNvPr id="1" name="Shape 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" name="Google Shape;831;p30"/>
          <p:cNvSpPr/>
          <p:nvPr/>
        </p:nvSpPr>
        <p:spPr>
          <a:xfrm rot="5400000">
            <a:off x="2873881" y="-404407"/>
            <a:ext cx="1803015" cy="244255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32" name="Google Shape;832;p30"/>
          <p:cNvGrpSpPr/>
          <p:nvPr/>
        </p:nvGrpSpPr>
        <p:grpSpPr>
          <a:xfrm rot="10800000">
            <a:off x="8765082" y="-535423"/>
            <a:ext cx="1972300" cy="1656828"/>
            <a:chOff x="4649450" y="3501085"/>
            <a:chExt cx="1170736" cy="983475"/>
          </a:xfrm>
        </p:grpSpPr>
        <p:sp>
          <p:nvSpPr>
            <p:cNvPr id="833" name="Google Shape;833;p30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30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30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36" name="Google Shape;836;p30"/>
          <p:cNvGrpSpPr/>
          <p:nvPr/>
        </p:nvGrpSpPr>
        <p:grpSpPr>
          <a:xfrm rot="5400000">
            <a:off x="1124933" y="-223732"/>
            <a:ext cx="2088719" cy="1678071"/>
            <a:chOff x="4649450" y="3527425"/>
            <a:chExt cx="1224050" cy="983475"/>
          </a:xfrm>
        </p:grpSpPr>
        <p:sp>
          <p:nvSpPr>
            <p:cNvPr id="837" name="Google Shape;837;p30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30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30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40" name="Google Shape;840;p30"/>
          <p:cNvSpPr/>
          <p:nvPr/>
        </p:nvSpPr>
        <p:spPr>
          <a:xfrm rot="5400000">
            <a:off x="62070" y="-354995"/>
            <a:ext cx="1803015" cy="244255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41" name="Google Shape;841;p30"/>
          <p:cNvSpPr/>
          <p:nvPr/>
        </p:nvSpPr>
        <p:spPr>
          <a:xfrm rot="10800000" flipH="1">
            <a:off x="-431953" y="669850"/>
            <a:ext cx="1187240" cy="160854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42" name="Google Shape;842;p30"/>
          <p:cNvSpPr/>
          <p:nvPr/>
        </p:nvSpPr>
        <p:spPr>
          <a:xfrm rot="-5400000" flipH="1">
            <a:off x="9986175" y="-753763"/>
            <a:ext cx="2302019" cy="311838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43" name="Google Shape;843;p30"/>
          <p:cNvGrpSpPr/>
          <p:nvPr/>
        </p:nvGrpSpPr>
        <p:grpSpPr>
          <a:xfrm rot="10800000">
            <a:off x="10737347" y="2237890"/>
            <a:ext cx="1674500" cy="1345393"/>
            <a:chOff x="4649450" y="3527425"/>
            <a:chExt cx="1224050" cy="983475"/>
          </a:xfrm>
        </p:grpSpPr>
        <p:sp>
          <p:nvSpPr>
            <p:cNvPr id="844" name="Google Shape;844;p30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30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30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47" name="Google Shape;847;p30"/>
          <p:cNvSpPr/>
          <p:nvPr/>
        </p:nvSpPr>
        <p:spPr>
          <a:xfrm rot="10800000">
            <a:off x="11063834" y="347340"/>
            <a:ext cx="1702996" cy="230693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48" name="Google Shape;848;p30"/>
          <p:cNvSpPr/>
          <p:nvPr/>
        </p:nvSpPr>
        <p:spPr>
          <a:xfrm rot="10800000">
            <a:off x="10676741" y="2895842"/>
            <a:ext cx="2477176" cy="335565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49" name="Google Shape;849;p30"/>
          <p:cNvGrpSpPr/>
          <p:nvPr/>
        </p:nvGrpSpPr>
        <p:grpSpPr>
          <a:xfrm rot="5400000">
            <a:off x="-548880" y="2028932"/>
            <a:ext cx="1187328" cy="953971"/>
            <a:chOff x="4649450" y="3527425"/>
            <a:chExt cx="1224050" cy="983475"/>
          </a:xfrm>
        </p:grpSpPr>
        <p:sp>
          <p:nvSpPr>
            <p:cNvPr id="850" name="Google Shape;850;p30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30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30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0226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Background 3">
    <p:spTree>
      <p:nvGrpSpPr>
        <p:cNvPr id="1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4" name="Google Shape;854;p31"/>
          <p:cNvGrpSpPr/>
          <p:nvPr/>
        </p:nvGrpSpPr>
        <p:grpSpPr>
          <a:xfrm rot="10800000" flipH="1">
            <a:off x="8625957" y="21994"/>
            <a:ext cx="591131" cy="590549"/>
            <a:chOff x="4887569" y="4595026"/>
            <a:chExt cx="381145" cy="381032"/>
          </a:xfrm>
        </p:grpSpPr>
        <p:sp>
          <p:nvSpPr>
            <p:cNvPr id="855" name="Google Shape;855;p31"/>
            <p:cNvSpPr/>
            <p:nvPr/>
          </p:nvSpPr>
          <p:spPr>
            <a:xfrm>
              <a:off x="5162374" y="4614573"/>
              <a:ext cx="94000" cy="103505"/>
            </a:xfrm>
            <a:custGeom>
              <a:avLst/>
              <a:gdLst/>
              <a:ahLst/>
              <a:cxnLst/>
              <a:rect l="l" t="t" r="r" b="b"/>
              <a:pathLst>
                <a:path w="7526" h="8287" extrusionOk="0">
                  <a:moveTo>
                    <a:pt x="1" y="0"/>
                  </a:moveTo>
                  <a:lnTo>
                    <a:pt x="7526" y="8287"/>
                  </a:lnTo>
                  <a:cubicBezTo>
                    <a:pt x="7347" y="7811"/>
                    <a:pt x="7145" y="7358"/>
                    <a:pt x="6918" y="6906"/>
                  </a:cubicBezTo>
                  <a:lnTo>
                    <a:pt x="1322" y="738"/>
                  </a:lnTo>
                  <a:cubicBezTo>
                    <a:pt x="894" y="464"/>
                    <a:pt x="453" y="226"/>
                    <a:pt x="1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31"/>
            <p:cNvSpPr/>
            <p:nvPr/>
          </p:nvSpPr>
          <p:spPr>
            <a:xfrm>
              <a:off x="5125791" y="4601034"/>
              <a:ext cx="140550" cy="154814"/>
            </a:xfrm>
            <a:custGeom>
              <a:avLst/>
              <a:gdLst/>
              <a:ahLst/>
              <a:cxnLst/>
              <a:rect l="l" t="t" r="r" b="b"/>
              <a:pathLst>
                <a:path w="11253" h="12395" extrusionOk="0">
                  <a:moveTo>
                    <a:pt x="1" y="1"/>
                  </a:moveTo>
                  <a:lnTo>
                    <a:pt x="11252" y="12395"/>
                  </a:lnTo>
                  <a:cubicBezTo>
                    <a:pt x="11205" y="12097"/>
                    <a:pt x="11157" y="11800"/>
                    <a:pt x="11086" y="11502"/>
                  </a:cubicBezTo>
                  <a:lnTo>
                    <a:pt x="870" y="251"/>
                  </a:lnTo>
                  <a:cubicBezTo>
                    <a:pt x="596" y="155"/>
                    <a:pt x="299" y="72"/>
                    <a:pt x="1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31"/>
            <p:cNvSpPr/>
            <p:nvPr/>
          </p:nvSpPr>
          <p:spPr>
            <a:xfrm>
              <a:off x="5096802" y="4595976"/>
              <a:ext cx="171912" cy="189323"/>
            </a:xfrm>
            <a:custGeom>
              <a:avLst/>
              <a:gdLst/>
              <a:ahLst/>
              <a:cxnLst/>
              <a:rect l="l" t="t" r="r" b="b"/>
              <a:pathLst>
                <a:path w="13764" h="15158" extrusionOk="0">
                  <a:moveTo>
                    <a:pt x="0" y="1"/>
                  </a:moveTo>
                  <a:lnTo>
                    <a:pt x="13764" y="15157"/>
                  </a:lnTo>
                  <a:cubicBezTo>
                    <a:pt x="13764" y="14907"/>
                    <a:pt x="13752" y="14669"/>
                    <a:pt x="13740" y="14419"/>
                  </a:cubicBezTo>
                  <a:lnTo>
                    <a:pt x="726" y="84"/>
                  </a:lnTo>
                  <a:cubicBezTo>
                    <a:pt x="488" y="48"/>
                    <a:pt x="238" y="25"/>
                    <a:pt x="0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31"/>
            <p:cNvSpPr/>
            <p:nvPr/>
          </p:nvSpPr>
          <p:spPr>
            <a:xfrm>
              <a:off x="5071659" y="4595026"/>
              <a:ext cx="196318" cy="215253"/>
            </a:xfrm>
            <a:custGeom>
              <a:avLst/>
              <a:gdLst/>
              <a:ahLst/>
              <a:cxnLst/>
              <a:rect l="l" t="t" r="r" b="b"/>
              <a:pathLst>
                <a:path w="15718" h="17234" extrusionOk="0">
                  <a:moveTo>
                    <a:pt x="430" y="0"/>
                  </a:moveTo>
                  <a:cubicBezTo>
                    <a:pt x="287" y="0"/>
                    <a:pt x="144" y="5"/>
                    <a:pt x="1" y="5"/>
                  </a:cubicBezTo>
                  <a:lnTo>
                    <a:pt x="15646" y="17234"/>
                  </a:lnTo>
                  <a:cubicBezTo>
                    <a:pt x="15670" y="17019"/>
                    <a:pt x="15693" y="16805"/>
                    <a:pt x="15717" y="16591"/>
                  </a:cubicBezTo>
                  <a:lnTo>
                    <a:pt x="644" y="5"/>
                  </a:lnTo>
                  <a:cubicBezTo>
                    <a:pt x="572" y="1"/>
                    <a:pt x="501" y="0"/>
                    <a:pt x="430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31"/>
            <p:cNvSpPr/>
            <p:nvPr/>
          </p:nvSpPr>
          <p:spPr>
            <a:xfrm>
              <a:off x="5049215" y="4596275"/>
              <a:ext cx="215190" cy="236161"/>
            </a:xfrm>
            <a:custGeom>
              <a:avLst/>
              <a:gdLst/>
              <a:ahLst/>
              <a:cxnLst/>
              <a:rect l="l" t="t" r="r" b="b"/>
              <a:pathLst>
                <a:path w="17229" h="18908" extrusionOk="0">
                  <a:moveTo>
                    <a:pt x="584" y="1"/>
                  </a:moveTo>
                  <a:cubicBezTo>
                    <a:pt x="393" y="24"/>
                    <a:pt x="191" y="48"/>
                    <a:pt x="0" y="72"/>
                  </a:cubicBezTo>
                  <a:lnTo>
                    <a:pt x="17098" y="18908"/>
                  </a:lnTo>
                  <a:cubicBezTo>
                    <a:pt x="17145" y="18717"/>
                    <a:pt x="17193" y="18527"/>
                    <a:pt x="17228" y="18336"/>
                  </a:cubicBezTo>
                  <a:lnTo>
                    <a:pt x="584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31"/>
            <p:cNvSpPr/>
            <p:nvPr/>
          </p:nvSpPr>
          <p:spPr>
            <a:xfrm>
              <a:off x="5028694" y="4599848"/>
              <a:ext cx="230203" cy="252523"/>
            </a:xfrm>
            <a:custGeom>
              <a:avLst/>
              <a:gdLst/>
              <a:ahLst/>
              <a:cxnLst/>
              <a:rect l="l" t="t" r="r" b="b"/>
              <a:pathLst>
                <a:path w="18431" h="20218" extrusionOk="0">
                  <a:moveTo>
                    <a:pt x="536" y="0"/>
                  </a:moveTo>
                  <a:cubicBezTo>
                    <a:pt x="357" y="36"/>
                    <a:pt x="179" y="84"/>
                    <a:pt x="0" y="131"/>
                  </a:cubicBezTo>
                  <a:lnTo>
                    <a:pt x="18240" y="20217"/>
                  </a:lnTo>
                  <a:cubicBezTo>
                    <a:pt x="18312" y="20050"/>
                    <a:pt x="18371" y="19884"/>
                    <a:pt x="18431" y="19717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31"/>
            <p:cNvSpPr/>
            <p:nvPr/>
          </p:nvSpPr>
          <p:spPr>
            <a:xfrm>
              <a:off x="5009946" y="4605343"/>
              <a:ext cx="241519" cy="265163"/>
            </a:xfrm>
            <a:custGeom>
              <a:avLst/>
              <a:gdLst/>
              <a:ahLst/>
              <a:cxnLst/>
              <a:rect l="l" t="t" r="r" b="b"/>
              <a:pathLst>
                <a:path w="19337" h="21230" extrusionOk="0">
                  <a:moveTo>
                    <a:pt x="489" y="1"/>
                  </a:moveTo>
                  <a:cubicBezTo>
                    <a:pt x="322" y="60"/>
                    <a:pt x="168" y="120"/>
                    <a:pt x="1" y="179"/>
                  </a:cubicBezTo>
                  <a:lnTo>
                    <a:pt x="19110" y="21230"/>
                  </a:lnTo>
                  <a:cubicBezTo>
                    <a:pt x="19194" y="21075"/>
                    <a:pt x="19265" y="20920"/>
                    <a:pt x="19337" y="20765"/>
                  </a:cubicBezTo>
                  <a:lnTo>
                    <a:pt x="489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31"/>
            <p:cNvSpPr/>
            <p:nvPr/>
          </p:nvSpPr>
          <p:spPr>
            <a:xfrm>
              <a:off x="4992548" y="4612487"/>
              <a:ext cx="250150" cy="274680"/>
            </a:xfrm>
            <a:custGeom>
              <a:avLst/>
              <a:gdLst/>
              <a:ahLst/>
              <a:cxnLst/>
              <a:rect l="l" t="t" r="r" b="b"/>
              <a:pathLst>
                <a:path w="20028" h="21992" extrusionOk="0">
                  <a:moveTo>
                    <a:pt x="453" y="0"/>
                  </a:moveTo>
                  <a:cubicBezTo>
                    <a:pt x="299" y="72"/>
                    <a:pt x="156" y="143"/>
                    <a:pt x="1" y="227"/>
                  </a:cubicBezTo>
                  <a:lnTo>
                    <a:pt x="19765" y="21991"/>
                  </a:lnTo>
                  <a:cubicBezTo>
                    <a:pt x="19849" y="21848"/>
                    <a:pt x="19932" y="21705"/>
                    <a:pt x="20027" y="21563"/>
                  </a:cubicBezTo>
                  <a:lnTo>
                    <a:pt x="45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31"/>
            <p:cNvSpPr/>
            <p:nvPr/>
          </p:nvSpPr>
          <p:spPr>
            <a:xfrm>
              <a:off x="4976486" y="4621106"/>
              <a:ext cx="255945" cy="281075"/>
            </a:xfrm>
            <a:custGeom>
              <a:avLst/>
              <a:gdLst/>
              <a:ahLst/>
              <a:cxnLst/>
              <a:rect l="l" t="t" r="r" b="b"/>
              <a:pathLst>
                <a:path w="20492" h="22504" extrusionOk="0">
                  <a:moveTo>
                    <a:pt x="418" y="1"/>
                  </a:moveTo>
                  <a:cubicBezTo>
                    <a:pt x="275" y="84"/>
                    <a:pt x="144" y="179"/>
                    <a:pt x="1" y="263"/>
                  </a:cubicBezTo>
                  <a:lnTo>
                    <a:pt x="20194" y="22504"/>
                  </a:lnTo>
                  <a:cubicBezTo>
                    <a:pt x="20301" y="22373"/>
                    <a:pt x="20396" y="22254"/>
                    <a:pt x="20492" y="22111"/>
                  </a:cubicBezTo>
                  <a:lnTo>
                    <a:pt x="41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31"/>
            <p:cNvSpPr/>
            <p:nvPr/>
          </p:nvSpPr>
          <p:spPr>
            <a:xfrm>
              <a:off x="4961623" y="4631222"/>
              <a:ext cx="259355" cy="284784"/>
            </a:xfrm>
            <a:custGeom>
              <a:avLst/>
              <a:gdLst/>
              <a:ahLst/>
              <a:cxnLst/>
              <a:rect l="l" t="t" r="r" b="b"/>
              <a:pathLst>
                <a:path w="20765" h="22801" extrusionOk="0">
                  <a:moveTo>
                    <a:pt x="393" y="1"/>
                  </a:moveTo>
                  <a:cubicBezTo>
                    <a:pt x="250" y="96"/>
                    <a:pt x="131" y="191"/>
                    <a:pt x="0" y="286"/>
                  </a:cubicBezTo>
                  <a:lnTo>
                    <a:pt x="20443" y="22801"/>
                  </a:lnTo>
                  <a:cubicBezTo>
                    <a:pt x="20551" y="22682"/>
                    <a:pt x="20658" y="22563"/>
                    <a:pt x="20765" y="22444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31"/>
            <p:cNvSpPr/>
            <p:nvPr/>
          </p:nvSpPr>
          <p:spPr>
            <a:xfrm>
              <a:off x="4947934" y="4642526"/>
              <a:ext cx="260404" cy="285984"/>
            </a:xfrm>
            <a:custGeom>
              <a:avLst/>
              <a:gdLst/>
              <a:ahLst/>
              <a:cxnLst/>
              <a:rect l="l" t="t" r="r" b="b"/>
              <a:pathLst>
                <a:path w="20849" h="22897" extrusionOk="0">
                  <a:moveTo>
                    <a:pt x="358" y="0"/>
                  </a:moveTo>
                  <a:cubicBezTo>
                    <a:pt x="287" y="48"/>
                    <a:pt x="227" y="96"/>
                    <a:pt x="168" y="155"/>
                  </a:cubicBezTo>
                  <a:cubicBezTo>
                    <a:pt x="108" y="215"/>
                    <a:pt x="61" y="262"/>
                    <a:pt x="1" y="322"/>
                  </a:cubicBezTo>
                  <a:lnTo>
                    <a:pt x="20504" y="22896"/>
                  </a:lnTo>
                  <a:cubicBezTo>
                    <a:pt x="20563" y="22848"/>
                    <a:pt x="20623" y="22801"/>
                    <a:pt x="20682" y="22741"/>
                  </a:cubicBezTo>
                  <a:cubicBezTo>
                    <a:pt x="20742" y="22682"/>
                    <a:pt x="20801" y="22634"/>
                    <a:pt x="20849" y="22575"/>
                  </a:cubicBezTo>
                  <a:lnTo>
                    <a:pt x="358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31"/>
            <p:cNvSpPr/>
            <p:nvPr/>
          </p:nvSpPr>
          <p:spPr>
            <a:xfrm>
              <a:off x="4935294" y="4655016"/>
              <a:ext cx="259367" cy="284784"/>
            </a:xfrm>
            <a:custGeom>
              <a:avLst/>
              <a:gdLst/>
              <a:ahLst/>
              <a:cxnLst/>
              <a:rect l="l" t="t" r="r" b="b"/>
              <a:pathLst>
                <a:path w="20766" h="22801" extrusionOk="0">
                  <a:moveTo>
                    <a:pt x="322" y="1"/>
                  </a:moveTo>
                  <a:cubicBezTo>
                    <a:pt x="215" y="120"/>
                    <a:pt x="108" y="239"/>
                    <a:pt x="1" y="358"/>
                  </a:cubicBezTo>
                  <a:lnTo>
                    <a:pt x="20384" y="22801"/>
                  </a:lnTo>
                  <a:cubicBezTo>
                    <a:pt x="20515" y="22706"/>
                    <a:pt x="20634" y="22610"/>
                    <a:pt x="20765" y="22515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31"/>
            <p:cNvSpPr/>
            <p:nvPr/>
          </p:nvSpPr>
          <p:spPr>
            <a:xfrm>
              <a:off x="4923853" y="4668842"/>
              <a:ext cx="255933" cy="281075"/>
            </a:xfrm>
            <a:custGeom>
              <a:avLst/>
              <a:gdLst/>
              <a:ahLst/>
              <a:cxnLst/>
              <a:rect l="l" t="t" r="r" b="b"/>
              <a:pathLst>
                <a:path w="20491" h="22504" extrusionOk="0">
                  <a:moveTo>
                    <a:pt x="298" y="1"/>
                  </a:moveTo>
                  <a:cubicBezTo>
                    <a:pt x="191" y="132"/>
                    <a:pt x="95" y="263"/>
                    <a:pt x="0" y="394"/>
                  </a:cubicBezTo>
                  <a:lnTo>
                    <a:pt x="20074" y="22504"/>
                  </a:lnTo>
                  <a:cubicBezTo>
                    <a:pt x="20217" y="22420"/>
                    <a:pt x="20360" y="22337"/>
                    <a:pt x="20491" y="22242"/>
                  </a:cubicBezTo>
                  <a:lnTo>
                    <a:pt x="29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31"/>
            <p:cNvSpPr/>
            <p:nvPr/>
          </p:nvSpPr>
          <p:spPr>
            <a:xfrm>
              <a:off x="4913586" y="4684018"/>
              <a:ext cx="250137" cy="274530"/>
            </a:xfrm>
            <a:custGeom>
              <a:avLst/>
              <a:gdLst/>
              <a:ahLst/>
              <a:cxnLst/>
              <a:rect l="l" t="t" r="r" b="b"/>
              <a:pathLst>
                <a:path w="20027" h="21980" extrusionOk="0">
                  <a:moveTo>
                    <a:pt x="263" y="0"/>
                  </a:moveTo>
                  <a:cubicBezTo>
                    <a:pt x="179" y="131"/>
                    <a:pt x="96" y="274"/>
                    <a:pt x="1" y="417"/>
                  </a:cubicBezTo>
                  <a:lnTo>
                    <a:pt x="19575" y="21979"/>
                  </a:lnTo>
                  <a:cubicBezTo>
                    <a:pt x="19729" y="21908"/>
                    <a:pt x="19884" y="21836"/>
                    <a:pt x="20027" y="21753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31"/>
            <p:cNvSpPr/>
            <p:nvPr/>
          </p:nvSpPr>
          <p:spPr>
            <a:xfrm>
              <a:off x="4904818" y="4700517"/>
              <a:ext cx="241507" cy="265163"/>
            </a:xfrm>
            <a:custGeom>
              <a:avLst/>
              <a:gdLst/>
              <a:ahLst/>
              <a:cxnLst/>
              <a:rect l="l" t="t" r="r" b="b"/>
              <a:pathLst>
                <a:path w="19336" h="21230" extrusionOk="0">
                  <a:moveTo>
                    <a:pt x="226" y="1"/>
                  </a:moveTo>
                  <a:cubicBezTo>
                    <a:pt x="143" y="156"/>
                    <a:pt x="72" y="310"/>
                    <a:pt x="0" y="465"/>
                  </a:cubicBezTo>
                  <a:lnTo>
                    <a:pt x="18848" y="21230"/>
                  </a:lnTo>
                  <a:cubicBezTo>
                    <a:pt x="19014" y="21182"/>
                    <a:pt x="19181" y="21111"/>
                    <a:pt x="19336" y="2105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31"/>
            <p:cNvSpPr/>
            <p:nvPr/>
          </p:nvSpPr>
          <p:spPr>
            <a:xfrm>
              <a:off x="4897524" y="4718665"/>
              <a:ext cx="230066" cy="252523"/>
            </a:xfrm>
            <a:custGeom>
              <a:avLst/>
              <a:gdLst/>
              <a:ahLst/>
              <a:cxnLst/>
              <a:rect l="l" t="t" r="r" b="b"/>
              <a:pathLst>
                <a:path w="18420" h="20218" extrusionOk="0">
                  <a:moveTo>
                    <a:pt x="179" y="0"/>
                  </a:moveTo>
                  <a:cubicBezTo>
                    <a:pt x="108" y="167"/>
                    <a:pt x="48" y="346"/>
                    <a:pt x="1" y="512"/>
                  </a:cubicBezTo>
                  <a:lnTo>
                    <a:pt x="17884" y="20217"/>
                  </a:lnTo>
                  <a:cubicBezTo>
                    <a:pt x="18063" y="20181"/>
                    <a:pt x="18241" y="20134"/>
                    <a:pt x="18420" y="20086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31"/>
            <p:cNvSpPr/>
            <p:nvPr/>
          </p:nvSpPr>
          <p:spPr>
            <a:xfrm>
              <a:off x="4891878" y="4738587"/>
              <a:ext cx="215340" cy="236161"/>
            </a:xfrm>
            <a:custGeom>
              <a:avLst/>
              <a:gdLst/>
              <a:ahLst/>
              <a:cxnLst/>
              <a:rect l="l" t="t" r="r" b="b"/>
              <a:pathLst>
                <a:path w="17241" h="18908" extrusionOk="0">
                  <a:moveTo>
                    <a:pt x="131" y="1"/>
                  </a:moveTo>
                  <a:cubicBezTo>
                    <a:pt x="84" y="191"/>
                    <a:pt x="36" y="382"/>
                    <a:pt x="0" y="572"/>
                  </a:cubicBezTo>
                  <a:lnTo>
                    <a:pt x="16645" y="18908"/>
                  </a:lnTo>
                  <a:cubicBezTo>
                    <a:pt x="16848" y="18896"/>
                    <a:pt x="17038" y="18872"/>
                    <a:pt x="17241" y="18836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31"/>
            <p:cNvSpPr/>
            <p:nvPr/>
          </p:nvSpPr>
          <p:spPr>
            <a:xfrm>
              <a:off x="4888456" y="4760744"/>
              <a:ext cx="196155" cy="215315"/>
            </a:xfrm>
            <a:custGeom>
              <a:avLst/>
              <a:gdLst/>
              <a:ahLst/>
              <a:cxnLst/>
              <a:rect l="l" t="t" r="r" b="b"/>
              <a:pathLst>
                <a:path w="15705" h="17239" extrusionOk="0">
                  <a:moveTo>
                    <a:pt x="60" y="1"/>
                  </a:moveTo>
                  <a:cubicBezTo>
                    <a:pt x="36" y="215"/>
                    <a:pt x="12" y="429"/>
                    <a:pt x="0" y="644"/>
                  </a:cubicBezTo>
                  <a:lnTo>
                    <a:pt x="15062" y="17229"/>
                  </a:lnTo>
                  <a:cubicBezTo>
                    <a:pt x="15169" y="17235"/>
                    <a:pt x="15276" y="17238"/>
                    <a:pt x="15383" y="17238"/>
                  </a:cubicBezTo>
                  <a:cubicBezTo>
                    <a:pt x="15491" y="17238"/>
                    <a:pt x="15598" y="17235"/>
                    <a:pt x="15705" y="17229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31"/>
            <p:cNvSpPr/>
            <p:nvPr/>
          </p:nvSpPr>
          <p:spPr>
            <a:xfrm>
              <a:off x="4887569" y="4785736"/>
              <a:ext cx="171912" cy="189461"/>
            </a:xfrm>
            <a:custGeom>
              <a:avLst/>
              <a:gdLst/>
              <a:ahLst/>
              <a:cxnLst/>
              <a:rect l="l" t="t" r="r" b="b"/>
              <a:pathLst>
                <a:path w="13764" h="15169" extrusionOk="0">
                  <a:moveTo>
                    <a:pt x="0" y="0"/>
                  </a:moveTo>
                  <a:cubicBezTo>
                    <a:pt x="0" y="250"/>
                    <a:pt x="12" y="500"/>
                    <a:pt x="24" y="738"/>
                  </a:cubicBezTo>
                  <a:lnTo>
                    <a:pt x="13037" y="15073"/>
                  </a:lnTo>
                  <a:cubicBezTo>
                    <a:pt x="13276" y="15109"/>
                    <a:pt x="13526" y="15133"/>
                    <a:pt x="13764" y="151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31"/>
            <p:cNvSpPr/>
            <p:nvPr/>
          </p:nvSpPr>
          <p:spPr>
            <a:xfrm>
              <a:off x="4889942" y="4815175"/>
              <a:ext cx="140537" cy="154963"/>
            </a:xfrm>
            <a:custGeom>
              <a:avLst/>
              <a:gdLst/>
              <a:ahLst/>
              <a:cxnLst/>
              <a:rect l="l" t="t" r="r" b="b"/>
              <a:pathLst>
                <a:path w="11252" h="12407" extrusionOk="0">
                  <a:moveTo>
                    <a:pt x="1" y="1"/>
                  </a:moveTo>
                  <a:cubicBezTo>
                    <a:pt x="48" y="310"/>
                    <a:pt x="108" y="608"/>
                    <a:pt x="167" y="905"/>
                  </a:cubicBezTo>
                  <a:lnTo>
                    <a:pt x="10371" y="12145"/>
                  </a:lnTo>
                  <a:cubicBezTo>
                    <a:pt x="10669" y="12240"/>
                    <a:pt x="10954" y="12323"/>
                    <a:pt x="11252" y="1240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31"/>
            <p:cNvSpPr/>
            <p:nvPr/>
          </p:nvSpPr>
          <p:spPr>
            <a:xfrm>
              <a:off x="4899909" y="4852945"/>
              <a:ext cx="93987" cy="103517"/>
            </a:xfrm>
            <a:custGeom>
              <a:avLst/>
              <a:gdLst/>
              <a:ahLst/>
              <a:cxnLst/>
              <a:rect l="l" t="t" r="r" b="b"/>
              <a:pathLst>
                <a:path w="7525" h="8288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477"/>
                    <a:pt x="381" y="929"/>
                    <a:pt x="607" y="1382"/>
                  </a:cubicBezTo>
                  <a:lnTo>
                    <a:pt x="6203" y="7549"/>
                  </a:lnTo>
                  <a:cubicBezTo>
                    <a:pt x="6632" y="7823"/>
                    <a:pt x="7073" y="8061"/>
                    <a:pt x="7525" y="828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76" name="Google Shape;876;p31"/>
          <p:cNvSpPr/>
          <p:nvPr/>
        </p:nvSpPr>
        <p:spPr>
          <a:xfrm rot="10800000">
            <a:off x="10316136" y="3309308"/>
            <a:ext cx="2268117" cy="307259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77" name="Google Shape;877;p31"/>
          <p:cNvGrpSpPr/>
          <p:nvPr/>
        </p:nvGrpSpPr>
        <p:grpSpPr>
          <a:xfrm rot="10800000" flipH="1">
            <a:off x="1367577" y="-535423"/>
            <a:ext cx="1972300" cy="1656828"/>
            <a:chOff x="4649450" y="3501085"/>
            <a:chExt cx="1170736" cy="983475"/>
          </a:xfrm>
        </p:grpSpPr>
        <p:sp>
          <p:nvSpPr>
            <p:cNvPr id="878" name="Google Shape;878;p31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31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31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81" name="Google Shape;881;p31"/>
          <p:cNvGrpSpPr/>
          <p:nvPr/>
        </p:nvGrpSpPr>
        <p:grpSpPr>
          <a:xfrm rot="10800000">
            <a:off x="10389643" y="1769232"/>
            <a:ext cx="2627628" cy="2111061"/>
            <a:chOff x="4649450" y="3527425"/>
            <a:chExt cx="1224050" cy="983475"/>
          </a:xfrm>
        </p:grpSpPr>
        <p:sp>
          <p:nvSpPr>
            <p:cNvPr id="882" name="Google Shape;882;p31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31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31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85" name="Google Shape;885;p31"/>
          <p:cNvSpPr/>
          <p:nvPr/>
        </p:nvSpPr>
        <p:spPr>
          <a:xfrm rot="10800000">
            <a:off x="10253976" y="-227876"/>
            <a:ext cx="2268117" cy="307259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6" name="Google Shape;886;p31"/>
          <p:cNvSpPr/>
          <p:nvPr/>
        </p:nvSpPr>
        <p:spPr>
          <a:xfrm rot="-5400000" flipH="1">
            <a:off x="9876511" y="-712051"/>
            <a:ext cx="1493541" cy="202333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7" name="Google Shape;887;p31"/>
          <p:cNvSpPr/>
          <p:nvPr/>
        </p:nvSpPr>
        <p:spPr>
          <a:xfrm rot="5400000">
            <a:off x="-183236" y="-753763"/>
            <a:ext cx="2302019" cy="311838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88" name="Google Shape;888;p31"/>
          <p:cNvGrpSpPr/>
          <p:nvPr/>
        </p:nvGrpSpPr>
        <p:grpSpPr>
          <a:xfrm rot="10800000" flipH="1">
            <a:off x="-306890" y="2237890"/>
            <a:ext cx="1674500" cy="1345393"/>
            <a:chOff x="4649450" y="3527425"/>
            <a:chExt cx="1224050" cy="983475"/>
          </a:xfrm>
        </p:grpSpPr>
        <p:sp>
          <p:nvSpPr>
            <p:cNvPr id="889" name="Google Shape;889;p31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31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1" name="Google Shape;891;p31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92" name="Google Shape;892;p31"/>
          <p:cNvSpPr/>
          <p:nvPr/>
        </p:nvSpPr>
        <p:spPr>
          <a:xfrm rot="10800000" flipH="1">
            <a:off x="-661871" y="347340"/>
            <a:ext cx="1702996" cy="230693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3" name="Google Shape;893;p31"/>
          <p:cNvSpPr/>
          <p:nvPr/>
        </p:nvSpPr>
        <p:spPr>
          <a:xfrm rot="10800000" flipH="1">
            <a:off x="-1048959" y="2895842"/>
            <a:ext cx="2477176" cy="335565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94" name="Google Shape;894;p31"/>
          <p:cNvGrpSpPr/>
          <p:nvPr/>
        </p:nvGrpSpPr>
        <p:grpSpPr>
          <a:xfrm rot="10800000">
            <a:off x="8579189" y="-447010"/>
            <a:ext cx="1493504" cy="1199971"/>
            <a:chOff x="4649450" y="3527425"/>
            <a:chExt cx="1224050" cy="983475"/>
          </a:xfrm>
        </p:grpSpPr>
        <p:sp>
          <p:nvSpPr>
            <p:cNvPr id="895" name="Google Shape;895;p31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31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7" name="Google Shape;897;p31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9593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Background 4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9" name="Google Shape;899;p32"/>
          <p:cNvSpPr/>
          <p:nvPr/>
        </p:nvSpPr>
        <p:spPr>
          <a:xfrm>
            <a:off x="-552755" y="1680567"/>
            <a:ext cx="1950416" cy="264209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900" name="Google Shape;900;p32"/>
          <p:cNvGrpSpPr/>
          <p:nvPr/>
        </p:nvGrpSpPr>
        <p:grpSpPr>
          <a:xfrm rot="10800000">
            <a:off x="9722971" y="-230765"/>
            <a:ext cx="1359147" cy="1141749"/>
            <a:chOff x="4649450" y="3501085"/>
            <a:chExt cx="1170736" cy="983475"/>
          </a:xfrm>
        </p:grpSpPr>
        <p:sp>
          <p:nvSpPr>
            <p:cNvPr id="901" name="Google Shape;901;p32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2" name="Google Shape;902;p32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3" name="Google Shape;903;p32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04" name="Google Shape;904;p32"/>
          <p:cNvGrpSpPr/>
          <p:nvPr/>
        </p:nvGrpSpPr>
        <p:grpSpPr>
          <a:xfrm>
            <a:off x="-1049245" y="3729321"/>
            <a:ext cx="2259433" cy="1815364"/>
            <a:chOff x="4649450" y="3527425"/>
            <a:chExt cx="1224050" cy="983475"/>
          </a:xfrm>
        </p:grpSpPr>
        <p:sp>
          <p:nvSpPr>
            <p:cNvPr id="905" name="Google Shape;905;p32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6" name="Google Shape;906;p32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32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08" name="Google Shape;908;p32"/>
          <p:cNvSpPr/>
          <p:nvPr/>
        </p:nvSpPr>
        <p:spPr>
          <a:xfrm>
            <a:off x="-623160" y="4619580"/>
            <a:ext cx="1950416" cy="264209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9" name="Google Shape;909;p32"/>
          <p:cNvSpPr/>
          <p:nvPr/>
        </p:nvSpPr>
        <p:spPr>
          <a:xfrm rot="5400000" flipH="1">
            <a:off x="906545" y="5127365"/>
            <a:ext cx="2213995" cy="299941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0" name="Google Shape;910;p32"/>
          <p:cNvSpPr/>
          <p:nvPr/>
        </p:nvSpPr>
        <p:spPr>
          <a:xfrm rot="-5400000" flipH="1">
            <a:off x="10564626" y="-381088"/>
            <a:ext cx="1586324" cy="214888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911" name="Google Shape;911;p32"/>
          <p:cNvGrpSpPr/>
          <p:nvPr/>
        </p:nvGrpSpPr>
        <p:grpSpPr>
          <a:xfrm rot="10800000">
            <a:off x="11082361" y="1680558"/>
            <a:ext cx="1153871" cy="927089"/>
            <a:chOff x="4649450" y="3527425"/>
            <a:chExt cx="1224050" cy="983475"/>
          </a:xfrm>
        </p:grpSpPr>
        <p:sp>
          <p:nvSpPr>
            <p:cNvPr id="912" name="Google Shape;912;p32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3" name="Google Shape;913;p32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4" name="Google Shape;914;p32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15" name="Google Shape;915;p32"/>
          <p:cNvSpPr/>
          <p:nvPr/>
        </p:nvSpPr>
        <p:spPr>
          <a:xfrm rot="10800000">
            <a:off x="11307204" y="377647"/>
            <a:ext cx="1173560" cy="158974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6" name="Google Shape;916;p32"/>
          <p:cNvSpPr/>
          <p:nvPr/>
        </p:nvSpPr>
        <p:spPr>
          <a:xfrm rot="10800000">
            <a:off x="11040446" y="2133801"/>
            <a:ext cx="1707060" cy="231243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917" name="Google Shape;917;p32"/>
          <p:cNvGrpSpPr/>
          <p:nvPr/>
        </p:nvGrpSpPr>
        <p:grpSpPr>
          <a:xfrm>
            <a:off x="-10613" y="6111051"/>
            <a:ext cx="1284273" cy="1031861"/>
            <a:chOff x="4649450" y="3527425"/>
            <a:chExt cx="1224050" cy="983475"/>
          </a:xfrm>
        </p:grpSpPr>
        <p:sp>
          <p:nvSpPr>
            <p:cNvPr id="918" name="Google Shape;918;p32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9" name="Google Shape;919;p32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20" name="Google Shape;920;p32"/>
            <p:cNvSpPr/>
            <p:nvPr/>
          </p:nvSpPr>
          <p:spPr>
            <a:xfrm>
              <a:off x="4656211" y="3734789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913524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vi-V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vi-VN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A2D5481-39D8-4C33-969D-4E33F3A5C03D}" type="datetime1">
              <a:rPr lang="vi-VN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14/02/2024</a:t>
            </a:fld>
            <a:endParaRPr lang="vi-V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8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EA059A7-C1F1-4BA1-B9F5-21B449528408}" type="slidenum">
              <a:rPr lang="vi-VN" altLang="en-US" smtClean="0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vi-VN" alt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37533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7638E-17FA-46B1-8BE3-AA0285A379DF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D1398-5265-4206-899F-0B3AFBA59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02749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7638E-17FA-46B1-8BE3-AA0285A379DF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D1398-5265-4206-899F-0B3AFBA59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52061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7638E-17FA-46B1-8BE3-AA0285A379DF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D1398-5265-4206-899F-0B3AFBA59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22689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7638E-17FA-46B1-8BE3-AA0285A379DF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D1398-5265-4206-899F-0B3AFBA59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120091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7638E-17FA-46B1-8BE3-AA0285A379DF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D1398-5265-4206-899F-0B3AFBA59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3106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7638E-17FA-46B1-8BE3-AA0285A379DF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D1398-5265-4206-899F-0B3AFBA59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179667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oogle Shape;34;p3"/>
          <p:cNvGrpSpPr/>
          <p:nvPr/>
        </p:nvGrpSpPr>
        <p:grpSpPr>
          <a:xfrm>
            <a:off x="8693734" y="6322745"/>
            <a:ext cx="600431" cy="599847"/>
            <a:chOff x="4887569" y="4595026"/>
            <a:chExt cx="381145" cy="381032"/>
          </a:xfrm>
        </p:grpSpPr>
        <p:sp>
          <p:nvSpPr>
            <p:cNvPr id="35" name="Google Shape;35;p3"/>
            <p:cNvSpPr/>
            <p:nvPr/>
          </p:nvSpPr>
          <p:spPr>
            <a:xfrm>
              <a:off x="5162374" y="4614573"/>
              <a:ext cx="94000" cy="103505"/>
            </a:xfrm>
            <a:custGeom>
              <a:avLst/>
              <a:gdLst/>
              <a:ahLst/>
              <a:cxnLst/>
              <a:rect l="l" t="t" r="r" b="b"/>
              <a:pathLst>
                <a:path w="7526" h="8287" extrusionOk="0">
                  <a:moveTo>
                    <a:pt x="1" y="0"/>
                  </a:moveTo>
                  <a:lnTo>
                    <a:pt x="7526" y="8287"/>
                  </a:lnTo>
                  <a:cubicBezTo>
                    <a:pt x="7347" y="7811"/>
                    <a:pt x="7145" y="7358"/>
                    <a:pt x="6918" y="6906"/>
                  </a:cubicBezTo>
                  <a:lnTo>
                    <a:pt x="1322" y="738"/>
                  </a:lnTo>
                  <a:cubicBezTo>
                    <a:pt x="894" y="464"/>
                    <a:pt x="453" y="226"/>
                    <a:pt x="1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5125791" y="4601034"/>
              <a:ext cx="140550" cy="154814"/>
            </a:xfrm>
            <a:custGeom>
              <a:avLst/>
              <a:gdLst/>
              <a:ahLst/>
              <a:cxnLst/>
              <a:rect l="l" t="t" r="r" b="b"/>
              <a:pathLst>
                <a:path w="11253" h="12395" extrusionOk="0">
                  <a:moveTo>
                    <a:pt x="1" y="1"/>
                  </a:moveTo>
                  <a:lnTo>
                    <a:pt x="11252" y="12395"/>
                  </a:lnTo>
                  <a:cubicBezTo>
                    <a:pt x="11205" y="12097"/>
                    <a:pt x="11157" y="11800"/>
                    <a:pt x="11086" y="11502"/>
                  </a:cubicBezTo>
                  <a:lnTo>
                    <a:pt x="870" y="251"/>
                  </a:lnTo>
                  <a:cubicBezTo>
                    <a:pt x="596" y="155"/>
                    <a:pt x="299" y="72"/>
                    <a:pt x="1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5096802" y="4595976"/>
              <a:ext cx="171912" cy="189323"/>
            </a:xfrm>
            <a:custGeom>
              <a:avLst/>
              <a:gdLst/>
              <a:ahLst/>
              <a:cxnLst/>
              <a:rect l="l" t="t" r="r" b="b"/>
              <a:pathLst>
                <a:path w="13764" h="15158" extrusionOk="0">
                  <a:moveTo>
                    <a:pt x="0" y="1"/>
                  </a:moveTo>
                  <a:lnTo>
                    <a:pt x="13764" y="15157"/>
                  </a:lnTo>
                  <a:cubicBezTo>
                    <a:pt x="13764" y="14907"/>
                    <a:pt x="13752" y="14669"/>
                    <a:pt x="13740" y="14419"/>
                  </a:cubicBezTo>
                  <a:lnTo>
                    <a:pt x="726" y="84"/>
                  </a:lnTo>
                  <a:cubicBezTo>
                    <a:pt x="488" y="48"/>
                    <a:pt x="238" y="25"/>
                    <a:pt x="0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5071659" y="4595026"/>
              <a:ext cx="196318" cy="215253"/>
            </a:xfrm>
            <a:custGeom>
              <a:avLst/>
              <a:gdLst/>
              <a:ahLst/>
              <a:cxnLst/>
              <a:rect l="l" t="t" r="r" b="b"/>
              <a:pathLst>
                <a:path w="15718" h="17234" extrusionOk="0">
                  <a:moveTo>
                    <a:pt x="430" y="0"/>
                  </a:moveTo>
                  <a:cubicBezTo>
                    <a:pt x="287" y="0"/>
                    <a:pt x="144" y="5"/>
                    <a:pt x="1" y="5"/>
                  </a:cubicBezTo>
                  <a:lnTo>
                    <a:pt x="15646" y="17234"/>
                  </a:lnTo>
                  <a:cubicBezTo>
                    <a:pt x="15670" y="17019"/>
                    <a:pt x="15693" y="16805"/>
                    <a:pt x="15717" y="16591"/>
                  </a:cubicBezTo>
                  <a:lnTo>
                    <a:pt x="644" y="5"/>
                  </a:lnTo>
                  <a:cubicBezTo>
                    <a:pt x="572" y="1"/>
                    <a:pt x="501" y="0"/>
                    <a:pt x="430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5049215" y="4596275"/>
              <a:ext cx="215190" cy="236161"/>
            </a:xfrm>
            <a:custGeom>
              <a:avLst/>
              <a:gdLst/>
              <a:ahLst/>
              <a:cxnLst/>
              <a:rect l="l" t="t" r="r" b="b"/>
              <a:pathLst>
                <a:path w="17229" h="18908" extrusionOk="0">
                  <a:moveTo>
                    <a:pt x="584" y="1"/>
                  </a:moveTo>
                  <a:cubicBezTo>
                    <a:pt x="393" y="24"/>
                    <a:pt x="191" y="48"/>
                    <a:pt x="0" y="72"/>
                  </a:cubicBezTo>
                  <a:lnTo>
                    <a:pt x="17098" y="18908"/>
                  </a:lnTo>
                  <a:cubicBezTo>
                    <a:pt x="17145" y="18717"/>
                    <a:pt x="17193" y="18527"/>
                    <a:pt x="17228" y="18336"/>
                  </a:cubicBezTo>
                  <a:lnTo>
                    <a:pt x="584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5028694" y="4599848"/>
              <a:ext cx="230203" cy="252523"/>
            </a:xfrm>
            <a:custGeom>
              <a:avLst/>
              <a:gdLst/>
              <a:ahLst/>
              <a:cxnLst/>
              <a:rect l="l" t="t" r="r" b="b"/>
              <a:pathLst>
                <a:path w="18431" h="20218" extrusionOk="0">
                  <a:moveTo>
                    <a:pt x="536" y="0"/>
                  </a:moveTo>
                  <a:cubicBezTo>
                    <a:pt x="357" y="36"/>
                    <a:pt x="179" y="84"/>
                    <a:pt x="0" y="131"/>
                  </a:cubicBezTo>
                  <a:lnTo>
                    <a:pt x="18240" y="20217"/>
                  </a:lnTo>
                  <a:cubicBezTo>
                    <a:pt x="18312" y="20050"/>
                    <a:pt x="18371" y="19884"/>
                    <a:pt x="18431" y="19717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5009946" y="4605343"/>
              <a:ext cx="241519" cy="265163"/>
            </a:xfrm>
            <a:custGeom>
              <a:avLst/>
              <a:gdLst/>
              <a:ahLst/>
              <a:cxnLst/>
              <a:rect l="l" t="t" r="r" b="b"/>
              <a:pathLst>
                <a:path w="19337" h="21230" extrusionOk="0">
                  <a:moveTo>
                    <a:pt x="489" y="1"/>
                  </a:moveTo>
                  <a:cubicBezTo>
                    <a:pt x="322" y="60"/>
                    <a:pt x="168" y="120"/>
                    <a:pt x="1" y="179"/>
                  </a:cubicBezTo>
                  <a:lnTo>
                    <a:pt x="19110" y="21230"/>
                  </a:lnTo>
                  <a:cubicBezTo>
                    <a:pt x="19194" y="21075"/>
                    <a:pt x="19265" y="20920"/>
                    <a:pt x="19337" y="20765"/>
                  </a:cubicBezTo>
                  <a:lnTo>
                    <a:pt x="489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4992548" y="4612487"/>
              <a:ext cx="250150" cy="274680"/>
            </a:xfrm>
            <a:custGeom>
              <a:avLst/>
              <a:gdLst/>
              <a:ahLst/>
              <a:cxnLst/>
              <a:rect l="l" t="t" r="r" b="b"/>
              <a:pathLst>
                <a:path w="20028" h="21992" extrusionOk="0">
                  <a:moveTo>
                    <a:pt x="453" y="0"/>
                  </a:moveTo>
                  <a:cubicBezTo>
                    <a:pt x="299" y="72"/>
                    <a:pt x="156" y="143"/>
                    <a:pt x="1" y="227"/>
                  </a:cubicBezTo>
                  <a:lnTo>
                    <a:pt x="19765" y="21991"/>
                  </a:lnTo>
                  <a:cubicBezTo>
                    <a:pt x="19849" y="21848"/>
                    <a:pt x="19932" y="21705"/>
                    <a:pt x="20027" y="21563"/>
                  </a:cubicBezTo>
                  <a:lnTo>
                    <a:pt x="45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43;p3"/>
            <p:cNvSpPr/>
            <p:nvPr/>
          </p:nvSpPr>
          <p:spPr>
            <a:xfrm>
              <a:off x="4976486" y="4621106"/>
              <a:ext cx="255945" cy="281075"/>
            </a:xfrm>
            <a:custGeom>
              <a:avLst/>
              <a:gdLst/>
              <a:ahLst/>
              <a:cxnLst/>
              <a:rect l="l" t="t" r="r" b="b"/>
              <a:pathLst>
                <a:path w="20492" h="22504" extrusionOk="0">
                  <a:moveTo>
                    <a:pt x="418" y="1"/>
                  </a:moveTo>
                  <a:cubicBezTo>
                    <a:pt x="275" y="84"/>
                    <a:pt x="144" y="179"/>
                    <a:pt x="1" y="263"/>
                  </a:cubicBezTo>
                  <a:lnTo>
                    <a:pt x="20194" y="22504"/>
                  </a:lnTo>
                  <a:cubicBezTo>
                    <a:pt x="20301" y="22373"/>
                    <a:pt x="20396" y="22254"/>
                    <a:pt x="20492" y="22111"/>
                  </a:cubicBezTo>
                  <a:lnTo>
                    <a:pt x="41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4961623" y="4631222"/>
              <a:ext cx="259355" cy="284784"/>
            </a:xfrm>
            <a:custGeom>
              <a:avLst/>
              <a:gdLst/>
              <a:ahLst/>
              <a:cxnLst/>
              <a:rect l="l" t="t" r="r" b="b"/>
              <a:pathLst>
                <a:path w="20765" h="22801" extrusionOk="0">
                  <a:moveTo>
                    <a:pt x="393" y="1"/>
                  </a:moveTo>
                  <a:cubicBezTo>
                    <a:pt x="250" y="96"/>
                    <a:pt x="131" y="191"/>
                    <a:pt x="0" y="286"/>
                  </a:cubicBezTo>
                  <a:lnTo>
                    <a:pt x="20443" y="22801"/>
                  </a:lnTo>
                  <a:cubicBezTo>
                    <a:pt x="20551" y="22682"/>
                    <a:pt x="20658" y="22563"/>
                    <a:pt x="20765" y="22444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4947934" y="4642526"/>
              <a:ext cx="260404" cy="285984"/>
            </a:xfrm>
            <a:custGeom>
              <a:avLst/>
              <a:gdLst/>
              <a:ahLst/>
              <a:cxnLst/>
              <a:rect l="l" t="t" r="r" b="b"/>
              <a:pathLst>
                <a:path w="20849" h="22897" extrusionOk="0">
                  <a:moveTo>
                    <a:pt x="358" y="0"/>
                  </a:moveTo>
                  <a:cubicBezTo>
                    <a:pt x="287" y="48"/>
                    <a:pt x="227" y="96"/>
                    <a:pt x="168" y="155"/>
                  </a:cubicBezTo>
                  <a:cubicBezTo>
                    <a:pt x="108" y="215"/>
                    <a:pt x="61" y="262"/>
                    <a:pt x="1" y="322"/>
                  </a:cubicBezTo>
                  <a:lnTo>
                    <a:pt x="20504" y="22896"/>
                  </a:lnTo>
                  <a:cubicBezTo>
                    <a:pt x="20563" y="22848"/>
                    <a:pt x="20623" y="22801"/>
                    <a:pt x="20682" y="22741"/>
                  </a:cubicBezTo>
                  <a:cubicBezTo>
                    <a:pt x="20742" y="22682"/>
                    <a:pt x="20801" y="22634"/>
                    <a:pt x="20849" y="22575"/>
                  </a:cubicBezTo>
                  <a:lnTo>
                    <a:pt x="358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4935294" y="4655016"/>
              <a:ext cx="259367" cy="284784"/>
            </a:xfrm>
            <a:custGeom>
              <a:avLst/>
              <a:gdLst/>
              <a:ahLst/>
              <a:cxnLst/>
              <a:rect l="l" t="t" r="r" b="b"/>
              <a:pathLst>
                <a:path w="20766" h="22801" extrusionOk="0">
                  <a:moveTo>
                    <a:pt x="322" y="1"/>
                  </a:moveTo>
                  <a:cubicBezTo>
                    <a:pt x="215" y="120"/>
                    <a:pt x="108" y="239"/>
                    <a:pt x="1" y="358"/>
                  </a:cubicBezTo>
                  <a:lnTo>
                    <a:pt x="20384" y="22801"/>
                  </a:lnTo>
                  <a:cubicBezTo>
                    <a:pt x="20515" y="22706"/>
                    <a:pt x="20634" y="22610"/>
                    <a:pt x="20765" y="22515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4923853" y="4668842"/>
              <a:ext cx="255933" cy="281075"/>
            </a:xfrm>
            <a:custGeom>
              <a:avLst/>
              <a:gdLst/>
              <a:ahLst/>
              <a:cxnLst/>
              <a:rect l="l" t="t" r="r" b="b"/>
              <a:pathLst>
                <a:path w="20491" h="22504" extrusionOk="0">
                  <a:moveTo>
                    <a:pt x="298" y="1"/>
                  </a:moveTo>
                  <a:cubicBezTo>
                    <a:pt x="191" y="132"/>
                    <a:pt x="95" y="263"/>
                    <a:pt x="0" y="394"/>
                  </a:cubicBezTo>
                  <a:lnTo>
                    <a:pt x="20074" y="22504"/>
                  </a:lnTo>
                  <a:cubicBezTo>
                    <a:pt x="20217" y="22420"/>
                    <a:pt x="20360" y="22337"/>
                    <a:pt x="20491" y="22242"/>
                  </a:cubicBezTo>
                  <a:lnTo>
                    <a:pt x="29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4913586" y="4684018"/>
              <a:ext cx="250137" cy="274530"/>
            </a:xfrm>
            <a:custGeom>
              <a:avLst/>
              <a:gdLst/>
              <a:ahLst/>
              <a:cxnLst/>
              <a:rect l="l" t="t" r="r" b="b"/>
              <a:pathLst>
                <a:path w="20027" h="21980" extrusionOk="0">
                  <a:moveTo>
                    <a:pt x="263" y="0"/>
                  </a:moveTo>
                  <a:cubicBezTo>
                    <a:pt x="179" y="131"/>
                    <a:pt x="96" y="274"/>
                    <a:pt x="1" y="417"/>
                  </a:cubicBezTo>
                  <a:lnTo>
                    <a:pt x="19575" y="21979"/>
                  </a:lnTo>
                  <a:cubicBezTo>
                    <a:pt x="19729" y="21908"/>
                    <a:pt x="19884" y="21836"/>
                    <a:pt x="20027" y="21753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4904818" y="4700517"/>
              <a:ext cx="241507" cy="265163"/>
            </a:xfrm>
            <a:custGeom>
              <a:avLst/>
              <a:gdLst/>
              <a:ahLst/>
              <a:cxnLst/>
              <a:rect l="l" t="t" r="r" b="b"/>
              <a:pathLst>
                <a:path w="19336" h="21230" extrusionOk="0">
                  <a:moveTo>
                    <a:pt x="226" y="1"/>
                  </a:moveTo>
                  <a:cubicBezTo>
                    <a:pt x="143" y="156"/>
                    <a:pt x="72" y="310"/>
                    <a:pt x="0" y="465"/>
                  </a:cubicBezTo>
                  <a:lnTo>
                    <a:pt x="18848" y="21230"/>
                  </a:lnTo>
                  <a:cubicBezTo>
                    <a:pt x="19014" y="21182"/>
                    <a:pt x="19181" y="21111"/>
                    <a:pt x="19336" y="2105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4897524" y="4718665"/>
              <a:ext cx="230066" cy="252523"/>
            </a:xfrm>
            <a:custGeom>
              <a:avLst/>
              <a:gdLst/>
              <a:ahLst/>
              <a:cxnLst/>
              <a:rect l="l" t="t" r="r" b="b"/>
              <a:pathLst>
                <a:path w="18420" h="20218" extrusionOk="0">
                  <a:moveTo>
                    <a:pt x="179" y="0"/>
                  </a:moveTo>
                  <a:cubicBezTo>
                    <a:pt x="108" y="167"/>
                    <a:pt x="48" y="346"/>
                    <a:pt x="1" y="512"/>
                  </a:cubicBezTo>
                  <a:lnTo>
                    <a:pt x="17884" y="20217"/>
                  </a:lnTo>
                  <a:cubicBezTo>
                    <a:pt x="18063" y="20181"/>
                    <a:pt x="18241" y="20134"/>
                    <a:pt x="18420" y="20086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4891878" y="4738587"/>
              <a:ext cx="215340" cy="236161"/>
            </a:xfrm>
            <a:custGeom>
              <a:avLst/>
              <a:gdLst/>
              <a:ahLst/>
              <a:cxnLst/>
              <a:rect l="l" t="t" r="r" b="b"/>
              <a:pathLst>
                <a:path w="17241" h="18908" extrusionOk="0">
                  <a:moveTo>
                    <a:pt x="131" y="1"/>
                  </a:moveTo>
                  <a:cubicBezTo>
                    <a:pt x="84" y="191"/>
                    <a:pt x="36" y="382"/>
                    <a:pt x="0" y="572"/>
                  </a:cubicBezTo>
                  <a:lnTo>
                    <a:pt x="16645" y="18908"/>
                  </a:lnTo>
                  <a:cubicBezTo>
                    <a:pt x="16848" y="18896"/>
                    <a:pt x="17038" y="18872"/>
                    <a:pt x="17241" y="18836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4888456" y="4760744"/>
              <a:ext cx="196155" cy="215315"/>
            </a:xfrm>
            <a:custGeom>
              <a:avLst/>
              <a:gdLst/>
              <a:ahLst/>
              <a:cxnLst/>
              <a:rect l="l" t="t" r="r" b="b"/>
              <a:pathLst>
                <a:path w="15705" h="17239" extrusionOk="0">
                  <a:moveTo>
                    <a:pt x="60" y="1"/>
                  </a:moveTo>
                  <a:cubicBezTo>
                    <a:pt x="36" y="215"/>
                    <a:pt x="12" y="429"/>
                    <a:pt x="0" y="644"/>
                  </a:cubicBezTo>
                  <a:lnTo>
                    <a:pt x="15062" y="17229"/>
                  </a:lnTo>
                  <a:cubicBezTo>
                    <a:pt x="15169" y="17235"/>
                    <a:pt x="15276" y="17238"/>
                    <a:pt x="15383" y="17238"/>
                  </a:cubicBezTo>
                  <a:cubicBezTo>
                    <a:pt x="15491" y="17238"/>
                    <a:pt x="15598" y="17235"/>
                    <a:pt x="15705" y="17229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4887569" y="4785736"/>
              <a:ext cx="171912" cy="189461"/>
            </a:xfrm>
            <a:custGeom>
              <a:avLst/>
              <a:gdLst/>
              <a:ahLst/>
              <a:cxnLst/>
              <a:rect l="l" t="t" r="r" b="b"/>
              <a:pathLst>
                <a:path w="13764" h="15169" extrusionOk="0">
                  <a:moveTo>
                    <a:pt x="0" y="0"/>
                  </a:moveTo>
                  <a:cubicBezTo>
                    <a:pt x="0" y="250"/>
                    <a:pt x="12" y="500"/>
                    <a:pt x="24" y="738"/>
                  </a:cubicBezTo>
                  <a:lnTo>
                    <a:pt x="13037" y="15073"/>
                  </a:lnTo>
                  <a:cubicBezTo>
                    <a:pt x="13276" y="15109"/>
                    <a:pt x="13526" y="15133"/>
                    <a:pt x="13764" y="151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4889942" y="4815175"/>
              <a:ext cx="140537" cy="154963"/>
            </a:xfrm>
            <a:custGeom>
              <a:avLst/>
              <a:gdLst/>
              <a:ahLst/>
              <a:cxnLst/>
              <a:rect l="l" t="t" r="r" b="b"/>
              <a:pathLst>
                <a:path w="11252" h="12407" extrusionOk="0">
                  <a:moveTo>
                    <a:pt x="1" y="1"/>
                  </a:moveTo>
                  <a:cubicBezTo>
                    <a:pt x="48" y="310"/>
                    <a:pt x="108" y="608"/>
                    <a:pt x="167" y="905"/>
                  </a:cubicBezTo>
                  <a:lnTo>
                    <a:pt x="10371" y="12145"/>
                  </a:lnTo>
                  <a:cubicBezTo>
                    <a:pt x="10669" y="12240"/>
                    <a:pt x="10954" y="12323"/>
                    <a:pt x="11252" y="1240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4899909" y="4852945"/>
              <a:ext cx="93987" cy="103517"/>
            </a:xfrm>
            <a:custGeom>
              <a:avLst/>
              <a:gdLst/>
              <a:ahLst/>
              <a:cxnLst/>
              <a:rect l="l" t="t" r="r" b="b"/>
              <a:pathLst>
                <a:path w="7525" h="8288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477"/>
                    <a:pt x="381" y="929"/>
                    <a:pt x="607" y="1382"/>
                  </a:cubicBezTo>
                  <a:lnTo>
                    <a:pt x="6203" y="7549"/>
                  </a:lnTo>
                  <a:cubicBezTo>
                    <a:pt x="6632" y="7823"/>
                    <a:pt x="7073" y="8061"/>
                    <a:pt x="7525" y="828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6" name="Google Shape;56;p3"/>
          <p:cNvSpPr txBox="1">
            <a:spLocks noGrp="1"/>
          </p:cNvSpPr>
          <p:nvPr>
            <p:ph type="title"/>
          </p:nvPr>
        </p:nvSpPr>
        <p:spPr>
          <a:xfrm>
            <a:off x="2659567" y="2593547"/>
            <a:ext cx="2900800" cy="7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3"/>
          <p:cNvSpPr txBox="1">
            <a:spLocks noGrp="1"/>
          </p:cNvSpPr>
          <p:nvPr>
            <p:ph type="title" idx="2" hasCustomPrompt="1"/>
          </p:nvPr>
        </p:nvSpPr>
        <p:spPr>
          <a:xfrm>
            <a:off x="827367" y="2438151"/>
            <a:ext cx="1945600" cy="103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9pPr>
          </a:lstStyle>
          <a:p>
            <a:r>
              <a:t>xx%</a:t>
            </a:r>
          </a:p>
        </p:txBody>
      </p:sp>
      <p:grpSp>
        <p:nvGrpSpPr>
          <p:cNvPr id="58" name="Google Shape;58;p3"/>
          <p:cNvGrpSpPr/>
          <p:nvPr/>
        </p:nvGrpSpPr>
        <p:grpSpPr>
          <a:xfrm>
            <a:off x="8693734" y="6322745"/>
            <a:ext cx="600431" cy="599847"/>
            <a:chOff x="4887569" y="4595026"/>
            <a:chExt cx="381145" cy="381032"/>
          </a:xfrm>
        </p:grpSpPr>
        <p:sp>
          <p:nvSpPr>
            <p:cNvPr id="59" name="Google Shape;59;p3"/>
            <p:cNvSpPr/>
            <p:nvPr/>
          </p:nvSpPr>
          <p:spPr>
            <a:xfrm>
              <a:off x="5162374" y="4614573"/>
              <a:ext cx="94000" cy="103505"/>
            </a:xfrm>
            <a:custGeom>
              <a:avLst/>
              <a:gdLst/>
              <a:ahLst/>
              <a:cxnLst/>
              <a:rect l="l" t="t" r="r" b="b"/>
              <a:pathLst>
                <a:path w="7526" h="8287" extrusionOk="0">
                  <a:moveTo>
                    <a:pt x="1" y="0"/>
                  </a:moveTo>
                  <a:lnTo>
                    <a:pt x="7526" y="8287"/>
                  </a:lnTo>
                  <a:cubicBezTo>
                    <a:pt x="7347" y="7811"/>
                    <a:pt x="7145" y="7358"/>
                    <a:pt x="6918" y="6906"/>
                  </a:cubicBezTo>
                  <a:lnTo>
                    <a:pt x="1322" y="738"/>
                  </a:lnTo>
                  <a:cubicBezTo>
                    <a:pt x="894" y="464"/>
                    <a:pt x="453" y="226"/>
                    <a:pt x="1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5125791" y="4601034"/>
              <a:ext cx="140550" cy="154814"/>
            </a:xfrm>
            <a:custGeom>
              <a:avLst/>
              <a:gdLst/>
              <a:ahLst/>
              <a:cxnLst/>
              <a:rect l="l" t="t" r="r" b="b"/>
              <a:pathLst>
                <a:path w="11253" h="12395" extrusionOk="0">
                  <a:moveTo>
                    <a:pt x="1" y="1"/>
                  </a:moveTo>
                  <a:lnTo>
                    <a:pt x="11252" y="12395"/>
                  </a:lnTo>
                  <a:cubicBezTo>
                    <a:pt x="11205" y="12097"/>
                    <a:pt x="11157" y="11800"/>
                    <a:pt x="11086" y="11502"/>
                  </a:cubicBezTo>
                  <a:lnTo>
                    <a:pt x="870" y="251"/>
                  </a:lnTo>
                  <a:cubicBezTo>
                    <a:pt x="596" y="155"/>
                    <a:pt x="299" y="72"/>
                    <a:pt x="1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5096802" y="4595976"/>
              <a:ext cx="171912" cy="189323"/>
            </a:xfrm>
            <a:custGeom>
              <a:avLst/>
              <a:gdLst/>
              <a:ahLst/>
              <a:cxnLst/>
              <a:rect l="l" t="t" r="r" b="b"/>
              <a:pathLst>
                <a:path w="13764" h="15158" extrusionOk="0">
                  <a:moveTo>
                    <a:pt x="0" y="1"/>
                  </a:moveTo>
                  <a:lnTo>
                    <a:pt x="13764" y="15157"/>
                  </a:lnTo>
                  <a:cubicBezTo>
                    <a:pt x="13764" y="14907"/>
                    <a:pt x="13752" y="14669"/>
                    <a:pt x="13740" y="14419"/>
                  </a:cubicBezTo>
                  <a:lnTo>
                    <a:pt x="726" y="84"/>
                  </a:lnTo>
                  <a:cubicBezTo>
                    <a:pt x="488" y="48"/>
                    <a:pt x="238" y="25"/>
                    <a:pt x="0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5071659" y="4595026"/>
              <a:ext cx="196318" cy="215253"/>
            </a:xfrm>
            <a:custGeom>
              <a:avLst/>
              <a:gdLst/>
              <a:ahLst/>
              <a:cxnLst/>
              <a:rect l="l" t="t" r="r" b="b"/>
              <a:pathLst>
                <a:path w="15718" h="17234" extrusionOk="0">
                  <a:moveTo>
                    <a:pt x="430" y="0"/>
                  </a:moveTo>
                  <a:cubicBezTo>
                    <a:pt x="287" y="0"/>
                    <a:pt x="144" y="5"/>
                    <a:pt x="1" y="5"/>
                  </a:cubicBezTo>
                  <a:lnTo>
                    <a:pt x="15646" y="17234"/>
                  </a:lnTo>
                  <a:cubicBezTo>
                    <a:pt x="15670" y="17019"/>
                    <a:pt x="15693" y="16805"/>
                    <a:pt x="15717" y="16591"/>
                  </a:cubicBezTo>
                  <a:lnTo>
                    <a:pt x="644" y="5"/>
                  </a:lnTo>
                  <a:cubicBezTo>
                    <a:pt x="572" y="1"/>
                    <a:pt x="501" y="0"/>
                    <a:pt x="430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5049215" y="4596275"/>
              <a:ext cx="215190" cy="236161"/>
            </a:xfrm>
            <a:custGeom>
              <a:avLst/>
              <a:gdLst/>
              <a:ahLst/>
              <a:cxnLst/>
              <a:rect l="l" t="t" r="r" b="b"/>
              <a:pathLst>
                <a:path w="17229" h="18908" extrusionOk="0">
                  <a:moveTo>
                    <a:pt x="584" y="1"/>
                  </a:moveTo>
                  <a:cubicBezTo>
                    <a:pt x="393" y="24"/>
                    <a:pt x="191" y="48"/>
                    <a:pt x="0" y="72"/>
                  </a:cubicBezTo>
                  <a:lnTo>
                    <a:pt x="17098" y="18908"/>
                  </a:lnTo>
                  <a:cubicBezTo>
                    <a:pt x="17145" y="18717"/>
                    <a:pt x="17193" y="18527"/>
                    <a:pt x="17228" y="18336"/>
                  </a:cubicBezTo>
                  <a:lnTo>
                    <a:pt x="584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5028694" y="4599848"/>
              <a:ext cx="230203" cy="252523"/>
            </a:xfrm>
            <a:custGeom>
              <a:avLst/>
              <a:gdLst/>
              <a:ahLst/>
              <a:cxnLst/>
              <a:rect l="l" t="t" r="r" b="b"/>
              <a:pathLst>
                <a:path w="18431" h="20218" extrusionOk="0">
                  <a:moveTo>
                    <a:pt x="536" y="0"/>
                  </a:moveTo>
                  <a:cubicBezTo>
                    <a:pt x="357" y="36"/>
                    <a:pt x="179" y="84"/>
                    <a:pt x="0" y="131"/>
                  </a:cubicBezTo>
                  <a:lnTo>
                    <a:pt x="18240" y="20217"/>
                  </a:lnTo>
                  <a:cubicBezTo>
                    <a:pt x="18312" y="20050"/>
                    <a:pt x="18371" y="19884"/>
                    <a:pt x="18431" y="19717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5009946" y="4605343"/>
              <a:ext cx="241519" cy="265163"/>
            </a:xfrm>
            <a:custGeom>
              <a:avLst/>
              <a:gdLst/>
              <a:ahLst/>
              <a:cxnLst/>
              <a:rect l="l" t="t" r="r" b="b"/>
              <a:pathLst>
                <a:path w="19337" h="21230" extrusionOk="0">
                  <a:moveTo>
                    <a:pt x="489" y="1"/>
                  </a:moveTo>
                  <a:cubicBezTo>
                    <a:pt x="322" y="60"/>
                    <a:pt x="168" y="120"/>
                    <a:pt x="1" y="179"/>
                  </a:cubicBezTo>
                  <a:lnTo>
                    <a:pt x="19110" y="21230"/>
                  </a:lnTo>
                  <a:cubicBezTo>
                    <a:pt x="19194" y="21075"/>
                    <a:pt x="19265" y="20920"/>
                    <a:pt x="19337" y="20765"/>
                  </a:cubicBezTo>
                  <a:lnTo>
                    <a:pt x="489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4992548" y="4612487"/>
              <a:ext cx="250150" cy="274680"/>
            </a:xfrm>
            <a:custGeom>
              <a:avLst/>
              <a:gdLst/>
              <a:ahLst/>
              <a:cxnLst/>
              <a:rect l="l" t="t" r="r" b="b"/>
              <a:pathLst>
                <a:path w="20028" h="21992" extrusionOk="0">
                  <a:moveTo>
                    <a:pt x="453" y="0"/>
                  </a:moveTo>
                  <a:cubicBezTo>
                    <a:pt x="299" y="72"/>
                    <a:pt x="156" y="143"/>
                    <a:pt x="1" y="227"/>
                  </a:cubicBezTo>
                  <a:lnTo>
                    <a:pt x="19765" y="21991"/>
                  </a:lnTo>
                  <a:cubicBezTo>
                    <a:pt x="19849" y="21848"/>
                    <a:pt x="19932" y="21705"/>
                    <a:pt x="20027" y="21563"/>
                  </a:cubicBezTo>
                  <a:lnTo>
                    <a:pt x="45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4976486" y="4621106"/>
              <a:ext cx="255945" cy="281075"/>
            </a:xfrm>
            <a:custGeom>
              <a:avLst/>
              <a:gdLst/>
              <a:ahLst/>
              <a:cxnLst/>
              <a:rect l="l" t="t" r="r" b="b"/>
              <a:pathLst>
                <a:path w="20492" h="22504" extrusionOk="0">
                  <a:moveTo>
                    <a:pt x="418" y="1"/>
                  </a:moveTo>
                  <a:cubicBezTo>
                    <a:pt x="275" y="84"/>
                    <a:pt x="144" y="179"/>
                    <a:pt x="1" y="263"/>
                  </a:cubicBezTo>
                  <a:lnTo>
                    <a:pt x="20194" y="22504"/>
                  </a:lnTo>
                  <a:cubicBezTo>
                    <a:pt x="20301" y="22373"/>
                    <a:pt x="20396" y="22254"/>
                    <a:pt x="20492" y="22111"/>
                  </a:cubicBezTo>
                  <a:lnTo>
                    <a:pt x="41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4961623" y="4631222"/>
              <a:ext cx="259355" cy="284784"/>
            </a:xfrm>
            <a:custGeom>
              <a:avLst/>
              <a:gdLst/>
              <a:ahLst/>
              <a:cxnLst/>
              <a:rect l="l" t="t" r="r" b="b"/>
              <a:pathLst>
                <a:path w="20765" h="22801" extrusionOk="0">
                  <a:moveTo>
                    <a:pt x="393" y="1"/>
                  </a:moveTo>
                  <a:cubicBezTo>
                    <a:pt x="250" y="96"/>
                    <a:pt x="131" y="191"/>
                    <a:pt x="0" y="286"/>
                  </a:cubicBezTo>
                  <a:lnTo>
                    <a:pt x="20443" y="22801"/>
                  </a:lnTo>
                  <a:cubicBezTo>
                    <a:pt x="20551" y="22682"/>
                    <a:pt x="20658" y="22563"/>
                    <a:pt x="20765" y="22444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4947934" y="4642526"/>
              <a:ext cx="260404" cy="285984"/>
            </a:xfrm>
            <a:custGeom>
              <a:avLst/>
              <a:gdLst/>
              <a:ahLst/>
              <a:cxnLst/>
              <a:rect l="l" t="t" r="r" b="b"/>
              <a:pathLst>
                <a:path w="20849" h="22897" extrusionOk="0">
                  <a:moveTo>
                    <a:pt x="358" y="0"/>
                  </a:moveTo>
                  <a:cubicBezTo>
                    <a:pt x="287" y="48"/>
                    <a:pt x="227" y="96"/>
                    <a:pt x="168" y="155"/>
                  </a:cubicBezTo>
                  <a:cubicBezTo>
                    <a:pt x="108" y="215"/>
                    <a:pt x="61" y="262"/>
                    <a:pt x="1" y="322"/>
                  </a:cubicBezTo>
                  <a:lnTo>
                    <a:pt x="20504" y="22896"/>
                  </a:lnTo>
                  <a:cubicBezTo>
                    <a:pt x="20563" y="22848"/>
                    <a:pt x="20623" y="22801"/>
                    <a:pt x="20682" y="22741"/>
                  </a:cubicBezTo>
                  <a:cubicBezTo>
                    <a:pt x="20742" y="22682"/>
                    <a:pt x="20801" y="22634"/>
                    <a:pt x="20849" y="22575"/>
                  </a:cubicBezTo>
                  <a:lnTo>
                    <a:pt x="358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4935294" y="4655016"/>
              <a:ext cx="259367" cy="284784"/>
            </a:xfrm>
            <a:custGeom>
              <a:avLst/>
              <a:gdLst/>
              <a:ahLst/>
              <a:cxnLst/>
              <a:rect l="l" t="t" r="r" b="b"/>
              <a:pathLst>
                <a:path w="20766" h="22801" extrusionOk="0">
                  <a:moveTo>
                    <a:pt x="322" y="1"/>
                  </a:moveTo>
                  <a:cubicBezTo>
                    <a:pt x="215" y="120"/>
                    <a:pt x="108" y="239"/>
                    <a:pt x="1" y="358"/>
                  </a:cubicBezTo>
                  <a:lnTo>
                    <a:pt x="20384" y="22801"/>
                  </a:lnTo>
                  <a:cubicBezTo>
                    <a:pt x="20515" y="22706"/>
                    <a:pt x="20634" y="22610"/>
                    <a:pt x="20765" y="22515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4923853" y="4668842"/>
              <a:ext cx="255933" cy="281075"/>
            </a:xfrm>
            <a:custGeom>
              <a:avLst/>
              <a:gdLst/>
              <a:ahLst/>
              <a:cxnLst/>
              <a:rect l="l" t="t" r="r" b="b"/>
              <a:pathLst>
                <a:path w="20491" h="22504" extrusionOk="0">
                  <a:moveTo>
                    <a:pt x="298" y="1"/>
                  </a:moveTo>
                  <a:cubicBezTo>
                    <a:pt x="191" y="132"/>
                    <a:pt x="95" y="263"/>
                    <a:pt x="0" y="394"/>
                  </a:cubicBezTo>
                  <a:lnTo>
                    <a:pt x="20074" y="22504"/>
                  </a:lnTo>
                  <a:cubicBezTo>
                    <a:pt x="20217" y="22420"/>
                    <a:pt x="20360" y="22337"/>
                    <a:pt x="20491" y="22242"/>
                  </a:cubicBezTo>
                  <a:lnTo>
                    <a:pt x="29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4913586" y="4684018"/>
              <a:ext cx="250137" cy="274530"/>
            </a:xfrm>
            <a:custGeom>
              <a:avLst/>
              <a:gdLst/>
              <a:ahLst/>
              <a:cxnLst/>
              <a:rect l="l" t="t" r="r" b="b"/>
              <a:pathLst>
                <a:path w="20027" h="21980" extrusionOk="0">
                  <a:moveTo>
                    <a:pt x="263" y="0"/>
                  </a:moveTo>
                  <a:cubicBezTo>
                    <a:pt x="179" y="131"/>
                    <a:pt x="96" y="274"/>
                    <a:pt x="1" y="417"/>
                  </a:cubicBezTo>
                  <a:lnTo>
                    <a:pt x="19575" y="21979"/>
                  </a:lnTo>
                  <a:cubicBezTo>
                    <a:pt x="19729" y="21908"/>
                    <a:pt x="19884" y="21836"/>
                    <a:pt x="20027" y="21753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4904818" y="4700517"/>
              <a:ext cx="241507" cy="265163"/>
            </a:xfrm>
            <a:custGeom>
              <a:avLst/>
              <a:gdLst/>
              <a:ahLst/>
              <a:cxnLst/>
              <a:rect l="l" t="t" r="r" b="b"/>
              <a:pathLst>
                <a:path w="19336" h="21230" extrusionOk="0">
                  <a:moveTo>
                    <a:pt x="226" y="1"/>
                  </a:moveTo>
                  <a:cubicBezTo>
                    <a:pt x="143" y="156"/>
                    <a:pt x="72" y="310"/>
                    <a:pt x="0" y="465"/>
                  </a:cubicBezTo>
                  <a:lnTo>
                    <a:pt x="18848" y="21230"/>
                  </a:lnTo>
                  <a:cubicBezTo>
                    <a:pt x="19014" y="21182"/>
                    <a:pt x="19181" y="21111"/>
                    <a:pt x="19336" y="2105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4897524" y="4718665"/>
              <a:ext cx="230066" cy="252523"/>
            </a:xfrm>
            <a:custGeom>
              <a:avLst/>
              <a:gdLst/>
              <a:ahLst/>
              <a:cxnLst/>
              <a:rect l="l" t="t" r="r" b="b"/>
              <a:pathLst>
                <a:path w="18420" h="20218" extrusionOk="0">
                  <a:moveTo>
                    <a:pt x="179" y="0"/>
                  </a:moveTo>
                  <a:cubicBezTo>
                    <a:pt x="108" y="167"/>
                    <a:pt x="48" y="346"/>
                    <a:pt x="1" y="512"/>
                  </a:cubicBezTo>
                  <a:lnTo>
                    <a:pt x="17884" y="20217"/>
                  </a:lnTo>
                  <a:cubicBezTo>
                    <a:pt x="18063" y="20181"/>
                    <a:pt x="18241" y="20134"/>
                    <a:pt x="18420" y="20086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4891878" y="4738587"/>
              <a:ext cx="215340" cy="236161"/>
            </a:xfrm>
            <a:custGeom>
              <a:avLst/>
              <a:gdLst/>
              <a:ahLst/>
              <a:cxnLst/>
              <a:rect l="l" t="t" r="r" b="b"/>
              <a:pathLst>
                <a:path w="17241" h="18908" extrusionOk="0">
                  <a:moveTo>
                    <a:pt x="131" y="1"/>
                  </a:moveTo>
                  <a:cubicBezTo>
                    <a:pt x="84" y="191"/>
                    <a:pt x="36" y="382"/>
                    <a:pt x="0" y="572"/>
                  </a:cubicBezTo>
                  <a:lnTo>
                    <a:pt x="16645" y="18908"/>
                  </a:lnTo>
                  <a:cubicBezTo>
                    <a:pt x="16848" y="18896"/>
                    <a:pt x="17038" y="18872"/>
                    <a:pt x="17241" y="18836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4888456" y="4760744"/>
              <a:ext cx="196155" cy="215315"/>
            </a:xfrm>
            <a:custGeom>
              <a:avLst/>
              <a:gdLst/>
              <a:ahLst/>
              <a:cxnLst/>
              <a:rect l="l" t="t" r="r" b="b"/>
              <a:pathLst>
                <a:path w="15705" h="17239" extrusionOk="0">
                  <a:moveTo>
                    <a:pt x="60" y="1"/>
                  </a:moveTo>
                  <a:cubicBezTo>
                    <a:pt x="36" y="215"/>
                    <a:pt x="12" y="429"/>
                    <a:pt x="0" y="644"/>
                  </a:cubicBezTo>
                  <a:lnTo>
                    <a:pt x="15062" y="17229"/>
                  </a:lnTo>
                  <a:cubicBezTo>
                    <a:pt x="15169" y="17235"/>
                    <a:pt x="15276" y="17238"/>
                    <a:pt x="15383" y="17238"/>
                  </a:cubicBezTo>
                  <a:cubicBezTo>
                    <a:pt x="15491" y="17238"/>
                    <a:pt x="15598" y="17235"/>
                    <a:pt x="15705" y="17229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4887569" y="4785736"/>
              <a:ext cx="171912" cy="189461"/>
            </a:xfrm>
            <a:custGeom>
              <a:avLst/>
              <a:gdLst/>
              <a:ahLst/>
              <a:cxnLst/>
              <a:rect l="l" t="t" r="r" b="b"/>
              <a:pathLst>
                <a:path w="13764" h="15169" extrusionOk="0">
                  <a:moveTo>
                    <a:pt x="0" y="0"/>
                  </a:moveTo>
                  <a:cubicBezTo>
                    <a:pt x="0" y="250"/>
                    <a:pt x="12" y="500"/>
                    <a:pt x="24" y="738"/>
                  </a:cubicBezTo>
                  <a:lnTo>
                    <a:pt x="13037" y="15073"/>
                  </a:lnTo>
                  <a:cubicBezTo>
                    <a:pt x="13276" y="15109"/>
                    <a:pt x="13526" y="15133"/>
                    <a:pt x="13764" y="151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4889942" y="4815175"/>
              <a:ext cx="140537" cy="154963"/>
            </a:xfrm>
            <a:custGeom>
              <a:avLst/>
              <a:gdLst/>
              <a:ahLst/>
              <a:cxnLst/>
              <a:rect l="l" t="t" r="r" b="b"/>
              <a:pathLst>
                <a:path w="11252" h="12407" extrusionOk="0">
                  <a:moveTo>
                    <a:pt x="1" y="1"/>
                  </a:moveTo>
                  <a:cubicBezTo>
                    <a:pt x="48" y="310"/>
                    <a:pt x="108" y="608"/>
                    <a:pt x="167" y="905"/>
                  </a:cubicBezTo>
                  <a:lnTo>
                    <a:pt x="10371" y="12145"/>
                  </a:lnTo>
                  <a:cubicBezTo>
                    <a:pt x="10669" y="12240"/>
                    <a:pt x="10954" y="12323"/>
                    <a:pt x="11252" y="1240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4899909" y="4852945"/>
              <a:ext cx="93987" cy="103517"/>
            </a:xfrm>
            <a:custGeom>
              <a:avLst/>
              <a:gdLst/>
              <a:ahLst/>
              <a:cxnLst/>
              <a:rect l="l" t="t" r="r" b="b"/>
              <a:pathLst>
                <a:path w="7525" h="8288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477"/>
                    <a:pt x="381" y="929"/>
                    <a:pt x="607" y="1382"/>
                  </a:cubicBezTo>
                  <a:lnTo>
                    <a:pt x="6203" y="7549"/>
                  </a:lnTo>
                  <a:cubicBezTo>
                    <a:pt x="6632" y="7823"/>
                    <a:pt x="7073" y="8061"/>
                    <a:pt x="7525" y="828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0" name="Google Shape;80;p3"/>
          <p:cNvSpPr/>
          <p:nvPr/>
        </p:nvSpPr>
        <p:spPr>
          <a:xfrm flipH="1">
            <a:off x="10402224" y="1036900"/>
            <a:ext cx="1627859" cy="220514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1" name="Google Shape;81;p3"/>
          <p:cNvGrpSpPr/>
          <p:nvPr/>
        </p:nvGrpSpPr>
        <p:grpSpPr>
          <a:xfrm flipH="1">
            <a:off x="10455007" y="2832221"/>
            <a:ext cx="1885853" cy="1515076"/>
            <a:chOff x="4649450" y="3527425"/>
            <a:chExt cx="1224050" cy="983475"/>
          </a:xfrm>
        </p:grpSpPr>
        <p:sp>
          <p:nvSpPr>
            <p:cNvPr id="82" name="Google Shape;82;p3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5" name="Google Shape;85;p3"/>
          <p:cNvSpPr/>
          <p:nvPr/>
        </p:nvSpPr>
        <p:spPr>
          <a:xfrm flipH="1">
            <a:off x="10551980" y="3458590"/>
            <a:ext cx="1885885" cy="255467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6" name="Google Shape;86;p3"/>
          <p:cNvSpPr/>
          <p:nvPr/>
        </p:nvSpPr>
        <p:spPr>
          <a:xfrm rot="-5400000">
            <a:off x="10958942" y="5823171"/>
            <a:ext cx="1071956" cy="145210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7" name="Google Shape;87;p3"/>
          <p:cNvSpPr/>
          <p:nvPr/>
        </p:nvSpPr>
        <p:spPr>
          <a:xfrm rot="5400000">
            <a:off x="63122" y="-889618"/>
            <a:ext cx="1570167" cy="2127129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8" name="Google Shape;88;p3"/>
          <p:cNvGrpSpPr/>
          <p:nvPr/>
        </p:nvGrpSpPr>
        <p:grpSpPr>
          <a:xfrm rot="10800000" flipH="1">
            <a:off x="-479554" y="959044"/>
            <a:ext cx="1265668" cy="1016913"/>
            <a:chOff x="4649450" y="3527425"/>
            <a:chExt cx="1224050" cy="983475"/>
          </a:xfrm>
        </p:grpSpPr>
        <p:sp>
          <p:nvSpPr>
            <p:cNvPr id="89" name="Google Shape;89;p3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2" name="Google Shape;92;p3"/>
          <p:cNvSpPr/>
          <p:nvPr/>
        </p:nvSpPr>
        <p:spPr>
          <a:xfrm rot="10800000" flipH="1">
            <a:off x="-263363" y="-138431"/>
            <a:ext cx="1161665" cy="157349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93" name="Google Shape;93;p3"/>
          <p:cNvGrpSpPr/>
          <p:nvPr/>
        </p:nvGrpSpPr>
        <p:grpSpPr>
          <a:xfrm flipH="1">
            <a:off x="11035680" y="5234049"/>
            <a:ext cx="1401945" cy="1126407"/>
            <a:chOff x="4649450" y="3527425"/>
            <a:chExt cx="1224050" cy="983475"/>
          </a:xfrm>
        </p:grpSpPr>
        <p:sp>
          <p:nvSpPr>
            <p:cNvPr id="94" name="Google Shape;94;p3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44454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7638E-17FA-46B1-8BE3-AA0285A379DF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D1398-5265-4206-899F-0B3AFBA59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450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7638E-17FA-46B1-8BE3-AA0285A379DF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D1398-5265-4206-899F-0B3AFBA59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860841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7638E-17FA-46B1-8BE3-AA0285A379DF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D1398-5265-4206-899F-0B3AFBA59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701276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7638E-17FA-46B1-8BE3-AA0285A379DF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D1398-5265-4206-899F-0B3AFBA59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83364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7638E-17FA-46B1-8BE3-AA0285A379DF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D1398-5265-4206-899F-0B3AFBA59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865469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"/>
          <p:cNvSpPr txBox="1">
            <a:spLocks noGrp="1"/>
          </p:cNvSpPr>
          <p:nvPr>
            <p:ph type="title"/>
          </p:nvPr>
        </p:nvSpPr>
        <p:spPr>
          <a:xfrm>
            <a:off x="2659567" y="2593547"/>
            <a:ext cx="2900800" cy="72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3"/>
          <p:cNvSpPr txBox="1">
            <a:spLocks noGrp="1"/>
          </p:cNvSpPr>
          <p:nvPr>
            <p:ph type="title" idx="2" hasCustomPrompt="1"/>
          </p:nvPr>
        </p:nvSpPr>
        <p:spPr>
          <a:xfrm>
            <a:off x="827367" y="2438151"/>
            <a:ext cx="1945600" cy="103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3127746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"/>
          <p:cNvSpPr txBox="1">
            <a:spLocks noGrp="1"/>
          </p:cNvSpPr>
          <p:nvPr>
            <p:ph type="body" idx="1"/>
          </p:nvPr>
        </p:nvSpPr>
        <p:spPr>
          <a:xfrm>
            <a:off x="1038000" y="1898667"/>
            <a:ext cx="10198400" cy="45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AutoNum type="arabicPeriod"/>
              <a:defRPr sz="14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sp>
        <p:nvSpPr>
          <p:cNvPr id="112" name="Google Shape;112;p4"/>
          <p:cNvSpPr txBox="1">
            <a:spLocks noGrp="1"/>
          </p:cNvSpPr>
          <p:nvPr>
            <p:ph type="title"/>
          </p:nvPr>
        </p:nvSpPr>
        <p:spPr>
          <a:xfrm>
            <a:off x="1241200" y="8069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91151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17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49805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8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123788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>
            <a:spLocks noGrp="1"/>
          </p:cNvSpPr>
          <p:nvPr>
            <p:ph type="subTitle" idx="1"/>
          </p:nvPr>
        </p:nvSpPr>
        <p:spPr>
          <a:xfrm>
            <a:off x="2466877" y="3131667"/>
            <a:ext cx="27996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2"/>
          </p:nvPr>
        </p:nvSpPr>
        <p:spPr>
          <a:xfrm>
            <a:off x="2571077" y="3659167"/>
            <a:ext cx="2591200" cy="10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6763493" y="3131667"/>
            <a:ext cx="27996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7" name="Google Shape;117;p5"/>
          <p:cNvSpPr txBox="1">
            <a:spLocks noGrp="1"/>
          </p:cNvSpPr>
          <p:nvPr>
            <p:ph type="subTitle" idx="4"/>
          </p:nvPr>
        </p:nvSpPr>
        <p:spPr>
          <a:xfrm>
            <a:off x="6867693" y="3659167"/>
            <a:ext cx="2591200" cy="10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40" name="Google Shape;140;p5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1464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"/>
          <p:cNvSpPr txBox="1">
            <a:spLocks noGrp="1"/>
          </p:cNvSpPr>
          <p:nvPr>
            <p:ph type="body" idx="1"/>
          </p:nvPr>
        </p:nvSpPr>
        <p:spPr>
          <a:xfrm>
            <a:off x="1038000" y="1898667"/>
            <a:ext cx="10198400" cy="45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Roboto"/>
              <a:buAutoNum type="arabicPeriod"/>
              <a:defRPr sz="14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99" name="Google Shape;99;p4"/>
          <p:cNvGrpSpPr/>
          <p:nvPr/>
        </p:nvGrpSpPr>
        <p:grpSpPr>
          <a:xfrm rot="10800000">
            <a:off x="10047949" y="-359109"/>
            <a:ext cx="1242385" cy="1043664"/>
            <a:chOff x="4649450" y="3501085"/>
            <a:chExt cx="1170736" cy="983475"/>
          </a:xfrm>
        </p:grpSpPr>
        <p:sp>
          <p:nvSpPr>
            <p:cNvPr id="100" name="Google Shape;100;p4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03" name="Google Shape;103;p4"/>
          <p:cNvSpPr/>
          <p:nvPr/>
        </p:nvSpPr>
        <p:spPr>
          <a:xfrm>
            <a:off x="-369167" y="5140876"/>
            <a:ext cx="1304904" cy="176766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4" name="Google Shape;104;p4"/>
          <p:cNvSpPr/>
          <p:nvPr/>
        </p:nvSpPr>
        <p:spPr>
          <a:xfrm rot="5400000" flipH="1">
            <a:off x="100882" y="6249749"/>
            <a:ext cx="859229" cy="116407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5" name="Google Shape;105;p4"/>
          <p:cNvSpPr/>
          <p:nvPr/>
        </p:nvSpPr>
        <p:spPr>
          <a:xfrm rot="-5400000" flipH="1">
            <a:off x="10817691" y="-496163"/>
            <a:ext cx="1449925" cy="1964113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06" name="Google Shape;106;p4"/>
          <p:cNvGrpSpPr/>
          <p:nvPr/>
        </p:nvGrpSpPr>
        <p:grpSpPr>
          <a:xfrm rot="10800000">
            <a:off x="11291041" y="1388332"/>
            <a:ext cx="1054641" cy="847363"/>
            <a:chOff x="4649450" y="3527425"/>
            <a:chExt cx="1224050" cy="983475"/>
          </a:xfrm>
        </p:grpSpPr>
        <p:sp>
          <p:nvSpPr>
            <p:cNvPr id="107" name="Google Shape;107;p4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0" name="Google Shape;110;p4"/>
          <p:cNvSpPr/>
          <p:nvPr/>
        </p:nvSpPr>
        <p:spPr>
          <a:xfrm rot="10800000">
            <a:off x="11496445" y="197358"/>
            <a:ext cx="1072649" cy="145304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1" name="Google Shape;111;p4"/>
          <p:cNvSpPr/>
          <p:nvPr/>
        </p:nvSpPr>
        <p:spPr>
          <a:xfrm rot="10800000">
            <a:off x="11252647" y="1802569"/>
            <a:ext cx="1560253" cy="211356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2" name="Google Shape;112;p4"/>
          <p:cNvSpPr txBox="1">
            <a:spLocks noGrp="1"/>
          </p:cNvSpPr>
          <p:nvPr>
            <p:ph type="title"/>
          </p:nvPr>
        </p:nvSpPr>
        <p:spPr>
          <a:xfrm>
            <a:off x="1241200" y="8069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455309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 Section header ">
  <p:cSld name=" Section header "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14"/>
          <p:cNvSpPr txBox="1">
            <a:spLocks noGrp="1"/>
          </p:cNvSpPr>
          <p:nvPr>
            <p:ph type="subTitle" idx="1"/>
          </p:nvPr>
        </p:nvSpPr>
        <p:spPr>
          <a:xfrm>
            <a:off x="6620633" y="3379784"/>
            <a:ext cx="4018400" cy="10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3067" b="1"/>
            </a:lvl9pPr>
          </a:lstStyle>
          <a:p>
            <a:endParaRPr/>
          </a:p>
        </p:txBody>
      </p:sp>
      <p:sp>
        <p:nvSpPr>
          <p:cNvPr id="387" name="Google Shape;387;p14"/>
          <p:cNvSpPr txBox="1">
            <a:spLocks noGrp="1"/>
          </p:cNvSpPr>
          <p:nvPr>
            <p:ph type="subTitle" idx="2"/>
          </p:nvPr>
        </p:nvSpPr>
        <p:spPr>
          <a:xfrm>
            <a:off x="6288033" y="4412917"/>
            <a:ext cx="4683600" cy="78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133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388" name="Google Shape;388;p14"/>
          <p:cNvSpPr txBox="1">
            <a:spLocks noGrp="1"/>
          </p:cNvSpPr>
          <p:nvPr>
            <p:ph type="title" hasCustomPrompt="1"/>
          </p:nvPr>
        </p:nvSpPr>
        <p:spPr>
          <a:xfrm>
            <a:off x="7737833" y="1855300"/>
            <a:ext cx="1784000" cy="162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400"/>
              <a:buNone/>
              <a:defRPr sz="16533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2400"/>
              <a:buNone/>
              <a:defRPr sz="16533">
                <a:solidFill>
                  <a:schemeClr val="accent4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9514586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9882518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5"/>
          <p:cNvSpPr txBox="1">
            <a:spLocks noGrp="1"/>
          </p:cNvSpPr>
          <p:nvPr>
            <p:ph type="subTitle" idx="1"/>
          </p:nvPr>
        </p:nvSpPr>
        <p:spPr>
          <a:xfrm>
            <a:off x="2466877" y="3131667"/>
            <a:ext cx="27996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5" name="Google Shape;115;p5"/>
          <p:cNvSpPr txBox="1">
            <a:spLocks noGrp="1"/>
          </p:cNvSpPr>
          <p:nvPr>
            <p:ph type="subTitle" idx="2"/>
          </p:nvPr>
        </p:nvSpPr>
        <p:spPr>
          <a:xfrm>
            <a:off x="2571077" y="3659167"/>
            <a:ext cx="2591200" cy="10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6" name="Google Shape;116;p5"/>
          <p:cNvSpPr txBox="1">
            <a:spLocks noGrp="1"/>
          </p:cNvSpPr>
          <p:nvPr>
            <p:ph type="subTitle" idx="3"/>
          </p:nvPr>
        </p:nvSpPr>
        <p:spPr>
          <a:xfrm>
            <a:off x="6763493" y="3131667"/>
            <a:ext cx="2799600" cy="5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667" b="1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7" name="Google Shape;117;p5"/>
          <p:cNvSpPr txBox="1">
            <a:spLocks noGrp="1"/>
          </p:cNvSpPr>
          <p:nvPr>
            <p:ph type="subTitle" idx="4"/>
          </p:nvPr>
        </p:nvSpPr>
        <p:spPr>
          <a:xfrm>
            <a:off x="6867693" y="3659167"/>
            <a:ext cx="2591200" cy="10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867"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  <p:sp>
        <p:nvSpPr>
          <p:cNvPr id="118" name="Google Shape;118;p5"/>
          <p:cNvSpPr/>
          <p:nvPr/>
        </p:nvSpPr>
        <p:spPr>
          <a:xfrm rot="-5400000" flipH="1">
            <a:off x="8909496" y="-472444"/>
            <a:ext cx="1232937" cy="167017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19" name="Google Shape;119;p5"/>
          <p:cNvGrpSpPr/>
          <p:nvPr/>
        </p:nvGrpSpPr>
        <p:grpSpPr>
          <a:xfrm rot="5400000" flipH="1">
            <a:off x="-410782" y="5070897"/>
            <a:ext cx="914111" cy="767897"/>
            <a:chOff x="4649450" y="3501085"/>
            <a:chExt cx="1170736" cy="983475"/>
          </a:xfrm>
        </p:grpSpPr>
        <p:sp>
          <p:nvSpPr>
            <p:cNvPr id="120" name="Google Shape;120;p5"/>
            <p:cNvSpPr/>
            <p:nvPr/>
          </p:nvSpPr>
          <p:spPr>
            <a:xfrm>
              <a:off x="4649450" y="4098367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4814851" y="3573482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3" name="Google Shape;123;p5"/>
          <p:cNvGrpSpPr/>
          <p:nvPr/>
        </p:nvGrpSpPr>
        <p:grpSpPr>
          <a:xfrm rot="-5400000" flipH="1">
            <a:off x="9910282" y="-348465"/>
            <a:ext cx="1428385" cy="1147519"/>
            <a:chOff x="4649450" y="3527425"/>
            <a:chExt cx="1224050" cy="983475"/>
          </a:xfrm>
        </p:grpSpPr>
        <p:sp>
          <p:nvSpPr>
            <p:cNvPr id="124" name="Google Shape;124;p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27" name="Google Shape;127;p5"/>
          <p:cNvSpPr/>
          <p:nvPr/>
        </p:nvSpPr>
        <p:spPr>
          <a:xfrm rot="-5400000" flipH="1">
            <a:off x="10832198" y="-438656"/>
            <a:ext cx="1232937" cy="167017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8" name="Google Shape;128;p5"/>
          <p:cNvSpPr/>
          <p:nvPr/>
        </p:nvSpPr>
        <p:spPr>
          <a:xfrm rot="10800000">
            <a:off x="11591092" y="262129"/>
            <a:ext cx="811848" cy="1099888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9" name="Google Shape;129;p5"/>
          <p:cNvSpPr/>
          <p:nvPr/>
        </p:nvSpPr>
        <p:spPr>
          <a:xfrm>
            <a:off x="-199367" y="5593860"/>
            <a:ext cx="1067000" cy="1445389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30" name="Google Shape;130;p5"/>
          <p:cNvGrpSpPr/>
          <p:nvPr/>
        </p:nvGrpSpPr>
        <p:grpSpPr>
          <a:xfrm rot="5400000" flipH="1">
            <a:off x="922144" y="6207879"/>
            <a:ext cx="776048" cy="623523"/>
            <a:chOff x="4649450" y="3527425"/>
            <a:chExt cx="1224050" cy="983475"/>
          </a:xfrm>
        </p:grpSpPr>
        <p:sp>
          <p:nvSpPr>
            <p:cNvPr id="131" name="Google Shape;131;p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34" name="Google Shape;134;p5"/>
          <p:cNvSpPr/>
          <p:nvPr/>
        </p:nvSpPr>
        <p:spPr>
          <a:xfrm rot="5400000" flipH="1">
            <a:off x="261766" y="6142576"/>
            <a:ext cx="789345" cy="106927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5" name="Google Shape;135;p5"/>
          <p:cNvSpPr/>
          <p:nvPr/>
        </p:nvSpPr>
        <p:spPr>
          <a:xfrm rot="5400000" flipH="1">
            <a:off x="1506627" y="5899524"/>
            <a:ext cx="1148184" cy="155536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36" name="Google Shape;136;p5"/>
          <p:cNvGrpSpPr/>
          <p:nvPr/>
        </p:nvGrpSpPr>
        <p:grpSpPr>
          <a:xfrm rot="-5400000" flipH="1">
            <a:off x="11670726" y="1191020"/>
            <a:ext cx="811789" cy="652240"/>
            <a:chOff x="4649450" y="3527425"/>
            <a:chExt cx="1224050" cy="983475"/>
          </a:xfrm>
        </p:grpSpPr>
        <p:sp>
          <p:nvSpPr>
            <p:cNvPr id="137" name="Google Shape;137;p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40" name="Google Shape;140;p5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38114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9"/>
          <p:cNvSpPr txBox="1">
            <a:spLocks noGrp="1"/>
          </p:cNvSpPr>
          <p:nvPr>
            <p:ph type="title" hasCustomPrompt="1"/>
          </p:nvPr>
        </p:nvSpPr>
        <p:spPr>
          <a:xfrm>
            <a:off x="3346899" y="656037"/>
            <a:ext cx="1945600" cy="103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300"/>
              <a:buNone/>
              <a:defRPr sz="8400"/>
            </a:lvl9pPr>
          </a:lstStyle>
          <a:p>
            <a:r>
              <a:t>xx%</a:t>
            </a:r>
          </a:p>
        </p:txBody>
      </p:sp>
      <p:grpSp>
        <p:nvGrpSpPr>
          <p:cNvPr id="229" name="Google Shape;229;p9"/>
          <p:cNvGrpSpPr/>
          <p:nvPr/>
        </p:nvGrpSpPr>
        <p:grpSpPr>
          <a:xfrm>
            <a:off x="8693734" y="6322745"/>
            <a:ext cx="600431" cy="599847"/>
            <a:chOff x="4887569" y="4595026"/>
            <a:chExt cx="381145" cy="381032"/>
          </a:xfrm>
        </p:grpSpPr>
        <p:sp>
          <p:nvSpPr>
            <p:cNvPr id="230" name="Google Shape;230;p9"/>
            <p:cNvSpPr/>
            <p:nvPr/>
          </p:nvSpPr>
          <p:spPr>
            <a:xfrm>
              <a:off x="5162374" y="4614573"/>
              <a:ext cx="94000" cy="103505"/>
            </a:xfrm>
            <a:custGeom>
              <a:avLst/>
              <a:gdLst/>
              <a:ahLst/>
              <a:cxnLst/>
              <a:rect l="l" t="t" r="r" b="b"/>
              <a:pathLst>
                <a:path w="7526" h="8287" extrusionOk="0">
                  <a:moveTo>
                    <a:pt x="1" y="0"/>
                  </a:moveTo>
                  <a:lnTo>
                    <a:pt x="7526" y="8287"/>
                  </a:lnTo>
                  <a:cubicBezTo>
                    <a:pt x="7347" y="7811"/>
                    <a:pt x="7145" y="7358"/>
                    <a:pt x="6918" y="6906"/>
                  </a:cubicBezTo>
                  <a:lnTo>
                    <a:pt x="1322" y="738"/>
                  </a:lnTo>
                  <a:cubicBezTo>
                    <a:pt x="894" y="464"/>
                    <a:pt x="453" y="226"/>
                    <a:pt x="1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9"/>
            <p:cNvSpPr/>
            <p:nvPr/>
          </p:nvSpPr>
          <p:spPr>
            <a:xfrm>
              <a:off x="5125791" y="4601034"/>
              <a:ext cx="140550" cy="154814"/>
            </a:xfrm>
            <a:custGeom>
              <a:avLst/>
              <a:gdLst/>
              <a:ahLst/>
              <a:cxnLst/>
              <a:rect l="l" t="t" r="r" b="b"/>
              <a:pathLst>
                <a:path w="11253" h="12395" extrusionOk="0">
                  <a:moveTo>
                    <a:pt x="1" y="1"/>
                  </a:moveTo>
                  <a:lnTo>
                    <a:pt x="11252" y="12395"/>
                  </a:lnTo>
                  <a:cubicBezTo>
                    <a:pt x="11205" y="12097"/>
                    <a:pt x="11157" y="11800"/>
                    <a:pt x="11086" y="11502"/>
                  </a:cubicBezTo>
                  <a:lnTo>
                    <a:pt x="870" y="251"/>
                  </a:lnTo>
                  <a:cubicBezTo>
                    <a:pt x="596" y="155"/>
                    <a:pt x="299" y="72"/>
                    <a:pt x="1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9"/>
            <p:cNvSpPr/>
            <p:nvPr/>
          </p:nvSpPr>
          <p:spPr>
            <a:xfrm>
              <a:off x="5096802" y="4595976"/>
              <a:ext cx="171912" cy="189323"/>
            </a:xfrm>
            <a:custGeom>
              <a:avLst/>
              <a:gdLst/>
              <a:ahLst/>
              <a:cxnLst/>
              <a:rect l="l" t="t" r="r" b="b"/>
              <a:pathLst>
                <a:path w="13764" h="15158" extrusionOk="0">
                  <a:moveTo>
                    <a:pt x="0" y="1"/>
                  </a:moveTo>
                  <a:lnTo>
                    <a:pt x="13764" y="15157"/>
                  </a:lnTo>
                  <a:cubicBezTo>
                    <a:pt x="13764" y="14907"/>
                    <a:pt x="13752" y="14669"/>
                    <a:pt x="13740" y="14419"/>
                  </a:cubicBezTo>
                  <a:lnTo>
                    <a:pt x="726" y="84"/>
                  </a:lnTo>
                  <a:cubicBezTo>
                    <a:pt x="488" y="48"/>
                    <a:pt x="238" y="25"/>
                    <a:pt x="0" y="1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9"/>
            <p:cNvSpPr/>
            <p:nvPr/>
          </p:nvSpPr>
          <p:spPr>
            <a:xfrm>
              <a:off x="5071659" y="4595026"/>
              <a:ext cx="196318" cy="215253"/>
            </a:xfrm>
            <a:custGeom>
              <a:avLst/>
              <a:gdLst/>
              <a:ahLst/>
              <a:cxnLst/>
              <a:rect l="l" t="t" r="r" b="b"/>
              <a:pathLst>
                <a:path w="15718" h="17234" extrusionOk="0">
                  <a:moveTo>
                    <a:pt x="430" y="0"/>
                  </a:moveTo>
                  <a:cubicBezTo>
                    <a:pt x="287" y="0"/>
                    <a:pt x="144" y="5"/>
                    <a:pt x="1" y="5"/>
                  </a:cubicBezTo>
                  <a:lnTo>
                    <a:pt x="15646" y="17234"/>
                  </a:lnTo>
                  <a:cubicBezTo>
                    <a:pt x="15670" y="17019"/>
                    <a:pt x="15693" y="16805"/>
                    <a:pt x="15717" y="16591"/>
                  </a:cubicBezTo>
                  <a:lnTo>
                    <a:pt x="644" y="5"/>
                  </a:lnTo>
                  <a:cubicBezTo>
                    <a:pt x="572" y="1"/>
                    <a:pt x="501" y="0"/>
                    <a:pt x="430" y="0"/>
                  </a:cubicBez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9"/>
            <p:cNvSpPr/>
            <p:nvPr/>
          </p:nvSpPr>
          <p:spPr>
            <a:xfrm>
              <a:off x="5049215" y="4596275"/>
              <a:ext cx="215190" cy="236161"/>
            </a:xfrm>
            <a:custGeom>
              <a:avLst/>
              <a:gdLst/>
              <a:ahLst/>
              <a:cxnLst/>
              <a:rect l="l" t="t" r="r" b="b"/>
              <a:pathLst>
                <a:path w="17229" h="18908" extrusionOk="0">
                  <a:moveTo>
                    <a:pt x="584" y="1"/>
                  </a:moveTo>
                  <a:cubicBezTo>
                    <a:pt x="393" y="24"/>
                    <a:pt x="191" y="48"/>
                    <a:pt x="0" y="72"/>
                  </a:cubicBezTo>
                  <a:lnTo>
                    <a:pt x="17098" y="18908"/>
                  </a:lnTo>
                  <a:cubicBezTo>
                    <a:pt x="17145" y="18717"/>
                    <a:pt x="17193" y="18527"/>
                    <a:pt x="17228" y="18336"/>
                  </a:cubicBezTo>
                  <a:lnTo>
                    <a:pt x="584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9"/>
            <p:cNvSpPr/>
            <p:nvPr/>
          </p:nvSpPr>
          <p:spPr>
            <a:xfrm>
              <a:off x="5028694" y="4599848"/>
              <a:ext cx="230203" cy="252523"/>
            </a:xfrm>
            <a:custGeom>
              <a:avLst/>
              <a:gdLst/>
              <a:ahLst/>
              <a:cxnLst/>
              <a:rect l="l" t="t" r="r" b="b"/>
              <a:pathLst>
                <a:path w="18431" h="20218" extrusionOk="0">
                  <a:moveTo>
                    <a:pt x="536" y="0"/>
                  </a:moveTo>
                  <a:cubicBezTo>
                    <a:pt x="357" y="36"/>
                    <a:pt x="179" y="84"/>
                    <a:pt x="0" y="131"/>
                  </a:cubicBezTo>
                  <a:lnTo>
                    <a:pt x="18240" y="20217"/>
                  </a:lnTo>
                  <a:cubicBezTo>
                    <a:pt x="18312" y="20050"/>
                    <a:pt x="18371" y="19884"/>
                    <a:pt x="18431" y="19717"/>
                  </a:cubicBezTo>
                  <a:lnTo>
                    <a:pt x="536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9"/>
            <p:cNvSpPr/>
            <p:nvPr/>
          </p:nvSpPr>
          <p:spPr>
            <a:xfrm>
              <a:off x="5009946" y="4605343"/>
              <a:ext cx="241519" cy="265163"/>
            </a:xfrm>
            <a:custGeom>
              <a:avLst/>
              <a:gdLst/>
              <a:ahLst/>
              <a:cxnLst/>
              <a:rect l="l" t="t" r="r" b="b"/>
              <a:pathLst>
                <a:path w="19337" h="21230" extrusionOk="0">
                  <a:moveTo>
                    <a:pt x="489" y="1"/>
                  </a:moveTo>
                  <a:cubicBezTo>
                    <a:pt x="322" y="60"/>
                    <a:pt x="168" y="120"/>
                    <a:pt x="1" y="179"/>
                  </a:cubicBezTo>
                  <a:lnTo>
                    <a:pt x="19110" y="21230"/>
                  </a:lnTo>
                  <a:cubicBezTo>
                    <a:pt x="19194" y="21075"/>
                    <a:pt x="19265" y="20920"/>
                    <a:pt x="19337" y="20765"/>
                  </a:cubicBezTo>
                  <a:lnTo>
                    <a:pt x="489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9"/>
            <p:cNvSpPr/>
            <p:nvPr/>
          </p:nvSpPr>
          <p:spPr>
            <a:xfrm>
              <a:off x="4992548" y="4612487"/>
              <a:ext cx="250150" cy="274680"/>
            </a:xfrm>
            <a:custGeom>
              <a:avLst/>
              <a:gdLst/>
              <a:ahLst/>
              <a:cxnLst/>
              <a:rect l="l" t="t" r="r" b="b"/>
              <a:pathLst>
                <a:path w="20028" h="21992" extrusionOk="0">
                  <a:moveTo>
                    <a:pt x="453" y="0"/>
                  </a:moveTo>
                  <a:cubicBezTo>
                    <a:pt x="299" y="72"/>
                    <a:pt x="156" y="143"/>
                    <a:pt x="1" y="227"/>
                  </a:cubicBezTo>
                  <a:lnTo>
                    <a:pt x="19765" y="21991"/>
                  </a:lnTo>
                  <a:cubicBezTo>
                    <a:pt x="19849" y="21848"/>
                    <a:pt x="19932" y="21705"/>
                    <a:pt x="20027" y="21563"/>
                  </a:cubicBezTo>
                  <a:lnTo>
                    <a:pt x="45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9"/>
            <p:cNvSpPr/>
            <p:nvPr/>
          </p:nvSpPr>
          <p:spPr>
            <a:xfrm>
              <a:off x="4976486" y="4621106"/>
              <a:ext cx="255945" cy="281075"/>
            </a:xfrm>
            <a:custGeom>
              <a:avLst/>
              <a:gdLst/>
              <a:ahLst/>
              <a:cxnLst/>
              <a:rect l="l" t="t" r="r" b="b"/>
              <a:pathLst>
                <a:path w="20492" h="22504" extrusionOk="0">
                  <a:moveTo>
                    <a:pt x="418" y="1"/>
                  </a:moveTo>
                  <a:cubicBezTo>
                    <a:pt x="275" y="84"/>
                    <a:pt x="144" y="179"/>
                    <a:pt x="1" y="263"/>
                  </a:cubicBezTo>
                  <a:lnTo>
                    <a:pt x="20194" y="22504"/>
                  </a:lnTo>
                  <a:cubicBezTo>
                    <a:pt x="20301" y="22373"/>
                    <a:pt x="20396" y="22254"/>
                    <a:pt x="20492" y="22111"/>
                  </a:cubicBezTo>
                  <a:lnTo>
                    <a:pt x="41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9"/>
            <p:cNvSpPr/>
            <p:nvPr/>
          </p:nvSpPr>
          <p:spPr>
            <a:xfrm>
              <a:off x="4961623" y="4631222"/>
              <a:ext cx="259355" cy="284784"/>
            </a:xfrm>
            <a:custGeom>
              <a:avLst/>
              <a:gdLst/>
              <a:ahLst/>
              <a:cxnLst/>
              <a:rect l="l" t="t" r="r" b="b"/>
              <a:pathLst>
                <a:path w="20765" h="22801" extrusionOk="0">
                  <a:moveTo>
                    <a:pt x="393" y="1"/>
                  </a:moveTo>
                  <a:cubicBezTo>
                    <a:pt x="250" y="96"/>
                    <a:pt x="131" y="191"/>
                    <a:pt x="0" y="286"/>
                  </a:cubicBezTo>
                  <a:lnTo>
                    <a:pt x="20443" y="22801"/>
                  </a:lnTo>
                  <a:cubicBezTo>
                    <a:pt x="20551" y="22682"/>
                    <a:pt x="20658" y="22563"/>
                    <a:pt x="20765" y="22444"/>
                  </a:cubicBezTo>
                  <a:lnTo>
                    <a:pt x="393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9"/>
            <p:cNvSpPr/>
            <p:nvPr/>
          </p:nvSpPr>
          <p:spPr>
            <a:xfrm>
              <a:off x="4947934" y="4642526"/>
              <a:ext cx="260404" cy="285984"/>
            </a:xfrm>
            <a:custGeom>
              <a:avLst/>
              <a:gdLst/>
              <a:ahLst/>
              <a:cxnLst/>
              <a:rect l="l" t="t" r="r" b="b"/>
              <a:pathLst>
                <a:path w="20849" h="22897" extrusionOk="0">
                  <a:moveTo>
                    <a:pt x="358" y="0"/>
                  </a:moveTo>
                  <a:cubicBezTo>
                    <a:pt x="287" y="48"/>
                    <a:pt x="227" y="96"/>
                    <a:pt x="168" y="155"/>
                  </a:cubicBezTo>
                  <a:cubicBezTo>
                    <a:pt x="108" y="215"/>
                    <a:pt x="61" y="262"/>
                    <a:pt x="1" y="322"/>
                  </a:cubicBezTo>
                  <a:lnTo>
                    <a:pt x="20504" y="22896"/>
                  </a:lnTo>
                  <a:cubicBezTo>
                    <a:pt x="20563" y="22848"/>
                    <a:pt x="20623" y="22801"/>
                    <a:pt x="20682" y="22741"/>
                  </a:cubicBezTo>
                  <a:cubicBezTo>
                    <a:pt x="20742" y="22682"/>
                    <a:pt x="20801" y="22634"/>
                    <a:pt x="20849" y="22575"/>
                  </a:cubicBezTo>
                  <a:lnTo>
                    <a:pt x="358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9"/>
            <p:cNvSpPr/>
            <p:nvPr/>
          </p:nvSpPr>
          <p:spPr>
            <a:xfrm>
              <a:off x="4935294" y="4655016"/>
              <a:ext cx="259367" cy="284784"/>
            </a:xfrm>
            <a:custGeom>
              <a:avLst/>
              <a:gdLst/>
              <a:ahLst/>
              <a:cxnLst/>
              <a:rect l="l" t="t" r="r" b="b"/>
              <a:pathLst>
                <a:path w="20766" h="22801" extrusionOk="0">
                  <a:moveTo>
                    <a:pt x="322" y="1"/>
                  </a:moveTo>
                  <a:cubicBezTo>
                    <a:pt x="215" y="120"/>
                    <a:pt x="108" y="239"/>
                    <a:pt x="1" y="358"/>
                  </a:cubicBezTo>
                  <a:lnTo>
                    <a:pt x="20384" y="22801"/>
                  </a:lnTo>
                  <a:cubicBezTo>
                    <a:pt x="20515" y="22706"/>
                    <a:pt x="20634" y="22610"/>
                    <a:pt x="20765" y="22515"/>
                  </a:cubicBezTo>
                  <a:lnTo>
                    <a:pt x="322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9"/>
            <p:cNvSpPr/>
            <p:nvPr/>
          </p:nvSpPr>
          <p:spPr>
            <a:xfrm>
              <a:off x="4923853" y="4668842"/>
              <a:ext cx="255933" cy="281075"/>
            </a:xfrm>
            <a:custGeom>
              <a:avLst/>
              <a:gdLst/>
              <a:ahLst/>
              <a:cxnLst/>
              <a:rect l="l" t="t" r="r" b="b"/>
              <a:pathLst>
                <a:path w="20491" h="22504" extrusionOk="0">
                  <a:moveTo>
                    <a:pt x="298" y="1"/>
                  </a:moveTo>
                  <a:cubicBezTo>
                    <a:pt x="191" y="132"/>
                    <a:pt x="95" y="263"/>
                    <a:pt x="0" y="394"/>
                  </a:cubicBezTo>
                  <a:lnTo>
                    <a:pt x="20074" y="22504"/>
                  </a:lnTo>
                  <a:cubicBezTo>
                    <a:pt x="20217" y="22420"/>
                    <a:pt x="20360" y="22337"/>
                    <a:pt x="20491" y="22242"/>
                  </a:cubicBezTo>
                  <a:lnTo>
                    <a:pt x="298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9"/>
            <p:cNvSpPr/>
            <p:nvPr/>
          </p:nvSpPr>
          <p:spPr>
            <a:xfrm>
              <a:off x="4913586" y="4684018"/>
              <a:ext cx="250137" cy="274530"/>
            </a:xfrm>
            <a:custGeom>
              <a:avLst/>
              <a:gdLst/>
              <a:ahLst/>
              <a:cxnLst/>
              <a:rect l="l" t="t" r="r" b="b"/>
              <a:pathLst>
                <a:path w="20027" h="21980" extrusionOk="0">
                  <a:moveTo>
                    <a:pt x="263" y="0"/>
                  </a:moveTo>
                  <a:cubicBezTo>
                    <a:pt x="179" y="131"/>
                    <a:pt x="96" y="274"/>
                    <a:pt x="1" y="417"/>
                  </a:cubicBezTo>
                  <a:lnTo>
                    <a:pt x="19575" y="21979"/>
                  </a:lnTo>
                  <a:cubicBezTo>
                    <a:pt x="19729" y="21908"/>
                    <a:pt x="19884" y="21836"/>
                    <a:pt x="20027" y="21753"/>
                  </a:cubicBezTo>
                  <a:lnTo>
                    <a:pt x="263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4" name="Google Shape;244;p9"/>
            <p:cNvSpPr/>
            <p:nvPr/>
          </p:nvSpPr>
          <p:spPr>
            <a:xfrm>
              <a:off x="4904818" y="4700517"/>
              <a:ext cx="241507" cy="265163"/>
            </a:xfrm>
            <a:custGeom>
              <a:avLst/>
              <a:gdLst/>
              <a:ahLst/>
              <a:cxnLst/>
              <a:rect l="l" t="t" r="r" b="b"/>
              <a:pathLst>
                <a:path w="19336" h="21230" extrusionOk="0">
                  <a:moveTo>
                    <a:pt x="226" y="1"/>
                  </a:moveTo>
                  <a:cubicBezTo>
                    <a:pt x="143" y="156"/>
                    <a:pt x="72" y="310"/>
                    <a:pt x="0" y="465"/>
                  </a:cubicBezTo>
                  <a:lnTo>
                    <a:pt x="18848" y="21230"/>
                  </a:lnTo>
                  <a:cubicBezTo>
                    <a:pt x="19014" y="21182"/>
                    <a:pt x="19181" y="21111"/>
                    <a:pt x="19336" y="2105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9"/>
            <p:cNvSpPr/>
            <p:nvPr/>
          </p:nvSpPr>
          <p:spPr>
            <a:xfrm>
              <a:off x="4897524" y="4718665"/>
              <a:ext cx="230066" cy="252523"/>
            </a:xfrm>
            <a:custGeom>
              <a:avLst/>
              <a:gdLst/>
              <a:ahLst/>
              <a:cxnLst/>
              <a:rect l="l" t="t" r="r" b="b"/>
              <a:pathLst>
                <a:path w="18420" h="20218" extrusionOk="0">
                  <a:moveTo>
                    <a:pt x="179" y="0"/>
                  </a:moveTo>
                  <a:cubicBezTo>
                    <a:pt x="108" y="167"/>
                    <a:pt x="48" y="346"/>
                    <a:pt x="1" y="512"/>
                  </a:cubicBezTo>
                  <a:lnTo>
                    <a:pt x="17884" y="20217"/>
                  </a:lnTo>
                  <a:cubicBezTo>
                    <a:pt x="18063" y="20181"/>
                    <a:pt x="18241" y="20134"/>
                    <a:pt x="18420" y="20086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9"/>
            <p:cNvSpPr/>
            <p:nvPr/>
          </p:nvSpPr>
          <p:spPr>
            <a:xfrm>
              <a:off x="4891878" y="4738587"/>
              <a:ext cx="215340" cy="236161"/>
            </a:xfrm>
            <a:custGeom>
              <a:avLst/>
              <a:gdLst/>
              <a:ahLst/>
              <a:cxnLst/>
              <a:rect l="l" t="t" r="r" b="b"/>
              <a:pathLst>
                <a:path w="17241" h="18908" extrusionOk="0">
                  <a:moveTo>
                    <a:pt x="131" y="1"/>
                  </a:moveTo>
                  <a:cubicBezTo>
                    <a:pt x="84" y="191"/>
                    <a:pt x="36" y="382"/>
                    <a:pt x="0" y="572"/>
                  </a:cubicBezTo>
                  <a:lnTo>
                    <a:pt x="16645" y="18908"/>
                  </a:lnTo>
                  <a:cubicBezTo>
                    <a:pt x="16848" y="18896"/>
                    <a:pt x="17038" y="18872"/>
                    <a:pt x="17241" y="18836"/>
                  </a:cubicBezTo>
                  <a:lnTo>
                    <a:pt x="13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7" name="Google Shape;247;p9"/>
            <p:cNvSpPr/>
            <p:nvPr/>
          </p:nvSpPr>
          <p:spPr>
            <a:xfrm>
              <a:off x="4888456" y="4760744"/>
              <a:ext cx="196155" cy="215315"/>
            </a:xfrm>
            <a:custGeom>
              <a:avLst/>
              <a:gdLst/>
              <a:ahLst/>
              <a:cxnLst/>
              <a:rect l="l" t="t" r="r" b="b"/>
              <a:pathLst>
                <a:path w="15705" h="17239" extrusionOk="0">
                  <a:moveTo>
                    <a:pt x="60" y="1"/>
                  </a:moveTo>
                  <a:cubicBezTo>
                    <a:pt x="36" y="215"/>
                    <a:pt x="12" y="429"/>
                    <a:pt x="0" y="644"/>
                  </a:cubicBezTo>
                  <a:lnTo>
                    <a:pt x="15062" y="17229"/>
                  </a:lnTo>
                  <a:cubicBezTo>
                    <a:pt x="15169" y="17235"/>
                    <a:pt x="15276" y="17238"/>
                    <a:pt x="15383" y="17238"/>
                  </a:cubicBezTo>
                  <a:cubicBezTo>
                    <a:pt x="15491" y="17238"/>
                    <a:pt x="15598" y="17235"/>
                    <a:pt x="15705" y="17229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8" name="Google Shape;248;p9"/>
            <p:cNvSpPr/>
            <p:nvPr/>
          </p:nvSpPr>
          <p:spPr>
            <a:xfrm>
              <a:off x="4887569" y="4785736"/>
              <a:ext cx="171912" cy="189461"/>
            </a:xfrm>
            <a:custGeom>
              <a:avLst/>
              <a:gdLst/>
              <a:ahLst/>
              <a:cxnLst/>
              <a:rect l="l" t="t" r="r" b="b"/>
              <a:pathLst>
                <a:path w="13764" h="15169" extrusionOk="0">
                  <a:moveTo>
                    <a:pt x="0" y="0"/>
                  </a:moveTo>
                  <a:cubicBezTo>
                    <a:pt x="0" y="250"/>
                    <a:pt x="12" y="500"/>
                    <a:pt x="24" y="738"/>
                  </a:cubicBezTo>
                  <a:lnTo>
                    <a:pt x="13037" y="15073"/>
                  </a:lnTo>
                  <a:cubicBezTo>
                    <a:pt x="13276" y="15109"/>
                    <a:pt x="13526" y="15133"/>
                    <a:pt x="13764" y="15169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9"/>
            <p:cNvSpPr/>
            <p:nvPr/>
          </p:nvSpPr>
          <p:spPr>
            <a:xfrm>
              <a:off x="4889942" y="4815175"/>
              <a:ext cx="140537" cy="154963"/>
            </a:xfrm>
            <a:custGeom>
              <a:avLst/>
              <a:gdLst/>
              <a:ahLst/>
              <a:cxnLst/>
              <a:rect l="l" t="t" r="r" b="b"/>
              <a:pathLst>
                <a:path w="11252" h="12407" extrusionOk="0">
                  <a:moveTo>
                    <a:pt x="1" y="1"/>
                  </a:moveTo>
                  <a:cubicBezTo>
                    <a:pt x="48" y="310"/>
                    <a:pt x="108" y="608"/>
                    <a:pt x="167" y="905"/>
                  </a:cubicBezTo>
                  <a:lnTo>
                    <a:pt x="10371" y="12145"/>
                  </a:lnTo>
                  <a:cubicBezTo>
                    <a:pt x="10669" y="12240"/>
                    <a:pt x="10954" y="12323"/>
                    <a:pt x="11252" y="1240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9"/>
            <p:cNvSpPr/>
            <p:nvPr/>
          </p:nvSpPr>
          <p:spPr>
            <a:xfrm>
              <a:off x="4899909" y="4852945"/>
              <a:ext cx="93987" cy="103517"/>
            </a:xfrm>
            <a:custGeom>
              <a:avLst/>
              <a:gdLst/>
              <a:ahLst/>
              <a:cxnLst/>
              <a:rect l="l" t="t" r="r" b="b"/>
              <a:pathLst>
                <a:path w="7525" h="8288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477"/>
                    <a:pt x="381" y="929"/>
                    <a:pt x="607" y="1382"/>
                  </a:cubicBezTo>
                  <a:lnTo>
                    <a:pt x="6203" y="7549"/>
                  </a:lnTo>
                  <a:cubicBezTo>
                    <a:pt x="6632" y="7823"/>
                    <a:pt x="7073" y="8061"/>
                    <a:pt x="7525" y="8287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FFFFFF">
                <a:alpha val="151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C18A78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1" name="Google Shape;251;p9"/>
          <p:cNvSpPr txBox="1">
            <a:spLocks noGrp="1"/>
          </p:cNvSpPr>
          <p:nvPr>
            <p:ph type="title" idx="2"/>
          </p:nvPr>
        </p:nvSpPr>
        <p:spPr>
          <a:xfrm>
            <a:off x="5334000" y="806967"/>
            <a:ext cx="35908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252" name="Google Shape;252;p9"/>
          <p:cNvSpPr/>
          <p:nvPr/>
        </p:nvSpPr>
        <p:spPr>
          <a:xfrm rot="10800000" flipH="1">
            <a:off x="-505817" y="2947135"/>
            <a:ext cx="2034972" cy="275650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53" name="Google Shape;253;p9"/>
          <p:cNvGrpSpPr/>
          <p:nvPr/>
        </p:nvGrpSpPr>
        <p:grpSpPr>
          <a:xfrm rot="10800000" flipH="1">
            <a:off x="-828636" y="1721754"/>
            <a:ext cx="2357357" cy="1893911"/>
            <a:chOff x="4649450" y="3527425"/>
            <a:chExt cx="1224050" cy="983475"/>
          </a:xfrm>
        </p:grpSpPr>
        <p:sp>
          <p:nvSpPr>
            <p:cNvPr id="254" name="Google Shape;254;p9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9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56" name="Google Shape;256;p9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57" name="Google Shape;257;p9"/>
          <p:cNvSpPr/>
          <p:nvPr/>
        </p:nvSpPr>
        <p:spPr>
          <a:xfrm rot="10800000" flipH="1">
            <a:off x="-384066" y="-70093"/>
            <a:ext cx="2034972" cy="275650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8" name="Google Shape;258;p9"/>
          <p:cNvSpPr/>
          <p:nvPr/>
        </p:nvSpPr>
        <p:spPr>
          <a:xfrm rot="5400000">
            <a:off x="437049" y="-877434"/>
            <a:ext cx="1877161" cy="254299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259" name="Google Shape;259;p9"/>
          <p:cNvGrpSpPr/>
          <p:nvPr/>
        </p:nvGrpSpPr>
        <p:grpSpPr>
          <a:xfrm rot="10800000" flipH="1">
            <a:off x="1813447" y="-266851"/>
            <a:ext cx="1339927" cy="1076577"/>
            <a:chOff x="4649450" y="3527425"/>
            <a:chExt cx="1224050" cy="983475"/>
          </a:xfrm>
        </p:grpSpPr>
        <p:sp>
          <p:nvSpPr>
            <p:cNvPr id="260" name="Google Shape;260;p9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9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9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63" name="Google Shape;263;p9"/>
          <p:cNvSpPr/>
          <p:nvPr/>
        </p:nvSpPr>
        <p:spPr>
          <a:xfrm flipH="1">
            <a:off x="10394850" y="4236435"/>
            <a:ext cx="2034972" cy="275650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0292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1674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words">
  <p:cSld name="Big words"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5"/>
          <p:cNvSpPr txBox="1">
            <a:spLocks noGrp="1"/>
          </p:cNvSpPr>
          <p:nvPr>
            <p:ph type="title"/>
          </p:nvPr>
        </p:nvSpPr>
        <p:spPr>
          <a:xfrm>
            <a:off x="1524000" y="1637800"/>
            <a:ext cx="9144000" cy="378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04" name="Google Shape;404;p15"/>
          <p:cNvSpPr/>
          <p:nvPr/>
        </p:nvSpPr>
        <p:spPr>
          <a:xfrm rot="-5400000">
            <a:off x="8164189" y="5244045"/>
            <a:ext cx="1495623" cy="202601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05" name="Google Shape;405;p15"/>
          <p:cNvGrpSpPr/>
          <p:nvPr/>
        </p:nvGrpSpPr>
        <p:grpSpPr>
          <a:xfrm rot="5400000">
            <a:off x="-542962" y="1497859"/>
            <a:ext cx="1454956" cy="1198791"/>
            <a:chOff x="4626556" y="3501085"/>
            <a:chExt cx="1193630" cy="983475"/>
          </a:xfrm>
        </p:grpSpPr>
        <p:sp>
          <p:nvSpPr>
            <p:cNvPr id="406" name="Google Shape;406;p15"/>
            <p:cNvSpPr/>
            <p:nvPr/>
          </p:nvSpPr>
          <p:spPr>
            <a:xfrm>
              <a:off x="4626556" y="4118393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5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5"/>
            <p:cNvSpPr/>
            <p:nvPr/>
          </p:nvSpPr>
          <p:spPr>
            <a:xfrm>
              <a:off x="4809818" y="3586908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09" name="Google Shape;409;p15"/>
          <p:cNvGrpSpPr/>
          <p:nvPr/>
        </p:nvGrpSpPr>
        <p:grpSpPr>
          <a:xfrm rot="-5400000">
            <a:off x="9378505" y="5728218"/>
            <a:ext cx="1732601" cy="1392076"/>
            <a:chOff x="4649450" y="3527425"/>
            <a:chExt cx="1224050" cy="983475"/>
          </a:xfrm>
        </p:grpSpPr>
        <p:sp>
          <p:nvSpPr>
            <p:cNvPr id="410" name="Google Shape;410;p1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1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1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13" name="Google Shape;413;p15"/>
          <p:cNvSpPr/>
          <p:nvPr/>
        </p:nvSpPr>
        <p:spPr>
          <a:xfrm rot="-5400000">
            <a:off x="10496563" y="5203057"/>
            <a:ext cx="1495623" cy="202601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4" name="Google Shape;414;p15"/>
          <p:cNvSpPr/>
          <p:nvPr/>
        </p:nvSpPr>
        <p:spPr>
          <a:xfrm flipH="1">
            <a:off x="11320363" y="4994223"/>
            <a:ext cx="984824" cy="133420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5" name="Google Shape;415;p15"/>
          <p:cNvSpPr/>
          <p:nvPr/>
        </p:nvSpPr>
        <p:spPr>
          <a:xfrm rot="10800000" flipH="1">
            <a:off x="-344687" y="-399234"/>
            <a:ext cx="1665625" cy="225630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16" name="Google Shape;416;p15"/>
          <p:cNvGrpSpPr/>
          <p:nvPr/>
        </p:nvGrpSpPr>
        <p:grpSpPr>
          <a:xfrm rot="5400000">
            <a:off x="1405435" y="-74167"/>
            <a:ext cx="1211647" cy="973509"/>
            <a:chOff x="4649450" y="3527425"/>
            <a:chExt cx="1224050" cy="983475"/>
          </a:xfrm>
        </p:grpSpPr>
        <p:sp>
          <p:nvSpPr>
            <p:cNvPr id="417" name="Google Shape;417;p1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1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1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20" name="Google Shape;420;p15"/>
          <p:cNvSpPr/>
          <p:nvPr/>
        </p:nvSpPr>
        <p:spPr>
          <a:xfrm rot="5400000">
            <a:off x="375167" y="-668743"/>
            <a:ext cx="1232244" cy="1669235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1" name="Google Shape;421;p15"/>
          <p:cNvSpPr/>
          <p:nvPr/>
        </p:nvSpPr>
        <p:spPr>
          <a:xfrm rot="5400000">
            <a:off x="2444452" y="-946870"/>
            <a:ext cx="1792309" cy="242805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22" name="Google Shape;422;p15"/>
          <p:cNvGrpSpPr/>
          <p:nvPr/>
        </p:nvGrpSpPr>
        <p:grpSpPr>
          <a:xfrm rot="-5400000">
            <a:off x="11286218" y="4171215"/>
            <a:ext cx="1423652" cy="1170467"/>
            <a:chOff x="4649450" y="3527425"/>
            <a:chExt cx="1224050" cy="983475"/>
          </a:xfrm>
        </p:grpSpPr>
        <p:sp>
          <p:nvSpPr>
            <p:cNvPr id="423" name="Google Shape;423;p15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5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15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8589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8"/>
          <p:cNvSpPr txBox="1">
            <a:spLocks noGrp="1"/>
          </p:cNvSpPr>
          <p:nvPr>
            <p:ph type="title"/>
          </p:nvPr>
        </p:nvSpPr>
        <p:spPr>
          <a:xfrm>
            <a:off x="1038000" y="603767"/>
            <a:ext cx="7934000" cy="5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3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468" name="Google Shape;468;p18"/>
          <p:cNvSpPr/>
          <p:nvPr/>
        </p:nvSpPr>
        <p:spPr>
          <a:xfrm flipH="1">
            <a:off x="11316037" y="1513292"/>
            <a:ext cx="1265947" cy="269741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69" name="Google Shape;469;p18"/>
          <p:cNvGrpSpPr/>
          <p:nvPr/>
        </p:nvGrpSpPr>
        <p:grpSpPr>
          <a:xfrm flipH="1">
            <a:off x="11215731" y="3563993"/>
            <a:ext cx="1466575" cy="1178203"/>
            <a:chOff x="4649450" y="3527425"/>
            <a:chExt cx="1224050" cy="983475"/>
          </a:xfrm>
        </p:grpSpPr>
        <p:sp>
          <p:nvSpPr>
            <p:cNvPr id="470" name="Google Shape;470;p18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18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18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73" name="Google Shape;473;p18"/>
          <p:cNvSpPr/>
          <p:nvPr/>
        </p:nvSpPr>
        <p:spPr>
          <a:xfrm flipH="1">
            <a:off x="10971292" y="4264856"/>
            <a:ext cx="1466579" cy="198667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74" name="Google Shape;474;p18"/>
          <p:cNvSpPr/>
          <p:nvPr/>
        </p:nvSpPr>
        <p:spPr>
          <a:xfrm rot="-5400000">
            <a:off x="11002033" y="5757258"/>
            <a:ext cx="1092079" cy="1892140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75" name="Google Shape;475;p18"/>
          <p:cNvSpPr/>
          <p:nvPr/>
        </p:nvSpPr>
        <p:spPr>
          <a:xfrm rot="5400000">
            <a:off x="-127884" y="-449241"/>
            <a:ext cx="990176" cy="1341592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76" name="Google Shape;476;p18"/>
          <p:cNvSpPr/>
          <p:nvPr/>
        </p:nvSpPr>
        <p:spPr>
          <a:xfrm rot="10800000" flipH="1">
            <a:off x="-213455" y="892653"/>
            <a:ext cx="824436" cy="169407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77" name="Google Shape;477;p18"/>
          <p:cNvGrpSpPr/>
          <p:nvPr/>
        </p:nvGrpSpPr>
        <p:grpSpPr>
          <a:xfrm flipH="1">
            <a:off x="11403899" y="5797001"/>
            <a:ext cx="1090220" cy="875948"/>
            <a:chOff x="4649450" y="3527425"/>
            <a:chExt cx="1224050" cy="983475"/>
          </a:xfrm>
        </p:grpSpPr>
        <p:sp>
          <p:nvSpPr>
            <p:cNvPr id="478" name="Google Shape;478;p18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18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18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481" name="Google Shape;481;p18"/>
          <p:cNvGrpSpPr/>
          <p:nvPr/>
        </p:nvGrpSpPr>
        <p:grpSpPr>
          <a:xfrm rot="10800000" flipH="1">
            <a:off x="-302614" y="387518"/>
            <a:ext cx="1095607" cy="880013"/>
            <a:chOff x="4649450" y="3527425"/>
            <a:chExt cx="1224050" cy="983475"/>
          </a:xfrm>
        </p:grpSpPr>
        <p:sp>
          <p:nvSpPr>
            <p:cNvPr id="482" name="Google Shape;482;p18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8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84" name="Google Shape;484;p18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8013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29"/>
          <p:cNvSpPr/>
          <p:nvPr/>
        </p:nvSpPr>
        <p:spPr>
          <a:xfrm>
            <a:off x="-609138" y="462508"/>
            <a:ext cx="2303803" cy="312080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09" name="Google Shape;809;p29"/>
          <p:cNvGrpSpPr/>
          <p:nvPr/>
        </p:nvGrpSpPr>
        <p:grpSpPr>
          <a:xfrm rot="10800000">
            <a:off x="8765082" y="-535423"/>
            <a:ext cx="1972300" cy="1656828"/>
            <a:chOff x="4649450" y="3501085"/>
            <a:chExt cx="1170736" cy="983475"/>
          </a:xfrm>
        </p:grpSpPr>
        <p:sp>
          <p:nvSpPr>
            <p:cNvPr id="810" name="Google Shape;810;p29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29"/>
            <p:cNvSpPr/>
            <p:nvPr/>
          </p:nvSpPr>
          <p:spPr>
            <a:xfrm>
              <a:off x="4702761" y="350108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29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13" name="Google Shape;813;p29"/>
          <p:cNvGrpSpPr/>
          <p:nvPr/>
        </p:nvGrpSpPr>
        <p:grpSpPr>
          <a:xfrm>
            <a:off x="-1048958" y="3003468"/>
            <a:ext cx="2668919" cy="2144237"/>
            <a:chOff x="4649450" y="3527425"/>
            <a:chExt cx="1224050" cy="983475"/>
          </a:xfrm>
        </p:grpSpPr>
        <p:sp>
          <p:nvSpPr>
            <p:cNvPr id="814" name="Google Shape;814;p29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29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29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17" name="Google Shape;817;p29"/>
          <p:cNvSpPr/>
          <p:nvPr/>
        </p:nvSpPr>
        <p:spPr>
          <a:xfrm>
            <a:off x="-546000" y="4055253"/>
            <a:ext cx="2303803" cy="312080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18" name="Google Shape;818;p29"/>
          <p:cNvSpPr/>
          <p:nvPr/>
        </p:nvSpPr>
        <p:spPr>
          <a:xfrm rot="5400000" flipH="1">
            <a:off x="624119" y="5612739"/>
            <a:ext cx="1517035" cy="2055156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19" name="Google Shape;819;p29"/>
          <p:cNvSpPr/>
          <p:nvPr/>
        </p:nvSpPr>
        <p:spPr>
          <a:xfrm rot="-5400000" flipH="1">
            <a:off x="9986175" y="-753763"/>
            <a:ext cx="2302019" cy="3118384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20" name="Google Shape;820;p29"/>
          <p:cNvGrpSpPr/>
          <p:nvPr/>
        </p:nvGrpSpPr>
        <p:grpSpPr>
          <a:xfrm rot="10800000">
            <a:off x="10737347" y="2237890"/>
            <a:ext cx="1674500" cy="1345393"/>
            <a:chOff x="4649450" y="3527425"/>
            <a:chExt cx="1224050" cy="983475"/>
          </a:xfrm>
        </p:grpSpPr>
        <p:sp>
          <p:nvSpPr>
            <p:cNvPr id="821" name="Google Shape;821;p29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29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29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24" name="Google Shape;824;p29"/>
          <p:cNvSpPr/>
          <p:nvPr/>
        </p:nvSpPr>
        <p:spPr>
          <a:xfrm rot="10800000">
            <a:off x="11063834" y="347340"/>
            <a:ext cx="1702996" cy="2306931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25" name="Google Shape;825;p29"/>
          <p:cNvSpPr/>
          <p:nvPr/>
        </p:nvSpPr>
        <p:spPr>
          <a:xfrm rot="10800000">
            <a:off x="10676741" y="2895842"/>
            <a:ext cx="2477176" cy="3355657"/>
          </a:xfrm>
          <a:custGeom>
            <a:avLst/>
            <a:gdLst/>
            <a:ahLst/>
            <a:cxnLst/>
            <a:rect l="l" t="t" r="r" b="b"/>
            <a:pathLst>
              <a:path w="29738" h="40284" extrusionOk="0">
                <a:moveTo>
                  <a:pt x="20659" y="0"/>
                </a:moveTo>
                <a:cubicBezTo>
                  <a:pt x="17022" y="4411"/>
                  <a:pt x="13953" y="10291"/>
                  <a:pt x="14882" y="16326"/>
                </a:cubicBezTo>
                <a:lnTo>
                  <a:pt x="14701" y="16584"/>
                </a:lnTo>
                <a:cubicBezTo>
                  <a:pt x="14340" y="17177"/>
                  <a:pt x="13979" y="17770"/>
                  <a:pt x="13669" y="18389"/>
                </a:cubicBezTo>
                <a:cubicBezTo>
                  <a:pt x="13205" y="13308"/>
                  <a:pt x="12406" y="8228"/>
                  <a:pt x="11271" y="3250"/>
                </a:cubicBezTo>
                <a:lnTo>
                  <a:pt x="11271" y="3250"/>
                </a:lnTo>
                <a:cubicBezTo>
                  <a:pt x="9698" y="8486"/>
                  <a:pt x="10497" y="14185"/>
                  <a:pt x="13463" y="18776"/>
                </a:cubicBezTo>
                <a:cubicBezTo>
                  <a:pt x="12844" y="19988"/>
                  <a:pt x="12303" y="21200"/>
                  <a:pt x="11813" y="22490"/>
                </a:cubicBezTo>
                <a:cubicBezTo>
                  <a:pt x="10342" y="17693"/>
                  <a:pt x="8150" y="12354"/>
                  <a:pt x="4540" y="8743"/>
                </a:cubicBezTo>
                <a:lnTo>
                  <a:pt x="4540" y="8743"/>
                </a:lnTo>
                <a:cubicBezTo>
                  <a:pt x="6551" y="13412"/>
                  <a:pt x="7634" y="19086"/>
                  <a:pt x="11658" y="22928"/>
                </a:cubicBezTo>
                <a:cubicBezTo>
                  <a:pt x="11451" y="23444"/>
                  <a:pt x="11271" y="23960"/>
                  <a:pt x="11116" y="24502"/>
                </a:cubicBezTo>
                <a:cubicBezTo>
                  <a:pt x="7067" y="22206"/>
                  <a:pt x="4978" y="18183"/>
                  <a:pt x="2579" y="14495"/>
                </a:cubicBezTo>
                <a:lnTo>
                  <a:pt x="2579" y="14495"/>
                </a:lnTo>
                <a:cubicBezTo>
                  <a:pt x="3559" y="18802"/>
                  <a:pt x="5571" y="24579"/>
                  <a:pt x="10884" y="25250"/>
                </a:cubicBezTo>
                <a:cubicBezTo>
                  <a:pt x="10729" y="25765"/>
                  <a:pt x="10652" y="25997"/>
                  <a:pt x="10420" y="26926"/>
                </a:cubicBezTo>
                <a:cubicBezTo>
                  <a:pt x="6758" y="25688"/>
                  <a:pt x="2786" y="24553"/>
                  <a:pt x="0" y="21226"/>
                </a:cubicBezTo>
                <a:lnTo>
                  <a:pt x="0" y="21226"/>
                </a:lnTo>
                <a:cubicBezTo>
                  <a:pt x="136" y="25466"/>
                  <a:pt x="4517" y="27533"/>
                  <a:pt x="8624" y="27533"/>
                </a:cubicBezTo>
                <a:cubicBezTo>
                  <a:pt x="9188" y="27533"/>
                  <a:pt x="9748" y="27494"/>
                  <a:pt x="10291" y="27416"/>
                </a:cubicBezTo>
                <a:lnTo>
                  <a:pt x="10291" y="27416"/>
                </a:lnTo>
                <a:cubicBezTo>
                  <a:pt x="10162" y="27932"/>
                  <a:pt x="10033" y="28422"/>
                  <a:pt x="9930" y="28938"/>
                </a:cubicBezTo>
                <a:cubicBezTo>
                  <a:pt x="7962" y="29088"/>
                  <a:pt x="5995" y="29292"/>
                  <a:pt x="3944" y="29292"/>
                </a:cubicBezTo>
                <a:cubicBezTo>
                  <a:pt x="2822" y="29292"/>
                  <a:pt x="1676" y="29231"/>
                  <a:pt x="490" y="29067"/>
                </a:cubicBezTo>
                <a:lnTo>
                  <a:pt x="490" y="29067"/>
                </a:lnTo>
                <a:cubicBezTo>
                  <a:pt x="1849" y="30026"/>
                  <a:pt x="3422" y="30331"/>
                  <a:pt x="5062" y="30331"/>
                </a:cubicBezTo>
                <a:cubicBezTo>
                  <a:pt x="6596" y="30331"/>
                  <a:pt x="8190" y="30064"/>
                  <a:pt x="9723" y="29814"/>
                </a:cubicBezTo>
                <a:lnTo>
                  <a:pt x="9723" y="29814"/>
                </a:lnTo>
                <a:cubicBezTo>
                  <a:pt x="9620" y="30253"/>
                  <a:pt x="9543" y="30666"/>
                  <a:pt x="9466" y="31104"/>
                </a:cubicBezTo>
                <a:cubicBezTo>
                  <a:pt x="6912" y="31517"/>
                  <a:pt x="4617" y="33245"/>
                  <a:pt x="1960" y="34122"/>
                </a:cubicBezTo>
                <a:cubicBezTo>
                  <a:pt x="2357" y="34238"/>
                  <a:pt x="2774" y="34290"/>
                  <a:pt x="3202" y="34290"/>
                </a:cubicBezTo>
                <a:cubicBezTo>
                  <a:pt x="5248" y="34290"/>
                  <a:pt x="7562" y="33085"/>
                  <a:pt x="9311" y="31826"/>
                </a:cubicBezTo>
                <a:lnTo>
                  <a:pt x="9311" y="31826"/>
                </a:lnTo>
                <a:cubicBezTo>
                  <a:pt x="8167" y="38164"/>
                  <a:pt x="7894" y="40283"/>
                  <a:pt x="8013" y="40283"/>
                </a:cubicBezTo>
                <a:cubicBezTo>
                  <a:pt x="8206" y="40283"/>
                  <a:pt x="9423" y="34747"/>
                  <a:pt x="9646" y="32548"/>
                </a:cubicBezTo>
                <a:cubicBezTo>
                  <a:pt x="10136" y="34431"/>
                  <a:pt x="11967" y="36881"/>
                  <a:pt x="14159" y="36984"/>
                </a:cubicBezTo>
                <a:cubicBezTo>
                  <a:pt x="12483" y="35592"/>
                  <a:pt x="12122" y="32780"/>
                  <a:pt x="9852" y="31491"/>
                </a:cubicBezTo>
                <a:cubicBezTo>
                  <a:pt x="9956" y="30949"/>
                  <a:pt x="10059" y="30382"/>
                  <a:pt x="10188" y="29814"/>
                </a:cubicBezTo>
                <a:cubicBezTo>
                  <a:pt x="11451" y="32445"/>
                  <a:pt x="15681" y="33941"/>
                  <a:pt x="18415" y="34508"/>
                </a:cubicBezTo>
                <a:cubicBezTo>
                  <a:pt x="15733" y="33116"/>
                  <a:pt x="13747" y="29557"/>
                  <a:pt x="10368" y="29067"/>
                </a:cubicBezTo>
                <a:cubicBezTo>
                  <a:pt x="10471" y="28499"/>
                  <a:pt x="10626" y="27958"/>
                  <a:pt x="10755" y="27416"/>
                </a:cubicBezTo>
                <a:cubicBezTo>
                  <a:pt x="13341" y="28949"/>
                  <a:pt x="16615" y="30151"/>
                  <a:pt x="19857" y="30151"/>
                </a:cubicBezTo>
                <a:cubicBezTo>
                  <a:pt x="21141" y="30151"/>
                  <a:pt x="22421" y="29963"/>
                  <a:pt x="23650" y="29531"/>
                </a:cubicBezTo>
                <a:lnTo>
                  <a:pt x="23650" y="29531"/>
                </a:lnTo>
                <a:cubicBezTo>
                  <a:pt x="23516" y="29538"/>
                  <a:pt x="23382" y="29542"/>
                  <a:pt x="23248" y="29542"/>
                </a:cubicBezTo>
                <a:cubicBezTo>
                  <a:pt x="19522" y="29542"/>
                  <a:pt x="15846" y="26761"/>
                  <a:pt x="11908" y="26761"/>
                </a:cubicBezTo>
                <a:cubicBezTo>
                  <a:pt x="11577" y="26761"/>
                  <a:pt x="11245" y="26780"/>
                  <a:pt x="10910" y="26823"/>
                </a:cubicBezTo>
                <a:cubicBezTo>
                  <a:pt x="11013" y="26359"/>
                  <a:pt x="11142" y="25894"/>
                  <a:pt x="11400" y="25017"/>
                </a:cubicBezTo>
                <a:cubicBezTo>
                  <a:pt x="14088" y="25693"/>
                  <a:pt x="17223" y="26342"/>
                  <a:pt x="19887" y="26342"/>
                </a:cubicBezTo>
                <a:cubicBezTo>
                  <a:pt x="21696" y="26342"/>
                  <a:pt x="23288" y="26042"/>
                  <a:pt x="24373" y="25250"/>
                </a:cubicBezTo>
                <a:lnTo>
                  <a:pt x="24373" y="25250"/>
                </a:lnTo>
                <a:cubicBezTo>
                  <a:pt x="23649" y="25368"/>
                  <a:pt x="22922" y="25416"/>
                  <a:pt x="22193" y="25416"/>
                </a:cubicBezTo>
                <a:cubicBezTo>
                  <a:pt x="19226" y="25416"/>
                  <a:pt x="16227" y="24628"/>
                  <a:pt x="13264" y="24628"/>
                </a:cubicBezTo>
                <a:cubicBezTo>
                  <a:pt x="12675" y="24628"/>
                  <a:pt x="12088" y="24659"/>
                  <a:pt x="11503" y="24734"/>
                </a:cubicBezTo>
                <a:cubicBezTo>
                  <a:pt x="11684" y="24141"/>
                  <a:pt x="11890" y="23547"/>
                  <a:pt x="12096" y="22954"/>
                </a:cubicBezTo>
                <a:cubicBezTo>
                  <a:pt x="13934" y="23651"/>
                  <a:pt x="15855" y="23994"/>
                  <a:pt x="17767" y="23994"/>
                </a:cubicBezTo>
                <a:cubicBezTo>
                  <a:pt x="20523" y="23994"/>
                  <a:pt x="23262" y="23282"/>
                  <a:pt x="25714" y="21897"/>
                </a:cubicBezTo>
                <a:lnTo>
                  <a:pt x="25714" y="21897"/>
                </a:lnTo>
                <a:cubicBezTo>
                  <a:pt x="24100" y="22475"/>
                  <a:pt x="22386" y="22662"/>
                  <a:pt x="20631" y="22662"/>
                </a:cubicBezTo>
                <a:cubicBezTo>
                  <a:pt x="17926" y="22662"/>
                  <a:pt x="15122" y="22218"/>
                  <a:pt x="12431" y="22077"/>
                </a:cubicBezTo>
                <a:cubicBezTo>
                  <a:pt x="12793" y="21175"/>
                  <a:pt x="12844" y="21020"/>
                  <a:pt x="13566" y="19524"/>
                </a:cubicBezTo>
                <a:cubicBezTo>
                  <a:pt x="14461" y="19680"/>
                  <a:pt x="15415" y="19765"/>
                  <a:pt x="16388" y="19765"/>
                </a:cubicBezTo>
                <a:cubicBezTo>
                  <a:pt x="20240" y="19765"/>
                  <a:pt x="24403" y="18438"/>
                  <a:pt x="26462" y="14959"/>
                </a:cubicBezTo>
                <a:lnTo>
                  <a:pt x="26462" y="14959"/>
                </a:lnTo>
                <a:cubicBezTo>
                  <a:pt x="22722" y="17744"/>
                  <a:pt x="17925" y="17744"/>
                  <a:pt x="13747" y="19137"/>
                </a:cubicBezTo>
                <a:cubicBezTo>
                  <a:pt x="14211" y="18234"/>
                  <a:pt x="14701" y="17332"/>
                  <a:pt x="15268" y="16481"/>
                </a:cubicBezTo>
                <a:cubicBezTo>
                  <a:pt x="21071" y="15526"/>
                  <a:pt x="27983" y="10936"/>
                  <a:pt x="29221" y="7841"/>
                </a:cubicBezTo>
                <a:lnTo>
                  <a:pt x="29221" y="7841"/>
                </a:lnTo>
                <a:cubicBezTo>
                  <a:pt x="25121" y="10858"/>
                  <a:pt x="20194" y="13360"/>
                  <a:pt x="15630" y="16016"/>
                </a:cubicBezTo>
                <a:cubicBezTo>
                  <a:pt x="18931" y="11271"/>
                  <a:pt x="28731" y="5829"/>
                  <a:pt x="29737" y="1032"/>
                </a:cubicBezTo>
                <a:lnTo>
                  <a:pt x="29737" y="1032"/>
                </a:lnTo>
                <a:cubicBezTo>
                  <a:pt x="27803" y="3173"/>
                  <a:pt x="25249" y="4668"/>
                  <a:pt x="22954" y="6396"/>
                </a:cubicBezTo>
                <a:cubicBezTo>
                  <a:pt x="19369" y="8821"/>
                  <a:pt x="18080" y="12483"/>
                  <a:pt x="15243" y="15759"/>
                </a:cubicBezTo>
                <a:cubicBezTo>
                  <a:pt x="16223" y="10368"/>
                  <a:pt x="19627" y="5649"/>
                  <a:pt x="20659" y="0"/>
                </a:cubicBezTo>
                <a:close/>
              </a:path>
            </a:pathLst>
          </a:custGeom>
          <a:solidFill>
            <a:srgbClr val="00C3B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26" name="Google Shape;826;p29"/>
          <p:cNvGrpSpPr/>
          <p:nvPr/>
        </p:nvGrpSpPr>
        <p:grpSpPr>
          <a:xfrm>
            <a:off x="1942012" y="6179988"/>
            <a:ext cx="1517005" cy="1218853"/>
            <a:chOff x="4649450" y="3527425"/>
            <a:chExt cx="1224050" cy="983475"/>
          </a:xfrm>
        </p:grpSpPr>
        <p:sp>
          <p:nvSpPr>
            <p:cNvPr id="827" name="Google Shape;827;p29"/>
            <p:cNvSpPr/>
            <p:nvPr/>
          </p:nvSpPr>
          <p:spPr>
            <a:xfrm>
              <a:off x="4649450" y="4150450"/>
              <a:ext cx="456475" cy="168275"/>
            </a:xfrm>
            <a:custGeom>
              <a:avLst/>
              <a:gdLst/>
              <a:ahLst/>
              <a:cxnLst/>
              <a:rect l="l" t="t" r="r" b="b"/>
              <a:pathLst>
                <a:path w="18259" h="6731" extrusionOk="0">
                  <a:moveTo>
                    <a:pt x="14506" y="1"/>
                  </a:moveTo>
                  <a:lnTo>
                    <a:pt x="14454" y="52"/>
                  </a:lnTo>
                  <a:cubicBezTo>
                    <a:pt x="10483" y="3121"/>
                    <a:pt x="5815" y="5107"/>
                    <a:pt x="888" y="5855"/>
                  </a:cubicBezTo>
                  <a:cubicBezTo>
                    <a:pt x="21" y="6472"/>
                    <a:pt x="0" y="6730"/>
                    <a:pt x="534" y="6730"/>
                  </a:cubicBezTo>
                  <a:cubicBezTo>
                    <a:pt x="3080" y="6730"/>
                    <a:pt x="18259" y="854"/>
                    <a:pt x="145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29"/>
            <p:cNvSpPr/>
            <p:nvPr/>
          </p:nvSpPr>
          <p:spPr>
            <a:xfrm>
              <a:off x="4756075" y="3527425"/>
              <a:ext cx="1117425" cy="983475"/>
            </a:xfrm>
            <a:custGeom>
              <a:avLst/>
              <a:gdLst/>
              <a:ahLst/>
              <a:cxnLst/>
              <a:rect l="l" t="t" r="r" b="b"/>
              <a:pathLst>
                <a:path w="44697" h="39339" extrusionOk="0">
                  <a:moveTo>
                    <a:pt x="36379" y="5979"/>
                  </a:moveTo>
                  <a:cubicBezTo>
                    <a:pt x="37626" y="5979"/>
                    <a:pt x="37864" y="7555"/>
                    <a:pt x="35747" y="9035"/>
                  </a:cubicBezTo>
                  <a:cubicBezTo>
                    <a:pt x="35259" y="9350"/>
                    <a:pt x="34824" y="9486"/>
                    <a:pt x="34473" y="9486"/>
                  </a:cubicBezTo>
                  <a:cubicBezTo>
                    <a:pt x="33357" y="9486"/>
                    <a:pt x="33082" y="8112"/>
                    <a:pt x="34612" y="6739"/>
                  </a:cubicBezTo>
                  <a:cubicBezTo>
                    <a:pt x="35297" y="6203"/>
                    <a:pt x="35910" y="5979"/>
                    <a:pt x="36379" y="5979"/>
                  </a:cubicBezTo>
                  <a:close/>
                  <a:moveTo>
                    <a:pt x="21172" y="10001"/>
                  </a:moveTo>
                  <a:cubicBezTo>
                    <a:pt x="21224" y="10001"/>
                    <a:pt x="21276" y="10006"/>
                    <a:pt x="21330" y="10015"/>
                  </a:cubicBezTo>
                  <a:cubicBezTo>
                    <a:pt x="22725" y="10339"/>
                    <a:pt x="21930" y="14441"/>
                    <a:pt x="20363" y="14441"/>
                  </a:cubicBezTo>
                  <a:cubicBezTo>
                    <a:pt x="20308" y="14441"/>
                    <a:pt x="20252" y="14435"/>
                    <a:pt x="20195" y="14425"/>
                  </a:cubicBezTo>
                  <a:cubicBezTo>
                    <a:pt x="18771" y="14125"/>
                    <a:pt x="19573" y="10001"/>
                    <a:pt x="21172" y="10001"/>
                  </a:cubicBezTo>
                  <a:close/>
                  <a:moveTo>
                    <a:pt x="19764" y="21596"/>
                  </a:moveTo>
                  <a:cubicBezTo>
                    <a:pt x="20187" y="21596"/>
                    <a:pt x="20679" y="21690"/>
                    <a:pt x="21227" y="21904"/>
                  </a:cubicBezTo>
                  <a:cubicBezTo>
                    <a:pt x="23760" y="23171"/>
                    <a:pt x="23321" y="25199"/>
                    <a:pt x="21380" y="25199"/>
                  </a:cubicBezTo>
                  <a:cubicBezTo>
                    <a:pt x="20950" y="25199"/>
                    <a:pt x="20447" y="25099"/>
                    <a:pt x="19885" y="24870"/>
                  </a:cubicBezTo>
                  <a:cubicBezTo>
                    <a:pt x="17338" y="23618"/>
                    <a:pt x="17796" y="21596"/>
                    <a:pt x="19764" y="21596"/>
                  </a:cubicBezTo>
                  <a:close/>
                  <a:moveTo>
                    <a:pt x="24182" y="26162"/>
                  </a:moveTo>
                  <a:cubicBezTo>
                    <a:pt x="24978" y="26162"/>
                    <a:pt x="26067" y="26763"/>
                    <a:pt x="25869" y="27630"/>
                  </a:cubicBezTo>
                  <a:cubicBezTo>
                    <a:pt x="25759" y="27880"/>
                    <a:pt x="25466" y="27993"/>
                    <a:pt x="25120" y="27993"/>
                  </a:cubicBezTo>
                  <a:cubicBezTo>
                    <a:pt x="24325" y="27993"/>
                    <a:pt x="23247" y="27401"/>
                    <a:pt x="23445" y="26521"/>
                  </a:cubicBezTo>
                  <a:cubicBezTo>
                    <a:pt x="23553" y="26273"/>
                    <a:pt x="23840" y="26162"/>
                    <a:pt x="24182" y="26162"/>
                  </a:cubicBezTo>
                  <a:close/>
                  <a:moveTo>
                    <a:pt x="25606" y="0"/>
                  </a:moveTo>
                  <a:cubicBezTo>
                    <a:pt x="22588" y="0"/>
                    <a:pt x="17675" y="4496"/>
                    <a:pt x="17900" y="6456"/>
                  </a:cubicBezTo>
                  <a:cubicBezTo>
                    <a:pt x="16987" y="8479"/>
                    <a:pt x="18562" y="15892"/>
                    <a:pt x="17553" y="15892"/>
                  </a:cubicBezTo>
                  <a:cubicBezTo>
                    <a:pt x="17250" y="15892"/>
                    <a:pt x="16715" y="15226"/>
                    <a:pt x="15811" y="13548"/>
                  </a:cubicBezTo>
                  <a:cubicBezTo>
                    <a:pt x="13644" y="6765"/>
                    <a:pt x="18519" y="3541"/>
                    <a:pt x="16894" y="2097"/>
                  </a:cubicBezTo>
                  <a:lnTo>
                    <a:pt x="16894" y="2097"/>
                  </a:lnTo>
                  <a:cubicBezTo>
                    <a:pt x="4927" y="6524"/>
                    <a:pt x="13981" y="20631"/>
                    <a:pt x="11457" y="20631"/>
                  </a:cubicBezTo>
                  <a:cubicBezTo>
                    <a:pt x="11408" y="20631"/>
                    <a:pt x="11355" y="20625"/>
                    <a:pt x="11297" y="20615"/>
                  </a:cubicBezTo>
                  <a:cubicBezTo>
                    <a:pt x="3844" y="16823"/>
                    <a:pt x="7919" y="10273"/>
                    <a:pt x="6268" y="9241"/>
                  </a:cubicBezTo>
                  <a:lnTo>
                    <a:pt x="6268" y="9241"/>
                  </a:lnTo>
                  <a:cubicBezTo>
                    <a:pt x="1780" y="9447"/>
                    <a:pt x="1" y="18345"/>
                    <a:pt x="1368" y="21131"/>
                  </a:cubicBezTo>
                  <a:cubicBezTo>
                    <a:pt x="2425" y="24225"/>
                    <a:pt x="5314" y="26727"/>
                    <a:pt x="8563" y="26933"/>
                  </a:cubicBezTo>
                  <a:cubicBezTo>
                    <a:pt x="6681" y="33304"/>
                    <a:pt x="11968" y="36295"/>
                    <a:pt x="13180" y="37095"/>
                  </a:cubicBezTo>
                  <a:cubicBezTo>
                    <a:pt x="16091" y="38759"/>
                    <a:pt x="18570" y="39338"/>
                    <a:pt x="20584" y="39338"/>
                  </a:cubicBezTo>
                  <a:cubicBezTo>
                    <a:pt x="22940" y="39338"/>
                    <a:pt x="24659" y="38544"/>
                    <a:pt x="25688" y="37766"/>
                  </a:cubicBezTo>
                  <a:cubicBezTo>
                    <a:pt x="27932" y="35831"/>
                    <a:pt x="26101" y="36167"/>
                    <a:pt x="21975" y="35702"/>
                  </a:cubicBezTo>
                  <a:cubicBezTo>
                    <a:pt x="17100" y="35522"/>
                    <a:pt x="14469" y="31086"/>
                    <a:pt x="15991" y="29616"/>
                  </a:cubicBezTo>
                  <a:cubicBezTo>
                    <a:pt x="16201" y="29582"/>
                    <a:pt x="16415" y="29566"/>
                    <a:pt x="16633" y="29566"/>
                  </a:cubicBezTo>
                  <a:cubicBezTo>
                    <a:pt x="19978" y="29566"/>
                    <a:pt x="24301" y="33264"/>
                    <a:pt x="28670" y="33264"/>
                  </a:cubicBezTo>
                  <a:cubicBezTo>
                    <a:pt x="29941" y="33264"/>
                    <a:pt x="31216" y="32951"/>
                    <a:pt x="32471" y="32143"/>
                  </a:cubicBezTo>
                  <a:cubicBezTo>
                    <a:pt x="34277" y="31215"/>
                    <a:pt x="38068" y="28558"/>
                    <a:pt x="36933" y="27759"/>
                  </a:cubicBezTo>
                  <a:lnTo>
                    <a:pt x="36933" y="27759"/>
                  </a:lnTo>
                  <a:cubicBezTo>
                    <a:pt x="35945" y="27884"/>
                    <a:pt x="34966" y="27947"/>
                    <a:pt x="34021" y="27947"/>
                  </a:cubicBezTo>
                  <a:cubicBezTo>
                    <a:pt x="29910" y="27947"/>
                    <a:pt x="26443" y="26752"/>
                    <a:pt x="25688" y="24277"/>
                  </a:cubicBezTo>
                  <a:cubicBezTo>
                    <a:pt x="25424" y="23442"/>
                    <a:pt x="25932" y="23157"/>
                    <a:pt x="26853" y="23157"/>
                  </a:cubicBezTo>
                  <a:cubicBezTo>
                    <a:pt x="28828" y="23157"/>
                    <a:pt x="32703" y="24465"/>
                    <a:pt x="34948" y="24465"/>
                  </a:cubicBezTo>
                  <a:cubicBezTo>
                    <a:pt x="35537" y="24465"/>
                    <a:pt x="36013" y="24375"/>
                    <a:pt x="36314" y="24148"/>
                  </a:cubicBezTo>
                  <a:cubicBezTo>
                    <a:pt x="38816" y="23606"/>
                    <a:pt x="43303" y="19274"/>
                    <a:pt x="41137" y="18500"/>
                  </a:cubicBezTo>
                  <a:lnTo>
                    <a:pt x="41137" y="18500"/>
                  </a:lnTo>
                  <a:cubicBezTo>
                    <a:pt x="39565" y="18986"/>
                    <a:pt x="37927" y="19194"/>
                    <a:pt x="36455" y="19194"/>
                  </a:cubicBezTo>
                  <a:cubicBezTo>
                    <a:pt x="32299" y="19194"/>
                    <a:pt x="29474" y="17531"/>
                    <a:pt x="33245" y="15740"/>
                  </a:cubicBezTo>
                  <a:cubicBezTo>
                    <a:pt x="36340" y="14554"/>
                    <a:pt x="40131" y="15818"/>
                    <a:pt x="42375" y="13006"/>
                  </a:cubicBezTo>
                  <a:cubicBezTo>
                    <a:pt x="43355" y="10453"/>
                    <a:pt x="44696" y="5966"/>
                    <a:pt x="43742" y="4109"/>
                  </a:cubicBezTo>
                  <a:cubicBezTo>
                    <a:pt x="41314" y="2858"/>
                    <a:pt x="38595" y="2047"/>
                    <a:pt x="36153" y="2047"/>
                  </a:cubicBezTo>
                  <a:cubicBezTo>
                    <a:pt x="32654" y="2047"/>
                    <a:pt x="29725" y="3712"/>
                    <a:pt x="29041" y="8132"/>
                  </a:cubicBezTo>
                  <a:cubicBezTo>
                    <a:pt x="28743" y="9270"/>
                    <a:pt x="28120" y="10152"/>
                    <a:pt x="27203" y="10152"/>
                  </a:cubicBezTo>
                  <a:cubicBezTo>
                    <a:pt x="26852" y="10152"/>
                    <a:pt x="26459" y="10023"/>
                    <a:pt x="26024" y="9731"/>
                  </a:cubicBezTo>
                  <a:cubicBezTo>
                    <a:pt x="23651" y="7100"/>
                    <a:pt x="26901" y="3851"/>
                    <a:pt x="27468" y="1065"/>
                  </a:cubicBezTo>
                  <a:cubicBezTo>
                    <a:pt x="27065" y="312"/>
                    <a:pt x="26401" y="0"/>
                    <a:pt x="2560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29"/>
            <p:cNvSpPr/>
            <p:nvPr/>
          </p:nvSpPr>
          <p:spPr>
            <a:xfrm>
              <a:off x="4841875" y="3612075"/>
              <a:ext cx="811775" cy="761500"/>
            </a:xfrm>
            <a:custGeom>
              <a:avLst/>
              <a:gdLst/>
              <a:ahLst/>
              <a:cxnLst/>
              <a:rect l="l" t="t" r="r" b="b"/>
              <a:pathLst>
                <a:path w="32471" h="30460" extrusionOk="0">
                  <a:moveTo>
                    <a:pt x="21097" y="0"/>
                  </a:moveTo>
                  <a:lnTo>
                    <a:pt x="21097" y="0"/>
                  </a:lnTo>
                  <a:cubicBezTo>
                    <a:pt x="18312" y="4075"/>
                    <a:pt x="17873" y="9827"/>
                    <a:pt x="20014" y="14675"/>
                  </a:cubicBezTo>
                  <a:cubicBezTo>
                    <a:pt x="17796" y="15759"/>
                    <a:pt x="15114" y="17177"/>
                    <a:pt x="12663" y="18544"/>
                  </a:cubicBezTo>
                  <a:cubicBezTo>
                    <a:pt x="8614" y="14005"/>
                    <a:pt x="8589" y="9827"/>
                    <a:pt x="10007" y="4901"/>
                  </a:cubicBezTo>
                  <a:lnTo>
                    <a:pt x="10007" y="4901"/>
                  </a:lnTo>
                  <a:cubicBezTo>
                    <a:pt x="7841" y="9208"/>
                    <a:pt x="8924" y="14908"/>
                    <a:pt x="12457" y="18647"/>
                  </a:cubicBezTo>
                  <a:cubicBezTo>
                    <a:pt x="10884" y="19524"/>
                    <a:pt x="8769" y="20762"/>
                    <a:pt x="6912" y="21897"/>
                  </a:cubicBezTo>
                  <a:cubicBezTo>
                    <a:pt x="2192" y="20607"/>
                    <a:pt x="26" y="15217"/>
                    <a:pt x="464" y="10446"/>
                  </a:cubicBezTo>
                  <a:lnTo>
                    <a:pt x="464" y="10446"/>
                  </a:lnTo>
                  <a:cubicBezTo>
                    <a:pt x="0" y="10884"/>
                    <a:pt x="284" y="12096"/>
                    <a:pt x="258" y="13231"/>
                  </a:cubicBezTo>
                  <a:cubicBezTo>
                    <a:pt x="568" y="16739"/>
                    <a:pt x="2734" y="20891"/>
                    <a:pt x="6628" y="22052"/>
                  </a:cubicBezTo>
                  <a:cubicBezTo>
                    <a:pt x="6345" y="22464"/>
                    <a:pt x="4153" y="23135"/>
                    <a:pt x="4230" y="23805"/>
                  </a:cubicBezTo>
                  <a:cubicBezTo>
                    <a:pt x="4926" y="23367"/>
                    <a:pt x="6061" y="22671"/>
                    <a:pt x="7170" y="22000"/>
                  </a:cubicBezTo>
                  <a:lnTo>
                    <a:pt x="7170" y="22000"/>
                  </a:lnTo>
                  <a:cubicBezTo>
                    <a:pt x="5519" y="24527"/>
                    <a:pt x="6783" y="29840"/>
                    <a:pt x="9491" y="30459"/>
                  </a:cubicBezTo>
                  <a:cubicBezTo>
                    <a:pt x="5881" y="28138"/>
                    <a:pt x="5287" y="21819"/>
                    <a:pt x="10162" y="20220"/>
                  </a:cubicBezTo>
                  <a:cubicBezTo>
                    <a:pt x="14902" y="21989"/>
                    <a:pt x="18574" y="27881"/>
                    <a:pt x="24211" y="27881"/>
                  </a:cubicBezTo>
                  <a:cubicBezTo>
                    <a:pt x="24248" y="27881"/>
                    <a:pt x="24284" y="27881"/>
                    <a:pt x="24321" y="27880"/>
                  </a:cubicBezTo>
                  <a:cubicBezTo>
                    <a:pt x="18956" y="27236"/>
                    <a:pt x="15397" y="22438"/>
                    <a:pt x="10394" y="20091"/>
                  </a:cubicBezTo>
                  <a:cubicBezTo>
                    <a:pt x="13515" y="18286"/>
                    <a:pt x="16816" y="16507"/>
                    <a:pt x="20246" y="14804"/>
                  </a:cubicBezTo>
                  <a:lnTo>
                    <a:pt x="21871" y="14005"/>
                  </a:lnTo>
                  <a:cubicBezTo>
                    <a:pt x="24118" y="15173"/>
                    <a:pt x="27476" y="18015"/>
                    <a:pt x="30159" y="18015"/>
                  </a:cubicBezTo>
                  <a:cubicBezTo>
                    <a:pt x="30617" y="18015"/>
                    <a:pt x="31055" y="17932"/>
                    <a:pt x="31465" y="17745"/>
                  </a:cubicBezTo>
                  <a:lnTo>
                    <a:pt x="31465" y="17745"/>
                  </a:lnTo>
                  <a:cubicBezTo>
                    <a:pt x="31199" y="17778"/>
                    <a:pt x="30936" y="17794"/>
                    <a:pt x="30677" y="17794"/>
                  </a:cubicBezTo>
                  <a:cubicBezTo>
                    <a:pt x="27570" y="17794"/>
                    <a:pt x="24936" y="15495"/>
                    <a:pt x="22103" y="13876"/>
                  </a:cubicBezTo>
                  <a:cubicBezTo>
                    <a:pt x="25224" y="12380"/>
                    <a:pt x="31671" y="9053"/>
                    <a:pt x="32471" y="6061"/>
                  </a:cubicBezTo>
                  <a:lnTo>
                    <a:pt x="32471" y="6061"/>
                  </a:lnTo>
                  <a:cubicBezTo>
                    <a:pt x="31052" y="8176"/>
                    <a:pt x="28912" y="9904"/>
                    <a:pt x="26539" y="11297"/>
                  </a:cubicBezTo>
                  <a:cubicBezTo>
                    <a:pt x="25966" y="10495"/>
                    <a:pt x="28283" y="4708"/>
                    <a:pt x="28085" y="4708"/>
                  </a:cubicBezTo>
                  <a:cubicBezTo>
                    <a:pt x="28060" y="4708"/>
                    <a:pt x="27995" y="4799"/>
                    <a:pt x="27880" y="5004"/>
                  </a:cubicBezTo>
                  <a:cubicBezTo>
                    <a:pt x="24037" y="12432"/>
                    <a:pt x="30201" y="9904"/>
                    <a:pt x="20194" y="14572"/>
                  </a:cubicBezTo>
                  <a:cubicBezTo>
                    <a:pt x="17770" y="9208"/>
                    <a:pt x="19034" y="4256"/>
                    <a:pt x="2109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6432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10833" y="800767"/>
            <a:ext cx="9144000" cy="75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Sue Ellen Francisco"/>
              <a:buNone/>
              <a:defRPr sz="3000">
                <a:solidFill>
                  <a:schemeClr val="lt1"/>
                </a:solidFill>
                <a:latin typeface="Sue Ellen Francisco"/>
                <a:ea typeface="Sue Ellen Francisco"/>
                <a:cs typeface="Sue Ellen Francisco"/>
                <a:sym typeface="Sue Ellen Francisco"/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ericka the Great"/>
              <a:buNone/>
              <a:defRPr sz="3000">
                <a:solidFill>
                  <a:schemeClr val="lt1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ericka the Great"/>
              <a:buNone/>
              <a:defRPr sz="3000">
                <a:solidFill>
                  <a:schemeClr val="lt1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ericka the Great"/>
              <a:buNone/>
              <a:defRPr sz="3000">
                <a:solidFill>
                  <a:schemeClr val="lt1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ericka the Great"/>
              <a:buNone/>
              <a:defRPr sz="3000">
                <a:solidFill>
                  <a:schemeClr val="lt1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ericka the Great"/>
              <a:buNone/>
              <a:defRPr sz="3000">
                <a:solidFill>
                  <a:schemeClr val="lt1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ericka the Great"/>
              <a:buNone/>
              <a:defRPr sz="3000">
                <a:solidFill>
                  <a:schemeClr val="lt1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ericka the Great"/>
              <a:buNone/>
              <a:defRPr sz="3000">
                <a:solidFill>
                  <a:schemeClr val="lt1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Fredericka the Great"/>
              <a:buNone/>
              <a:defRPr sz="3000">
                <a:solidFill>
                  <a:schemeClr val="lt1"/>
                </a:solidFill>
                <a:latin typeface="Fredericka the Great"/>
                <a:ea typeface="Fredericka the Great"/>
                <a:cs typeface="Fredericka the Great"/>
                <a:sym typeface="Fredericka the Gre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073667" y="3662900"/>
            <a:ext cx="9776000" cy="23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7770033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6" r:id="rId7"/>
    <p:sldLayoutId id="2147483818" r:id="rId8"/>
    <p:sldLayoutId id="2147483820" r:id="rId9"/>
    <p:sldLayoutId id="2147483821" r:id="rId10"/>
    <p:sldLayoutId id="2147483822" r:id="rId11"/>
    <p:sldLayoutId id="2147483823" r:id="rId12"/>
    <p:sldLayoutId id="2147483837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7638E-17FA-46B1-8BE3-AA0285A379DF}" type="datetimeFigureOut">
              <a:rPr lang="en-US" smtClean="0"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D1398-5265-4206-899F-0B3AFBA597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2553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  <p:sldLayoutId id="2147483851" r:id="rId12"/>
    <p:sldLayoutId id="2147483852" r:id="rId13"/>
    <p:sldLayoutId id="2147483853" r:id="rId14"/>
    <p:sldLayoutId id="2147483854" r:id="rId15"/>
    <p:sldLayoutId id="2147483855" r:id="rId16"/>
    <p:sldLayoutId id="2147483856" r:id="rId17"/>
    <p:sldLayoutId id="2147483857" r:id="rId18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2.w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hyperlink" Target="1.gsp" TargetMode="Externa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Content Placeholder 2">
            <a:extLst>
              <a:ext uri="{FF2B5EF4-FFF2-40B4-BE49-F238E27FC236}">
                <a16:creationId xmlns:a16="http://schemas.microsoft.com/office/drawing/2014/main" id="{14822BB7-DB89-4357-87F0-6E511FC44A6A}"/>
              </a:ext>
            </a:extLst>
          </p:cNvPr>
          <p:cNvSpPr txBox="1">
            <a:spLocks/>
          </p:cNvSpPr>
          <p:nvPr/>
        </p:nvSpPr>
        <p:spPr>
          <a:xfrm>
            <a:off x="419100" y="2358232"/>
            <a:ext cx="5676900" cy="4393406"/>
          </a:xfrm>
          <a:prstGeom prst="rect">
            <a:avLst/>
          </a:prstGeom>
          <a:solidFill>
            <a:srgbClr val="D6F7FE"/>
          </a:solidFill>
          <a:ln>
            <a:solidFill>
              <a:srgbClr val="00B0F0"/>
            </a:solidFill>
          </a:ln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Tomaho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Tomaho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Tomaho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Tomaho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Tomaho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THUẬT NGỮ</a:t>
            </a:r>
            <a:endParaRPr lang="en-US" sz="2400" dirty="0">
              <a:solidFill>
                <a:srgbClr val="FF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Conic,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Elip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Hypebol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Parabol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Tiêu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điểm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Tiêu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cự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Phương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trình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chuẩn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tắc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chuẩn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tham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liệu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828800" lvl="4" indent="0">
              <a:buNone/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8B49A2E-2A9D-46FD-AE9C-29462A33F0E6}"/>
              </a:ext>
            </a:extLst>
          </p:cNvPr>
          <p:cNvSpPr txBox="1">
            <a:spLocks/>
          </p:cNvSpPr>
          <p:nvPr/>
        </p:nvSpPr>
        <p:spPr>
          <a:xfrm>
            <a:off x="6172200" y="2358232"/>
            <a:ext cx="5815446" cy="4351338"/>
          </a:xfrm>
          <a:prstGeom prst="rect">
            <a:avLst/>
          </a:prstGeom>
          <a:solidFill>
            <a:srgbClr val="D6F7FE"/>
          </a:solidFill>
          <a:ln>
            <a:solidFill>
              <a:srgbClr val="00B0F0"/>
            </a:solidFill>
          </a:ln>
        </p:spPr>
        <p:txBody>
          <a:bodyPr/>
          <a:lstStyle>
            <a:lvl1pPr marL="457200" indent="-457200" algn="l" defTabSz="1828800" rtl="0" eaLnBrk="1" latinLnBrk="0" hangingPunct="1">
              <a:lnSpc>
                <a:spcPct val="90000"/>
              </a:lnSpc>
              <a:spcBef>
                <a:spcPts val="2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Tomaho"/>
                <a:ea typeface="+mn-ea"/>
                <a:cs typeface="+mn-cs"/>
              </a:defRPr>
            </a:lvl1pPr>
            <a:lvl2pPr marL="1371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Tomaho"/>
                <a:ea typeface="+mn-ea"/>
                <a:cs typeface="+mn-cs"/>
              </a:defRPr>
            </a:lvl2pPr>
            <a:lvl3pPr marL="2286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Tomaho"/>
                <a:ea typeface="+mn-ea"/>
                <a:cs typeface="+mn-cs"/>
              </a:defRPr>
            </a:lvl3pPr>
            <a:lvl4pPr marL="3200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Tomaho"/>
                <a:ea typeface="+mn-ea"/>
                <a:cs typeface="+mn-cs"/>
              </a:defRPr>
            </a:lvl4pPr>
            <a:lvl5pPr marL="41148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4800" kern="1200">
                <a:solidFill>
                  <a:schemeClr val="tx1"/>
                </a:solidFill>
                <a:latin typeface="Tomaho"/>
                <a:ea typeface="+mn-ea"/>
                <a:cs typeface="+mn-cs"/>
              </a:defRPr>
            </a:lvl5pPr>
            <a:lvl6pPr marL="50292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9436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8580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72400" indent="-457200" algn="l" defTabSz="18288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b="1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KIẾN THỨC, KĨ NĂNG</a:t>
            </a:r>
            <a:endParaRPr lang="en-US" sz="2400" dirty="0">
              <a:solidFill>
                <a:srgbClr val="0000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Nhận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biết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conic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bằng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học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pPr lvl="0"/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Nhận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biết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phương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trình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chính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tắc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conic.</a:t>
            </a:r>
          </a:p>
          <a:p>
            <a:pPr lvl="0"/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Giải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quyết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một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vấn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đề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tiễn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gắn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với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conic.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419100" y="939800"/>
            <a:ext cx="11582400" cy="1384300"/>
            <a:chOff x="838200" y="1879600"/>
            <a:chExt cx="23164800" cy="2768599"/>
          </a:xfrm>
        </p:grpSpPr>
        <p:sp>
          <p:nvSpPr>
            <p:cNvPr id="97" name="Title 1">
              <a:extLst>
                <a:ext uri="{FF2B5EF4-FFF2-40B4-BE49-F238E27FC236}">
                  <a16:creationId xmlns:a16="http://schemas.microsoft.com/office/drawing/2014/main" id="{D87ADF89-46F9-4713-9744-A644701231B8}"/>
                </a:ext>
              </a:extLst>
            </p:cNvPr>
            <p:cNvSpPr txBox="1">
              <a:spLocks/>
            </p:cNvSpPr>
            <p:nvPr/>
          </p:nvSpPr>
          <p:spPr>
            <a:xfrm>
              <a:off x="838200" y="1879600"/>
              <a:ext cx="23164800" cy="276859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/>
            <a:lstStyle>
              <a:lvl1pPr algn="l" defTabSz="1828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5400" kern="1200">
                  <a:solidFill>
                    <a:schemeClr val="tx1"/>
                  </a:solidFill>
                  <a:latin typeface="Tomaho"/>
                  <a:ea typeface="+mj-ea"/>
                  <a:cs typeface="+mj-cs"/>
                </a:defRPr>
              </a:lvl1pPr>
            </a:lstStyle>
            <a:p>
              <a:endParaRPr lang="en-US" sz="2700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F6311BF-A4CF-4E55-85D0-0A86514BB33B}"/>
                </a:ext>
              </a:extLst>
            </p:cNvPr>
            <p:cNvGrpSpPr/>
            <p:nvPr/>
          </p:nvGrpSpPr>
          <p:grpSpPr>
            <a:xfrm>
              <a:off x="960066" y="2088758"/>
              <a:ext cx="14660934" cy="2320162"/>
              <a:chOff x="71819" y="148683"/>
              <a:chExt cx="6395438" cy="918856"/>
            </a:xfrm>
          </p:grpSpPr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E248C2BE-8566-4C92-B9DC-0F7EBDD761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1819" y="148683"/>
                <a:ext cx="6395438" cy="824094"/>
              </a:xfrm>
              <a:prstGeom prst="rect">
                <a:avLst/>
              </a:prstGeom>
            </p:spPr>
          </p:pic>
          <p:sp>
            <p:nvSpPr>
              <p:cNvPr id="12" name="TextBox 321">
                <a:extLst>
                  <a:ext uri="{FF2B5EF4-FFF2-40B4-BE49-F238E27FC236}">
                    <a16:creationId xmlns:a16="http://schemas.microsoft.com/office/drawing/2014/main" id="{39A246B9-3D0B-4A2B-A2B0-AD412E909BB4}"/>
                  </a:ext>
                </a:extLst>
              </p:cNvPr>
              <p:cNvSpPr txBox="1"/>
              <p:nvPr/>
            </p:nvSpPr>
            <p:spPr>
              <a:xfrm>
                <a:off x="1236809" y="245789"/>
                <a:ext cx="4239341" cy="595896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400"/>
                  </a:spcAft>
                </a:pPr>
                <a:r>
                  <a:rPr lang="en-US" sz="2400" b="1" dirty="0">
                    <a:solidFill>
                      <a:srgbClr val="FCFFEF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BA ĐƯỜNG CONIC</a:t>
                </a:r>
                <a:endParaRPr lang="en-US" sz="2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3" name="TextBox 321">
                <a:extLst>
                  <a:ext uri="{FF2B5EF4-FFF2-40B4-BE49-F238E27FC236}">
                    <a16:creationId xmlns:a16="http://schemas.microsoft.com/office/drawing/2014/main" id="{EFE5FD9A-8DAE-41E9-BE5B-4B8636094028}"/>
                  </a:ext>
                </a:extLst>
              </p:cNvPr>
              <p:cNvSpPr txBox="1"/>
              <p:nvPr/>
            </p:nvSpPr>
            <p:spPr>
              <a:xfrm>
                <a:off x="494906" y="195055"/>
                <a:ext cx="715323" cy="872484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400"/>
                  </a:spcAft>
                </a:pPr>
                <a:r>
                  <a:rPr lang="en-US" sz="2400" b="1" dirty="0">
                    <a:solidFill>
                      <a:srgbClr val="FFFFFF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22</a:t>
                </a:r>
                <a:endParaRPr lang="en-US" sz="2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58782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61">
            <a:extLst>
              <a:ext uri="{FF2B5EF4-FFF2-40B4-BE49-F238E27FC236}">
                <a16:creationId xmlns:a16="http://schemas.microsoft.com/office/drawing/2014/main" id="{EB836DD1-CC1F-4B0E-8EA6-B31692C63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9157" y="263629"/>
            <a:ext cx="6645207" cy="733898"/>
          </a:xfrm>
          <a:prstGeom prst="horizontalScroll">
            <a:avLst>
              <a:gd name="adj" fmla="val 125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ctr">
              <a:buClrTx/>
              <a:defRPr/>
            </a:pPr>
            <a:r>
              <a:rPr lang="vi-VN" sz="3200" b="1" kern="1200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2</a:t>
            </a:r>
            <a:r>
              <a:rPr lang="vi-VN" sz="3200" b="1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.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tắc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elip</a:t>
            </a:r>
            <a:r>
              <a:rPr lang="vi-VN" sz="3200" b="1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964512" y="1614068"/>
                <a:ext cx="10471049" cy="20568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Bef>
                    <a:spcPts val="20"/>
                  </a:spcBef>
                  <a:spcAft>
                    <a:spcPts val="0"/>
                  </a:spcAft>
                </a:pPr>
                <a:r>
                  <a:rPr lang="en-US" sz="2800" dirty="0" err="1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Chọn</a:t>
                </a:r>
                <a:r>
                  <a:rPr lang="en-US" sz="28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hệ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trục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tọa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độ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𝑂𝑥𝑦</m:t>
                    </m:r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sao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cho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=(−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𝑐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,0)</m:t>
                    </m:r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=(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𝑐</m:t>
                    </m:r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,0)</m:t>
                    </m:r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 </a:t>
                </a:r>
                <a:endParaRPr lang="en-US" sz="2800" dirty="0" smtClean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>
                  <a:spcBef>
                    <a:spcPts val="20"/>
                  </a:spcBef>
                  <a:spcAft>
                    <a:spcPts val="0"/>
                  </a:spcAft>
                </a:pPr>
                <a:r>
                  <a:rPr lang="en-US" sz="2800" i="1" dirty="0" err="1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Phương</a:t>
                </a:r>
                <a:r>
                  <a:rPr lang="en-US" sz="2800" i="1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i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trình</a:t>
                </a:r>
                <a:r>
                  <a:rPr lang="en-US" sz="2800" i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i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chính</a:t>
                </a:r>
                <a:r>
                  <a:rPr lang="en-US" sz="2800" i="1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i="1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tắc</a:t>
                </a:r>
                <a:r>
                  <a:rPr lang="en-US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của</a:t>
                </a:r>
                <a:r>
                  <a:rPr lang="en-US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elip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là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:</a:t>
                </a:r>
                <a:endParaRPr lang="en-US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>
                  <a:spcBef>
                    <a:spcPts val="20"/>
                  </a:spcBef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sz="2800" b="0" i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                 </m:t>
                    </m:r>
                    <m:f>
                      <m:f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+</m:t>
                    </m:r>
                    <m:f>
                      <m:f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=1</m:t>
                    </m:r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(1)     </a:t>
                </a:r>
                <a:r>
                  <a:rPr lang="en-US" sz="2800" dirty="0" err="1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trong</a:t>
                </a:r>
                <a:r>
                  <a:rPr lang="en-US" sz="28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đó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sSup>
                      <m:sSup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p>
                    </m:sSup>
                    <m:r>
                      <a:rPr lang="en-US" sz="28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−</m:t>
                    </m:r>
                    <m:sSup>
                      <m:sSup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𝑐</m:t>
                        </m:r>
                      </m:e>
                      <m:sup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>
                  <a:spcBef>
                    <a:spcPts val="20"/>
                  </a:spcBef>
                  <a:spcAft>
                    <a:spcPts val="0"/>
                  </a:spcAft>
                </a:pPr>
                <a:endParaRPr lang="en-US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4512" y="1614068"/>
                <a:ext cx="10471049" cy="2056845"/>
              </a:xfrm>
              <a:prstGeom prst="rect">
                <a:avLst/>
              </a:prstGeom>
              <a:blipFill rotWithShape="1">
                <a:blip r:embed="rId3"/>
                <a:stretch>
                  <a:fillRect l="-1164" t="-29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412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1">
            <a:extLst>
              <a:ext uri="{FF2B5EF4-FFF2-40B4-BE49-F238E27FC236}">
                <a16:creationId xmlns:a16="http://schemas.microsoft.com/office/drawing/2014/main" id="{EB836DD1-CC1F-4B0E-8EA6-B31692C63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7030" y="305192"/>
            <a:ext cx="6645207" cy="733898"/>
          </a:xfrm>
          <a:prstGeom prst="horizontalScroll">
            <a:avLst>
              <a:gd name="adj" fmla="val 125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ctr">
              <a:buClrTx/>
              <a:defRPr/>
            </a:pPr>
            <a:r>
              <a:rPr lang="vi-VN" sz="3200" b="1" kern="1200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3</a:t>
            </a:r>
            <a:r>
              <a:rPr lang="vi-VN" sz="3200" b="1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.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dạng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elip</a:t>
            </a:r>
            <a:r>
              <a:rPr lang="vi-VN" sz="3200" b="1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pic>
        <p:nvPicPr>
          <p:cNvPr id="4" name="Picture 2" descr="Củng cố kiến thứ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028" y="672141"/>
            <a:ext cx="5885295" cy="4032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857030" y="1326946"/>
            <a:ext cx="516599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Elip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cắt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Ox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b="1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dirty="0" smtClean="0">
                <a:latin typeface="Times New Roman" panose="02020603050405020304" pitchFamily="18" charset="0"/>
                <a:ea typeface="TimesNewRomanPSMT"/>
              </a:rPr>
              <a:t>A</a:t>
            </a:r>
            <a:r>
              <a:rPr lang="en-US" sz="2800" baseline="-25000" dirty="0" smtClean="0">
                <a:latin typeface="Times New Roman" panose="02020603050405020304" pitchFamily="18" charset="0"/>
                <a:ea typeface="TimesNewRomanPSMT"/>
              </a:rPr>
              <a:t>1</a:t>
            </a:r>
            <a:r>
              <a:rPr lang="en-US" sz="2800" dirty="0">
                <a:latin typeface="Times New Roman" panose="02020603050405020304" pitchFamily="18" charset="0"/>
                <a:ea typeface="TimesNewRomanPSMT"/>
              </a:rPr>
              <a:t>(-a;0); A</a:t>
            </a:r>
            <a:r>
              <a:rPr lang="en-US" sz="2800" baseline="-25000" dirty="0">
                <a:latin typeface="Times New Roman" panose="02020603050405020304" pitchFamily="18" charset="0"/>
                <a:ea typeface="TimesNewRomanPSMT"/>
              </a:rPr>
              <a:t>2</a:t>
            </a:r>
            <a:r>
              <a:rPr lang="en-US" sz="2800" dirty="0">
                <a:latin typeface="Times New Roman" panose="02020603050405020304" pitchFamily="18" charset="0"/>
                <a:ea typeface="TimesNewRomanPSMT"/>
              </a:rPr>
              <a:t>(a;0</a:t>
            </a:r>
            <a:r>
              <a:rPr lang="en-US" sz="2800" dirty="0" smtClean="0">
                <a:latin typeface="Times New Roman" panose="02020603050405020304" pitchFamily="18" charset="0"/>
                <a:ea typeface="TimesNewRomanPSMT"/>
              </a:rPr>
              <a:t>).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Elip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cắt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Oy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hai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B</a:t>
            </a:r>
            <a:r>
              <a:rPr lang="en-US" sz="28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(0;-b); B</a:t>
            </a:r>
            <a:r>
              <a:rPr lang="en-US" sz="28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(0;b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30211" y="3516278"/>
            <a:ext cx="66452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A</a:t>
            </a:r>
            <a:r>
              <a:rPr 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A</a:t>
            </a:r>
            <a:r>
              <a:rPr 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B</a:t>
            </a:r>
            <a:r>
              <a:rPr 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B</a:t>
            </a:r>
            <a:r>
              <a:rPr lang="en-US" sz="2800" i="1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đỉnh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elip</a:t>
            </a:r>
            <a:r>
              <a:rPr lang="en-US" sz="28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4453" y="4039498"/>
            <a:ext cx="81207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</a:t>
            </a:r>
            <a:r>
              <a:rPr lang="en-US" sz="2800" i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2800" i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trục</a:t>
            </a:r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lớn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dài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2a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2800" i="1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2800" i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2800" i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trục</a:t>
            </a:r>
            <a:r>
              <a:rPr lang="en-US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nhỏ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dài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2b.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0260" y="5097294"/>
            <a:ext cx="703309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Elip</a:t>
            </a:r>
            <a:r>
              <a:rPr lang="en-US" sz="28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nhận</a:t>
            </a:r>
            <a:r>
              <a:rPr lang="en-US" sz="28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trục</a:t>
            </a:r>
            <a:r>
              <a:rPr lang="en-US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tọa</a:t>
            </a:r>
            <a:r>
              <a:rPr lang="en-US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8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Ox, </a:t>
            </a:r>
            <a:r>
              <a:rPr lang="en-US" sz="2800" dirty="0" err="1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Oy</a:t>
            </a:r>
            <a:r>
              <a:rPr lang="en-US" sz="28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trục</a:t>
            </a:r>
            <a:r>
              <a:rPr lang="en-US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xứng</a:t>
            </a:r>
            <a:r>
              <a:rPr lang="en-US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gốc</a:t>
            </a:r>
            <a:r>
              <a:rPr lang="en-US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tọa</a:t>
            </a:r>
            <a:r>
              <a:rPr lang="en-US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</a:t>
            </a:r>
            <a:r>
              <a:rPr lang="en-US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O </a:t>
            </a:r>
            <a:r>
              <a:rPr lang="en-US" sz="2800" dirty="0" err="1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tâm</a:t>
            </a:r>
            <a:r>
              <a:rPr lang="en-US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đối</a:t>
            </a:r>
            <a:r>
              <a:rPr lang="en-US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xứng</a:t>
            </a:r>
            <a:r>
              <a:rPr lang="en-US" sz="2800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824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9966" y="1653703"/>
            <a:ext cx="88327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VÍ DỤ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1: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elip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lớn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trục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lần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lượt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8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6.</a:t>
            </a:r>
          </a:p>
        </p:txBody>
      </p:sp>
    </p:spTree>
    <p:extLst>
      <p:ext uri="{BB962C8B-B14F-4D97-AF65-F5344CB8AC3E}">
        <p14:creationId xmlns:p14="http://schemas.microsoft.com/office/powerpoint/2010/main" val="319279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9" name="Content Placeholder 2">
                <a:extLst>
                  <a:ext uri="{FF2B5EF4-FFF2-40B4-BE49-F238E27FC236}">
                    <a16:creationId xmlns:a16="http://schemas.microsoft.com/office/drawing/2014/main" id="{14822BB7-DB89-4357-87F0-6E511FC44A6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9100" y="990600"/>
                <a:ext cx="5562601" cy="5705875"/>
              </a:xfrm>
              <a:prstGeom prst="rect">
                <a:avLst/>
              </a:prstGeom>
              <a:solidFill>
                <a:srgbClr val="E7F7FF"/>
              </a:solidFill>
              <a:ln>
                <a:solidFill>
                  <a:srgbClr val="00B0F0"/>
                </a:solidFill>
              </a:ln>
            </p:spPr>
            <p:txBody>
              <a:bodyPr/>
              <a:lstStyle>
                <a:lvl1pPr marL="457200" indent="-457200" algn="l" defTabSz="1828800" rtl="0" eaLnBrk="1" latinLnBrk="0" hangingPunct="1">
                  <a:lnSpc>
                    <a:spcPct val="90000"/>
                  </a:lnSpc>
                  <a:spcBef>
                    <a:spcPts val="2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Tomaho"/>
                    <a:ea typeface="+mn-ea"/>
                    <a:cs typeface="+mn-cs"/>
                  </a:defRPr>
                </a:lvl1pPr>
                <a:lvl2pPr marL="13716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Tomaho"/>
                    <a:ea typeface="+mn-ea"/>
                    <a:cs typeface="+mn-cs"/>
                  </a:defRPr>
                </a:lvl2pPr>
                <a:lvl3pPr marL="22860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Tomaho"/>
                    <a:ea typeface="+mn-ea"/>
                    <a:cs typeface="+mn-cs"/>
                  </a:defRPr>
                </a:lvl3pPr>
                <a:lvl4pPr marL="32004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Tomaho"/>
                    <a:ea typeface="+mn-ea"/>
                    <a:cs typeface="+mn-cs"/>
                  </a:defRPr>
                </a:lvl4pPr>
                <a:lvl5pPr marL="41148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Tomaho"/>
                    <a:ea typeface="+mn-ea"/>
                    <a:cs typeface="+mn-cs"/>
                  </a:defRPr>
                </a:lvl5pPr>
                <a:lvl6pPr marL="50292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9436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8580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724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400" b="1" dirty="0" err="1">
                    <a:solidFill>
                      <a:srgbClr val="0000FF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Luyện</a:t>
                </a:r>
                <a:r>
                  <a:rPr lang="en-US" sz="2400" b="1" dirty="0">
                    <a:solidFill>
                      <a:srgbClr val="0000FF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00FF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tập</a:t>
                </a:r>
                <a:r>
                  <a:rPr lang="en-US" sz="2400" b="1" dirty="0">
                    <a:solidFill>
                      <a:srgbClr val="0000FF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2.</a:t>
                </a:r>
                <a:endParaRPr lang="en-US" sz="2400" dirty="0">
                  <a:solidFill>
                    <a:srgbClr val="0000FF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Cho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Elip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có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phương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trình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chính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tắc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700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7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700" i="1">
                            <a:latin typeface="Cambria Math"/>
                          </a:rPr>
                          <m:t>100</m:t>
                        </m:r>
                      </m:den>
                    </m:f>
                    <m:r>
                      <a:rPr lang="en-US" sz="2700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7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7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700" i="1">
                                <a:latin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7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700" i="1">
                            <a:latin typeface="Cambria Math"/>
                          </a:rPr>
                          <m:t>64</m:t>
                        </m:r>
                      </m:den>
                    </m:f>
                    <m:r>
                      <a:rPr lang="en-US" sz="2700" i="1">
                        <a:latin typeface="Cambria Math"/>
                      </a:rPr>
                      <m:t>=1</m:t>
                    </m:r>
                  </m:oMath>
                </a14:m>
                <a:r>
                  <a:rPr lang="en-US" sz="27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</a:t>
                </a:r>
              </a:p>
              <a:p>
                <a:pPr marL="0" indent="0">
                  <a:buNone/>
                </a:pP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Tìm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các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tiêu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điểm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và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tiêu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cự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của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elip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</a:t>
                </a:r>
              </a:p>
            </p:txBody>
          </p:sp>
        </mc:Choice>
        <mc:Fallback>
          <p:sp>
            <p:nvSpPr>
              <p:cNvPr id="99" name="Content Placeholder 2">
                <a:extLst>
                  <a:ext uri="{FF2B5EF4-FFF2-40B4-BE49-F238E27FC236}">
                    <a16:creationId xmlns:a16="http://schemas.microsoft.com/office/drawing/2014/main" id="{14822BB7-DB89-4357-87F0-6E511FC44A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" y="990600"/>
                <a:ext cx="5562601" cy="5705875"/>
              </a:xfrm>
              <a:prstGeom prst="rect">
                <a:avLst/>
              </a:prstGeom>
              <a:blipFill>
                <a:blip r:embed="rId3"/>
                <a:stretch>
                  <a:fillRect l="-1641" t="-1386"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08B49A2E-2A9D-46FD-AE9C-29462A33F0E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6000" y="990600"/>
                <a:ext cx="5929746" cy="5705875"/>
              </a:xfrm>
              <a:prstGeom prst="rect">
                <a:avLst/>
              </a:prstGeom>
              <a:solidFill>
                <a:srgbClr val="E7F7FF"/>
              </a:solidFill>
              <a:ln>
                <a:solidFill>
                  <a:srgbClr val="00B0F0"/>
                </a:solidFill>
              </a:ln>
            </p:spPr>
            <p:txBody>
              <a:bodyPr/>
              <a:lstStyle>
                <a:lvl1pPr marL="457200" indent="-457200" algn="l" defTabSz="1828800" rtl="0" eaLnBrk="1" latinLnBrk="0" hangingPunct="1">
                  <a:lnSpc>
                    <a:spcPct val="90000"/>
                  </a:lnSpc>
                  <a:spcBef>
                    <a:spcPts val="2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Tomaho"/>
                    <a:ea typeface="+mn-ea"/>
                    <a:cs typeface="+mn-cs"/>
                  </a:defRPr>
                </a:lvl1pPr>
                <a:lvl2pPr marL="13716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Tomaho"/>
                    <a:ea typeface="+mn-ea"/>
                    <a:cs typeface="+mn-cs"/>
                  </a:defRPr>
                </a:lvl2pPr>
                <a:lvl3pPr marL="22860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Tomaho"/>
                    <a:ea typeface="+mn-ea"/>
                    <a:cs typeface="+mn-cs"/>
                  </a:defRPr>
                </a:lvl3pPr>
                <a:lvl4pPr marL="32004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Tomaho"/>
                    <a:ea typeface="+mn-ea"/>
                    <a:cs typeface="+mn-cs"/>
                  </a:defRPr>
                </a:lvl4pPr>
                <a:lvl5pPr marL="41148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Tomaho"/>
                    <a:ea typeface="+mn-ea"/>
                    <a:cs typeface="+mn-cs"/>
                  </a:defRPr>
                </a:lvl5pPr>
                <a:lvl6pPr marL="50292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9436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8580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724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400" dirty="0" err="1">
                    <a:solidFill>
                      <a:srgbClr val="0000FF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Giải</a:t>
                </a:r>
                <a:r>
                  <a:rPr lang="en-US" sz="2400" dirty="0">
                    <a:solidFill>
                      <a:srgbClr val="0000FF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Ta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có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=100</m:t>
                    </m:r>
                  </m:oMath>
                </a14:m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=64</m:t>
                    </m:r>
                  </m:oMath>
                </a14:m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Do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đó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𝑐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400" i="1">
                        <a:latin typeface="Cambria Math"/>
                      </a:rPr>
                      <m:t>=6</m:t>
                    </m:r>
                  </m:oMath>
                </a14:m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</a:t>
                </a:r>
              </a:p>
              <a:p>
                <a:pPr marL="0" indent="0">
                  <a:buNone/>
                </a:pP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Vậy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elip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có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hai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tiêu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điểm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là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−6;0</m:t>
                        </m:r>
                      </m:e>
                    </m:d>
                  </m:oMath>
                </a14:m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;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latin typeface="Cambria Math"/>
                          </a:rPr>
                          <m:t>6;0</m:t>
                        </m:r>
                      </m:e>
                    </m:d>
                  </m:oMath>
                </a14:m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và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tiêu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cự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là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/>
                          </a:rPr>
                          <m:t>𝐹</m:t>
                        </m:r>
                      </m:e>
                      <m:sub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400" i="1">
                        <a:latin typeface="Cambria Math"/>
                      </a:rPr>
                      <m:t>=2</m:t>
                    </m:r>
                    <m:r>
                      <a:rPr lang="en-US" sz="2400" i="1">
                        <a:latin typeface="Cambria Math"/>
                      </a:rPr>
                      <m:t>𝑐</m:t>
                    </m:r>
                    <m:r>
                      <a:rPr lang="en-US" sz="2400" i="1">
                        <a:latin typeface="Cambria Math"/>
                      </a:rPr>
                      <m:t>=12</m:t>
                    </m:r>
                  </m:oMath>
                </a14:m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</a:t>
                </a:r>
                <a:endParaRPr lang="en-US" sz="240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0" indent="0">
                  <a:buNone/>
                </a:pPr>
                <a:endParaRPr lang="en-US" sz="240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0" indent="0">
                  <a:buNone/>
                </a:pPr>
                <a:endParaRPr lang="en-US" sz="240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0" indent="0">
                  <a:buNone/>
                </a:pPr>
                <a:endParaRPr lang="en-US" sz="2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0" indent="0">
                  <a:buNone/>
                </a:pPr>
                <a:endParaRPr lang="en-US" sz="240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08B49A2E-2A9D-46FD-AE9C-29462A33F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990600"/>
                <a:ext cx="5929746" cy="5705875"/>
              </a:xfrm>
              <a:prstGeom prst="rect">
                <a:avLst/>
              </a:prstGeom>
              <a:blipFill>
                <a:blip r:embed="rId4"/>
                <a:stretch>
                  <a:fillRect l="-1436" t="-1386"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30528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99" name="Content Placeholder 2">
                <a:extLst>
                  <a:ext uri="{FF2B5EF4-FFF2-40B4-BE49-F238E27FC236}">
                    <a16:creationId xmlns:a16="http://schemas.microsoft.com/office/drawing/2014/main" id="{14822BB7-DB89-4357-87F0-6E511FC44A6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19100" y="990600"/>
                <a:ext cx="5562601" cy="5705875"/>
              </a:xfrm>
              <a:prstGeom prst="rect">
                <a:avLst/>
              </a:prstGeom>
              <a:solidFill>
                <a:srgbClr val="E7F7FF"/>
              </a:solidFill>
              <a:ln>
                <a:solidFill>
                  <a:srgbClr val="00B0F0"/>
                </a:solidFill>
              </a:ln>
            </p:spPr>
            <p:txBody>
              <a:bodyPr/>
              <a:lstStyle>
                <a:lvl1pPr marL="457200" indent="-457200" algn="l" defTabSz="1828800" rtl="0" eaLnBrk="1" latinLnBrk="0" hangingPunct="1">
                  <a:lnSpc>
                    <a:spcPct val="90000"/>
                  </a:lnSpc>
                  <a:spcBef>
                    <a:spcPts val="2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Tomaho"/>
                    <a:ea typeface="+mn-ea"/>
                    <a:cs typeface="+mn-cs"/>
                  </a:defRPr>
                </a:lvl1pPr>
                <a:lvl2pPr marL="13716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Tomaho"/>
                    <a:ea typeface="+mn-ea"/>
                    <a:cs typeface="+mn-cs"/>
                  </a:defRPr>
                </a:lvl2pPr>
                <a:lvl3pPr marL="22860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Tomaho"/>
                    <a:ea typeface="+mn-ea"/>
                    <a:cs typeface="+mn-cs"/>
                  </a:defRPr>
                </a:lvl3pPr>
                <a:lvl4pPr marL="32004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Tomaho"/>
                    <a:ea typeface="+mn-ea"/>
                    <a:cs typeface="+mn-cs"/>
                  </a:defRPr>
                </a:lvl4pPr>
                <a:lvl5pPr marL="41148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Tomaho"/>
                    <a:ea typeface="+mn-ea"/>
                    <a:cs typeface="+mn-cs"/>
                  </a:defRPr>
                </a:lvl5pPr>
                <a:lvl6pPr marL="50292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9436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8580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724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400" b="1" dirty="0" err="1">
                    <a:solidFill>
                      <a:srgbClr val="008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Vận</a:t>
                </a:r>
                <a:r>
                  <a:rPr lang="en-US" sz="2400" b="1" dirty="0">
                    <a:solidFill>
                      <a:srgbClr val="008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b="1" dirty="0" err="1">
                    <a:solidFill>
                      <a:srgbClr val="008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dụng</a:t>
                </a:r>
                <a:r>
                  <a:rPr lang="en-US" sz="2400" b="1" dirty="0">
                    <a:solidFill>
                      <a:srgbClr val="008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1.</a:t>
                </a:r>
                <a:endParaRPr lang="en-US" sz="2400" dirty="0">
                  <a:solidFill>
                    <a:srgbClr val="008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Trong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bản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vẽ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thiết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kế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vòm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của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ô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thoáng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trong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hình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7.22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là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nửa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nằm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phía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trên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trục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hoành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của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elip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có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phương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trình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16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=1</m:t>
                    </m:r>
                  </m:oMath>
                </a14:m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</a:t>
                </a:r>
              </a:p>
              <a:p>
                <a:pPr marL="0" indent="0">
                  <a:buNone/>
                </a:pP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Biết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rằng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1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đơn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vị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trên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mặt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phẳng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tọa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độ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của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bản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vẽ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thiết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kế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ứng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với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30 cm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trên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thực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tế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Tính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chiều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cao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h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của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ô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thoáng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tại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điểm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cách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điểm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chính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giữa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của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đế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ô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thoáng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75 cm. </a:t>
                </a:r>
              </a:p>
            </p:txBody>
          </p:sp>
        </mc:Choice>
        <mc:Fallback>
          <p:sp>
            <p:nvSpPr>
              <p:cNvPr id="99" name="Content Placeholder 2">
                <a:extLst>
                  <a:ext uri="{FF2B5EF4-FFF2-40B4-BE49-F238E27FC236}">
                    <a16:creationId xmlns:a16="http://schemas.microsoft.com/office/drawing/2014/main" id="{14822BB7-DB89-4357-87F0-6E511FC44A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00" y="990600"/>
                <a:ext cx="5562601" cy="5705875"/>
              </a:xfrm>
              <a:prstGeom prst="rect">
                <a:avLst/>
              </a:prstGeom>
              <a:blipFill>
                <a:blip r:embed="rId3"/>
                <a:stretch>
                  <a:fillRect l="-1641" t="-1386" r="-1204"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08B49A2E-2A9D-46FD-AE9C-29462A33F0E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096000" y="990600"/>
                <a:ext cx="5929746" cy="5705875"/>
              </a:xfrm>
              <a:prstGeom prst="rect">
                <a:avLst/>
              </a:prstGeom>
              <a:solidFill>
                <a:srgbClr val="E7F7FF"/>
              </a:solidFill>
              <a:ln>
                <a:solidFill>
                  <a:srgbClr val="00B0F0"/>
                </a:solidFill>
              </a:ln>
            </p:spPr>
            <p:txBody>
              <a:bodyPr/>
              <a:lstStyle>
                <a:lvl1pPr marL="457200" indent="-457200" algn="l" defTabSz="1828800" rtl="0" eaLnBrk="1" latinLnBrk="0" hangingPunct="1">
                  <a:lnSpc>
                    <a:spcPct val="90000"/>
                  </a:lnSpc>
                  <a:spcBef>
                    <a:spcPts val="2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Tomaho"/>
                    <a:ea typeface="+mn-ea"/>
                    <a:cs typeface="+mn-cs"/>
                  </a:defRPr>
                </a:lvl1pPr>
                <a:lvl2pPr marL="13716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Tomaho"/>
                    <a:ea typeface="+mn-ea"/>
                    <a:cs typeface="+mn-cs"/>
                  </a:defRPr>
                </a:lvl2pPr>
                <a:lvl3pPr marL="22860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Tomaho"/>
                    <a:ea typeface="+mn-ea"/>
                    <a:cs typeface="+mn-cs"/>
                  </a:defRPr>
                </a:lvl3pPr>
                <a:lvl4pPr marL="32004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Tomaho"/>
                    <a:ea typeface="+mn-ea"/>
                    <a:cs typeface="+mn-cs"/>
                  </a:defRPr>
                </a:lvl4pPr>
                <a:lvl5pPr marL="41148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4800" kern="1200">
                    <a:solidFill>
                      <a:schemeClr val="tx1"/>
                    </a:solidFill>
                    <a:latin typeface="Tomaho"/>
                    <a:ea typeface="+mn-ea"/>
                    <a:cs typeface="+mn-cs"/>
                  </a:defRPr>
                </a:lvl5pPr>
                <a:lvl6pPr marL="50292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59436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68580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7772400" indent="-457200" algn="l" defTabSz="18288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6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400" dirty="0">
                    <a:solidFill>
                      <a:srgbClr val="008000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Giải: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Ta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có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𝑎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=16</m:t>
                    </m:r>
                  </m:oMath>
                </a14:m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latin typeface="Cambria Math"/>
                          </a:rPr>
                          <m:t>𝑏</m:t>
                        </m:r>
                      </m:e>
                      <m:sup>
                        <m:r>
                          <a:rPr lang="en-US" sz="24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latin typeface="Cambria Math"/>
                      </a:rPr>
                      <m:t>=4</m:t>
                    </m:r>
                  </m:oMath>
                </a14:m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nên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endParaRPr lang="en-US" sz="2400" i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      </m:t>
                    </m:r>
                    <m:r>
                      <a:rPr lang="en-US" sz="2400" i="1">
                        <a:latin typeface="Cambria Math"/>
                      </a:rPr>
                      <m:t>𝑐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sz="2400" i="1">
                            <a:latin typeface="Cambria Math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400" i="1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400" i="1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/>
                          </a:rPr>
                          <m:t>16−4</m:t>
                        </m:r>
                      </m:e>
                    </m:rad>
                    <m:r>
                      <a:rPr lang="en-US" sz="2400" i="1">
                        <a:latin typeface="Cambria Math"/>
                      </a:rPr>
                      <m:t>=2</m:t>
                    </m:r>
                    <m:rad>
                      <m:radPr>
                        <m:degHide m:val="on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2400" i="1">
                            <a:latin typeface="Cambria Math"/>
                          </a:rPr>
                          <m:t>3</m:t>
                        </m:r>
                      </m:e>
                    </m:rad>
                  </m:oMath>
                </a14:m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Vì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𝑎</m:t>
                    </m:r>
                    <m:r>
                      <a:rPr lang="en-US" sz="2400" i="1">
                        <a:latin typeface="Cambria Math"/>
                      </a:rPr>
                      <m:t>=4</m:t>
                    </m:r>
                  </m:oMath>
                </a14:m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nên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khoảng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cách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từ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O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đến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vị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trí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ngoài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cùng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bằng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4.30=120</m:t>
                    </m:r>
                  </m:oMath>
                </a14:m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cm.</a:t>
                </a:r>
              </a:p>
              <a:p>
                <a:pPr marL="0" indent="0">
                  <a:buNone/>
                </a:pP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Vì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𝑏</m:t>
                    </m:r>
                    <m:r>
                      <a:rPr lang="en-US" sz="2400" i="1">
                        <a:latin typeface="Cambria Math"/>
                      </a:rPr>
                      <m:t>=2</m:t>
                    </m:r>
                  </m:oMath>
                </a14:m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nên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khoảng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cách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từ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O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đến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vị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trí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đỉnh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phía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trên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bằng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/>
                      </a:rPr>
                      <m:t>2.30=60</m:t>
                    </m:r>
                  </m:oMath>
                </a14:m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cm.</a:t>
                </a:r>
              </a:p>
              <a:p>
                <a:pPr marL="0" indent="0">
                  <a:buNone/>
                </a:pP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Ta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có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tỉ</a:t>
                </a: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en-US" sz="2400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lệ</a:t>
                </a:r>
                <a:endParaRPr lang="en-US" sz="2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0" indent="0">
                  <a:buNone/>
                </a:pPr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h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60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120−75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75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⇔</m:t>
                    </m:r>
                    <m:r>
                      <a:rPr lang="en-US" sz="2400" i="1">
                        <a:latin typeface="Cambria Math"/>
                      </a:rPr>
                      <m:t>h</m:t>
                    </m:r>
                    <m:r>
                      <a:rPr lang="en-US" sz="24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latin typeface="Cambria Math"/>
                          </a:rPr>
                          <m:t>45.60</m:t>
                        </m:r>
                      </m:num>
                      <m:den>
                        <m:r>
                          <a:rPr lang="en-US" sz="2400" i="1">
                            <a:latin typeface="Cambria Math"/>
                          </a:rPr>
                          <m:t>75</m:t>
                        </m:r>
                      </m:den>
                    </m:f>
                    <m:r>
                      <a:rPr lang="en-US" sz="2400" i="1">
                        <a:latin typeface="Cambria Math"/>
                      </a:rPr>
                      <m:t>=36</m:t>
                    </m:r>
                  </m:oMath>
                </a14:m>
                <a:r>
                  <a:rPr lang="en-US" sz="24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cm.</a:t>
                </a:r>
              </a:p>
              <a:p>
                <a:pPr marL="0" indent="0">
                  <a:buNone/>
                </a:pPr>
                <a:endParaRPr lang="en-US" sz="240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0" indent="0">
                  <a:buNone/>
                </a:pPr>
                <a:endParaRPr lang="en-US" sz="240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0" indent="0">
                  <a:buNone/>
                </a:pPr>
                <a:endParaRPr lang="en-US" sz="240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  <a:p>
                <a:pPr marL="0" indent="0">
                  <a:buNone/>
                </a:pPr>
                <a:endParaRPr lang="en-US" sz="2400" dirty="0">
                  <a:solidFill>
                    <a:srgbClr val="FF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08B49A2E-2A9D-46FD-AE9C-29462A33F0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990600"/>
                <a:ext cx="5929746" cy="5705875"/>
              </a:xfrm>
              <a:prstGeom prst="rect">
                <a:avLst/>
              </a:prstGeom>
              <a:blipFill>
                <a:blip r:embed="rId4"/>
                <a:stretch>
                  <a:fillRect l="-1436" t="-1386"/>
                </a:stretch>
              </a:blipFill>
              <a:ln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/>
          <p:nvPr/>
        </p:nvPicPr>
        <p:blipFill rotWithShape="1">
          <a:blip r:embed="rId5"/>
          <a:srcRect l="55068" b="51826"/>
          <a:stretch/>
        </p:blipFill>
        <p:spPr bwMode="auto">
          <a:xfrm>
            <a:off x="1181100" y="4991100"/>
            <a:ext cx="4648200" cy="17053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242371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810491" y="1950041"/>
                <a:ext cx="10079182" cy="22495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2800" b="1" dirty="0" smtClean="0">
                    <a:latin typeface="Times New Roman" panose="02020603050405020304" pitchFamily="18" charset="0"/>
                    <a:ea typeface="TimesNewRomanPSMT"/>
                  </a:rPr>
                  <a:t>VÍ DỤ</a:t>
                </a:r>
                <a:r>
                  <a:rPr lang="en-US" sz="2800" b="1" dirty="0" smtClean="0">
                    <a:latin typeface="Times New Roman" panose="02020603050405020304" pitchFamily="18" charset="0"/>
                    <a:ea typeface="TimesNewRomanPSMT"/>
                  </a:rPr>
                  <a:t> </a:t>
                </a:r>
                <a:r>
                  <a:rPr lang="en-US" sz="2800" b="1" dirty="0" smtClean="0">
                    <a:latin typeface="Times New Roman" panose="02020603050405020304" pitchFamily="18" charset="0"/>
                    <a:ea typeface="TimesNewRomanPSMT"/>
                  </a:rPr>
                  <a:t>2:</a:t>
                </a:r>
                <a:r>
                  <a:rPr lang="en-US" sz="2800" dirty="0" smtClean="0">
                    <a:latin typeface="Times New Roman" panose="02020603050405020304" pitchFamily="18" charset="0"/>
                    <a:ea typeface="TimesNewRomanPSMT"/>
                  </a:rPr>
                  <a:t> Cho </a:t>
                </a:r>
                <a:r>
                  <a:rPr lang="en-US" sz="2800" dirty="0" err="1">
                    <a:latin typeface="Times New Roman" panose="02020603050405020304" pitchFamily="18" charset="0"/>
                    <a:ea typeface="TimesNewRomanPSMT"/>
                  </a:rPr>
                  <a:t>elip</a:t>
                </a:r>
                <a:r>
                  <a:rPr lang="en-US" sz="2800" dirty="0">
                    <a:latin typeface="Times New Roman" panose="02020603050405020304" pitchFamily="18" charset="0"/>
                    <a:ea typeface="TimesNewRomanPSMT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NewRomanPSMT"/>
                  </a:rPr>
                  <a:t>có</a:t>
                </a:r>
                <a:r>
                  <a:rPr lang="en-US" sz="2800" dirty="0">
                    <a:latin typeface="Times New Roman" panose="02020603050405020304" pitchFamily="18" charset="0"/>
                    <a:ea typeface="TimesNewRomanPSMT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NewRomanPSMT"/>
                  </a:rPr>
                  <a:t>phương</a:t>
                </a:r>
                <a:r>
                  <a:rPr lang="en-US" sz="2800" dirty="0">
                    <a:latin typeface="Times New Roman" panose="02020603050405020304" pitchFamily="18" charset="0"/>
                    <a:ea typeface="TimesNewRomanPSMT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TimesNewRomanPSMT"/>
                  </a:rPr>
                  <a:t>trình</a:t>
                </a:r>
                <a:r>
                  <a:rPr lang="en-US" sz="2800" dirty="0">
                    <a:latin typeface="Times New Roman" panose="02020603050405020304" pitchFamily="18" charset="0"/>
                    <a:ea typeface="TimesNewRomanPSMT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ea typeface="TimesNewRomanPSMT"/>
                  </a:rPr>
                  <a:t>sau</a:t>
                </a:r>
                <a:r>
                  <a:rPr lang="en-US" sz="2800" dirty="0" smtClean="0">
                    <a:latin typeface="Times New Roman" panose="02020603050405020304" pitchFamily="18" charset="0"/>
                    <a:ea typeface="TimesNewRomanPSMT"/>
                  </a:rPr>
                  <a:t>:</a:t>
                </a:r>
                <a:endParaRPr lang="en-US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NewRomanPSMT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NewRomanPSMT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NewRomanPSMT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NewRomanPSMT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NewRomanPSMT"/>
                            </a:rPr>
                            <m:t>9</m:t>
                          </m:r>
                        </m:den>
                      </m:f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NewRomanPSMT"/>
                        </a:rPr>
                        <m:t>+</m:t>
                      </m:r>
                      <m:f>
                        <m:f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NewRomanPSMT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NewRomanPSMT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NewRomanPSMT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TimesNewRomanPSMT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TimesNewRomanPSMT"/>
                            </a:rPr>
                            <m:t>1</m:t>
                          </m:r>
                        </m:den>
                      </m:f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TimesNewRomanPSMT"/>
                        </a:rPr>
                        <m:t>=1</m:t>
                      </m:r>
                    </m:oMath>
                  </m:oMathPara>
                </a14:m>
                <a:endParaRPr lang="en-US" sz="2800" dirty="0" smtClean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a, </a:t>
                </a:r>
                <a:r>
                  <a:rPr lang="en-US" sz="28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Xác</a:t>
                </a: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định</a:t>
                </a: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tọa</a:t>
                </a: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độ</a:t>
                </a: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các</a:t>
                </a: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đỉnh</a:t>
                </a: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</a:t>
                </a: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tọa</a:t>
                </a: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độ</a:t>
                </a: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các</a:t>
                </a: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tiêu</a:t>
                </a: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điểm</a:t>
                </a:r>
                <a:endParaRPr lang="en-US" sz="2800" dirty="0" smtClean="0"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b, </a:t>
                </a:r>
                <a:r>
                  <a:rPr lang="en-US" sz="28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Xác</a:t>
                </a: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định</a:t>
                </a: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độ</a:t>
                </a: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dài</a:t>
                </a: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các</a:t>
                </a: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trục</a:t>
                </a: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</a:t>
                </a: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độ</a:t>
                </a: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dài</a:t>
                </a: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tiêu</a:t>
                </a:r>
                <a:r>
                  <a:rPr lang="en-US" sz="2800" dirty="0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cự</a:t>
                </a:r>
                <a:endParaRPr lang="en-US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491" y="1950041"/>
                <a:ext cx="10079182" cy="2249590"/>
              </a:xfrm>
              <a:prstGeom prst="rect">
                <a:avLst/>
              </a:prstGeom>
              <a:blipFill>
                <a:blip r:embed="rId2"/>
                <a:stretch>
                  <a:fillRect l="-1270" t="-2981" b="-67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317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810491" y="1950041"/>
                <a:ext cx="10079182" cy="25012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NewRomanPSMT"/>
                  </a:rPr>
                  <a:t>VÍ DỤ </a:t>
                </a:r>
                <a:r>
                  <a:rPr lang="en-US" sz="2800" b="1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NewRomanPSMT"/>
                  </a:rPr>
                  <a:t>3</a:t>
                </a:r>
                <a:r>
                  <a:rPr lang="en-US" sz="2800" b="1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NewRomanPSMT"/>
                  </a:rPr>
                  <a:t>: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NewRomanPSMT"/>
                  </a:rPr>
                  <a:t> Cho </a:t>
                </a:r>
                <a:r>
                  <a:rPr lang="en-US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NewRomanPSMT"/>
                  </a:rPr>
                  <a:t>elip</a:t>
                </a:r>
                <a:r>
                  <a:rPr lang="en-US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NewRomanPSMT"/>
                  </a:rPr>
                  <a:t> </a:t>
                </a:r>
                <a:r>
                  <a:rPr lang="en-US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NewRomanPSMT"/>
                  </a:rPr>
                  <a:t>có</a:t>
                </a:r>
                <a:r>
                  <a:rPr lang="en-US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NewRomanPSMT"/>
                  </a:rPr>
                  <a:t> </a:t>
                </a:r>
                <a:r>
                  <a:rPr lang="en-US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NewRomanPSMT"/>
                  </a:rPr>
                  <a:t>phương</a:t>
                </a:r>
                <a:r>
                  <a:rPr lang="en-US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NewRomanPSMT"/>
                  </a:rPr>
                  <a:t> </a:t>
                </a:r>
                <a:r>
                  <a:rPr lang="en-US" sz="2800" dirty="0" err="1">
                    <a:solidFill>
                      <a:srgbClr val="000000"/>
                    </a:solidFill>
                    <a:latin typeface="Times New Roman" panose="02020603050405020304" pitchFamily="18" charset="0"/>
                    <a:ea typeface="TimesNewRomanPSMT"/>
                  </a:rPr>
                  <a:t>trình</a:t>
                </a:r>
                <a:r>
                  <a:rPr lang="en-US" sz="2800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NewRomanPSMT"/>
                  </a:rPr>
                  <a:t> </a:t>
                </a:r>
                <a:r>
                  <a:rPr lang="en-US" sz="2800" dirty="0" err="1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NewRomanPSMT"/>
                  </a:rPr>
                  <a:t>sau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NewRomanPSMT"/>
                  </a:rPr>
                  <a:t>:</a:t>
                </a:r>
                <a:endParaRPr lang="en-US" sz="2800" dirty="0">
                  <a:solidFill>
                    <a:srgbClr val="000000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NewRomanPSMT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NewRomanPSMT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NewRomanPSMT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NewRomanPSMT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/>
                              <a:ea typeface="TimesNewRomanPSMT"/>
                            </a:rPr>
                            <m:t>4</m:t>
                          </m:r>
                        </m:den>
                      </m:f>
                      <m:r>
                        <a:rPr 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NewRomanPSMT"/>
                        </a:rPr>
                        <m:t>+</m:t>
                      </m:r>
                      <m:f>
                        <m:fPr>
                          <m:ctrlP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NewRomanPSMT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NewRomanPSMT"/>
                                </a:rPr>
                              </m:ctrlPr>
                            </m:sSupPr>
                            <m:e>
                              <m: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NewRomanPSMT"/>
                                </a:rPr>
                                <m:t>𝑦</m:t>
                              </m:r>
                            </m:e>
                            <m:sup>
                              <m:r>
                                <a:rPr lang="en-US" sz="28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ea typeface="TimesNewRomanPSMT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2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TimesNewRomanPSMT"/>
                            </a:rPr>
                            <m:t>1</m:t>
                          </m:r>
                        </m:den>
                      </m:f>
                      <m:r>
                        <a:rPr lang="en-US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TimesNewRomanPSMT"/>
                        </a:rPr>
                        <m:t>=1</m:t>
                      </m:r>
                    </m:oMath>
                  </m:oMathPara>
                </a14:m>
                <a:endParaRPr lang="en-US" sz="2800" dirty="0" smtClean="0">
                  <a:solidFill>
                    <a:srgbClr val="000000"/>
                  </a:solidFill>
                  <a:latin typeface="Times New Roman" panose="02020603050405020304" pitchFamily="18" charset="0"/>
                  <a:ea typeface="TimesNewRomanPSMT"/>
                </a:endParaRPr>
              </a:p>
              <a:p>
                <a:r>
                  <a:rPr lang="en-US" sz="2800" dirty="0" err="1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Trong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các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điểm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A(2;1), B(-1;0), C(0;1) </a:t>
                </a:r>
                <a:r>
                  <a:rPr lang="en-US" sz="2800" dirty="0" err="1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và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D(1;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en-US" sz="28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2800" b="0" i="1" smtClean="0">
                                <a:solidFill>
                                  <a:srgbClr val="000000"/>
                                </a:solidFill>
                                <a:latin typeface="Cambria Math"/>
                              </a:rPr>
                              <m:t>3</m:t>
                            </m:r>
                          </m:e>
                        </m:rad>
                      </m:num>
                      <m:den>
                        <m:r>
                          <a:rPr lang="en-US" sz="2800" b="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solidFill>
                          <a:srgbClr val="00000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en-US" sz="2800" b="0" dirty="0" smtClean="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  <a:p>
                <a:r>
                  <a:rPr lang="en-US" sz="2800" dirty="0" err="1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Điểm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nào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nằm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trên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Elip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? </a:t>
                </a:r>
                <a:r>
                  <a:rPr lang="en-US" sz="2800" dirty="0" err="1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Vì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en-US" sz="2800" dirty="0" err="1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sao</a:t>
                </a:r>
                <a:r>
                  <a:rPr lang="en-US" sz="2800" dirty="0" smtClean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?</a:t>
                </a: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491" y="1950041"/>
                <a:ext cx="10079182" cy="2501262"/>
              </a:xfrm>
              <a:prstGeom prst="rect">
                <a:avLst/>
              </a:prstGeom>
              <a:blipFill>
                <a:blip r:embed="rId2"/>
                <a:stretch>
                  <a:fillRect l="-1270" t="-2683" b="-60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8098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1562100" y="332221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altLang="en-US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1" name="Line 11"/>
          <p:cNvSpPr>
            <a:spLocks noChangeShapeType="1"/>
          </p:cNvSpPr>
          <p:nvPr/>
        </p:nvSpPr>
        <p:spPr bwMode="auto">
          <a:xfrm>
            <a:off x="4800600" y="3048000"/>
            <a:ext cx="24892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2075" tIns="46038" rIns="92075" bIns="46038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32" name="Oval 10"/>
          <p:cNvSpPr>
            <a:spLocks noChangeArrowheads="1"/>
          </p:cNvSpPr>
          <p:nvPr/>
        </p:nvSpPr>
        <p:spPr bwMode="auto">
          <a:xfrm>
            <a:off x="3810000" y="1905000"/>
            <a:ext cx="4495800" cy="2211388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>
              <a:solidFill>
                <a:prstClr val="black"/>
              </a:solidFill>
            </a:endParaRPr>
          </a:p>
        </p:txBody>
      </p:sp>
      <p:sp>
        <p:nvSpPr>
          <p:cNvPr id="22533" name="Text Box 12"/>
          <p:cNvSpPr txBox="1">
            <a:spLocks noChangeArrowheads="1"/>
          </p:cNvSpPr>
          <p:nvPr/>
        </p:nvSpPr>
        <p:spPr bwMode="auto">
          <a:xfrm>
            <a:off x="6594476" y="1462088"/>
            <a:ext cx="7207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2800">
                <a:solidFill>
                  <a:prstClr val="black"/>
                </a:solidFill>
                <a:latin typeface="Calibri" panose="020F0502020204030204" pitchFamily="34" charset="0"/>
              </a:rPr>
              <a:t>M</a:t>
            </a:r>
            <a:endParaRPr lang="en-US" altLang="en-US" sz="2800" baseline="-2200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22534" name="Oval Callout 35"/>
          <p:cNvSpPr>
            <a:spLocks noChangeArrowheads="1"/>
          </p:cNvSpPr>
          <p:nvPr/>
        </p:nvSpPr>
        <p:spPr bwMode="auto">
          <a:xfrm>
            <a:off x="6875464" y="4052888"/>
            <a:ext cx="1392237" cy="762000"/>
          </a:xfrm>
          <a:prstGeom prst="wedgeEllipseCallout">
            <a:avLst>
              <a:gd name="adj1" fmla="val -85315"/>
              <a:gd name="adj2" fmla="val -135157"/>
            </a:avLst>
          </a:prstGeom>
          <a:noFill/>
          <a:ln w="25400" algn="ctr">
            <a:solidFill>
              <a:srgbClr val="385D8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>
              <a:solidFill>
                <a:srgbClr val="FFFFFF"/>
              </a:solidFill>
            </a:endParaRPr>
          </a:p>
        </p:txBody>
      </p:sp>
      <p:sp>
        <p:nvSpPr>
          <p:cNvPr id="22535" name="TextBox 36"/>
          <p:cNvSpPr txBox="1">
            <a:spLocks noChangeArrowheads="1"/>
          </p:cNvSpPr>
          <p:nvPr/>
        </p:nvSpPr>
        <p:spPr bwMode="auto">
          <a:xfrm>
            <a:off x="6753225" y="4205288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dirty="0" err="1">
                <a:solidFill>
                  <a:prstClr val="black"/>
                </a:solidFill>
              </a:rPr>
              <a:t>Tiêu</a:t>
            </a:r>
            <a:r>
              <a:rPr lang="en-US" altLang="en-US" sz="2400" dirty="0">
                <a:solidFill>
                  <a:prstClr val="black"/>
                </a:solidFill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</a:rPr>
              <a:t>cự</a:t>
            </a:r>
            <a:endParaRPr lang="vi-VN" altLang="en-US" sz="2400" dirty="0">
              <a:solidFill>
                <a:prstClr val="black"/>
              </a:solidFill>
            </a:endParaRPr>
          </a:p>
        </p:txBody>
      </p:sp>
      <p:sp>
        <p:nvSpPr>
          <p:cNvPr id="22536" name="Oval 13"/>
          <p:cNvSpPr>
            <a:spLocks noChangeArrowheads="1"/>
          </p:cNvSpPr>
          <p:nvPr/>
        </p:nvSpPr>
        <p:spPr bwMode="auto">
          <a:xfrm flipV="1">
            <a:off x="7162800" y="2971801"/>
            <a:ext cx="160338" cy="142875"/>
          </a:xfrm>
          <a:prstGeom prst="ellipse">
            <a:avLst/>
          </a:prstGeom>
          <a:solidFill>
            <a:srgbClr val="FF6600"/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 rot="10800000" wrap="none" lIns="92075" tIns="46038" rIns="92075" bIns="4603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>
              <a:solidFill>
                <a:prstClr val="black"/>
              </a:solidFill>
            </a:endParaRPr>
          </a:p>
        </p:txBody>
      </p:sp>
      <p:sp>
        <p:nvSpPr>
          <p:cNvPr id="22537" name="Text Box 5"/>
          <p:cNvSpPr txBox="1">
            <a:spLocks noChangeArrowheads="1"/>
          </p:cNvSpPr>
          <p:nvPr/>
        </p:nvSpPr>
        <p:spPr bwMode="auto">
          <a:xfrm>
            <a:off x="7543800" y="2819401"/>
            <a:ext cx="7239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2800">
                <a:solidFill>
                  <a:prstClr val="black"/>
                </a:solidFill>
                <a:latin typeface="Calibri" panose="020F0502020204030204" pitchFamily="34" charset="0"/>
              </a:rPr>
              <a:t>F</a:t>
            </a:r>
            <a:r>
              <a:rPr lang="en-US" altLang="en-US" sz="2800" baseline="-22000">
                <a:solidFill>
                  <a:prstClr val="black"/>
                </a:solidFill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22538" name="Text Box 6"/>
          <p:cNvSpPr txBox="1">
            <a:spLocks noChangeArrowheads="1"/>
          </p:cNvSpPr>
          <p:nvPr/>
        </p:nvSpPr>
        <p:spPr bwMode="auto">
          <a:xfrm>
            <a:off x="3962401" y="2743201"/>
            <a:ext cx="720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2800" dirty="0">
                <a:solidFill>
                  <a:prstClr val="black"/>
                </a:solidFill>
                <a:latin typeface="Calibri" panose="020F0502020204030204" pitchFamily="34" charset="0"/>
              </a:rPr>
              <a:t>F</a:t>
            </a:r>
            <a:r>
              <a:rPr lang="en-US" altLang="en-US" sz="2800" baseline="-22000" dirty="0">
                <a:solidFill>
                  <a:prstClr val="black"/>
                </a:solidFill>
                <a:latin typeface="Calibri" panose="020F0502020204030204" pitchFamily="34" charset="0"/>
              </a:rPr>
              <a:t>1</a:t>
            </a:r>
          </a:p>
        </p:txBody>
      </p:sp>
      <p:sp>
        <p:nvSpPr>
          <p:cNvPr id="22539" name="Oval 14"/>
          <p:cNvSpPr>
            <a:spLocks noChangeArrowheads="1"/>
          </p:cNvSpPr>
          <p:nvPr/>
        </p:nvSpPr>
        <p:spPr bwMode="auto">
          <a:xfrm flipV="1">
            <a:off x="4791076" y="2971801"/>
            <a:ext cx="161925" cy="142875"/>
          </a:xfrm>
          <a:prstGeom prst="ellipse">
            <a:avLst/>
          </a:prstGeom>
          <a:solidFill>
            <a:srgbClr val="FF6600"/>
          </a:solidFill>
          <a:ln w="9525" algn="ctr">
            <a:solidFill>
              <a:srgbClr val="FF0000"/>
            </a:solidFill>
            <a:round/>
            <a:headEnd/>
            <a:tailEnd/>
          </a:ln>
        </p:spPr>
        <p:txBody>
          <a:bodyPr rot="10800000" wrap="none" lIns="92075" tIns="46038" rIns="92075" bIns="46038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>
              <a:solidFill>
                <a:prstClr val="black"/>
              </a:solidFill>
            </a:endParaRPr>
          </a:p>
        </p:txBody>
      </p:sp>
      <p:sp>
        <p:nvSpPr>
          <p:cNvPr id="22540" name="Line 13"/>
          <p:cNvSpPr>
            <a:spLocks noChangeShapeType="1"/>
          </p:cNvSpPr>
          <p:nvPr/>
        </p:nvSpPr>
        <p:spPr bwMode="auto">
          <a:xfrm>
            <a:off x="6477000" y="1905000"/>
            <a:ext cx="762000" cy="1066800"/>
          </a:xfrm>
          <a:prstGeom prst="line">
            <a:avLst/>
          </a:prstGeom>
          <a:noFill/>
          <a:ln w="3492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41" name="Line 14"/>
          <p:cNvSpPr>
            <a:spLocks noChangeShapeType="1"/>
          </p:cNvSpPr>
          <p:nvPr/>
        </p:nvSpPr>
        <p:spPr bwMode="auto">
          <a:xfrm flipV="1">
            <a:off x="4876800" y="1905000"/>
            <a:ext cx="1600200" cy="1066800"/>
          </a:xfrm>
          <a:prstGeom prst="line">
            <a:avLst/>
          </a:prstGeom>
          <a:noFill/>
          <a:ln w="34925">
            <a:solidFill>
              <a:schemeClr val="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>
          <a:xfrm>
            <a:off x="6400800" y="18288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22543" name="TextBox 22"/>
          <p:cNvSpPr txBox="1">
            <a:spLocks noChangeArrowheads="1"/>
          </p:cNvSpPr>
          <p:nvPr/>
        </p:nvSpPr>
        <p:spPr bwMode="auto">
          <a:xfrm>
            <a:off x="8458200" y="2667000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dirty="0" err="1">
                <a:solidFill>
                  <a:prstClr val="black"/>
                </a:solidFill>
              </a:rPr>
              <a:t>Tiêu</a:t>
            </a:r>
            <a:r>
              <a:rPr lang="en-US" altLang="en-US" sz="2400" dirty="0">
                <a:solidFill>
                  <a:prstClr val="black"/>
                </a:solidFill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</a:rPr>
              <a:t>điểm</a:t>
            </a:r>
            <a:endParaRPr lang="vi-VN" altLang="en-US" sz="2400" dirty="0">
              <a:solidFill>
                <a:prstClr val="black"/>
              </a:solidFill>
            </a:endParaRPr>
          </a:p>
        </p:txBody>
      </p:sp>
      <p:sp>
        <p:nvSpPr>
          <p:cNvPr id="22544" name="Oval Callout 21"/>
          <p:cNvSpPr>
            <a:spLocks noChangeArrowheads="1"/>
          </p:cNvSpPr>
          <p:nvPr/>
        </p:nvSpPr>
        <p:spPr bwMode="auto">
          <a:xfrm>
            <a:off x="8001000" y="2286000"/>
            <a:ext cx="2438400" cy="1219200"/>
          </a:xfrm>
          <a:prstGeom prst="wedgeEllipseCallout">
            <a:avLst>
              <a:gd name="adj1" fmla="val -71940"/>
              <a:gd name="adj2" fmla="val 6250"/>
            </a:avLst>
          </a:prstGeom>
          <a:noFill/>
          <a:ln w="25400" algn="ctr">
            <a:solidFill>
              <a:srgbClr val="385D8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>
              <a:solidFill>
                <a:srgbClr val="FFFFFF"/>
              </a:solidFill>
            </a:endParaRPr>
          </a:p>
        </p:txBody>
      </p:sp>
      <p:sp>
        <p:nvSpPr>
          <p:cNvPr id="22545" name="TextBox 25"/>
          <p:cNvSpPr txBox="1">
            <a:spLocks noChangeArrowheads="1"/>
          </p:cNvSpPr>
          <p:nvPr/>
        </p:nvSpPr>
        <p:spPr bwMode="auto">
          <a:xfrm>
            <a:off x="2514600" y="2895600"/>
            <a:ext cx="167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dirty="0" err="1">
                <a:solidFill>
                  <a:prstClr val="black"/>
                </a:solidFill>
              </a:rPr>
              <a:t>Tiêu</a:t>
            </a:r>
            <a:r>
              <a:rPr lang="en-US" altLang="en-US" sz="2400" dirty="0">
                <a:solidFill>
                  <a:prstClr val="black"/>
                </a:solidFill>
              </a:rPr>
              <a:t> </a:t>
            </a:r>
            <a:r>
              <a:rPr lang="en-US" altLang="en-US" sz="2400" dirty="0" err="1">
                <a:solidFill>
                  <a:prstClr val="black"/>
                </a:solidFill>
              </a:rPr>
              <a:t>điểm</a:t>
            </a:r>
            <a:endParaRPr lang="vi-VN" altLang="en-US" sz="2400" dirty="0">
              <a:solidFill>
                <a:prstClr val="black"/>
              </a:solidFill>
            </a:endParaRPr>
          </a:p>
        </p:txBody>
      </p:sp>
      <p:sp>
        <p:nvSpPr>
          <p:cNvPr id="22546" name="Oval Callout 23"/>
          <p:cNvSpPr>
            <a:spLocks noChangeArrowheads="1"/>
          </p:cNvSpPr>
          <p:nvPr/>
        </p:nvSpPr>
        <p:spPr bwMode="auto">
          <a:xfrm>
            <a:off x="2133600" y="2590800"/>
            <a:ext cx="2438400" cy="1219200"/>
          </a:xfrm>
          <a:prstGeom prst="wedgeEllipseCallout">
            <a:avLst>
              <a:gd name="adj1" fmla="val 57032"/>
              <a:gd name="adj2" fmla="val -14583"/>
            </a:avLst>
          </a:prstGeom>
          <a:noFill/>
          <a:ln w="25400" algn="ctr">
            <a:solidFill>
              <a:srgbClr val="385D8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1800">
              <a:solidFill>
                <a:srgbClr val="FFFFFF"/>
              </a:solidFill>
            </a:endParaRPr>
          </a:p>
        </p:txBody>
      </p:sp>
      <p:sp>
        <p:nvSpPr>
          <p:cNvPr id="22547" name="Line 20"/>
          <p:cNvSpPr>
            <a:spLocks noChangeShapeType="1"/>
          </p:cNvSpPr>
          <p:nvPr/>
        </p:nvSpPr>
        <p:spPr bwMode="auto">
          <a:xfrm>
            <a:off x="6477000" y="1371600"/>
            <a:ext cx="457200" cy="11430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48" name="Rectangle 21"/>
          <p:cNvSpPr>
            <a:spLocks noChangeArrowheads="1"/>
          </p:cNvSpPr>
          <p:nvPr/>
        </p:nvSpPr>
        <p:spPr bwMode="auto">
          <a:xfrm>
            <a:off x="6172201" y="762001"/>
            <a:ext cx="5810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800" dirty="0">
                <a:solidFill>
                  <a:srgbClr val="0000FF"/>
                </a:solidFill>
              </a:rPr>
              <a:t>2a</a:t>
            </a:r>
          </a:p>
        </p:txBody>
      </p:sp>
      <p:sp>
        <p:nvSpPr>
          <p:cNvPr id="22549" name="Line 22"/>
          <p:cNvSpPr>
            <a:spLocks noChangeShapeType="1"/>
          </p:cNvSpPr>
          <p:nvPr/>
        </p:nvSpPr>
        <p:spPr bwMode="auto">
          <a:xfrm flipH="1">
            <a:off x="5715000" y="1371600"/>
            <a:ext cx="762000" cy="1066800"/>
          </a:xfrm>
          <a:prstGeom prst="line">
            <a:avLst/>
          </a:prstGeom>
          <a:noFill/>
          <a:ln w="19050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550" name="Rectangle 23"/>
          <p:cNvSpPr>
            <a:spLocks noChangeArrowheads="1"/>
          </p:cNvSpPr>
          <p:nvPr/>
        </p:nvSpPr>
        <p:spPr bwMode="auto">
          <a:xfrm>
            <a:off x="5943600" y="2986088"/>
            <a:ext cx="685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800" dirty="0">
                <a:solidFill>
                  <a:srgbClr val="0000FF"/>
                </a:solidFill>
              </a:rPr>
              <a:t>2c</a:t>
            </a:r>
          </a:p>
        </p:txBody>
      </p:sp>
      <p:sp>
        <p:nvSpPr>
          <p:cNvPr id="22551" name="Text Box 14"/>
          <p:cNvSpPr txBox="1">
            <a:spLocks noChangeArrowheads="1"/>
          </p:cNvSpPr>
          <p:nvPr/>
        </p:nvSpPr>
        <p:spPr bwMode="auto">
          <a:xfrm>
            <a:off x="1905000" y="5610081"/>
            <a:ext cx="8382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3600" b="1" dirty="0">
                <a:solidFill>
                  <a:srgbClr val="FF0000"/>
                </a:solidFill>
              </a:rPr>
              <a:t>M </a:t>
            </a:r>
            <a:r>
              <a:rPr lang="en-US" altLang="en-US" sz="3600" b="1" dirty="0">
                <a:solidFill>
                  <a:srgbClr val="FF0000"/>
                </a:solidFill>
                <a:sym typeface="Symbol" panose="05050102010706020507" pitchFamily="18" charset="2"/>
              </a:rPr>
              <a:t> (E)  </a:t>
            </a:r>
            <a:r>
              <a:rPr lang="en-US" altLang="en-US" sz="3600" b="1" dirty="0">
                <a:solidFill>
                  <a:srgbClr val="FF0000"/>
                </a:solidFill>
              </a:rPr>
              <a:t>MF</a:t>
            </a:r>
            <a:r>
              <a:rPr lang="en-US" altLang="en-US" sz="3600" b="1" baseline="-25000" dirty="0">
                <a:solidFill>
                  <a:srgbClr val="FF0000"/>
                </a:solidFill>
              </a:rPr>
              <a:t>1</a:t>
            </a:r>
            <a:r>
              <a:rPr lang="en-US" altLang="en-US" sz="3600" b="1" dirty="0">
                <a:solidFill>
                  <a:srgbClr val="FF0000"/>
                </a:solidFill>
              </a:rPr>
              <a:t> + MF</a:t>
            </a:r>
            <a:r>
              <a:rPr lang="en-US" altLang="en-US" sz="3600" b="1" baseline="-25000" dirty="0">
                <a:solidFill>
                  <a:srgbClr val="FF0000"/>
                </a:solidFill>
              </a:rPr>
              <a:t>2</a:t>
            </a:r>
            <a:r>
              <a:rPr lang="en-US" altLang="en-US" sz="3600" b="1" dirty="0">
                <a:solidFill>
                  <a:srgbClr val="FF0000"/>
                </a:solidFill>
              </a:rPr>
              <a:t> = 2a &gt; 2c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2160588" y="5562600"/>
            <a:ext cx="7745412" cy="762000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latin typeface="Calibri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96795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5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4" grpId="0" animBg="1"/>
      <p:bldP spid="22535" grpId="0"/>
      <p:bldP spid="22537" grpId="0"/>
      <p:bldP spid="22538" grpId="0"/>
      <p:bldP spid="22543" grpId="0"/>
      <p:bldP spid="22544" grpId="0" animBg="1"/>
      <p:bldP spid="22545" grpId="0"/>
      <p:bldP spid="22546" grpId="0" animBg="1"/>
      <p:bldP spid="22548" grpId="0"/>
      <p:bldP spid="22550" grpId="0"/>
      <p:bldP spid="22551" grpId="0"/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819399" y="3390900"/>
            <a:ext cx="6324600" cy="2057400"/>
          </a:xfrm>
          <a:prstGeom prst="roundRect">
            <a:avLst/>
          </a:prstGeom>
          <a:solidFill>
            <a:schemeClr val="accent1"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altLang="en-US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graphicFrame>
        <p:nvGraphicFramePr>
          <p:cNvPr id="43013" name="Object 5"/>
          <p:cNvGraphicFramePr>
            <a:graphicFrameLocks noChangeAspect="1"/>
          </p:cNvGraphicFramePr>
          <p:nvPr/>
        </p:nvGraphicFramePr>
        <p:xfrm>
          <a:off x="3048000" y="3532188"/>
          <a:ext cx="3181350" cy="2106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8" name="Equation" r:id="rId3" imgW="850531" imgH="533169" progId="Equation.DSMT4">
                  <p:embed/>
                </p:oleObj>
              </mc:Choice>
              <mc:Fallback>
                <p:oleObj name="Equation" r:id="rId3" imgW="850531" imgH="533169" progId="Equation.DSMT4">
                  <p:embed/>
                  <p:pic>
                    <p:nvPicPr>
                      <p:cNvPr id="4301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532188"/>
                        <a:ext cx="3181350" cy="2106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805295" y="1655578"/>
            <a:ext cx="1084810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Elip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(E)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tiêu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</a:t>
            </a:r>
            <a:r>
              <a:rPr lang="en-US" alt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(-c;0), F</a:t>
            </a:r>
            <a:r>
              <a:rPr lang="en-US" altLang="en-US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(c;0)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MF</a:t>
            </a:r>
            <a:r>
              <a:rPr lang="en-US" alt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+MF</a:t>
            </a:r>
            <a:r>
              <a:rPr lang="en-US" alt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=2a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tắc</a:t>
            </a:r>
            <a:r>
              <a:rPr lang="en-US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</p:txBody>
      </p:sp>
      <p:sp>
        <p:nvSpPr>
          <p:cNvPr id="23557" name="Title 1"/>
          <p:cNvSpPr>
            <a:spLocks/>
          </p:cNvSpPr>
          <p:nvPr/>
        </p:nvSpPr>
        <p:spPr bwMode="auto">
          <a:xfrm>
            <a:off x="1267690" y="218169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alt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alt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altLang="en-US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3016" name="Object 8"/>
          <p:cNvGraphicFramePr>
            <a:graphicFrameLocks noChangeAspect="1"/>
          </p:cNvGraphicFramePr>
          <p:nvPr/>
        </p:nvGraphicFramePr>
        <p:xfrm>
          <a:off x="6400800" y="3581400"/>
          <a:ext cx="2286000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9" name="Equation" r:id="rId5" imgW="850900" imgH="228600" progId="Equation.DSMT4">
                  <p:embed/>
                </p:oleObj>
              </mc:Choice>
              <mc:Fallback>
                <p:oleObj name="Equation" r:id="rId5" imgW="850900" imgH="228600" progId="Equation.DSMT4">
                  <p:embed/>
                  <p:pic>
                    <p:nvPicPr>
                      <p:cNvPr id="4301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3581400"/>
                        <a:ext cx="2286000" cy="801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3017" name="Object 9"/>
          <p:cNvGraphicFramePr>
            <a:graphicFrameLocks noChangeAspect="1"/>
          </p:cNvGraphicFramePr>
          <p:nvPr/>
        </p:nvGraphicFramePr>
        <p:xfrm>
          <a:off x="6400800" y="4419600"/>
          <a:ext cx="22098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0" name="Equation" r:id="rId7" imgW="710891" imgH="203112" progId="Equation.DSMT4">
                  <p:embed/>
                </p:oleObj>
              </mc:Choice>
              <mc:Fallback>
                <p:oleObj name="Equation" r:id="rId7" imgW="710891" imgH="203112" progId="Equation.DSMT4">
                  <p:embed/>
                  <p:pic>
                    <p:nvPicPr>
                      <p:cNvPr id="4301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4419600"/>
                        <a:ext cx="22098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00475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30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Một số công trình xây dựng có dạng hình elip</a:t>
            </a:r>
          </a:p>
        </p:txBody>
      </p:sp>
      <p:pic>
        <p:nvPicPr>
          <p:cNvPr id="1843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752600"/>
            <a:ext cx="91440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5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vi-VN" altLang="en-US" sz="2800" dirty="0">
              <a:solidFill>
                <a:srgbClr val="898989"/>
              </a:solidFill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-2298700" y="6096001"/>
            <a:ext cx="111839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SÂN VẬN ĐỘNG QUỐC GIA MỸ ĐÌNH</a:t>
            </a:r>
          </a:p>
        </p:txBody>
      </p:sp>
    </p:spTree>
    <p:extLst>
      <p:ext uri="{BB962C8B-B14F-4D97-AF65-F5344CB8AC3E}">
        <p14:creationId xmlns:p14="http://schemas.microsoft.com/office/powerpoint/2010/main" val="39656651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/>
          <p:nvPr/>
        </p:nvPicPr>
        <p:blipFill rotWithShape="1">
          <a:blip r:embed="rId3"/>
          <a:srcRect l="1008" r="73120"/>
          <a:stretch/>
        </p:blipFill>
        <p:spPr bwMode="auto">
          <a:xfrm>
            <a:off x="609600" y="3372665"/>
            <a:ext cx="2743200" cy="2667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Picture 14"/>
          <p:cNvPicPr/>
          <p:nvPr/>
        </p:nvPicPr>
        <p:blipFill rotWithShape="1">
          <a:blip r:embed="rId3"/>
          <a:srcRect l="29232" t="27358" r="30447"/>
          <a:stretch/>
        </p:blipFill>
        <p:spPr bwMode="auto">
          <a:xfrm>
            <a:off x="4114800" y="3372664"/>
            <a:ext cx="3314700" cy="266700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" name="Picture 15"/>
          <p:cNvPicPr/>
          <p:nvPr/>
        </p:nvPicPr>
        <p:blipFill rotWithShape="1">
          <a:blip r:embed="rId3"/>
          <a:srcRect l="72577"/>
          <a:stretch/>
        </p:blipFill>
        <p:spPr bwMode="auto">
          <a:xfrm>
            <a:off x="8394700" y="3354786"/>
            <a:ext cx="2667000" cy="2667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 2"/>
          <p:cNvSpPr/>
          <p:nvPr/>
        </p:nvSpPr>
        <p:spPr>
          <a:xfrm>
            <a:off x="190500" y="838200"/>
            <a:ext cx="11811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thực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tế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bắt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gặp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nhiều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hình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ảnh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ứng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với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elip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(ellipse),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hypebol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(hyperbola),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parabol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(parabola),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gọi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chung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conic.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phát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nghiên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cứu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từ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thời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Hy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Lạp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cổ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đại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nhưng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ứng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dụng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phong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phú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quan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trọng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conic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chỉ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được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phát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những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kỉ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gần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đây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khởi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đầu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định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luật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nổi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tiếng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Kepler (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Johnnes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Kepler, 1571 – 1630) 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về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quỹ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đạo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của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hành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tinh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hệ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Mặt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Trời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Để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thể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tiếp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tục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chuyện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thú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vị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này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ta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cần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hiểu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kĩ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hơn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đặc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biệt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tìm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phương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trình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đại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mô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ta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đường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conic.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62100" y="5985673"/>
            <a:ext cx="10668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omaho"/>
              </a:rPr>
              <a:t>a)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07025" y="6001193"/>
            <a:ext cx="6477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omaho"/>
              </a:rPr>
              <a:t>b)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480550" y="6039665"/>
            <a:ext cx="4953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latin typeface="Tomaho"/>
              </a:rPr>
              <a:t>c)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83125" y="6416691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omaho"/>
              </a:rPr>
              <a:t>Hình</a:t>
            </a:r>
            <a:r>
              <a:rPr lang="en-US" sz="2400" dirty="0">
                <a:latin typeface="Tomaho"/>
              </a:rPr>
              <a:t> 7.17</a:t>
            </a:r>
          </a:p>
        </p:txBody>
      </p:sp>
    </p:spTree>
    <p:extLst>
      <p:ext uri="{BB962C8B-B14F-4D97-AF65-F5344CB8AC3E}">
        <p14:creationId xmlns:p14="http://schemas.microsoft.com/office/powerpoint/2010/main" val="18903994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/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err="1" smtClean="0"/>
              <a:t>Một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số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công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trình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xây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dựng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có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dạng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hình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elip</a:t>
            </a:r>
            <a:endParaRPr lang="en-US" altLang="en-US" dirty="0" smtClean="0"/>
          </a:p>
        </p:txBody>
      </p:sp>
      <p:pic>
        <p:nvPicPr>
          <p:cNvPr id="1946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676400"/>
            <a:ext cx="91440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5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vi-VN" altLang="en-US" sz="2800" dirty="0">
              <a:solidFill>
                <a:srgbClr val="898989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-5635626" y="5907633"/>
            <a:ext cx="16303626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SÂN VẬN ĐỘNG TOTTENHAM HOTSPUR, LUÂN ĐÔN, ANH</a:t>
            </a:r>
          </a:p>
        </p:txBody>
      </p:sp>
    </p:spTree>
    <p:extLst>
      <p:ext uri="{BB962C8B-B14F-4D97-AF65-F5344CB8AC3E}">
        <p14:creationId xmlns:p14="http://schemas.microsoft.com/office/powerpoint/2010/main" val="12757858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Một số công trình xây dựng có dạng hình elip</a:t>
            </a:r>
          </a:p>
        </p:txBody>
      </p:sp>
      <p:pic>
        <p:nvPicPr>
          <p:cNvPr id="2048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676400"/>
            <a:ext cx="9144000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483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vi-VN" altLang="en-US" sz="2800" dirty="0">
              <a:solidFill>
                <a:srgbClr val="898989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-2908300" y="5943601"/>
            <a:ext cx="11944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8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ĐẤU TRƯỜNG COLOSSEUM (LA MÃ)</a:t>
            </a:r>
          </a:p>
        </p:txBody>
      </p:sp>
    </p:spTree>
    <p:extLst>
      <p:ext uri="{BB962C8B-B14F-4D97-AF65-F5344CB8AC3E}">
        <p14:creationId xmlns:p14="http://schemas.microsoft.com/office/powerpoint/2010/main" val="27669678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Một số công trình xây dựng có dạng hình elip</a:t>
            </a:r>
          </a:p>
        </p:txBody>
      </p:sp>
      <p:pic>
        <p:nvPicPr>
          <p:cNvPr id="21507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0" y="1763714"/>
            <a:ext cx="9144000" cy="4027487"/>
          </a:xfrm>
        </p:spPr>
      </p:pic>
      <p:sp>
        <p:nvSpPr>
          <p:cNvPr id="21508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vi-VN" altLang="en-US" sz="2800" dirty="0">
              <a:solidFill>
                <a:srgbClr val="898989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-1822450" y="6096001"/>
            <a:ext cx="11449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NHÀ HÁT LỚN QUỐC GIA BẮC KINH (TRUNG QUỐC)</a:t>
            </a:r>
          </a:p>
        </p:txBody>
      </p:sp>
    </p:spTree>
    <p:extLst>
      <p:ext uri="{BB962C8B-B14F-4D97-AF65-F5344CB8AC3E}">
        <p14:creationId xmlns:p14="http://schemas.microsoft.com/office/powerpoint/2010/main" val="26152703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536" y="2620081"/>
            <a:ext cx="4993639" cy="3455599"/>
          </a:xfrm>
          <a:prstGeom prst="rect">
            <a:avLst/>
          </a:prstGeom>
        </p:spPr>
      </p:pic>
      <p:grpSp>
        <p:nvGrpSpPr>
          <p:cNvPr id="38" name="Group 24"/>
          <p:cNvGrpSpPr>
            <a:grpSpLocks/>
          </p:cNvGrpSpPr>
          <p:nvPr/>
        </p:nvGrpSpPr>
        <p:grpSpPr bwMode="auto">
          <a:xfrm>
            <a:off x="6240145" y="1611630"/>
            <a:ext cx="4114800" cy="4476750"/>
            <a:chOff x="2438400" y="838200"/>
            <a:chExt cx="4114800" cy="4476164"/>
          </a:xfrm>
        </p:grpSpPr>
        <p:cxnSp>
          <p:nvCxnSpPr>
            <p:cNvPr id="39" name="Straight Connector 4"/>
            <p:cNvCxnSpPr/>
            <p:nvPr/>
          </p:nvCxnSpPr>
          <p:spPr>
            <a:xfrm>
              <a:off x="2438400" y="3352471"/>
              <a:ext cx="4114800" cy="0"/>
            </a:xfrm>
            <a:prstGeom prst="line">
              <a:avLst/>
            </a:prstGeom>
            <a:noFill/>
            <a:ln w="76200" cap="flat" cmpd="thinThick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0" name="Straight Connector 7"/>
            <p:cNvCxnSpPr/>
            <p:nvPr/>
          </p:nvCxnSpPr>
          <p:spPr>
            <a:xfrm rot="5400000">
              <a:off x="4305375" y="2781046"/>
              <a:ext cx="1142850" cy="0"/>
            </a:xfrm>
            <a:prstGeom prst="line">
              <a:avLst/>
            </a:prstGeom>
            <a:noFill/>
            <a:ln w="76200" cap="flat" cmpd="sng" algn="ctr">
              <a:solidFill>
                <a:sysClr val="windowText" lastClr="000000">
                  <a:lumMod val="95000"/>
                  <a:lumOff val="5000"/>
                </a:sysClr>
              </a:solidFill>
              <a:prstDash val="solid"/>
            </a:ln>
            <a:effectLst/>
          </p:spPr>
        </p:cxnSp>
        <p:cxnSp>
          <p:nvCxnSpPr>
            <p:cNvPr id="41" name="Straight Connector 16"/>
            <p:cNvCxnSpPr/>
            <p:nvPr/>
          </p:nvCxnSpPr>
          <p:spPr>
            <a:xfrm rot="5400000">
              <a:off x="4000575" y="3619096"/>
              <a:ext cx="1142850" cy="609600"/>
            </a:xfrm>
            <a:prstGeom prst="line">
              <a:avLst/>
            </a:prstGeom>
            <a:noFill/>
            <a:ln w="7620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grpSp>
          <p:nvGrpSpPr>
            <p:cNvPr id="42" name="Group 21"/>
            <p:cNvGrpSpPr>
              <a:grpSpLocks/>
            </p:cNvGrpSpPr>
            <p:nvPr/>
          </p:nvGrpSpPr>
          <p:grpSpPr bwMode="auto">
            <a:xfrm>
              <a:off x="4191000" y="838200"/>
              <a:ext cx="1447800" cy="1371600"/>
              <a:chOff x="4191000" y="838200"/>
              <a:chExt cx="1447800" cy="1371600"/>
            </a:xfrm>
          </p:grpSpPr>
          <p:cxnSp>
            <p:nvCxnSpPr>
              <p:cNvPr id="44" name="Straight Connector 10"/>
              <p:cNvCxnSpPr/>
              <p:nvPr/>
            </p:nvCxnSpPr>
            <p:spPr>
              <a:xfrm rot="5400000">
                <a:off x="4343450" y="1523910"/>
                <a:ext cx="761900" cy="0"/>
              </a:xfrm>
              <a:prstGeom prst="line">
                <a:avLst/>
              </a:prstGeom>
              <a:noFill/>
              <a:ln w="101600" cap="flat" cmpd="sng" algn="ctr">
                <a:solidFill>
                  <a:sysClr val="windowText" lastClr="00000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45" name="Straight Connector 19"/>
              <p:cNvCxnSpPr/>
              <p:nvPr/>
            </p:nvCxnSpPr>
            <p:spPr>
              <a:xfrm rot="5400000">
                <a:off x="4724450" y="1523910"/>
                <a:ext cx="761900" cy="0"/>
              </a:xfrm>
              <a:prstGeom prst="line">
                <a:avLst/>
              </a:prstGeom>
              <a:noFill/>
              <a:ln w="101600" cap="flat" cmpd="sng" algn="ctr">
                <a:solidFill>
                  <a:sysClr val="windowText" lastClr="00000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sp>
            <p:nvSpPr>
              <p:cNvPr id="46" name="&quot;No&quot; Symbol 18"/>
              <p:cNvSpPr/>
              <p:nvPr/>
            </p:nvSpPr>
            <p:spPr>
              <a:xfrm rot="20801059">
                <a:off x="4191000" y="838200"/>
                <a:ext cx="1447800" cy="1371420"/>
              </a:xfrm>
              <a:prstGeom prst="noSmoking">
                <a:avLst>
                  <a:gd name="adj" fmla="val 7773"/>
                </a:avLst>
              </a:prstGeom>
              <a:solidFill>
                <a:srgbClr val="FF0000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43" name="Oval 22"/>
            <p:cNvSpPr/>
            <p:nvPr/>
          </p:nvSpPr>
          <p:spPr>
            <a:xfrm rot="19786513">
              <a:off x="3025775" y="4412782"/>
              <a:ext cx="1427163" cy="901582"/>
            </a:xfrm>
            <a:prstGeom prst="ellipse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endParaRPr>
            </a:p>
          </p:txBody>
        </p:sp>
      </p:grpSp>
      <p:sp>
        <p:nvSpPr>
          <p:cNvPr id="47" name="Oval 46"/>
          <p:cNvSpPr/>
          <p:nvPr/>
        </p:nvSpPr>
        <p:spPr>
          <a:xfrm rot="19786513">
            <a:off x="6827520" y="5180330"/>
            <a:ext cx="1427163" cy="90170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7030A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7932420" y="1598930"/>
            <a:ext cx="1447800" cy="1371600"/>
          </a:xfrm>
          <a:prstGeom prst="ellipse">
            <a:avLst/>
          </a:prstGeom>
          <a:solidFill>
            <a:sysClr val="window" lastClr="FFFFFF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49" name="Oval 23"/>
          <p:cNvSpPr>
            <a:spLocks noChangeArrowheads="1"/>
          </p:cNvSpPr>
          <p:nvPr/>
        </p:nvSpPr>
        <p:spPr bwMode="auto">
          <a:xfrm rot="19786513">
            <a:off x="6827520" y="5180330"/>
            <a:ext cx="1427163" cy="901700"/>
          </a:xfrm>
          <a:prstGeom prst="ellipse">
            <a:avLst/>
          </a:prstGeom>
          <a:solidFill>
            <a:sysClr val="window" lastClr="FFFFFF"/>
          </a:solidFill>
          <a:ln w="34925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50" name="Group 24"/>
          <p:cNvGrpSpPr>
            <a:grpSpLocks/>
          </p:cNvGrpSpPr>
          <p:nvPr/>
        </p:nvGrpSpPr>
        <p:grpSpPr bwMode="auto">
          <a:xfrm>
            <a:off x="6217920" y="1598930"/>
            <a:ext cx="4114800" cy="4476750"/>
            <a:chOff x="2438400" y="838200"/>
            <a:chExt cx="4114800" cy="4476164"/>
          </a:xfrm>
        </p:grpSpPr>
        <p:cxnSp>
          <p:nvCxnSpPr>
            <p:cNvPr id="51" name="Straight Connector 50"/>
            <p:cNvCxnSpPr/>
            <p:nvPr/>
          </p:nvCxnSpPr>
          <p:spPr>
            <a:xfrm>
              <a:off x="2438400" y="3352471"/>
              <a:ext cx="4114800" cy="0"/>
            </a:xfrm>
            <a:prstGeom prst="line">
              <a:avLst/>
            </a:prstGeom>
            <a:noFill/>
            <a:ln w="76200" cap="flat" cmpd="thinThick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52" name="Straight Connector 51"/>
            <p:cNvCxnSpPr/>
            <p:nvPr/>
          </p:nvCxnSpPr>
          <p:spPr>
            <a:xfrm rot="5400000">
              <a:off x="4305375" y="2781046"/>
              <a:ext cx="1142850" cy="0"/>
            </a:xfrm>
            <a:prstGeom prst="line">
              <a:avLst/>
            </a:prstGeom>
            <a:noFill/>
            <a:ln w="76200" cap="flat" cmpd="sng" algn="ctr">
              <a:solidFill>
                <a:sysClr val="windowText" lastClr="000000">
                  <a:lumMod val="95000"/>
                  <a:lumOff val="5000"/>
                </a:sysClr>
              </a:solidFill>
              <a:prstDash val="solid"/>
            </a:ln>
            <a:effectLst/>
          </p:spPr>
        </p:cxnSp>
        <p:cxnSp>
          <p:nvCxnSpPr>
            <p:cNvPr id="53" name="Straight Connector 52"/>
            <p:cNvCxnSpPr/>
            <p:nvPr/>
          </p:nvCxnSpPr>
          <p:spPr>
            <a:xfrm rot="5400000">
              <a:off x="4000575" y="3619096"/>
              <a:ext cx="1142850" cy="609600"/>
            </a:xfrm>
            <a:prstGeom prst="line">
              <a:avLst/>
            </a:prstGeom>
            <a:noFill/>
            <a:ln w="7620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grpSp>
          <p:nvGrpSpPr>
            <p:cNvPr id="54" name="Group 21"/>
            <p:cNvGrpSpPr>
              <a:grpSpLocks/>
            </p:cNvGrpSpPr>
            <p:nvPr/>
          </p:nvGrpSpPr>
          <p:grpSpPr bwMode="auto">
            <a:xfrm>
              <a:off x="4191000" y="838200"/>
              <a:ext cx="1447800" cy="1371600"/>
              <a:chOff x="4191000" y="838200"/>
              <a:chExt cx="1447800" cy="1371600"/>
            </a:xfrm>
          </p:grpSpPr>
          <p:cxnSp>
            <p:nvCxnSpPr>
              <p:cNvPr id="56" name="Straight Connector 55"/>
              <p:cNvCxnSpPr/>
              <p:nvPr/>
            </p:nvCxnSpPr>
            <p:spPr>
              <a:xfrm rot="5400000">
                <a:off x="4343450" y="1523910"/>
                <a:ext cx="761900" cy="0"/>
              </a:xfrm>
              <a:prstGeom prst="line">
                <a:avLst/>
              </a:prstGeom>
              <a:noFill/>
              <a:ln w="101600" cap="flat" cmpd="sng" algn="ctr">
                <a:solidFill>
                  <a:sysClr val="windowText" lastClr="00000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57" name="Straight Connector 56"/>
              <p:cNvCxnSpPr/>
              <p:nvPr/>
            </p:nvCxnSpPr>
            <p:spPr>
              <a:xfrm rot="5400000">
                <a:off x="4724450" y="1523910"/>
                <a:ext cx="761900" cy="0"/>
              </a:xfrm>
              <a:prstGeom prst="line">
                <a:avLst/>
              </a:prstGeom>
              <a:noFill/>
              <a:ln w="101600" cap="flat" cmpd="sng" algn="ctr">
                <a:solidFill>
                  <a:sysClr val="windowText" lastClr="000000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sp>
            <p:nvSpPr>
              <p:cNvPr id="58" name="&quot;No&quot; Symbol 57"/>
              <p:cNvSpPr/>
              <p:nvPr/>
            </p:nvSpPr>
            <p:spPr>
              <a:xfrm rot="20801059">
                <a:off x="4191000" y="838200"/>
                <a:ext cx="1447800" cy="1371420"/>
              </a:xfrm>
              <a:prstGeom prst="noSmoking">
                <a:avLst>
                  <a:gd name="adj" fmla="val 7773"/>
                </a:avLst>
              </a:prstGeom>
              <a:solidFill>
                <a:srgbClr val="FF0000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55" name="Oval 54"/>
            <p:cNvSpPr/>
            <p:nvPr/>
          </p:nvSpPr>
          <p:spPr>
            <a:xfrm rot="19786513">
              <a:off x="3025775" y="4412782"/>
              <a:ext cx="1427163" cy="901582"/>
            </a:xfrm>
            <a:prstGeom prst="ellipse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endParaRPr>
            </a:p>
          </p:txBody>
        </p:sp>
      </p:grpSp>
      <p:sp>
        <p:nvSpPr>
          <p:cNvPr id="59" name="Oval 23"/>
          <p:cNvSpPr>
            <a:spLocks noChangeArrowheads="1"/>
          </p:cNvSpPr>
          <p:nvPr/>
        </p:nvSpPr>
        <p:spPr bwMode="auto">
          <a:xfrm rot="19786513">
            <a:off x="6823644" y="5167631"/>
            <a:ext cx="1427163" cy="901700"/>
          </a:xfrm>
          <a:prstGeom prst="ellipse">
            <a:avLst/>
          </a:prstGeom>
          <a:solidFill>
            <a:sysClr val="window" lastClr="FFFFFF"/>
          </a:solidFill>
          <a:ln w="34925" algn="ctr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0" name="AutoShape 44"/>
          <p:cNvSpPr>
            <a:spLocks noChangeArrowheads="1"/>
          </p:cNvSpPr>
          <p:nvPr/>
        </p:nvSpPr>
        <p:spPr bwMode="auto">
          <a:xfrm>
            <a:off x="6344285" y="5433997"/>
            <a:ext cx="533400" cy="4572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rgbClr val="4F81BD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62" name="AutoShape 39"/>
          <p:cNvSpPr>
            <a:spLocks noChangeArrowheads="1"/>
          </p:cNvSpPr>
          <p:nvPr/>
        </p:nvSpPr>
        <p:spPr bwMode="auto">
          <a:xfrm>
            <a:off x="3306815" y="4113530"/>
            <a:ext cx="533400" cy="457200"/>
          </a:xfrm>
          <a:custGeom>
            <a:avLst/>
            <a:gdLst>
              <a:gd name="T0" fmla="*/ 2147483646 w 21600"/>
              <a:gd name="T1" fmla="*/ 0 h 21600"/>
              <a:gd name="T2" fmla="*/ 2147483646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lnTo>
                  <a:pt x="21600" y="6079"/>
                </a:lnTo>
                <a:close/>
              </a:path>
            </a:pathLst>
          </a:custGeom>
          <a:solidFill>
            <a:srgbClr val="4F81BD"/>
          </a:solidFill>
          <a:ln w="9525">
            <a:solidFill>
              <a:sysClr val="windowText" lastClr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63" name="Cloud Callout 62"/>
          <p:cNvSpPr/>
          <p:nvPr/>
        </p:nvSpPr>
        <p:spPr>
          <a:xfrm>
            <a:off x="597655" y="345081"/>
            <a:ext cx="7677665" cy="1938713"/>
          </a:xfrm>
          <a:prstGeom prst="cloud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tròn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268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6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-586422" y="444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C00000"/>
                </a:solidFill>
                <a:latin typeface="Arial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C00000"/>
                </a:solidFill>
                <a:latin typeface="Arial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C00000"/>
                </a:solidFill>
                <a:latin typeface="Arial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C00000"/>
                </a:solidFill>
                <a:latin typeface="Arial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00000"/>
                </a:solidFill>
                <a:latin typeface="Arial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00000"/>
                </a:solidFill>
                <a:latin typeface="Arial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00000"/>
                </a:solidFill>
                <a:latin typeface="Arial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C00000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kumimoji="0" lang="en-US" alt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kumimoji="0" lang="en-US" alt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kumimoji="0" lang="en-US" alt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kumimoji="0" lang="en-US" alt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kumimoji="0" lang="en-US" alt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endParaRPr kumimoji="0" lang="vi-VN" altLang="en-US" b="0" i="0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422" y="2716212"/>
            <a:ext cx="4816979" cy="2996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5470" y="480533"/>
            <a:ext cx="2191842" cy="2235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86" y="1010533"/>
            <a:ext cx="2977654" cy="39302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3373120" y="1382712"/>
            <a:ext cx="48260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kumimoji="0" lang="en-US" alt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endParaRPr kumimoji="0" lang="en-US" altLang="en-US" sz="2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5684230" y="6488112"/>
            <a:ext cx="1847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5869173" y="6292850"/>
            <a:ext cx="1847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9"/>
          <p:cNvSpPr txBox="1">
            <a:spLocks noChangeArrowheads="1"/>
          </p:cNvSpPr>
          <p:nvPr/>
        </p:nvSpPr>
        <p:spPr bwMode="auto">
          <a:xfrm>
            <a:off x="4758512" y="5712838"/>
            <a:ext cx="563880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Quỹ</a:t>
            </a: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kumimoji="0" lang="en-US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endParaRPr kumimoji="0" lang="en-US" altLang="en-US" sz="28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2"/>
          <p:cNvSpPr txBox="1">
            <a:spLocks noChangeArrowheads="1"/>
          </p:cNvSpPr>
          <p:nvPr/>
        </p:nvSpPr>
        <p:spPr bwMode="auto">
          <a:xfrm>
            <a:off x="233134" y="4996784"/>
            <a:ext cx="38306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treo</a:t>
            </a:r>
            <a:r>
              <a:rPr lang="en-US" alt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endParaRPr lang="en-US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306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p35"/>
          <p:cNvSpPr/>
          <p:nvPr/>
        </p:nvSpPr>
        <p:spPr>
          <a:xfrm>
            <a:off x="2508891" y="1963117"/>
            <a:ext cx="7728399" cy="1786561"/>
          </a:xfrm>
          <a:custGeom>
            <a:avLst/>
            <a:gdLst/>
            <a:ahLst/>
            <a:cxnLst/>
            <a:rect l="l" t="t" r="r" b="b"/>
            <a:pathLst>
              <a:path w="45103" h="8608" extrusionOk="0">
                <a:moveTo>
                  <a:pt x="2650" y="2959"/>
                </a:moveTo>
                <a:cubicBezTo>
                  <a:pt x="2628" y="2960"/>
                  <a:pt x="2604" y="2963"/>
                  <a:pt x="2579" y="2968"/>
                </a:cubicBezTo>
                <a:cubicBezTo>
                  <a:pt x="2603" y="2965"/>
                  <a:pt x="2627" y="2962"/>
                  <a:pt x="2650" y="2959"/>
                </a:cubicBezTo>
                <a:close/>
                <a:moveTo>
                  <a:pt x="3823" y="7559"/>
                </a:moveTo>
                <a:cubicBezTo>
                  <a:pt x="3821" y="7559"/>
                  <a:pt x="3819" y="7559"/>
                  <a:pt x="3817" y="7559"/>
                </a:cubicBezTo>
                <a:cubicBezTo>
                  <a:pt x="3819" y="7559"/>
                  <a:pt x="3821" y="7559"/>
                  <a:pt x="3823" y="7559"/>
                </a:cubicBezTo>
                <a:close/>
                <a:moveTo>
                  <a:pt x="43285" y="0"/>
                </a:moveTo>
                <a:cubicBezTo>
                  <a:pt x="43179" y="0"/>
                  <a:pt x="43056" y="17"/>
                  <a:pt x="42916" y="54"/>
                </a:cubicBezTo>
                <a:cubicBezTo>
                  <a:pt x="29297" y="1032"/>
                  <a:pt x="16191" y="1188"/>
                  <a:pt x="2650" y="2959"/>
                </a:cubicBezTo>
                <a:lnTo>
                  <a:pt x="2650" y="2959"/>
                </a:lnTo>
                <a:cubicBezTo>
                  <a:pt x="2660" y="2958"/>
                  <a:pt x="2669" y="2958"/>
                  <a:pt x="2678" y="2958"/>
                </a:cubicBezTo>
                <a:cubicBezTo>
                  <a:pt x="2764" y="2958"/>
                  <a:pt x="2839" y="2982"/>
                  <a:pt x="2915" y="3020"/>
                </a:cubicBezTo>
                <a:cubicBezTo>
                  <a:pt x="2399" y="3020"/>
                  <a:pt x="1754" y="3277"/>
                  <a:pt x="955" y="3690"/>
                </a:cubicBezTo>
                <a:lnTo>
                  <a:pt x="2863" y="3690"/>
                </a:lnTo>
                <a:cubicBezTo>
                  <a:pt x="2753" y="3722"/>
                  <a:pt x="2624" y="3731"/>
                  <a:pt x="2484" y="3731"/>
                </a:cubicBezTo>
                <a:cubicBezTo>
                  <a:pt x="2331" y="3731"/>
                  <a:pt x="2164" y="3721"/>
                  <a:pt x="1996" y="3721"/>
                </a:cubicBezTo>
                <a:cubicBezTo>
                  <a:pt x="1460" y="3721"/>
                  <a:pt x="907" y="3824"/>
                  <a:pt x="697" y="4696"/>
                </a:cubicBezTo>
                <a:cubicBezTo>
                  <a:pt x="629" y="4684"/>
                  <a:pt x="569" y="4677"/>
                  <a:pt x="515" y="4677"/>
                </a:cubicBezTo>
                <a:cubicBezTo>
                  <a:pt x="112" y="4677"/>
                  <a:pt x="52" y="5031"/>
                  <a:pt x="52" y="5986"/>
                </a:cubicBezTo>
                <a:cubicBezTo>
                  <a:pt x="52" y="6089"/>
                  <a:pt x="26" y="6192"/>
                  <a:pt x="0" y="6192"/>
                </a:cubicBezTo>
                <a:lnTo>
                  <a:pt x="155" y="6192"/>
                </a:lnTo>
                <a:cubicBezTo>
                  <a:pt x="167" y="7154"/>
                  <a:pt x="649" y="7401"/>
                  <a:pt x="1324" y="7401"/>
                </a:cubicBezTo>
                <a:cubicBezTo>
                  <a:pt x="2033" y="7401"/>
                  <a:pt x="2955" y="7129"/>
                  <a:pt x="3769" y="7129"/>
                </a:cubicBezTo>
                <a:cubicBezTo>
                  <a:pt x="3882" y="7129"/>
                  <a:pt x="3993" y="7134"/>
                  <a:pt x="4101" y="7146"/>
                </a:cubicBezTo>
                <a:cubicBezTo>
                  <a:pt x="4000" y="7374"/>
                  <a:pt x="3923" y="7552"/>
                  <a:pt x="3823" y="7559"/>
                </a:cubicBezTo>
                <a:lnTo>
                  <a:pt x="3823" y="7559"/>
                </a:lnTo>
                <a:cubicBezTo>
                  <a:pt x="5394" y="7507"/>
                  <a:pt x="6940" y="7404"/>
                  <a:pt x="8511" y="7327"/>
                </a:cubicBezTo>
                <a:lnTo>
                  <a:pt x="8511" y="7327"/>
                </a:lnTo>
                <a:cubicBezTo>
                  <a:pt x="6268" y="7585"/>
                  <a:pt x="3869" y="7971"/>
                  <a:pt x="1264" y="8281"/>
                </a:cubicBezTo>
                <a:cubicBezTo>
                  <a:pt x="4106" y="8511"/>
                  <a:pt x="7003" y="8608"/>
                  <a:pt x="9932" y="8608"/>
                </a:cubicBezTo>
                <a:cubicBezTo>
                  <a:pt x="20773" y="8608"/>
                  <a:pt x="32041" y="7289"/>
                  <a:pt x="42478" y="6579"/>
                </a:cubicBezTo>
                <a:cubicBezTo>
                  <a:pt x="42551" y="6568"/>
                  <a:pt x="42640" y="6566"/>
                  <a:pt x="42736" y="6566"/>
                </a:cubicBezTo>
                <a:cubicBezTo>
                  <a:pt x="42795" y="6566"/>
                  <a:pt x="42858" y="6566"/>
                  <a:pt x="42921" y="6566"/>
                </a:cubicBezTo>
                <a:cubicBezTo>
                  <a:pt x="43478" y="6566"/>
                  <a:pt x="44142" y="6505"/>
                  <a:pt x="43845" y="5315"/>
                </a:cubicBezTo>
                <a:lnTo>
                  <a:pt x="43845" y="5315"/>
                </a:lnTo>
                <a:cubicBezTo>
                  <a:pt x="43946" y="5339"/>
                  <a:pt x="44039" y="5351"/>
                  <a:pt x="44126" y="5351"/>
                </a:cubicBezTo>
                <a:cubicBezTo>
                  <a:pt x="44678" y="5351"/>
                  <a:pt x="44915" y="4852"/>
                  <a:pt x="44670" y="3871"/>
                </a:cubicBezTo>
                <a:lnTo>
                  <a:pt x="44670" y="3871"/>
                </a:lnTo>
                <a:cubicBezTo>
                  <a:pt x="44706" y="3891"/>
                  <a:pt x="44738" y="3900"/>
                  <a:pt x="44766" y="3900"/>
                </a:cubicBezTo>
                <a:cubicBezTo>
                  <a:pt x="45103" y="3900"/>
                  <a:pt x="44918" y="2589"/>
                  <a:pt x="44799" y="2375"/>
                </a:cubicBezTo>
                <a:lnTo>
                  <a:pt x="44799" y="2375"/>
                </a:lnTo>
                <a:lnTo>
                  <a:pt x="42968" y="2504"/>
                </a:lnTo>
                <a:cubicBezTo>
                  <a:pt x="42994" y="2168"/>
                  <a:pt x="42968" y="1859"/>
                  <a:pt x="42916" y="1550"/>
                </a:cubicBezTo>
                <a:lnTo>
                  <a:pt x="42916" y="1550"/>
                </a:lnTo>
                <a:cubicBezTo>
                  <a:pt x="42993" y="1595"/>
                  <a:pt x="43069" y="1615"/>
                  <a:pt x="43144" y="1615"/>
                </a:cubicBezTo>
                <a:cubicBezTo>
                  <a:pt x="43810" y="1615"/>
                  <a:pt x="44333" y="0"/>
                  <a:pt x="43285" y="0"/>
                </a:cubicBezTo>
                <a:close/>
              </a:path>
            </a:pathLst>
          </a:custGeom>
          <a:solidFill>
            <a:srgbClr val="F7BA9C">
              <a:alpha val="3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30" name="Google Shape;930;p35"/>
          <p:cNvSpPr txBox="1">
            <a:spLocks noGrp="1"/>
          </p:cNvSpPr>
          <p:nvPr>
            <p:ph type="ctrTitle"/>
          </p:nvPr>
        </p:nvSpPr>
        <p:spPr>
          <a:xfrm>
            <a:off x="690880" y="1963117"/>
            <a:ext cx="11329669" cy="2415303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indent="0"/>
            <a:r>
              <a:rPr lang="en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I.PHƯƠNG </a:t>
            </a:r>
            <a:r>
              <a:rPr lang="en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 </a:t>
            </a:r>
            <a:r>
              <a:rPr lang="en" sz="4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 ELIP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1)</a:t>
            </a:r>
            <a:endParaRPr lang="en-US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39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0" descr="TPFAQ">
            <a:hlinkClick r:id="rId2" action="ppaction://hlinkfile"/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73016">
            <a:off x="6115464" y="3616051"/>
            <a:ext cx="143033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787" y="259080"/>
            <a:ext cx="4830762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loud Callout 5"/>
          <p:cNvSpPr/>
          <p:nvPr/>
        </p:nvSpPr>
        <p:spPr>
          <a:xfrm>
            <a:off x="5951120" y="721828"/>
            <a:ext cx="4856480" cy="2705901"/>
          </a:xfrm>
          <a:prstGeom prst="cloud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6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altLang="en-US" sz="36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sao</a:t>
            </a:r>
            <a:r>
              <a:rPr lang="en-US" altLang="en-US" sz="36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altLang="en-US" sz="36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altLang="en-US" sz="36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kern="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đường</a:t>
            </a:r>
            <a:r>
              <a:rPr lang="en-US" altLang="en-US" sz="3600" b="1" kern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3600" b="1" kern="0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elip</a:t>
            </a:r>
            <a:r>
              <a:rPr lang="en-US" altLang="en-US" sz="3600" b="1" kern="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vi-VN" altLang="en-US" sz="3600" b="1" kern="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848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886691" y="629116"/>
                <a:ext cx="5867400" cy="44627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R="59690">
                  <a:spcAft>
                    <a:spcPts val="0"/>
                  </a:spcAft>
                  <a:tabLst>
                    <a:tab pos="202565" algn="l"/>
                  </a:tabLst>
                </a:pPr>
                <a:r>
                  <a:rPr lang="vi-VN" sz="3600" b="1" dirty="0">
                    <a:solidFill>
                      <a:schemeClr val="accent6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Cách vẽ đường elip:</a:t>
                </a:r>
                <a:endParaRPr lang="en-US" sz="3600" dirty="0">
                  <a:solidFill>
                    <a:schemeClr val="accent6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en-US" sz="1400" dirty="0" smtClean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en-US" sz="2600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vi-VN" sz="26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ố </a:t>
                </a:r>
                <a:r>
                  <a:rPr lang="vi-VN" sz="2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định </a:t>
                </a:r>
                <a:r>
                  <a:rPr lang="vi-VN" sz="26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 điểm</a:t>
                </a:r>
                <a14:m>
                  <m:oMath xmlns:m="http://schemas.openxmlformats.org/officeDocument/2006/math">
                    <m:r>
                      <a:rPr lang="vi-VN" sz="26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sSub>
                      <m:sSubPr>
                        <m:ctrlPr>
                          <a:rPr lang="en-US" sz="26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F</m:t>
                        </m:r>
                      </m:e>
                      <m:sub>
                        <m:r>
                          <a:rPr lang="en-US" sz="26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và</a:t>
                </a:r>
                <a:r>
                  <a:rPr lang="en-US" sz="2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26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F</m:t>
                        </m:r>
                      </m:e>
                      <m:sub>
                        <m:r>
                          <a:rPr lang="en-US" sz="26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600" spc="-85" dirty="0">
                    <a:effectLst/>
                    <a:latin typeface="Times New Roman" panose="02020603050405020304" pitchFamily="18" charset="0"/>
                    <a:ea typeface="DejaVu Serif Condensed"/>
                    <a:cs typeface="Times New Roman" panose="02020603050405020304" pitchFamily="18" charset="0"/>
                  </a:rPr>
                  <a:t> </a:t>
                </a:r>
                <a:r>
                  <a:rPr lang="vi-VN" sz="2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trên </a:t>
                </a:r>
                <a:r>
                  <a:rPr lang="en-US" sz="2600" dirty="0" err="1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trên</a:t>
                </a:r>
                <a:r>
                  <a:rPr lang="en-US" sz="26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bảng</a:t>
                </a:r>
                <a:r>
                  <a:rPr lang="en-US" sz="26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bằng</a:t>
                </a:r>
                <a:r>
                  <a:rPr lang="en-US" sz="26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2 </a:t>
                </a:r>
                <a:r>
                  <a:rPr lang="en-US" sz="2600" dirty="0" err="1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cục</a:t>
                </a:r>
                <a:r>
                  <a:rPr lang="en-US" sz="26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nam</a:t>
                </a:r>
                <a:r>
                  <a:rPr lang="en-US" sz="26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châm</a:t>
                </a:r>
                <a:r>
                  <a:rPr lang="en-US" sz="26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r>
                  <a:rPr lang="vi-VN" sz="2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Lấy một vòng dây kín không đàn hồi có độ dài lớn hơn </a:t>
                </a:r>
                <a14:m>
                  <m:oMath xmlns:m="http://schemas.openxmlformats.org/officeDocument/2006/math">
                    <m:r>
                      <a:rPr lang="vi-VN" sz="26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2</m:t>
                    </m:r>
                    <m:sSub>
                      <m:sSubPr>
                        <m:ctrlPr>
                          <a:rPr lang="en-US" sz="26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vi-VN" sz="26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F</m:t>
                        </m:r>
                      </m:e>
                      <m:sub>
                        <m:r>
                          <a:rPr lang="vi-VN" sz="26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600" i="1">
                            <a:effectLst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vi-VN" sz="26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F</m:t>
                        </m:r>
                      </m:e>
                      <m:sub>
                        <m:r>
                          <a:rPr lang="vi-VN" sz="26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vi-VN" sz="2600" spc="-45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r>
                  <a:rPr lang="vi-VN" sz="2600" spc="26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Quàng vòng dây đó qua 2 </a:t>
                </a:r>
                <a:r>
                  <a:rPr lang="vi-VN" sz="26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2600" dirty="0" err="1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ục</a:t>
                </a:r>
                <a:r>
                  <a:rPr lang="vi-VN" sz="26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nam</a:t>
                </a:r>
                <a:r>
                  <a:rPr lang="en-US" sz="26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600" dirty="0" err="1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châm</a:t>
                </a:r>
                <a:r>
                  <a:rPr lang="en-US" sz="26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6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và </a:t>
                </a:r>
                <a:r>
                  <a:rPr lang="vi-VN" sz="2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kéo căng tại một điểm M bất kì nào đó. Đặt đầu </a:t>
                </a:r>
                <a:r>
                  <a:rPr lang="en-US" sz="2600" dirty="0" err="1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phấn</a:t>
                </a:r>
                <a:r>
                  <a:rPr lang="en-US" sz="26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6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tại </a:t>
                </a:r>
                <a:r>
                  <a:rPr lang="vi-VN" sz="2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điểm M rồi di chuyển sao cho sợi dây luôn căng. Đầu </a:t>
                </a:r>
                <a:r>
                  <a:rPr lang="en-US" sz="2600" dirty="0" err="1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phấn</a:t>
                </a:r>
                <a:r>
                  <a:rPr lang="en-US" sz="26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600" dirty="0" smtClean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vạch </a:t>
                </a:r>
                <a:r>
                  <a:rPr lang="vi-VN" sz="2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nên một đường mà ta gọi đường đó là đường</a:t>
                </a:r>
                <a:r>
                  <a:rPr lang="vi-VN" sz="2600" spc="-5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vi-VN" sz="2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elip.</a:t>
                </a:r>
                <a:endParaRPr lang="en-US" sz="2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691" y="629116"/>
                <a:ext cx="5867400" cy="4462760"/>
              </a:xfrm>
              <a:prstGeom prst="rect">
                <a:avLst/>
              </a:prstGeom>
              <a:blipFill rotWithShape="1">
                <a:blip r:embed="rId2"/>
                <a:stretch>
                  <a:fillRect l="-3115" t="-2186" r="-3219" b="-24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Củng cố kiến thứ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3590" y="202658"/>
            <a:ext cx="4967764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294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61">
            <a:extLst>
              <a:ext uri="{FF2B5EF4-FFF2-40B4-BE49-F238E27FC236}">
                <a16:creationId xmlns:a16="http://schemas.microsoft.com/office/drawing/2014/main" id="{EB836DD1-CC1F-4B0E-8EA6-B31692C63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8593" y="284411"/>
            <a:ext cx="6645207" cy="733898"/>
          </a:xfrm>
          <a:prstGeom prst="horizontalScroll">
            <a:avLst>
              <a:gd name="adj" fmla="val 125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ctr">
              <a:buClrTx/>
              <a:defRPr/>
            </a:pPr>
            <a:r>
              <a:rPr lang="vi-VN" sz="3200" b="1" kern="1200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vi-VN" sz="3200" b="1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1.</a:t>
            </a:r>
            <a:r>
              <a:rPr lang="en-US" sz="3200" b="1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Định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nghĩa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đường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elip</a:t>
            </a:r>
            <a:r>
              <a:rPr lang="vi-VN" sz="3200" b="1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p:pic>
        <p:nvPicPr>
          <p:cNvPr id="1026" name="Picture 2" descr="CHƯƠNG 9: PHƯƠNG PHÁP TỌA ĐỘ TRONG MẶT PHẲNG &gt; Phương trình đường eli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504" y="1225694"/>
            <a:ext cx="5018095" cy="353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147974" y="1225694"/>
                <a:ext cx="5492529" cy="397031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vi-VN" sz="28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Cho hai điểm cố định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vi-VN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𝐹</m:t>
                        </m:r>
                      </m:e>
                      <m:sub>
                        <m:r>
                          <a:rPr lang="vi-VN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vi-VN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vi-VN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𝐹</m:t>
                        </m:r>
                      </m:e>
                      <m:sub>
                        <m:r>
                          <a:rPr lang="vi-VN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vi-VN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và một độ dài không đổi 2a lớn hơn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vi-VN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𝐹</m:t>
                        </m:r>
                      </m:e>
                      <m:sub>
                        <m:r>
                          <a:rPr lang="vi-VN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vi-VN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𝐹</m:t>
                        </m:r>
                      </m:e>
                      <m:sub>
                        <m:r>
                          <a:rPr lang="vi-VN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vi-VN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. </a:t>
                </a:r>
                <a:r>
                  <a:rPr lang="vi-VN" sz="2800" b="1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Elip </a:t>
                </a:r>
                <a:r>
                  <a:rPr lang="vi-VN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là tập hợp các điểm M trong mặt phẳng sao cho: </a:t>
                </a:r>
                <a:endParaRPr lang="en-US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</a:t>
                </a:r>
                <a:r>
                  <a:rPr lang="en-US" sz="2800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vi-VN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𝐹</m:t>
                        </m:r>
                      </m:e>
                      <m:sub>
                        <m:r>
                          <a:rPr lang="vi-VN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sub>
                    </m:sSub>
                    <m:r>
                      <a:rPr lang="vi-VN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𝑀</m:t>
                    </m:r>
                    <m:r>
                      <a:rPr lang="vi-VN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+</m:t>
                    </m:r>
                    <m:sSub>
                      <m:sSub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vi-VN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𝐹</m:t>
                        </m:r>
                      </m:e>
                      <m:sub>
                        <m:r>
                          <a:rPr lang="vi-VN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sub>
                    </m:sSub>
                    <m:r>
                      <a:rPr lang="vi-VN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𝑀</m:t>
                    </m:r>
                    <m:r>
                      <a:rPr lang="vi-VN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=2</m:t>
                    </m:r>
                    <m:r>
                      <a:rPr lang="vi-VN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𝑎</m:t>
                    </m:r>
                  </m:oMath>
                </a14:m>
                <a:r>
                  <a:rPr lang="vi-VN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.</a:t>
                </a:r>
                <a:endParaRPr lang="en-US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vi-VN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Các điểm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vi-VN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𝐹</m:t>
                        </m:r>
                      </m:e>
                      <m:sub>
                        <m:r>
                          <a:rPr lang="vi-VN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vi-VN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được gọi là các </a:t>
                </a:r>
                <a:r>
                  <a:rPr lang="vi-VN" sz="2800" b="1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tiêu điểm </a:t>
                </a:r>
                <a:r>
                  <a:rPr lang="vi-VN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 elip. </a:t>
                </a:r>
                <a:endParaRPr lang="en-US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vi-VN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Độ dài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vi-VN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𝐹</m:t>
                        </m:r>
                      </m:e>
                      <m:sub>
                        <m:r>
                          <a:rPr lang="vi-VN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vi-VN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𝐹</m:t>
                        </m:r>
                      </m:e>
                      <m:sub>
                        <m:r>
                          <a:rPr lang="vi-VN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sub>
                    </m:sSub>
                    <m:r>
                      <a:rPr lang="vi-VN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=2</m:t>
                    </m:r>
                    <m:r>
                      <a:rPr lang="vi-VN" sz="2800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𝑐</m:t>
                    </m:r>
                  </m:oMath>
                </a14:m>
                <a:r>
                  <a:rPr lang="vi-VN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gọi là </a:t>
                </a:r>
                <a:r>
                  <a:rPr lang="vi-VN" sz="2800" b="1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tiêu cự </a:t>
                </a:r>
                <a:r>
                  <a:rPr lang="vi-VN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của elip.</a:t>
                </a:r>
                <a:endParaRPr lang="en-US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7974" y="1225694"/>
                <a:ext cx="5492529" cy="3970318"/>
              </a:xfrm>
              <a:prstGeom prst="rect">
                <a:avLst/>
              </a:prstGeom>
              <a:blipFill>
                <a:blip r:embed="rId3"/>
                <a:stretch>
                  <a:fillRect l="-2220" t="-1536" r="-3330" b="-33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8674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61">
            <a:extLst>
              <a:ext uri="{FF2B5EF4-FFF2-40B4-BE49-F238E27FC236}">
                <a16:creationId xmlns:a16="http://schemas.microsoft.com/office/drawing/2014/main" id="{EB836DD1-CC1F-4B0E-8EA6-B31692C638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9157" y="263629"/>
            <a:ext cx="6645207" cy="733898"/>
          </a:xfrm>
          <a:prstGeom prst="horizontalScroll">
            <a:avLst>
              <a:gd name="adj" fmla="val 12500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lvl="0" algn="ctr">
              <a:buClrTx/>
              <a:defRPr/>
            </a:pPr>
            <a:r>
              <a:rPr lang="vi-VN" sz="3200" b="1" kern="1200" dirty="0" smtClean="0">
                <a:solidFill>
                  <a:prstClr val="black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2</a:t>
            </a:r>
            <a:r>
              <a:rPr lang="vi-VN" sz="3200" b="1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.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Phương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trình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tắc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elip</a:t>
            </a:r>
            <a:r>
              <a:rPr lang="vi-VN" sz="3200" b="1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52305" y="4469124"/>
                <a:ext cx="11272550" cy="1815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vi-VN" sz="28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Cho elip (E) có các tiêu điểm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 </m:t>
                        </m:r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và</a:t>
                </a:r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vi-VN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như định nghĩa. Chọn hệ trục tọa độ Oxy th</a:t>
                </a:r>
                <a:r>
                  <a:rPr lang="en-US" sz="2800" dirty="0" err="1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ỏa</a:t>
                </a:r>
                <a:r>
                  <a:rPr lang="vi-VN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mãn 2 điều kiện sau</a:t>
                </a:r>
                <a:r>
                  <a:rPr lang="vi-VN" sz="2800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:</a:t>
                </a:r>
                <a:endParaRPr lang="en-US" sz="2800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sz="2800" dirty="0" smtClean="0">
                    <a:latin typeface="Times New Roman" panose="02020603050405020304" pitchFamily="18" charset="0"/>
                    <a:ea typeface="Calibri" panose="020F0502020204030204" pitchFamily="34" charset="0"/>
                  </a:rPr>
                  <a:t>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vi-VN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vi-VN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vi-VN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vi-VN" sz="28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à 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vi-VN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b>
                        <m:r>
                          <a:rPr lang="vi-VN" sz="28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nằm</a:t>
                </a:r>
                <a:r>
                  <a:rPr lang="en-US" sz="28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trên</a:t>
                </a:r>
                <a:r>
                  <a:rPr lang="en-US" sz="28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:r>
                  <a:rPr lang="en-US" sz="2800" dirty="0" err="1">
                    <a:latin typeface="Times New Roman" panose="02020603050405020304" pitchFamily="18" charset="0"/>
                    <a:ea typeface="Calibri" panose="020F0502020204030204" pitchFamily="34" charset="0"/>
                  </a:rPr>
                  <a:t>trục</a:t>
                </a:r>
                <a:r>
                  <a:rPr lang="en-US" sz="2800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 Ox </a:t>
                </a:r>
                <a:endParaRPr lang="en-US" sz="2800" dirty="0" smtClean="0"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vi-VN" sz="2800" dirty="0" smtClean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+ </a:t>
                </a:r>
                <a:r>
                  <a:rPr lang="vi-VN" sz="2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Gốc tọa độ O là trung điểm của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vi-VN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𝐹</m:t>
                        </m:r>
                      </m:e>
                      <m:sub>
                        <m:r>
                          <a:rPr lang="vi-VN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vi-VN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𝐹</m:t>
                        </m:r>
                      </m:e>
                      <m:sub>
                        <m:r>
                          <a:rPr lang="vi-VN" sz="2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305" y="4469124"/>
                <a:ext cx="11272550" cy="1815882"/>
              </a:xfrm>
              <a:prstGeom prst="rect">
                <a:avLst/>
              </a:prstGeom>
              <a:blipFill rotWithShape="1">
                <a:blip r:embed="rId2"/>
                <a:stretch>
                  <a:fillRect l="-1136" t="-3356" b="-83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74"/>
          <p:cNvSpPr>
            <a:spLocks noChangeArrowheads="1"/>
          </p:cNvSpPr>
          <p:nvPr/>
        </p:nvSpPr>
        <p:spPr bwMode="auto">
          <a:xfrm>
            <a:off x="9008341" y="3000818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1025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</p:txBody>
      </p:sp>
      <p:sp>
        <p:nvSpPr>
          <p:cNvPr id="8" name="Oval 7"/>
          <p:cNvSpPr/>
          <p:nvPr/>
        </p:nvSpPr>
        <p:spPr>
          <a:xfrm flipH="1">
            <a:off x="7560541" y="2878581"/>
            <a:ext cx="46038" cy="46037"/>
          </a:xfrm>
          <a:prstGeom prst="ellipse">
            <a:avLst/>
          </a:prstGeom>
          <a:solidFill>
            <a:srgbClr val="F79646"/>
          </a:solidFill>
          <a:ln w="25400" cap="flat" cmpd="sng" algn="ctr">
            <a:solidFill>
              <a:srgbClr val="F7964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9" name="Oval 6"/>
          <p:cNvSpPr/>
          <p:nvPr/>
        </p:nvSpPr>
        <p:spPr>
          <a:xfrm flipH="1">
            <a:off x="3552104" y="2878581"/>
            <a:ext cx="46037" cy="46037"/>
          </a:xfrm>
          <a:prstGeom prst="ellipse">
            <a:avLst/>
          </a:prstGeom>
          <a:solidFill>
            <a:srgbClr val="F79646"/>
          </a:solidFill>
          <a:ln w="25400" cap="flat" cmpd="sng" algn="ctr">
            <a:solidFill>
              <a:srgbClr val="F79646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sp>
        <p:nvSpPr>
          <p:cNvPr id="10" name="Rectangle 108"/>
          <p:cNvSpPr>
            <a:spLocks noChangeArrowheads="1"/>
          </p:cNvSpPr>
          <p:nvPr/>
        </p:nvSpPr>
        <p:spPr bwMode="auto">
          <a:xfrm>
            <a:off x="6950941" y="3000818"/>
            <a:ext cx="48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1025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kumimoji="0" lang="en-US" altLang="en-US" sz="2400" b="0" i="0" u="none" strike="noStrike" kern="0" cap="none" spc="0" normalizeH="0" baseline="-25000" noProof="0" smtClean="0">
                <a:ln>
                  <a:noFill/>
                </a:ln>
                <a:solidFill>
                  <a:srgbClr val="1025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" name="Rectangle 109"/>
          <p:cNvSpPr>
            <a:spLocks noChangeArrowheads="1"/>
          </p:cNvSpPr>
          <p:nvPr/>
        </p:nvSpPr>
        <p:spPr bwMode="auto">
          <a:xfrm>
            <a:off x="3217141" y="3000818"/>
            <a:ext cx="48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1025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kumimoji="0" lang="en-US" altLang="en-US" sz="2400" b="0" i="0" u="none" strike="noStrike" kern="0" cap="none" spc="0" normalizeH="0" baseline="-25000" noProof="0" smtClean="0">
                <a:ln>
                  <a:noFill/>
                </a:ln>
                <a:solidFill>
                  <a:srgbClr val="1025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12" name="Straight Connector 8"/>
          <p:cNvCxnSpPr>
            <a:cxnSpLocks noChangeShapeType="1"/>
          </p:cNvCxnSpPr>
          <p:nvPr/>
        </p:nvCxnSpPr>
        <p:spPr bwMode="auto">
          <a:xfrm rot="16200000" flipH="1">
            <a:off x="6722341" y="2086418"/>
            <a:ext cx="1250950" cy="488950"/>
          </a:xfrm>
          <a:prstGeom prst="line">
            <a:avLst/>
          </a:prstGeom>
          <a:noFill/>
          <a:ln w="222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Connector 7"/>
          <p:cNvCxnSpPr>
            <a:cxnSpLocks noChangeShapeType="1"/>
          </p:cNvCxnSpPr>
          <p:nvPr/>
        </p:nvCxnSpPr>
        <p:spPr bwMode="auto">
          <a:xfrm rot="5400000" flipH="1" flipV="1">
            <a:off x="4793528" y="510031"/>
            <a:ext cx="1173163" cy="3563938"/>
          </a:xfrm>
          <a:prstGeom prst="line">
            <a:avLst/>
          </a:prstGeom>
          <a:noFill/>
          <a:ln w="2222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" name="Oval 3"/>
          <p:cNvSpPr>
            <a:spLocks noChangeArrowheads="1"/>
          </p:cNvSpPr>
          <p:nvPr/>
        </p:nvSpPr>
        <p:spPr bwMode="auto">
          <a:xfrm>
            <a:off x="2836141" y="1476818"/>
            <a:ext cx="5486400" cy="2895600"/>
          </a:xfrm>
          <a:prstGeom prst="ellipse">
            <a:avLst/>
          </a:prstGeom>
          <a:noFill/>
          <a:ln w="34925" algn="ctr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 flipH="1">
            <a:off x="7103341" y="1705418"/>
            <a:ext cx="46038" cy="46038"/>
          </a:xfrm>
          <a:prstGeom prst="ellipse">
            <a:avLst/>
          </a:prstGeom>
          <a:solidFill>
            <a:srgbClr val="C0504D"/>
          </a:solidFill>
          <a:ln w="25400" cap="flat" cmpd="sng" algn="ctr">
            <a:solidFill>
              <a:srgbClr val="C0504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150341" y="2924618"/>
            <a:ext cx="7010400" cy="1588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sp>
        <p:nvSpPr>
          <p:cNvPr id="17" name="Rectangle 121"/>
          <p:cNvSpPr>
            <a:spLocks noChangeArrowheads="1"/>
          </p:cNvSpPr>
          <p:nvPr/>
        </p:nvSpPr>
        <p:spPr bwMode="auto">
          <a:xfrm>
            <a:off x="5138016" y="3000818"/>
            <a:ext cx="441325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600" b="0" i="0" u="none" strike="noStrike" kern="0" cap="none" spc="0" normalizeH="0" baseline="0" noProof="0" smtClean="0">
                <a:ln>
                  <a:noFill/>
                </a:ln>
                <a:solidFill>
                  <a:srgbClr val="1025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</a:p>
        </p:txBody>
      </p:sp>
      <p:sp>
        <p:nvSpPr>
          <p:cNvPr id="18" name="Rectangle 122"/>
          <p:cNvSpPr>
            <a:spLocks noChangeArrowheads="1"/>
          </p:cNvSpPr>
          <p:nvPr/>
        </p:nvSpPr>
        <p:spPr bwMode="auto">
          <a:xfrm>
            <a:off x="5807941" y="867218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1025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rot="5400000" flipH="1" flipV="1">
            <a:off x="3866428" y="2808731"/>
            <a:ext cx="3579813" cy="1588"/>
          </a:xfrm>
          <a:prstGeom prst="straightConnector1">
            <a:avLst/>
          </a:prstGeom>
          <a:noFill/>
          <a:ln w="22225" cap="flat" cmpd="sng" algn="ctr">
            <a:solidFill>
              <a:sysClr val="windowText" lastClr="000000"/>
            </a:solidFill>
            <a:prstDash val="solid"/>
            <a:tailEnd type="arrow"/>
          </a:ln>
          <a:effectLst/>
        </p:spPr>
      </p:cxnSp>
      <p:sp>
        <p:nvSpPr>
          <p:cNvPr id="20" name="Rectangle 171"/>
          <p:cNvSpPr>
            <a:spLocks noChangeArrowheads="1"/>
          </p:cNvSpPr>
          <p:nvPr/>
        </p:nvSpPr>
        <p:spPr bwMode="auto">
          <a:xfrm>
            <a:off x="6950941" y="1248218"/>
            <a:ext cx="438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1025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</a:p>
        </p:txBody>
      </p:sp>
      <p:sp>
        <p:nvSpPr>
          <p:cNvPr id="21" name="Rectangle 172"/>
          <p:cNvSpPr>
            <a:spLocks noChangeArrowheads="1"/>
          </p:cNvSpPr>
          <p:nvPr/>
        </p:nvSpPr>
        <p:spPr bwMode="auto">
          <a:xfrm>
            <a:off x="7346372" y="3016693"/>
            <a:ext cx="877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1025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(c; 0)</a:t>
            </a:r>
          </a:p>
        </p:txBody>
      </p:sp>
      <p:sp>
        <p:nvSpPr>
          <p:cNvPr id="22" name="Rectangle 173"/>
          <p:cNvSpPr>
            <a:spLocks noChangeArrowheads="1"/>
          </p:cNvSpPr>
          <p:nvPr/>
        </p:nvSpPr>
        <p:spPr bwMode="auto">
          <a:xfrm>
            <a:off x="3674341" y="3000818"/>
            <a:ext cx="9794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1025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(-c; 0)</a:t>
            </a:r>
          </a:p>
        </p:txBody>
      </p:sp>
      <p:sp>
        <p:nvSpPr>
          <p:cNvPr id="23" name="Rectangle 201"/>
          <p:cNvSpPr>
            <a:spLocks noChangeArrowheads="1"/>
          </p:cNvSpPr>
          <p:nvPr/>
        </p:nvSpPr>
        <p:spPr bwMode="auto">
          <a:xfrm>
            <a:off x="7408141" y="1248218"/>
            <a:ext cx="776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0" cap="none" spc="0" normalizeH="0" baseline="0" noProof="0" smtClean="0">
                <a:ln>
                  <a:noFill/>
                </a:ln>
                <a:solidFill>
                  <a:srgbClr val="10253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(x;y)</a:t>
            </a:r>
          </a:p>
        </p:txBody>
      </p:sp>
    </p:spTree>
    <p:extLst>
      <p:ext uri="{BB962C8B-B14F-4D97-AF65-F5344CB8AC3E}">
        <p14:creationId xmlns:p14="http://schemas.microsoft.com/office/powerpoint/2010/main" val="196716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10" grpId="0"/>
      <p:bldP spid="11" grpId="0"/>
      <p:bldP spid="14" grpId="0" animBg="1"/>
      <p:bldP spid="17" grpId="0"/>
      <p:bldP spid="18" grpId="0"/>
      <p:bldP spid="20" grpId="0"/>
      <p:bldP spid="21" grpId="0"/>
      <p:bldP spid="22" grpId="0"/>
      <p:bldP spid="23" grpId="0"/>
    </p:bldLst>
  </p:timing>
</p:sld>
</file>

<file path=ppt/theme/theme1.xml><?xml version="1.0" encoding="utf-8"?>
<a:theme xmlns:a="http://schemas.openxmlformats.org/drawingml/2006/main" name="7_Studying Organizer by Slidesgo">
  <a:themeElements>
    <a:clrScheme name="Simple Light">
      <a:dk1>
        <a:srgbClr val="000000"/>
      </a:dk1>
      <a:lt1>
        <a:srgbClr val="981D04"/>
      </a:lt1>
      <a:dk2>
        <a:srgbClr val="027268"/>
      </a:dk2>
      <a:lt2>
        <a:srgbClr val="F7BA9C"/>
      </a:lt2>
      <a:accent1>
        <a:srgbClr val="E1A28D"/>
      </a:accent1>
      <a:accent2>
        <a:srgbClr val="D74A2E"/>
      </a:accent2>
      <a:accent3>
        <a:srgbClr val="00C3B1"/>
      </a:accent3>
      <a:accent4>
        <a:srgbClr val="029083"/>
      </a:accent4>
      <a:accent5>
        <a:srgbClr val="C18A78"/>
      </a:accent5>
      <a:accent6>
        <a:srgbClr val="764B3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958</TotalTime>
  <Words>685</Words>
  <Application>Microsoft Office PowerPoint</Application>
  <PresentationFormat>Widescreen</PresentationFormat>
  <Paragraphs>114</Paragraphs>
  <Slides>22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9" baseType="lpstr">
      <vt:lpstr>Cambria Math</vt:lpstr>
      <vt:lpstr>Symbol</vt:lpstr>
      <vt:lpstr>Fredericka the Great</vt:lpstr>
      <vt:lpstr>Calibri</vt:lpstr>
      <vt:lpstr>Comfortaa</vt:lpstr>
      <vt:lpstr>Roboto Condensed Light</vt:lpstr>
      <vt:lpstr>Times New Roman</vt:lpstr>
      <vt:lpstr>DejaVu Serif Condensed</vt:lpstr>
      <vt:lpstr>Arial</vt:lpstr>
      <vt:lpstr>Sue Ellen Francisco</vt:lpstr>
      <vt:lpstr>Roboto</vt:lpstr>
      <vt:lpstr>Tomaho</vt:lpstr>
      <vt:lpstr>Tahoma</vt:lpstr>
      <vt:lpstr>TimesNewRomanPSMT</vt:lpstr>
      <vt:lpstr>7_Studying Organizer by Slidesgo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I.PHƯƠNG TRÌNH ĐƯỜNG ELIP(Tiết 1)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Tóm tắt bài học:</vt:lpstr>
      <vt:lpstr>PowerPoint Presentation</vt:lpstr>
      <vt:lpstr>Một số công trình xây dựng có dạng hình elip</vt:lpstr>
      <vt:lpstr>Một số công trình xây dựng có dạng hình elip</vt:lpstr>
      <vt:lpstr>Một số công trình xây dựng có dạng hình elip</vt:lpstr>
      <vt:lpstr>Một số công trình xây dựng có dạng hình elip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vvxel</dc:creator>
  <cp:lastModifiedBy>Admin</cp:lastModifiedBy>
  <cp:revision>96</cp:revision>
  <dcterms:created xsi:type="dcterms:W3CDTF">2018-05-10T00:06:18Z</dcterms:created>
  <dcterms:modified xsi:type="dcterms:W3CDTF">2024-02-15T03:59:23Z</dcterms:modified>
</cp:coreProperties>
</file>