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wav" ContentType="audio/x-wav"/>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image" Target="../media/image1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5335C4-715F-4B28-B006-2E43FAE59D92}" type="datetimeFigureOut">
              <a:rPr lang="en-US" smtClean="0"/>
              <a:t>3/31/2016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777D20-0EEA-457C-9A1F-A73174126266}" type="slidenum">
              <a:rPr lang="en-US" smtClean="0"/>
              <a:t>‹#›</a:t>
            </a:fld>
            <a:endParaRPr lang="en-US"/>
          </a:p>
        </p:txBody>
      </p:sp>
    </p:spTree>
    <p:extLst>
      <p:ext uri="{BB962C8B-B14F-4D97-AF65-F5344CB8AC3E}">
        <p14:creationId xmlns:p14="http://schemas.microsoft.com/office/powerpoint/2010/main" val="2823425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41E932F2-C5EB-40B8-81E3-4DE3A3D0303D}" type="slidenum">
              <a:rPr lang="en-US" sz="1200">
                <a:latin typeface="Arial" panose="020B0604020202020204" pitchFamily="34" charset="0"/>
              </a:rPr>
              <a:pPr algn="r"/>
              <a:t>1</a:t>
            </a:fld>
            <a:endParaRPr lang="en-US" sz="1200">
              <a:latin typeface="Arial" panose="020B0604020202020204" pitchFamily="34" charset="0"/>
            </a:endParaRPr>
          </a:p>
        </p:txBody>
      </p:sp>
      <p:sp>
        <p:nvSpPr>
          <p:cNvPr id="38915"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6"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noProof="1" smtClean="0"/>
          </a:p>
        </p:txBody>
      </p:sp>
    </p:spTree>
    <p:extLst>
      <p:ext uri="{BB962C8B-B14F-4D97-AF65-F5344CB8AC3E}">
        <p14:creationId xmlns:p14="http://schemas.microsoft.com/office/powerpoint/2010/main" val="1625522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vi-VN" smtClean="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97BFCC2-7210-424E-90B2-CF3DDBC806EA}" type="slidenum">
              <a:rPr lang="vi-VN">
                <a:latin typeface="Arial" panose="020B0604020202020204" pitchFamily="34" charset="0"/>
              </a:rPr>
              <a:pPr/>
              <a:t>2</a:t>
            </a:fld>
            <a:endParaRPr lang="vi-VN">
              <a:latin typeface="Arial" panose="020B0604020202020204" pitchFamily="34" charset="0"/>
            </a:endParaRPr>
          </a:p>
        </p:txBody>
      </p:sp>
    </p:spTree>
    <p:extLst>
      <p:ext uri="{BB962C8B-B14F-4D97-AF65-F5344CB8AC3E}">
        <p14:creationId xmlns:p14="http://schemas.microsoft.com/office/powerpoint/2010/main" val="2228656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Rectangle 3"/>
          <p:cNvSpPr>
            <a:spLocks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Tree>
    <p:extLst>
      <p:ext uri="{BB962C8B-B14F-4D97-AF65-F5344CB8AC3E}">
        <p14:creationId xmlns:p14="http://schemas.microsoft.com/office/powerpoint/2010/main" val="2881112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Rectangle 3"/>
          <p:cNvSpPr>
            <a:spLocks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Tree>
    <p:extLst>
      <p:ext uri="{BB962C8B-B14F-4D97-AF65-F5344CB8AC3E}">
        <p14:creationId xmlns:p14="http://schemas.microsoft.com/office/powerpoint/2010/main" val="2988037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Rectangle 3"/>
          <p:cNvSpPr>
            <a:spLocks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Tree>
    <p:extLst>
      <p:ext uri="{BB962C8B-B14F-4D97-AF65-F5344CB8AC3E}">
        <p14:creationId xmlns:p14="http://schemas.microsoft.com/office/powerpoint/2010/main" val="966717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F7A67E85-0A2A-4DEC-A7D3-29E76FB3D20C}" type="slidenum">
              <a:rPr lang="en-US" sz="1200">
                <a:latin typeface="Arial" panose="020B0604020202020204" pitchFamily="34" charset="0"/>
              </a:rPr>
              <a:pPr algn="r"/>
              <a:t>18</a:t>
            </a:fld>
            <a:endParaRPr lang="en-US" sz="1200">
              <a:latin typeface="Arial" panose="020B0604020202020204" pitchFamily="34" charset="0"/>
            </a:endParaRPr>
          </a:p>
        </p:txBody>
      </p:sp>
      <p:sp>
        <p:nvSpPr>
          <p:cNvPr id="28675"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Tree>
    <p:extLst>
      <p:ext uri="{BB962C8B-B14F-4D97-AF65-F5344CB8AC3E}">
        <p14:creationId xmlns:p14="http://schemas.microsoft.com/office/powerpoint/2010/main" val="2811523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BA8A912E-97DC-4F47-A6DE-032986459607}" type="slidenum">
              <a:rPr lang="en-US" sz="1200">
                <a:latin typeface="Arial" panose="020B0604020202020204" pitchFamily="34" charset="0"/>
              </a:rPr>
              <a:pPr algn="r"/>
              <a:t>27</a:t>
            </a:fld>
            <a:endParaRPr lang="en-US" sz="1200">
              <a:latin typeface="Arial" panose="020B0604020202020204" pitchFamily="34" charset="0"/>
            </a:endParaRPr>
          </a:p>
        </p:txBody>
      </p:sp>
      <p:sp>
        <p:nvSpPr>
          <p:cNvPr id="68611"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2"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noProof="1" smtClean="0"/>
          </a:p>
        </p:txBody>
      </p:sp>
    </p:spTree>
    <p:extLst>
      <p:ext uri="{BB962C8B-B14F-4D97-AF65-F5344CB8AC3E}">
        <p14:creationId xmlns:p14="http://schemas.microsoft.com/office/powerpoint/2010/main" val="3839121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31FA50F-0B83-4F90-8536-374B9F000344}" type="datetimeFigureOut">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713B49-EF77-401B-860D-0C4E75802A6A}" type="slidenum">
              <a:rPr lang="en-US" smtClean="0"/>
              <a:t>‹#›</a:t>
            </a:fld>
            <a:endParaRPr lang="en-US"/>
          </a:p>
        </p:txBody>
      </p:sp>
    </p:spTree>
    <p:extLst>
      <p:ext uri="{BB962C8B-B14F-4D97-AF65-F5344CB8AC3E}">
        <p14:creationId xmlns:p14="http://schemas.microsoft.com/office/powerpoint/2010/main" val="4006416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1FA50F-0B83-4F90-8536-374B9F000344}" type="datetimeFigureOut">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713B49-EF77-401B-860D-0C4E75802A6A}" type="slidenum">
              <a:rPr lang="en-US" smtClean="0"/>
              <a:t>‹#›</a:t>
            </a:fld>
            <a:endParaRPr lang="en-US"/>
          </a:p>
        </p:txBody>
      </p:sp>
    </p:spTree>
    <p:extLst>
      <p:ext uri="{BB962C8B-B14F-4D97-AF65-F5344CB8AC3E}">
        <p14:creationId xmlns:p14="http://schemas.microsoft.com/office/powerpoint/2010/main" val="3717333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1FA50F-0B83-4F90-8536-374B9F000344}" type="datetimeFigureOut">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713B49-EF77-401B-860D-0C4E75802A6A}" type="slidenum">
              <a:rPr lang="en-US" smtClean="0"/>
              <a:t>‹#›</a:t>
            </a:fld>
            <a:endParaRPr lang="en-US"/>
          </a:p>
        </p:txBody>
      </p:sp>
    </p:spTree>
    <p:extLst>
      <p:ext uri="{BB962C8B-B14F-4D97-AF65-F5344CB8AC3E}">
        <p14:creationId xmlns:p14="http://schemas.microsoft.com/office/powerpoint/2010/main" val="646815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09600" y="6356351"/>
            <a:ext cx="2844800" cy="365125"/>
          </a:xfrm>
        </p:spPr>
        <p:txBody>
          <a:bodyPr/>
          <a:lstStyle>
            <a:lvl1pPr>
              <a:defRPr/>
            </a:lvl1pPr>
          </a:lstStyle>
          <a:p>
            <a:pPr>
              <a:defRPr/>
            </a:pPr>
            <a:fld id="{20378CA3-F193-4466-827A-DE40BFF15CB8}" type="datetimeFigureOut">
              <a:rPr lang="en-US"/>
              <a:pPr>
                <a:defRPr/>
              </a:pPr>
              <a:t>3/31/2016</a:t>
            </a:fld>
            <a:endParaRPr lang="en-US"/>
          </a:p>
        </p:txBody>
      </p:sp>
      <p:sp>
        <p:nvSpPr>
          <p:cNvPr id="4" name="Footer Placeholder 3"/>
          <p:cNvSpPr>
            <a:spLocks noGrp="1"/>
          </p:cNvSpPr>
          <p:nvPr>
            <p:ph type="ftr" sz="quarter" idx="11"/>
          </p:nvPr>
        </p:nvSpPr>
        <p:spPr>
          <a:xfrm>
            <a:off x="4165600" y="6356351"/>
            <a:ext cx="3860800" cy="365125"/>
          </a:xfrm>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8737600" y="6356351"/>
            <a:ext cx="2844800" cy="365125"/>
          </a:xfrm>
        </p:spPr>
        <p:txBody>
          <a:bodyPr/>
          <a:lstStyle>
            <a:lvl1pPr>
              <a:defRPr/>
            </a:lvl1pPr>
          </a:lstStyle>
          <a:p>
            <a:fld id="{6D2EA4DD-5EDF-41F2-9403-06D0AA018423}" type="slidenum">
              <a:rPr lang="en-US"/>
              <a:pPr/>
              <a:t>‹#›</a:t>
            </a:fld>
            <a:endParaRPr lang="en-US"/>
          </a:p>
        </p:txBody>
      </p:sp>
    </p:spTree>
    <p:extLst>
      <p:ext uri="{BB962C8B-B14F-4D97-AF65-F5344CB8AC3E}">
        <p14:creationId xmlns:p14="http://schemas.microsoft.com/office/powerpoint/2010/main" val="3324527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1FA50F-0B83-4F90-8536-374B9F000344}" type="datetimeFigureOut">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713B49-EF77-401B-860D-0C4E75802A6A}" type="slidenum">
              <a:rPr lang="en-US" smtClean="0"/>
              <a:t>‹#›</a:t>
            </a:fld>
            <a:endParaRPr lang="en-US"/>
          </a:p>
        </p:txBody>
      </p:sp>
    </p:spTree>
    <p:extLst>
      <p:ext uri="{BB962C8B-B14F-4D97-AF65-F5344CB8AC3E}">
        <p14:creationId xmlns:p14="http://schemas.microsoft.com/office/powerpoint/2010/main" val="3227058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FA50F-0B83-4F90-8536-374B9F000344}" type="datetimeFigureOut">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713B49-EF77-401B-860D-0C4E75802A6A}" type="slidenum">
              <a:rPr lang="en-US" smtClean="0"/>
              <a:t>‹#›</a:t>
            </a:fld>
            <a:endParaRPr lang="en-US"/>
          </a:p>
        </p:txBody>
      </p:sp>
    </p:spTree>
    <p:extLst>
      <p:ext uri="{BB962C8B-B14F-4D97-AF65-F5344CB8AC3E}">
        <p14:creationId xmlns:p14="http://schemas.microsoft.com/office/powerpoint/2010/main" val="1469309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31FA50F-0B83-4F90-8536-374B9F000344}" type="datetimeFigureOut">
              <a:rPr lang="en-US" smtClean="0"/>
              <a:t>3/31/2016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713B49-EF77-401B-860D-0C4E75802A6A}" type="slidenum">
              <a:rPr lang="en-US" smtClean="0"/>
              <a:t>‹#›</a:t>
            </a:fld>
            <a:endParaRPr lang="en-US"/>
          </a:p>
        </p:txBody>
      </p:sp>
    </p:spTree>
    <p:extLst>
      <p:ext uri="{BB962C8B-B14F-4D97-AF65-F5344CB8AC3E}">
        <p14:creationId xmlns:p14="http://schemas.microsoft.com/office/powerpoint/2010/main" val="3441412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31FA50F-0B83-4F90-8536-374B9F000344}" type="datetimeFigureOut">
              <a:rPr lang="en-US" smtClean="0"/>
              <a:t>3/31/2016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713B49-EF77-401B-860D-0C4E75802A6A}" type="slidenum">
              <a:rPr lang="en-US" smtClean="0"/>
              <a:t>‹#›</a:t>
            </a:fld>
            <a:endParaRPr lang="en-US"/>
          </a:p>
        </p:txBody>
      </p:sp>
    </p:spTree>
    <p:extLst>
      <p:ext uri="{BB962C8B-B14F-4D97-AF65-F5344CB8AC3E}">
        <p14:creationId xmlns:p14="http://schemas.microsoft.com/office/powerpoint/2010/main" val="3687670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31FA50F-0B83-4F90-8536-374B9F000344}" type="datetimeFigureOut">
              <a:rPr lang="en-US" smtClean="0"/>
              <a:t>3/31/2016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713B49-EF77-401B-860D-0C4E75802A6A}" type="slidenum">
              <a:rPr lang="en-US" smtClean="0"/>
              <a:t>‹#›</a:t>
            </a:fld>
            <a:endParaRPr lang="en-US"/>
          </a:p>
        </p:txBody>
      </p:sp>
    </p:spTree>
    <p:extLst>
      <p:ext uri="{BB962C8B-B14F-4D97-AF65-F5344CB8AC3E}">
        <p14:creationId xmlns:p14="http://schemas.microsoft.com/office/powerpoint/2010/main" val="85696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1FA50F-0B83-4F90-8536-374B9F000344}" type="datetimeFigureOut">
              <a:rPr lang="en-US" smtClean="0"/>
              <a:t>3/31/2016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713B49-EF77-401B-860D-0C4E75802A6A}" type="slidenum">
              <a:rPr lang="en-US" smtClean="0"/>
              <a:t>‹#›</a:t>
            </a:fld>
            <a:endParaRPr lang="en-US"/>
          </a:p>
        </p:txBody>
      </p:sp>
    </p:spTree>
    <p:extLst>
      <p:ext uri="{BB962C8B-B14F-4D97-AF65-F5344CB8AC3E}">
        <p14:creationId xmlns:p14="http://schemas.microsoft.com/office/powerpoint/2010/main" val="2631782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1FA50F-0B83-4F90-8536-374B9F000344}" type="datetimeFigureOut">
              <a:rPr lang="en-US" smtClean="0"/>
              <a:t>3/31/2016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713B49-EF77-401B-860D-0C4E75802A6A}" type="slidenum">
              <a:rPr lang="en-US" smtClean="0"/>
              <a:t>‹#›</a:t>
            </a:fld>
            <a:endParaRPr lang="en-US"/>
          </a:p>
        </p:txBody>
      </p:sp>
    </p:spTree>
    <p:extLst>
      <p:ext uri="{BB962C8B-B14F-4D97-AF65-F5344CB8AC3E}">
        <p14:creationId xmlns:p14="http://schemas.microsoft.com/office/powerpoint/2010/main" val="2201790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1FA50F-0B83-4F90-8536-374B9F000344}" type="datetimeFigureOut">
              <a:rPr lang="en-US" smtClean="0"/>
              <a:t>3/31/2016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713B49-EF77-401B-860D-0C4E75802A6A}" type="slidenum">
              <a:rPr lang="en-US" smtClean="0"/>
              <a:t>‹#›</a:t>
            </a:fld>
            <a:endParaRPr lang="en-US"/>
          </a:p>
        </p:txBody>
      </p:sp>
    </p:spTree>
    <p:extLst>
      <p:ext uri="{BB962C8B-B14F-4D97-AF65-F5344CB8AC3E}">
        <p14:creationId xmlns:p14="http://schemas.microsoft.com/office/powerpoint/2010/main" val="1850276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1FA50F-0B83-4F90-8536-374B9F000344}" type="datetimeFigureOut">
              <a:rPr lang="en-US" smtClean="0"/>
              <a:t>3/31/2016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713B49-EF77-401B-860D-0C4E75802A6A}" type="slidenum">
              <a:rPr lang="en-US" smtClean="0"/>
              <a:t>‹#›</a:t>
            </a:fld>
            <a:endParaRPr lang="en-US"/>
          </a:p>
        </p:txBody>
      </p:sp>
    </p:spTree>
    <p:extLst>
      <p:ext uri="{BB962C8B-B14F-4D97-AF65-F5344CB8AC3E}">
        <p14:creationId xmlns:p14="http://schemas.microsoft.com/office/powerpoint/2010/main" val="2610119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gif"/><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audio" Target="../media/audio1.wav"/><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7.gif"/><Relationship Id="rId4" Type="http://schemas.openxmlformats.org/officeDocument/2006/relationships/image" Target="../media/image1.png"/><Relationship Id="rId9" Type="http://schemas.openxmlformats.org/officeDocument/2006/relationships/image" Target="../media/image6.gif"/></Relationships>
</file>

<file path=ppt/slides/_rels/slide10.xml.rels><?xml version="1.0" encoding="UTF-8" standalone="yes"?>
<Relationships xmlns="http://schemas.openxmlformats.org/package/2006/relationships"><Relationship Id="rId3" Type="http://schemas.openxmlformats.org/officeDocument/2006/relationships/hyperlink" Target="S&#7855;t%20B&#7897;t%20T&#225;c%20D&#7909;ng%20V&#7899;i%20L&#432;u%20Hu&#7923;nh%20B&#7897;t.mp4" TargetMode="External"/><Relationship Id="rId2" Type="http://schemas.openxmlformats.org/officeDocument/2006/relationships/slideLayout" Target="../slideLayouts/slideLayout7.xml"/><Relationship Id="rId1" Type="http://schemas.openxmlformats.org/officeDocument/2006/relationships/video" Target="file:///E:\GI&#193;O%20VI&#202;N%20GI&#7886;I\Thi%20&#273;&#7893;i%20m&#7899;i%20ph&#432;&#417;ng%20ph&#225;p%20d&#7841;y%20h&#7885;c-%202013\L&#431;U%20HU&#7922;NH\Fe+S.DAT.MPEG" TargetMode="Externa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hyperlink" Target="Pha&#777;n%20&#432;&#769;ng%20gi&#432;&#771;a%20l&#432;u%20huy&#768;nh%20va&#768;%20Hydro%20-%20S%20ta&#769;c%20du&#803;ng%20v&#417;&#769;i%20H2%20-%20Copy.mp4" TargetMode="External"/><Relationship Id="rId2" Type="http://schemas.openxmlformats.org/officeDocument/2006/relationships/slideLayout" Target="../slideLayouts/slideLayout7.xml"/><Relationship Id="rId1" Type="http://schemas.openxmlformats.org/officeDocument/2006/relationships/video" Target="file:///E:\GI&#193;O%20VI&#202;N%20GI&#7886;I\Thi%20&#273;&#7893;i%20m&#7899;i%20ph&#432;&#417;ng%20ph&#225;p%20d&#7841;y%20h&#7885;c-%202013\L&#431;U%20HU&#7922;NH\H2+S.mpg" TargetMode="Externa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hyperlink" Target="Oxi%20t&#225;c%20d&#7909;ng%20v&#7899;i%20l&#432;u%20hu&#7923;nh.mp4" TargetMode="External"/><Relationship Id="rId2" Type="http://schemas.openxmlformats.org/officeDocument/2006/relationships/slideLayout" Target="../slideLayouts/slideLayout7.xml"/><Relationship Id="rId1" Type="http://schemas.openxmlformats.org/officeDocument/2006/relationships/video" Target="file:///E:\GI&#193;O%20VI&#202;N%20GI&#7886;I\Thi%20&#273;&#7893;i%20m&#7899;i%20ph&#432;&#417;ng%20ph&#225;p%20d&#7841;y%20h&#7885;c-%202013\L&#431;U%20HU&#7922;NH\S+O2.mpg" TargetMode="Externa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Pha&#777;n%20&#432;&#769;ng%20gi&#432;&#771;a%20l&#432;u%20huy&#768;nh%20va&#768;%20Hydro%20-%20S%20ta&#769;c%20du&#803;ng%20v&#417;&#769;i%20H2%20-%20Copy.mp4" TargetMode="External"/><Relationship Id="rId2" Type="http://schemas.openxmlformats.org/officeDocument/2006/relationships/slideLayout" Target="../slideLayouts/slideLayout7.xml"/><Relationship Id="rId1" Type="http://schemas.openxmlformats.org/officeDocument/2006/relationships/video" Target="file:///E:\GI&#193;O%20VI&#202;N%20GI&#7886;I\Thi%20&#273;&#7893;i%20m&#7899;i%20ph&#432;&#417;ng%20ph&#225;p%20d&#7841;y%20h&#7885;c-%202013\L&#431;U%20HU&#7922;NH\H2+S.mpg" TargetMode="Externa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hyperlink" Target="Oxi%20t&#225;c%20d&#7909;ng%20v&#7899;i%20l&#432;u%20hu&#7923;nh.mp4" TargetMode="External"/><Relationship Id="rId2" Type="http://schemas.openxmlformats.org/officeDocument/2006/relationships/slideLayout" Target="../slideLayouts/slideLayout7.xml"/><Relationship Id="rId1" Type="http://schemas.openxmlformats.org/officeDocument/2006/relationships/video" Target="file:///E:\GI&#193;O%20VI&#202;N%20GI&#7886;I\Thi%20&#273;&#7893;i%20m&#7899;i%20ph&#432;&#417;ng%20ph&#225;p%20d&#7841;y%20h&#7885;c-%202013\L&#431;U%20HU&#7922;NH\S+O2.mpg" TargetMode="Externa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8" Type="http://schemas.openxmlformats.org/officeDocument/2006/relationships/image" Target="../media/image35.jpeg"/><Relationship Id="rId13" Type="http://schemas.openxmlformats.org/officeDocument/2006/relationships/image" Target="../media/image11.jpeg"/><Relationship Id="rId3" Type="http://schemas.openxmlformats.org/officeDocument/2006/relationships/image" Target="../media/image30.jpeg"/><Relationship Id="rId7" Type="http://schemas.openxmlformats.org/officeDocument/2006/relationships/image" Target="../media/image34.jpeg"/><Relationship Id="rId12"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3.jpeg"/><Relationship Id="rId11" Type="http://schemas.openxmlformats.org/officeDocument/2006/relationships/hyperlink" Target="http://tradelongan.com.vn/upload/dye6.jpg" TargetMode="External"/><Relationship Id="rId5" Type="http://schemas.openxmlformats.org/officeDocument/2006/relationships/image" Target="../media/image32.jpeg"/><Relationship Id="rId10" Type="http://schemas.openxmlformats.org/officeDocument/2006/relationships/image" Target="../media/image37.jpeg"/><Relationship Id="rId4" Type="http://schemas.openxmlformats.org/officeDocument/2006/relationships/image" Target="../media/image31.jpeg"/><Relationship Id="rId9" Type="http://schemas.openxmlformats.org/officeDocument/2006/relationships/image" Target="../media/image36.jpeg"/><Relationship Id="rId14" Type="http://schemas.openxmlformats.org/officeDocument/2006/relationships/image" Target="../media/image39.jpeg"/></Relationships>
</file>

<file path=ppt/slides/_rels/slide19.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46.png"/><Relationship Id="rId3" Type="http://schemas.openxmlformats.org/officeDocument/2006/relationships/slideLayout" Target="../slideLayouts/slideLayout7.xml"/><Relationship Id="rId7" Type="http://schemas.openxmlformats.org/officeDocument/2006/relationships/image" Target="../media/image42.gif"/><Relationship Id="rId12" Type="http://schemas.openxmlformats.org/officeDocument/2006/relationships/image" Target="../media/image45.png"/><Relationship Id="rId2" Type="http://schemas.openxmlformats.org/officeDocument/2006/relationships/video" Target="file:///G:\Dia%201\7-%20Luu%20huynh\Sphalerite.avi" TargetMode="External"/><Relationship Id="rId1" Type="http://schemas.openxmlformats.org/officeDocument/2006/relationships/video" Target="file:///G:\Dia%201\7-%20Luu%20huynh\Gypsum.avi" TargetMode="External"/><Relationship Id="rId6" Type="http://schemas.openxmlformats.org/officeDocument/2006/relationships/image" Target="../media/image41.jpeg"/><Relationship Id="rId11" Type="http://schemas.openxmlformats.org/officeDocument/2006/relationships/image" Target="../media/image13.jpeg"/><Relationship Id="rId5" Type="http://schemas.openxmlformats.org/officeDocument/2006/relationships/hyperlink" Target="http://web.syr.edu/~iotz/Eolie%20Schwefelberg.jpg" TargetMode="External"/><Relationship Id="rId10" Type="http://schemas.openxmlformats.org/officeDocument/2006/relationships/image" Target="../media/image12.jpeg"/><Relationship Id="rId4" Type="http://schemas.openxmlformats.org/officeDocument/2006/relationships/image" Target="../media/image40.jpeg"/><Relationship Id="rId9" Type="http://schemas.openxmlformats.org/officeDocument/2006/relationships/image" Target="../media/image44.jpeg"/></Relationships>
</file>

<file path=ppt/slides/_rels/slide2.xml.rels><?xml version="1.0" encoding="UTF-8" standalone="yes"?>
<Relationships xmlns="http://schemas.openxmlformats.org/package/2006/relationships"><Relationship Id="rId8" Type="http://schemas.openxmlformats.org/officeDocument/2006/relationships/image" Target="../media/image9.gif"/><Relationship Id="rId3" Type="http://schemas.openxmlformats.org/officeDocument/2006/relationships/slide" Target="slide4.xml"/><Relationship Id="rId7" Type="http://schemas.openxmlformats.org/officeDocument/2006/relationships/image" Target="../media/image8.wm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7.xml"/><Relationship Id="rId5" Type="http://schemas.openxmlformats.org/officeDocument/2006/relationships/slide" Target="slide6.xml"/><Relationship Id="rId4" Type="http://schemas.openxmlformats.org/officeDocument/2006/relationships/slide" Target="slide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18" Type="http://schemas.openxmlformats.org/officeDocument/2006/relationships/image" Target="../media/image63.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png"/><Relationship Id="rId17" Type="http://schemas.openxmlformats.org/officeDocument/2006/relationships/image" Target="../media/image62.png"/><Relationship Id="rId2" Type="http://schemas.openxmlformats.org/officeDocument/2006/relationships/image" Target="../media/image47.png"/><Relationship Id="rId16" Type="http://schemas.openxmlformats.org/officeDocument/2006/relationships/image" Target="../media/image61.png"/><Relationship Id="rId20"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5" Type="http://schemas.openxmlformats.org/officeDocument/2006/relationships/image" Target="../media/image60.png"/><Relationship Id="rId10" Type="http://schemas.openxmlformats.org/officeDocument/2006/relationships/image" Target="../media/image55.png"/><Relationship Id="rId19" Type="http://schemas.openxmlformats.org/officeDocument/2006/relationships/image" Target="../media/image11.jpe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65.jpeg"/><Relationship Id="rId2" Type="http://schemas.openxmlformats.org/officeDocument/2006/relationships/slideLayout" Target="../slideLayouts/slideLayout7.xml"/><Relationship Id="rId1" Type="http://schemas.openxmlformats.org/officeDocument/2006/relationships/audio" Target="../media/audio1.wav"/><Relationship Id="rId6" Type="http://schemas.openxmlformats.org/officeDocument/2006/relationships/image" Target="../media/image5.gif"/><Relationship Id="rId5" Type="http://schemas.openxmlformats.org/officeDocument/2006/relationships/image" Target="../media/image2.png"/><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 Target="slide2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4.xml"/><Relationship Id="rId7" Type="http://schemas.openxmlformats.org/officeDocument/2006/relationships/image" Target="../media/image16.pn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5.png"/><Relationship Id="rId4" Type="http://schemas.openxmlformats.org/officeDocument/2006/relationships/oleObject" Target="../embeddings/oleObject1.bin"/><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0.emf"/><Relationship Id="rId5" Type="http://schemas.openxmlformats.org/officeDocument/2006/relationships/oleObject" Target="../embeddings/oleObject5.bin"/><Relationship Id="rId4" Type="http://schemas.openxmlformats.org/officeDocument/2006/relationships/image" Target="../media/image1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89" name="Picture 169">
            <a:hlinkClick r:id="" action="ppaction://media"/>
          </p:cNvPr>
          <p:cNvPicPr>
            <a:picLocks noRot="1" noChangeAspect="1" noChangeArrowheads="1"/>
          </p:cNvPicPr>
          <p:nvPr>
            <a:wavAudioFile r:embed="rId1" name="j0214098.wav"/>
          </p:nvPr>
        </p:nvPicPr>
        <p:blipFill>
          <a:blip r:embed="rId4">
            <a:extLst>
              <a:ext uri="{28A0092B-C50C-407E-A947-70E740481C1C}">
                <a14:useLocalDpi xmlns:a14="http://schemas.microsoft.com/office/drawing/2010/main" val="0"/>
              </a:ext>
            </a:extLst>
          </a:blip>
          <a:srcRect/>
          <a:stretch>
            <a:fillRect/>
          </a:stretch>
        </p:blipFill>
        <p:spPr bwMode="auto">
          <a:xfrm>
            <a:off x="1539875"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1" name="Group 178"/>
          <p:cNvGrpSpPr>
            <a:grpSpLocks/>
          </p:cNvGrpSpPr>
          <p:nvPr/>
        </p:nvGrpSpPr>
        <p:grpSpPr bwMode="auto">
          <a:xfrm>
            <a:off x="1524000" y="0"/>
            <a:ext cx="9144000" cy="6858000"/>
            <a:chOff x="288" y="480"/>
            <a:chExt cx="5088" cy="3312"/>
          </a:xfrm>
        </p:grpSpPr>
        <p:pic>
          <p:nvPicPr>
            <p:cNvPr id="37892" name="Picture 179" descr="bg1"/>
            <p:cNvPicPr>
              <a:picLocks noChangeAspect="1" noChangeArrowheads="1"/>
            </p:cNvPicPr>
            <p:nvPr/>
          </p:nvPicPr>
          <p:blipFill>
            <a:blip r:embed="rId5">
              <a:extLst>
                <a:ext uri="{28A0092B-C50C-407E-A947-70E740481C1C}">
                  <a14:useLocalDpi xmlns:a14="http://schemas.microsoft.com/office/drawing/2010/main" val="0"/>
                </a:ext>
              </a:extLst>
            </a:blip>
            <a:srcRect l="13113" t="5725" r="1764" b="19624"/>
            <a:stretch>
              <a:fillRect/>
            </a:stretch>
          </p:blipFill>
          <p:spPr bwMode="auto">
            <a:xfrm>
              <a:off x="288" y="480"/>
              <a:ext cx="5088" cy="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180" descr="balo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6" y="720"/>
              <a:ext cx="648" cy="1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18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8" y="2592"/>
              <a:ext cx="586" cy="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7895" name="Picture 182" descr="SPARKLES"/>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4214814" y="1323976"/>
            <a:ext cx="6127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Picture 183" descr="SPARKLES"/>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276601" y="4572001"/>
            <a:ext cx="6127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7" name="Picture 184" descr="SPARKLES"/>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805614" y="561976"/>
            <a:ext cx="6127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8" name="Picture 185" descr="SPARKLES"/>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452814" y="561976"/>
            <a:ext cx="6127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9" name="Picture 187" descr="floral"/>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9396414" y="5286375"/>
            <a:ext cx="822325"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0" name="Picture 188" descr="floral"/>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9396414" y="4600575"/>
            <a:ext cx="822325"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1" name="Picture 189" descr="floral"/>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8863014" y="4905375"/>
            <a:ext cx="822325"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2" name="Picture 192" descr="floral"/>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462214" y="5286375"/>
            <a:ext cx="822325"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3" name="Picture 193" descr="floral"/>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462214" y="4600575"/>
            <a:ext cx="822325"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4" name="Picture 194" descr="floral"/>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905001" y="4876800"/>
            <a:ext cx="822325"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20" name="Picture 200" descr="3d bird"/>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6324600" y="4419601"/>
            <a:ext cx="76200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22" name="Picture 202" descr="3d bird"/>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772400" y="5257801"/>
            <a:ext cx="76200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28" name="Rectangle 208"/>
          <p:cNvSpPr>
            <a:spLocks noChangeArrowheads="1"/>
          </p:cNvSpPr>
          <p:nvPr/>
        </p:nvSpPr>
        <p:spPr bwMode="auto">
          <a:xfrm>
            <a:off x="3113088" y="2698750"/>
            <a:ext cx="6400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Bef>
                <a:spcPct val="50000"/>
              </a:spcBef>
            </a:pPr>
            <a:r>
              <a:rPr lang="en-US" sz="3500" b="1">
                <a:solidFill>
                  <a:srgbClr val="FF0000"/>
                </a:solidFill>
                <a:latin typeface="Times New Roman" panose="02020603050405020304" pitchFamily="18" charset="0"/>
                <a:cs typeface="Times New Roman" panose="02020603050405020304" pitchFamily="18" charset="0"/>
              </a:rPr>
              <a:t>NHIỆT LIỆT CHÀO MỪNG </a:t>
            </a:r>
            <a:br>
              <a:rPr lang="en-US" sz="3500" b="1">
                <a:solidFill>
                  <a:srgbClr val="FF0000"/>
                </a:solidFill>
                <a:latin typeface="Times New Roman" panose="02020603050405020304" pitchFamily="18" charset="0"/>
                <a:cs typeface="Times New Roman" panose="02020603050405020304" pitchFamily="18" charset="0"/>
              </a:rPr>
            </a:br>
            <a:r>
              <a:rPr lang="en-US" sz="3500" b="1">
                <a:solidFill>
                  <a:srgbClr val="FF0000"/>
                </a:solidFill>
                <a:latin typeface="Times New Roman" panose="02020603050405020304" pitchFamily="18" charset="0"/>
                <a:cs typeface="Times New Roman" panose="02020603050405020304" pitchFamily="18" charset="0"/>
              </a:rPr>
              <a:t>QUÝ THẦY CÔ ĐẾN DỰ GIỜ</a:t>
            </a:r>
            <a:endParaRPr lang="en-US" sz="3500">
              <a:solidFill>
                <a:srgbClr val="FF0000"/>
              </a:solidFill>
              <a:latin typeface="Times New Roman" panose="02020603050405020304" pitchFamily="18" charset="0"/>
              <a:cs typeface="Times New Roman" panose="02020603050405020304" pitchFamily="18" charset="0"/>
            </a:endParaRPr>
          </a:p>
        </p:txBody>
      </p:sp>
      <p:sp>
        <p:nvSpPr>
          <p:cNvPr id="37908" name="Text Box 209"/>
          <p:cNvSpPr txBox="1">
            <a:spLocks noChangeArrowheads="1"/>
          </p:cNvSpPr>
          <p:nvPr/>
        </p:nvSpPr>
        <p:spPr bwMode="auto">
          <a:xfrm>
            <a:off x="5219700" y="3924301"/>
            <a:ext cx="521970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500" b="1" i="1">
                <a:solidFill>
                  <a:srgbClr val="0000CC"/>
                </a:solidFill>
                <a:latin typeface="Times New Roman" panose="02020603050405020304" pitchFamily="18" charset="0"/>
                <a:cs typeface="Times New Roman" panose="02020603050405020304" pitchFamily="18" charset="0"/>
              </a:rPr>
              <a:t>Hà Nội, ngày 03 tháng 03 năm 2016</a:t>
            </a:r>
          </a:p>
        </p:txBody>
      </p:sp>
      <p:pic>
        <p:nvPicPr>
          <p:cNvPr id="30931" name="Picture 211" descr="3d bird"/>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6553200" y="5334001"/>
            <a:ext cx="76200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32" name="Picture 212" descr="3d bird"/>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924800" y="4419601"/>
            <a:ext cx="76200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33" name="Picture 213" descr="3d bird"/>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5638800" y="4876801"/>
            <a:ext cx="76200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34" name="Picture 214" descr="3d bird"/>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4572000" y="5029201"/>
            <a:ext cx="76200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35" name="Picture 215" descr="3d bird"/>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4648200" y="4267201"/>
            <a:ext cx="76200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08"/>
          <p:cNvSpPr>
            <a:spLocks noChangeArrowheads="1"/>
          </p:cNvSpPr>
          <p:nvPr/>
        </p:nvSpPr>
        <p:spPr bwMode="auto">
          <a:xfrm>
            <a:off x="3116263" y="1892300"/>
            <a:ext cx="6019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Bef>
                <a:spcPct val="50000"/>
              </a:spcBef>
            </a:pPr>
            <a:r>
              <a:rPr lang="en-US" sz="3000" b="1">
                <a:solidFill>
                  <a:srgbClr val="0000FF"/>
                </a:solidFill>
                <a:latin typeface="Times New Roman" panose="02020603050405020304" pitchFamily="18" charset="0"/>
                <a:cs typeface="Times New Roman" panose="02020603050405020304" pitchFamily="18" charset="0"/>
              </a:rPr>
              <a:t>TẬP THỂ LỚP 10A4</a:t>
            </a:r>
            <a:endParaRPr lang="en-US" sz="3000" b="1" baseline="-25000">
              <a:solidFill>
                <a:srgbClr val="0000FF"/>
              </a:solidFill>
              <a:latin typeface="Times New Roman" panose="02020603050405020304" pitchFamily="18" charset="0"/>
              <a:cs typeface="Times New Roman" panose="02020603050405020304" pitchFamily="18" charset="0"/>
            </a:endParaRPr>
          </a:p>
        </p:txBody>
      </p:sp>
      <p:sp>
        <p:nvSpPr>
          <p:cNvPr id="37915" name="Text Box 209"/>
          <p:cNvSpPr txBox="1">
            <a:spLocks noChangeArrowheads="1"/>
          </p:cNvSpPr>
          <p:nvPr/>
        </p:nvSpPr>
        <p:spPr bwMode="auto">
          <a:xfrm>
            <a:off x="4876800" y="5581651"/>
            <a:ext cx="678180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500" b="1" i="1">
                <a:solidFill>
                  <a:srgbClr val="0000CC"/>
                </a:solidFill>
                <a:latin typeface="Times New Roman" panose="02020603050405020304" pitchFamily="18" charset="0"/>
                <a:cs typeface="Times New Roman" panose="02020603050405020304" pitchFamily="18" charset="0"/>
              </a:rPr>
              <a:t>Gv soạn:  Trương Thị Ngọc Anh</a:t>
            </a:r>
          </a:p>
        </p:txBody>
      </p:sp>
      <p:sp>
        <p:nvSpPr>
          <p:cNvPr id="37916" name="Rectangle 208"/>
          <p:cNvSpPr>
            <a:spLocks noChangeArrowheads="1"/>
          </p:cNvSpPr>
          <p:nvPr/>
        </p:nvSpPr>
        <p:spPr bwMode="auto">
          <a:xfrm>
            <a:off x="1982788" y="614363"/>
            <a:ext cx="883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Bef>
                <a:spcPct val="50000"/>
              </a:spcBef>
            </a:pPr>
            <a:r>
              <a:rPr lang="en-US" sz="2500" b="1">
                <a:solidFill>
                  <a:srgbClr val="FF0066"/>
                </a:solidFill>
                <a:latin typeface="Times New Roman" panose="02020603050405020304" pitchFamily="18" charset="0"/>
                <a:cs typeface="Times New Roman" panose="02020603050405020304" pitchFamily="18" charset="0"/>
              </a:rPr>
              <a:t>SỞ GIÁO DỤC &amp; ĐÀO TẠO HÀ NỘI</a:t>
            </a:r>
          </a:p>
          <a:p>
            <a:pPr algn="ctr">
              <a:spcBef>
                <a:spcPct val="50000"/>
              </a:spcBef>
            </a:pPr>
            <a:r>
              <a:rPr lang="en-US" sz="2500" b="1">
                <a:solidFill>
                  <a:srgbClr val="FF0066"/>
                </a:solidFill>
                <a:latin typeface="Times New Roman" panose="02020603050405020304" pitchFamily="18" charset="0"/>
                <a:cs typeface="Times New Roman" panose="02020603050405020304" pitchFamily="18" charset="0"/>
              </a:rPr>
              <a:t>TRƯỜNG THPT HOÀNG CẦU</a:t>
            </a:r>
            <a:endParaRPr lang="en-US" sz="2500" b="1" baseline="-25000">
              <a:solidFill>
                <a:srgbClr val="FF006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9954214"/>
      </p:ext>
    </p:extLst>
  </p:cSld>
  <p:clrMapOvr>
    <a:masterClrMapping/>
  </p:clrMapOvr>
  <p:transition spd="slow">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0" presetClass="entr" presetSubtype="0" repeatCount="indefinite" fill="hold" grpId="0" nodeType="withEffect">
                                  <p:stCondLst>
                                    <p:cond delay="0"/>
                                  </p:stCondLst>
                                  <p:iterate type="lt">
                                    <p:tmPct val="10000"/>
                                  </p:iterate>
                                  <p:childTnLst>
                                    <p:set>
                                      <p:cBhvr>
                                        <p:cTn id="6" dur="1" fill="hold">
                                          <p:stCondLst>
                                            <p:cond delay="0"/>
                                          </p:stCondLst>
                                        </p:cTn>
                                        <p:tgtEl>
                                          <p:spTgt spid="30928"/>
                                        </p:tgtEl>
                                        <p:attrNameLst>
                                          <p:attrName>style.visibility</p:attrName>
                                        </p:attrNameLst>
                                      </p:cBhvr>
                                      <p:to>
                                        <p:strVal val="visible"/>
                                      </p:to>
                                    </p:set>
                                    <p:animEffect transition="in" filter="fade">
                                      <p:cBhvr>
                                        <p:cTn id="7" dur="1000"/>
                                        <p:tgtEl>
                                          <p:spTgt spid="30928"/>
                                        </p:tgtEl>
                                      </p:cBhvr>
                                    </p:animEffect>
                                    <p:anim calcmode="lin" valueType="num">
                                      <p:cBhvr>
                                        <p:cTn id="8" dur="1000" fill="hold"/>
                                        <p:tgtEl>
                                          <p:spTgt spid="30928"/>
                                        </p:tgtEl>
                                        <p:attrNameLst>
                                          <p:attrName>ppt_x</p:attrName>
                                        </p:attrNameLst>
                                      </p:cBhvr>
                                      <p:tavLst>
                                        <p:tav tm="0">
                                          <p:val>
                                            <p:strVal val="#ppt_x-.1"/>
                                          </p:val>
                                        </p:tav>
                                        <p:tav tm="100000">
                                          <p:val>
                                            <p:strVal val="#ppt_x"/>
                                          </p:val>
                                        </p:tav>
                                      </p:tavLst>
                                    </p:anim>
                                    <p:anim calcmode="lin" valueType="num">
                                      <p:cBhvr>
                                        <p:cTn id="9" dur="1000" fill="hold"/>
                                        <p:tgtEl>
                                          <p:spTgt spid="30928"/>
                                        </p:tgtEl>
                                        <p:attrNameLst>
                                          <p:attrName>ppt_y</p:attrName>
                                        </p:attrNameLst>
                                      </p:cBhvr>
                                      <p:tavLst>
                                        <p:tav tm="0">
                                          <p:val>
                                            <p:strVal val="#ppt_y"/>
                                          </p:val>
                                        </p:tav>
                                        <p:tav tm="100000">
                                          <p:val>
                                            <p:strVal val="#ppt_y"/>
                                          </p:val>
                                        </p:tav>
                                      </p:tavLst>
                                    </p:anim>
                                  </p:childTnLst>
                                </p:cTn>
                              </p:par>
                              <p:par>
                                <p:cTn id="10" presetID="0" presetClass="path" presetSubtype="0" repeatCount="indefinite" accel="50000" decel="50000" fill="hold" nodeType="withEffect">
                                  <p:stCondLst>
                                    <p:cond delay="0"/>
                                  </p:stCondLst>
                                  <p:endCondLst>
                                    <p:cond evt="onNext" delay="0">
                                      <p:tgtEl>
                                        <p:sldTgt/>
                                      </p:tgtEl>
                                    </p:cond>
                                  </p:endCondLst>
                                  <p:childTnLst>
                                    <p:animMotion origin="layout" path="M 0 0 C -0.00643 0.0007 -0.01285 0.00348 -0.01927 0.00232 C -0.03108 0.00024 -0.01354 -0.0118 -0.02743 0 C -0.02518 0.0007 -0.02084 -0.00069 -0.02084 0.00232 C -0.02084 0.01111 -0.03056 0.0051 -0.03212 0.0044 C -0.0375 0.00787 -0.04254 0.01065 -0.04827 0.01297 C -0.04983 0.01227 -0.05139 0.01065 -0.05313 0.01088 C -0.05556 0.01135 -0.05729 0.01598 -0.05955 0.01505 C -0.06216 0.01412 -0.06233 0.0088 -0.06441 0.00649 C -0.06615 0.0044 -0.06875 0.00371 -0.07084 0.00232 C -0.07101 0.00162 -0.07309 -0.01273 -0.0757 -0.01273 C -0.07743 -0.01273 -0.07691 -0.00856 -0.07743 -0.00648 C -0.08368 -0.0125 -0.08802 -0.01412 -0.09514 -0.01713 C -0.10434 -0.01412 -0.11337 -0.01088 -0.12257 -0.00856 C -0.12101 -0.00787 -0.11632 -0.00787 -0.11771 -0.00648 C -0.12952 0.00417 -0.12466 -0.00625 -0.13212 -0.00856 C -0.13733 -0.01018 -0.14289 -0.00995 -0.14827 -0.01064 C -0.1507 -0.0118 -0.1566 -0.01365 -0.15799 -0.01713 C -0.1599 -0.02245 -0.16025 -0.02847 -0.16129 -0.03426 C -0.16181 -0.0375 -0.16354 -0.04004 -0.16441 -0.04305 C -0.16511 -0.04583 -0.16476 -0.0493 -0.16615 -0.05162 C -0.16702 -0.05301 -0.17761 -0.0618 -0.18056 -0.06435 C -0.18212 -0.06574 -0.18542 -0.06875 -0.18542 -0.06875 C -0.18386 -0.06944 -0.18212 -0.0699 -0.18056 -0.07083 C -0.17882 -0.07199 -0.1757 -0.07523 -0.1757 -0.07523 " pathEditMode="relative" ptsTypes="ffffffffffffffffffffffffA">
                                      <p:cBhvr>
                                        <p:cTn id="11" dur="5000" fill="hold"/>
                                        <p:tgtEl>
                                          <p:spTgt spid="30933"/>
                                        </p:tgtEl>
                                        <p:attrNameLst>
                                          <p:attrName>ppt_x</p:attrName>
                                          <p:attrName>ppt_y</p:attrName>
                                        </p:attrNameLst>
                                      </p:cBhvr>
                                    </p:animMotion>
                                  </p:childTnLst>
                                </p:cTn>
                              </p:par>
                              <p:par>
                                <p:cTn id="12" presetID="0" presetClass="path" presetSubtype="0" repeatCount="indefinite" accel="50000" decel="50000" fill="hold" nodeType="withEffect">
                                  <p:stCondLst>
                                    <p:cond delay="0"/>
                                  </p:stCondLst>
                                  <p:endCondLst>
                                    <p:cond evt="onNext" delay="0">
                                      <p:tgtEl>
                                        <p:sldTgt/>
                                      </p:tgtEl>
                                    </p:cond>
                                  </p:endCondLst>
                                  <p:childTnLst>
                                    <p:animMotion origin="layout" path="M 0 0 C -0.00643 0.0007 -0.01285 0.00348 -0.01927 0.00232 C -0.03108 0.00024 -0.01354 -0.0118 -0.02743 0 C -0.02518 0.0007 -0.02084 -0.00069 -0.02084 0.00232 C -0.02084 0.01111 -0.03056 0.0051 -0.03212 0.0044 C -0.0375 0.00787 -0.04254 0.01065 -0.04827 0.01297 C -0.04983 0.01227 -0.05139 0.01065 -0.05313 0.01088 C -0.05556 0.01135 -0.05729 0.01598 -0.05955 0.01505 C -0.06216 0.01412 -0.06233 0.0088 -0.06441 0.00649 C -0.06615 0.0044 -0.06875 0.00371 -0.07084 0.00232 C -0.07101 0.00162 -0.07309 -0.01273 -0.0757 -0.01273 C -0.07743 -0.01273 -0.07691 -0.00856 -0.07743 -0.00648 C -0.08368 -0.0125 -0.08802 -0.01412 -0.09514 -0.01713 C -0.10434 -0.01412 -0.11337 -0.01088 -0.12257 -0.00856 C -0.12101 -0.00787 -0.11632 -0.00787 -0.11771 -0.00648 C -0.12952 0.00417 -0.12466 -0.00625 -0.13212 -0.00856 C -0.13733 -0.01018 -0.14289 -0.00995 -0.14827 -0.01064 C -0.1507 -0.0118 -0.1566 -0.01365 -0.15799 -0.01713 C -0.1599 -0.02245 -0.16025 -0.02847 -0.16129 -0.03426 C -0.16181 -0.0375 -0.16354 -0.04004 -0.16441 -0.04305 C -0.16511 -0.04583 -0.16476 -0.0493 -0.16615 -0.05162 C -0.16702 -0.05301 -0.17761 -0.0618 -0.18056 -0.06435 C -0.18212 -0.06574 -0.18542 -0.06875 -0.18542 -0.06875 C -0.18386 -0.06944 -0.18212 -0.0699 -0.18056 -0.07083 C -0.17882 -0.07199 -0.1757 -0.07523 -0.1757 -0.07523 " pathEditMode="relative" ptsTypes="ffffffffffffffffffffffffA">
                                      <p:cBhvr>
                                        <p:cTn id="13" dur="5000" fill="hold"/>
                                        <p:tgtEl>
                                          <p:spTgt spid="30920"/>
                                        </p:tgtEl>
                                        <p:attrNameLst>
                                          <p:attrName>ppt_x</p:attrName>
                                          <p:attrName>ppt_y</p:attrName>
                                        </p:attrNameLst>
                                      </p:cBhvr>
                                    </p:animMotion>
                                  </p:childTnLst>
                                </p:cTn>
                              </p:par>
                              <p:par>
                                <p:cTn id="14" presetID="0" presetClass="path" presetSubtype="0" repeatCount="indefinite" accel="50000" decel="50000" fill="hold" nodeType="withEffect">
                                  <p:stCondLst>
                                    <p:cond delay="0"/>
                                  </p:stCondLst>
                                  <p:endCondLst>
                                    <p:cond evt="onNext" delay="0">
                                      <p:tgtEl>
                                        <p:sldTgt/>
                                      </p:tgtEl>
                                    </p:cond>
                                  </p:endCondLst>
                                  <p:childTnLst>
                                    <p:animMotion origin="layout" path="M 0 0 C -0.00643 0.0007 -0.01285 0.00348 -0.01927 0.00232 C -0.03108 0.00024 -0.01354 -0.0118 -0.02743 0 C -0.02518 0.0007 -0.02084 -0.00069 -0.02084 0.00232 C -0.02084 0.01111 -0.03056 0.0051 -0.03212 0.0044 C -0.0375 0.00787 -0.04254 0.01065 -0.04827 0.01297 C -0.04983 0.01227 -0.05139 0.01065 -0.05313 0.01088 C -0.05556 0.01135 -0.05729 0.01598 -0.05955 0.01505 C -0.06216 0.01412 -0.06233 0.0088 -0.06441 0.00649 C -0.06615 0.0044 -0.06875 0.00371 -0.07084 0.00232 C -0.07101 0.00162 -0.07309 -0.01273 -0.0757 -0.01273 C -0.07743 -0.01273 -0.07691 -0.00856 -0.07743 -0.00648 C -0.08368 -0.0125 -0.08802 -0.01412 -0.09514 -0.01713 C -0.10434 -0.01412 -0.11337 -0.01088 -0.12257 -0.00856 C -0.12101 -0.00787 -0.11632 -0.00787 -0.11771 -0.00648 C -0.12952 0.00417 -0.12466 -0.00625 -0.13212 -0.00856 C -0.13733 -0.01018 -0.14289 -0.00995 -0.14827 -0.01064 C -0.1507 -0.0118 -0.1566 -0.01365 -0.15799 -0.01713 C -0.1599 -0.02245 -0.16025 -0.02847 -0.16129 -0.03426 C -0.16181 -0.0375 -0.16354 -0.04004 -0.16441 -0.04305 C -0.16511 -0.04583 -0.16476 -0.0493 -0.16615 -0.05162 C -0.16702 -0.05301 -0.17761 -0.0618 -0.18056 -0.06435 C -0.18212 -0.06574 -0.18542 -0.06875 -0.18542 -0.06875 C -0.18386 -0.06944 -0.18212 -0.0699 -0.18056 -0.07083 C -0.17882 -0.07199 -0.1757 -0.07523 -0.1757 -0.07523 " pathEditMode="relative" ptsTypes="ffffffffffffffffffffffffA">
                                      <p:cBhvr>
                                        <p:cTn id="15" dur="5000" fill="hold"/>
                                        <p:tgtEl>
                                          <p:spTgt spid="30932"/>
                                        </p:tgtEl>
                                        <p:attrNameLst>
                                          <p:attrName>ppt_x</p:attrName>
                                          <p:attrName>ppt_y</p:attrName>
                                        </p:attrNameLst>
                                      </p:cBhvr>
                                    </p:animMotion>
                                  </p:childTnLst>
                                </p:cTn>
                              </p:par>
                              <p:par>
                                <p:cTn id="16" presetID="0" presetClass="path" presetSubtype="0" repeatCount="indefinite" accel="50000" decel="50000" fill="hold" nodeType="withEffect">
                                  <p:stCondLst>
                                    <p:cond delay="0"/>
                                  </p:stCondLst>
                                  <p:endCondLst>
                                    <p:cond evt="onNext" delay="0">
                                      <p:tgtEl>
                                        <p:sldTgt/>
                                      </p:tgtEl>
                                    </p:cond>
                                  </p:endCondLst>
                                  <p:childTnLst>
                                    <p:animMotion origin="layout" path="M 0 0 C -0.00643 0.0007 -0.01285 0.00348 -0.01927 0.00232 C -0.03108 0.00024 -0.01354 -0.0118 -0.02743 0 C -0.02518 0.0007 -0.02084 -0.00069 -0.02084 0.00232 C -0.02084 0.01111 -0.03056 0.0051 -0.03212 0.0044 C -0.0375 0.00787 -0.04254 0.01065 -0.04827 0.01297 C -0.04983 0.01227 -0.05139 0.01065 -0.05313 0.01088 C -0.05556 0.01135 -0.05729 0.01598 -0.05955 0.01505 C -0.06216 0.01412 -0.06233 0.0088 -0.06441 0.00649 C -0.06615 0.0044 -0.06875 0.00371 -0.07084 0.00232 C -0.07101 0.00162 -0.07309 -0.01273 -0.0757 -0.01273 C -0.07743 -0.01273 -0.07691 -0.00856 -0.07743 -0.00648 C -0.08368 -0.0125 -0.08802 -0.01412 -0.09514 -0.01713 C -0.10434 -0.01412 -0.11337 -0.01088 -0.12257 -0.00856 C -0.12101 -0.00787 -0.11632 -0.00787 -0.11771 -0.00648 C -0.12952 0.00417 -0.12466 -0.00625 -0.13212 -0.00856 C -0.13733 -0.01018 -0.14289 -0.00995 -0.14827 -0.01064 C -0.1507 -0.0118 -0.1566 -0.01365 -0.15799 -0.01713 C -0.1599 -0.02245 -0.16025 -0.02847 -0.16129 -0.03426 C -0.16181 -0.0375 -0.16354 -0.04004 -0.16441 -0.04305 C -0.16511 -0.04583 -0.16476 -0.0493 -0.16615 -0.05162 C -0.16702 -0.05301 -0.17761 -0.0618 -0.18056 -0.06435 C -0.18212 -0.06574 -0.18542 -0.06875 -0.18542 -0.06875 C -0.18386 -0.06944 -0.18212 -0.0699 -0.18056 -0.07083 C -0.17882 -0.07199 -0.1757 -0.07523 -0.1757 -0.07523 " pathEditMode="relative" ptsTypes="ffffffffffffffffffffffffA">
                                      <p:cBhvr>
                                        <p:cTn id="17" dur="5000" fill="hold"/>
                                        <p:tgtEl>
                                          <p:spTgt spid="30922"/>
                                        </p:tgtEl>
                                        <p:attrNameLst>
                                          <p:attrName>ppt_x</p:attrName>
                                          <p:attrName>ppt_y</p:attrName>
                                        </p:attrNameLst>
                                      </p:cBhvr>
                                    </p:animMotion>
                                  </p:childTnLst>
                                </p:cTn>
                              </p:par>
                              <p:par>
                                <p:cTn id="18" presetID="0" presetClass="path" presetSubtype="0" repeatCount="indefinite" accel="50000" decel="50000" fill="hold" nodeType="withEffect">
                                  <p:stCondLst>
                                    <p:cond delay="0"/>
                                  </p:stCondLst>
                                  <p:endCondLst>
                                    <p:cond evt="onNext" delay="0">
                                      <p:tgtEl>
                                        <p:sldTgt/>
                                      </p:tgtEl>
                                    </p:cond>
                                  </p:endCondLst>
                                  <p:childTnLst>
                                    <p:animMotion origin="layout" path="M 0 0 C -0.00643 0.0007 -0.01285 0.00348 -0.01927 0.00232 C -0.03108 0.00024 -0.01354 -0.0118 -0.02743 0 C -0.02518 0.0007 -0.02084 -0.00069 -0.02084 0.00232 C -0.02084 0.01111 -0.03056 0.0051 -0.03212 0.0044 C -0.0375 0.00787 -0.04254 0.01065 -0.04827 0.01297 C -0.04983 0.01227 -0.05139 0.01065 -0.05313 0.01088 C -0.05556 0.01135 -0.05729 0.01598 -0.05955 0.01505 C -0.06216 0.01412 -0.06233 0.0088 -0.06441 0.00649 C -0.06615 0.0044 -0.06875 0.00371 -0.07084 0.00232 C -0.07101 0.00162 -0.07309 -0.01273 -0.0757 -0.01273 C -0.07743 -0.01273 -0.07691 -0.00856 -0.07743 -0.00648 C -0.08368 -0.0125 -0.08802 -0.01412 -0.09514 -0.01713 C -0.10434 -0.01412 -0.11337 -0.01088 -0.12257 -0.00856 C -0.12101 -0.00787 -0.11632 -0.00787 -0.11771 -0.00648 C -0.12952 0.00417 -0.12466 -0.00625 -0.13212 -0.00856 C -0.13733 -0.01018 -0.14289 -0.00995 -0.14827 -0.01064 C -0.1507 -0.0118 -0.1566 -0.01365 -0.15799 -0.01713 C -0.1599 -0.02245 -0.16025 -0.02847 -0.16129 -0.03426 C -0.16181 -0.0375 -0.16354 -0.04004 -0.16441 -0.04305 C -0.16511 -0.04583 -0.16476 -0.0493 -0.16615 -0.05162 C -0.16702 -0.05301 -0.17761 -0.0618 -0.18056 -0.06435 C -0.18212 -0.06574 -0.18542 -0.06875 -0.18542 -0.06875 C -0.18386 -0.06944 -0.18212 -0.0699 -0.18056 -0.07083 C -0.17882 -0.07199 -0.1757 -0.07523 -0.1757 -0.07523 " pathEditMode="relative" ptsTypes="ffffffffffffffffffffffffA">
                                      <p:cBhvr>
                                        <p:cTn id="19" dur="5000" fill="hold"/>
                                        <p:tgtEl>
                                          <p:spTgt spid="30931"/>
                                        </p:tgtEl>
                                        <p:attrNameLst>
                                          <p:attrName>ppt_x</p:attrName>
                                          <p:attrName>ppt_y</p:attrName>
                                        </p:attrNameLst>
                                      </p:cBhvr>
                                    </p:animMotion>
                                  </p:childTnLst>
                                </p:cTn>
                              </p:par>
                              <p:par>
                                <p:cTn id="20" presetID="0" presetClass="path" presetSubtype="0" repeatCount="indefinite" accel="50000" decel="50000" fill="hold" nodeType="withEffect">
                                  <p:stCondLst>
                                    <p:cond delay="0"/>
                                  </p:stCondLst>
                                  <p:endCondLst>
                                    <p:cond evt="onNext" delay="0">
                                      <p:tgtEl>
                                        <p:sldTgt/>
                                      </p:tgtEl>
                                    </p:cond>
                                  </p:endCondLst>
                                  <p:childTnLst>
                                    <p:animMotion origin="layout" path="M 5.55112E-17 2.59259E-6 C -0.00556 0.00046 -0.01111 0.0037 -0.01649 0.00231 C -0.02656 0.00023 -0.01163 -0.01297 -0.02344 2.59259E-6 C -0.02153 0.00046 -0.01788 -0.00093 -0.01788 0.00231 C -0.01788 0.01203 -0.02622 0.00555 -0.02743 0.00463 C -0.03212 0.00856 -0.03646 0.01157 -0.04132 0.01412 C -0.04271 0.01319 -0.04392 0.01157 -0.04549 0.01157 C -0.04757 0.01227 -0.04896 0.01759 -0.05087 0.0162 C -0.05312 0.01528 -0.0533 0.00949 -0.05503 0.00694 C -0.0566 0.00463 -0.05885 0.00393 -0.06059 0.00231 C -0.06076 0.00185 -0.0625 -0.01389 -0.06476 -0.01389 C -0.06615 -0.01389 -0.0658 -0.00972 -0.06615 -0.00718 C -0.07153 -0.01389 -0.07517 -0.01551 -0.08125 -0.01898 C -0.08924 -0.01551 -0.09687 -0.01204 -0.10469 -0.00972 C -0.10347 -0.0088 -0.09948 -0.0088 -0.10052 -0.00718 C -0.11076 0.00463 -0.1066 -0.00695 -0.11285 -0.00972 C -0.11736 -0.01111 -0.12205 -0.01111 -0.12674 -0.01181 C -0.12882 -0.01297 -0.13385 -0.01528 -0.13507 -0.01898 C -0.13663 -0.02477 -0.13698 -0.03125 -0.13785 -0.03773 C -0.13819 -0.04121 -0.13976 -0.04422 -0.14045 -0.04722 C -0.14115 -0.05047 -0.1408 -0.05417 -0.14201 -0.05695 C -0.14271 -0.05834 -0.15174 -0.06806 -0.15434 -0.07084 C -0.15556 -0.07222 -0.15833 -0.07547 -0.15833 -0.075 C -0.15712 -0.07639 -0.15556 -0.07685 -0.15434 -0.07778 C -0.15278 -0.07917 -0.15017 -0.08241 -0.15017 -0.08218 " pathEditMode="relative" rAng="0" ptsTypes="ffffffffffffffffffffffffA">
                                      <p:cBhvr>
                                        <p:cTn id="21" dur="5000" fill="hold"/>
                                        <p:tgtEl>
                                          <p:spTgt spid="30934"/>
                                        </p:tgtEl>
                                        <p:attrNameLst>
                                          <p:attrName>ppt_x</p:attrName>
                                          <p:attrName>ppt_y</p:attrName>
                                        </p:attrNameLst>
                                      </p:cBhvr>
                                      <p:rCtr x="-7917" y="-3241"/>
                                    </p:animMotion>
                                  </p:childTnLst>
                                </p:cTn>
                              </p:par>
                              <p:par>
                                <p:cTn id="22" presetID="0" presetClass="path" presetSubtype="0" repeatCount="indefinite" accel="50000" decel="50000" fill="hold" nodeType="withEffect">
                                  <p:stCondLst>
                                    <p:cond delay="0"/>
                                  </p:stCondLst>
                                  <p:endCondLst>
                                    <p:cond evt="onNext" delay="0">
                                      <p:tgtEl>
                                        <p:sldTgt/>
                                      </p:tgtEl>
                                    </p:cond>
                                  </p:endCondLst>
                                  <p:childTnLst>
                                    <p:animMotion origin="layout" path="M 0 0 C -0.00643 0.0007 -0.01285 0.00348 -0.01927 0.00232 C -0.03108 0.00024 -0.01354 -0.0118 -0.02743 0 C -0.02518 0.0007 -0.02084 -0.00069 -0.02084 0.00232 C -0.02084 0.01111 -0.03056 0.0051 -0.03212 0.0044 C -0.0375 0.00787 -0.04254 0.01065 -0.04827 0.01297 C -0.04983 0.01227 -0.05139 0.01065 -0.05313 0.01088 C -0.05556 0.01135 -0.05729 0.01598 -0.05955 0.01505 C -0.06216 0.01412 -0.06233 0.0088 -0.06441 0.00649 C -0.06615 0.0044 -0.06875 0.00371 -0.07084 0.00232 C -0.07101 0.00162 -0.07309 -0.01273 -0.0757 -0.01273 C -0.07743 -0.01273 -0.07691 -0.00856 -0.07743 -0.00648 C -0.08368 -0.0125 -0.08802 -0.01412 -0.09514 -0.01713 C -0.10434 -0.01412 -0.11337 -0.01088 -0.12257 -0.00856 C -0.12101 -0.00787 -0.11632 -0.00787 -0.11771 -0.00648 C -0.12952 0.00417 -0.12466 -0.00625 -0.13212 -0.00856 C -0.13733 -0.01018 -0.14289 -0.00995 -0.14827 -0.01064 C -0.1507 -0.0118 -0.1566 -0.01365 -0.15799 -0.01713 C -0.1599 -0.02245 -0.16025 -0.02847 -0.16129 -0.03426 C -0.16181 -0.0375 -0.16354 -0.04004 -0.16441 -0.04305 C -0.16511 -0.04583 -0.16476 -0.0493 -0.16615 -0.05162 C -0.16702 -0.05301 -0.17761 -0.0618 -0.18056 -0.06435 C -0.18212 -0.06574 -0.18542 -0.06875 -0.18542 -0.06875 C -0.18386 -0.06944 -0.18212 -0.0699 -0.18056 -0.07083 C -0.17882 -0.07199 -0.1757 -0.07523 -0.1757 -0.07523 " pathEditMode="relative" rAng="0" ptsTypes="ffffffffffffffffffffffffA">
                                      <p:cBhvr>
                                        <p:cTn id="23" dur="5000" fill="hold"/>
                                        <p:tgtEl>
                                          <p:spTgt spid="30935"/>
                                        </p:tgtEl>
                                        <p:attrNameLst>
                                          <p:attrName>ppt_x</p:attrName>
                                          <p:attrName>ppt_y</p:attrName>
                                        </p:attrNameLst>
                                      </p:cBhvr>
                                      <p:rCtr x="0" y="0"/>
                                    </p:animMotion>
                                  </p:childTnLst>
                                </p:cTn>
                              </p:par>
                              <p:par>
                                <p:cTn id="24" presetID="40" presetClass="entr" presetSubtype="0" repeatCount="indefinite" fill="hold" grpId="0" nodeType="withEffect">
                                  <p:stCondLst>
                                    <p:cond delay="0"/>
                                  </p:stCondLst>
                                  <p:iterate type="lt">
                                    <p:tmPct val="10000"/>
                                  </p:iterate>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1"/>
                                          </p:val>
                                        </p:tav>
                                        <p:tav tm="100000">
                                          <p:val>
                                            <p:strVal val="#ppt_x"/>
                                          </p:val>
                                        </p:tav>
                                      </p:tavLst>
                                    </p:anim>
                                    <p:anim calcmode="lin" valueType="num">
                                      <p:cBhvr>
                                        <p:cTn id="28"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29" fill="hold" display="0">
                  <p:stCondLst>
                    <p:cond delay="indefinite"/>
                  </p:stCondLst>
                  <p:endCondLst>
                    <p:cond evt="onNext" delay="0">
                      <p:tgtEl>
                        <p:sldTgt/>
                      </p:tgtEl>
                    </p:cond>
                    <p:cond evt="onPrev" delay="0">
                      <p:tgtEl>
                        <p:sldTgt/>
                      </p:tgtEl>
                    </p:cond>
                    <p:cond evt="onStopAudio" delay="0">
                      <p:tgtEl>
                        <p:sldTgt/>
                      </p:tgtEl>
                    </p:cond>
                  </p:endCondLst>
                </p:cTn>
                <p:tgtEl>
                  <p:spTgt spid="30889"/>
                </p:tgtEl>
              </p:cMediaNode>
            </p:audio>
          </p:childTnLst>
        </p:cTn>
      </p:par>
    </p:tnLst>
    <p:bldLst>
      <p:bldP spid="30928"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descr="Large grid"/>
          <p:cNvSpPr>
            <a:spLocks noChangeArrowheads="1"/>
          </p:cNvSpPr>
          <p:nvPr/>
        </p:nvSpPr>
        <p:spPr bwMode="auto">
          <a:xfrm>
            <a:off x="1676401" y="228600"/>
            <a:ext cx="3279775" cy="6400800"/>
          </a:xfrm>
          <a:prstGeom prst="rect">
            <a:avLst/>
          </a:prstGeom>
          <a:pattFill prst="lgGrid">
            <a:fgClr>
              <a:srgbClr val="FFFFFF"/>
            </a:fgClr>
            <a:bgClr>
              <a:srgbClr val="FFFFFF"/>
            </a:bgClr>
          </a:pattFill>
          <a:ln w="12700" cmpd="thinThick">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54275" name="Rectangle 3"/>
          <p:cNvSpPr>
            <a:spLocks noChangeArrowheads="1"/>
          </p:cNvSpPr>
          <p:nvPr/>
        </p:nvSpPr>
        <p:spPr bwMode="auto">
          <a:xfrm>
            <a:off x="4959350" y="309563"/>
            <a:ext cx="5334000" cy="6248400"/>
          </a:xfrm>
          <a:prstGeom prst="rect">
            <a:avLst/>
          </a:prstGeom>
          <a:solidFill>
            <a:srgbClr val="FFFFFF">
              <a:alpha val="98822"/>
            </a:srgbClr>
          </a:solidFill>
          <a:ln w="25400">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54277" name="Text Box 5"/>
          <p:cNvSpPr txBox="1">
            <a:spLocks noChangeArrowheads="1"/>
          </p:cNvSpPr>
          <p:nvPr/>
        </p:nvSpPr>
        <p:spPr bwMode="auto">
          <a:xfrm>
            <a:off x="1600200" y="731838"/>
            <a:ext cx="3657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600" b="1">
                <a:solidFill>
                  <a:srgbClr val="0000FF"/>
                </a:solidFill>
                <a:latin typeface="Times New Roman" panose="02020603050405020304" pitchFamily="18" charset="0"/>
              </a:rPr>
              <a:t> III. Tính chất hóa học</a:t>
            </a:r>
          </a:p>
        </p:txBody>
      </p:sp>
      <p:sp>
        <p:nvSpPr>
          <p:cNvPr id="18438" name="Text Box 5">
            <a:hlinkClick r:id="rId3" action="ppaction://hlinkfile"/>
          </p:cNvPr>
          <p:cNvSpPr txBox="1">
            <a:spLocks noChangeArrowheads="1"/>
          </p:cNvSpPr>
          <p:nvPr/>
        </p:nvSpPr>
        <p:spPr bwMode="auto">
          <a:xfrm>
            <a:off x="1828800" y="1295400"/>
            <a:ext cx="3200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200" b="1">
                <a:solidFill>
                  <a:srgbClr val="FF0000"/>
                </a:solidFill>
                <a:latin typeface="Times New Roman" panose="02020603050405020304" pitchFamily="18" charset="0"/>
              </a:rPr>
              <a:t>1. Tác dụng với kim loại</a:t>
            </a:r>
          </a:p>
        </p:txBody>
      </p:sp>
      <p:pic>
        <p:nvPicPr>
          <p:cNvPr id="7" name="Fe+S.DAT.MPEG">
            <a:hlinkClick r:id="" action="ppaction://media"/>
          </p:cNvPr>
          <p:cNvPicPr>
            <a:picLocks noRot="1" noChangeAspect="1"/>
          </p:cNvPicPr>
          <p:nvPr>
            <a:videoFile r:link="rId1"/>
          </p:nvPr>
        </p:nvPicPr>
        <p:blipFill>
          <a:blip r:embed="rId4"/>
          <a:stretch>
            <a:fillRect/>
          </a:stretch>
        </p:blipFill>
        <p:spPr>
          <a:xfrm>
            <a:off x="5118098" y="96837"/>
            <a:ext cx="5031846" cy="4114801"/>
          </a:xfrm>
          <a:prstGeom prst="rect">
            <a:avLst/>
          </a:prstGeom>
          <a:ln w="88900" cap="sq" cmpd="thickThin">
            <a:solidFill>
              <a:srgbClr val="000000"/>
            </a:solidFill>
            <a:prstDash val="solid"/>
            <a:miter lim="800000"/>
          </a:ln>
          <a:effectLst>
            <a:innerShdw blurRad="76200">
              <a:srgbClr val="000000"/>
            </a:innerShdw>
          </a:effectLst>
        </p:spPr>
      </p:pic>
      <p:sp>
        <p:nvSpPr>
          <p:cNvPr id="10" name="Text Box 11"/>
          <p:cNvSpPr txBox="1">
            <a:spLocks noChangeArrowheads="1"/>
          </p:cNvSpPr>
          <p:nvPr/>
        </p:nvSpPr>
        <p:spPr bwMode="auto">
          <a:xfrm>
            <a:off x="5029200" y="4495800"/>
            <a:ext cx="5181600" cy="1785104"/>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eaLnBrk="0" hangingPunct="0">
              <a:spcBef>
                <a:spcPct val="50000"/>
              </a:spcBef>
              <a:defRPr/>
            </a:pP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nghiệm</a:t>
            </a:r>
            <a:r>
              <a:rPr lang="en-US" sz="2200" dirty="0">
                <a:latin typeface="Times New Roman" pitchFamily="18" charset="0"/>
                <a:cs typeface="Times New Roman" pitchFamily="18" charset="0"/>
              </a:rPr>
              <a:t>.</a:t>
            </a:r>
          </a:p>
          <a:p>
            <a:pPr eaLnBrk="0" hangingPunct="0">
              <a:spcBef>
                <a:spcPct val="50000"/>
              </a:spcBef>
              <a:buFontTx/>
              <a:buChar char="-"/>
              <a:defRPr/>
            </a:pP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ptpứ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oxi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S </a:t>
            </a:r>
            <a:r>
              <a:rPr lang="en-US" sz="2200" dirty="0" err="1">
                <a:latin typeface="Times New Roman" pitchFamily="18" charset="0"/>
                <a:cs typeface="Times New Roman" pitchFamily="18" charset="0"/>
              </a:rPr>
              <a:t>trước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sau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pứ</a:t>
            </a:r>
            <a:r>
              <a:rPr lang="en-US" sz="2200" dirty="0">
                <a:latin typeface="Times New Roman" pitchFamily="18" charset="0"/>
                <a:cs typeface="Times New Roman" pitchFamily="18" charset="0"/>
              </a:rPr>
              <a:t>. </a:t>
            </a:r>
          </a:p>
          <a:p>
            <a:pPr eaLnBrk="0" hangingPunct="0">
              <a:spcBef>
                <a:spcPct val="50000"/>
              </a:spcBef>
              <a:buFontTx/>
              <a:buChar char="-"/>
              <a:defRPr/>
            </a:pP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biết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trò</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S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trên</a:t>
            </a:r>
            <a:r>
              <a:rPr lang="en-US" sz="2200" dirty="0">
                <a:latin typeface="Times New Roman" pitchFamily="18" charset="0"/>
                <a:cs typeface="Times New Roman" pitchFamily="18" charset="0"/>
              </a:rPr>
              <a:t>?</a:t>
            </a:r>
          </a:p>
        </p:txBody>
      </p:sp>
    </p:spTree>
    <p:extLst>
      <p:ext uri="{BB962C8B-B14F-4D97-AF65-F5344CB8AC3E}">
        <p14:creationId xmlns:p14="http://schemas.microsoft.com/office/powerpoint/2010/main" val="303085449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8438"/>
                                        </p:tgtEl>
                                        <p:attrNameLst>
                                          <p:attrName>style.visibility</p:attrName>
                                        </p:attrNameLst>
                                      </p:cBhvr>
                                      <p:to>
                                        <p:strVal val="visible"/>
                                      </p:to>
                                    </p:set>
                                    <p:animEffect transition="in" filter="slide(fromBottom)">
                                      <p:cBhvr>
                                        <p:cTn id="7" dur="500"/>
                                        <p:tgtEl>
                                          <p:spTgt spid="184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lide(fromBottom)">
                                      <p:cBhvr>
                                        <p:cTn id="12" dur="500"/>
                                        <p:tgtEl>
                                          <p:spTgt spid="10"/>
                                        </p:tgtEl>
                                      </p:cBhvr>
                                    </p:animEffect>
                                  </p:childTnLst>
                                </p:cTn>
                              </p:par>
                            </p:childTnLst>
                          </p:cTn>
                        </p:par>
                        <p:par>
                          <p:cTn id="13" fill="hold" nodeType="afterGroup">
                            <p:stCondLst>
                              <p:cond delay="500"/>
                            </p:stCondLst>
                            <p:childTnLst>
                              <p:par>
                                <p:cTn id="14" presetID="12" presetClass="entr" presetSubtype="4"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slide(fromBottom)">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8" grpId="0" autoUpdateAnimBg="0"/>
      <p:bldP spid="10"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descr="Large grid"/>
          <p:cNvSpPr>
            <a:spLocks noChangeArrowheads="1"/>
          </p:cNvSpPr>
          <p:nvPr/>
        </p:nvSpPr>
        <p:spPr bwMode="auto">
          <a:xfrm>
            <a:off x="1676401" y="304800"/>
            <a:ext cx="3203575" cy="6248400"/>
          </a:xfrm>
          <a:prstGeom prst="rect">
            <a:avLst/>
          </a:prstGeom>
          <a:pattFill prst="lgGrid">
            <a:fgClr>
              <a:srgbClr val="FFFFFF"/>
            </a:fgClr>
            <a:bgClr>
              <a:srgbClr val="FFFFFF"/>
            </a:bgClr>
          </a:pattFill>
          <a:ln w="12700" cmpd="thinThick">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55299" name="Rectangle 3"/>
          <p:cNvSpPr>
            <a:spLocks noChangeArrowheads="1"/>
          </p:cNvSpPr>
          <p:nvPr/>
        </p:nvSpPr>
        <p:spPr bwMode="auto">
          <a:xfrm>
            <a:off x="4953000" y="304800"/>
            <a:ext cx="5334000" cy="6248400"/>
          </a:xfrm>
          <a:prstGeom prst="rect">
            <a:avLst/>
          </a:prstGeom>
          <a:solidFill>
            <a:srgbClr val="FFFFFF">
              <a:alpha val="98822"/>
            </a:srgbClr>
          </a:solidFill>
          <a:ln w="25400">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55301" name="Text Box 5"/>
          <p:cNvSpPr txBox="1">
            <a:spLocks noChangeArrowheads="1"/>
          </p:cNvSpPr>
          <p:nvPr/>
        </p:nvSpPr>
        <p:spPr bwMode="auto">
          <a:xfrm>
            <a:off x="1524000" y="731838"/>
            <a:ext cx="320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400" b="1">
                <a:solidFill>
                  <a:srgbClr val="0000FF"/>
                </a:solidFill>
                <a:latin typeface="Times New Roman" panose="02020603050405020304" pitchFamily="18" charset="0"/>
              </a:rPr>
              <a:t>  III. Tính chất hóa học</a:t>
            </a:r>
          </a:p>
        </p:txBody>
      </p:sp>
      <p:sp>
        <p:nvSpPr>
          <p:cNvPr id="55302" name="Text Box 5"/>
          <p:cNvSpPr txBox="1">
            <a:spLocks noChangeArrowheads="1"/>
          </p:cNvSpPr>
          <p:nvPr/>
        </p:nvSpPr>
        <p:spPr bwMode="auto">
          <a:xfrm>
            <a:off x="1752600" y="1249364"/>
            <a:ext cx="32004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200" b="1">
                <a:solidFill>
                  <a:srgbClr val="FF0000"/>
                </a:solidFill>
                <a:latin typeface="Times New Roman" panose="02020603050405020304" pitchFamily="18" charset="0"/>
              </a:rPr>
              <a:t>1. Tác dụng với kim loại</a:t>
            </a:r>
          </a:p>
        </p:txBody>
      </p:sp>
      <p:sp>
        <p:nvSpPr>
          <p:cNvPr id="20487" name="Text Box 5">
            <a:hlinkClick r:id="rId3" action="ppaction://hlinkfile"/>
          </p:cNvPr>
          <p:cNvSpPr txBox="1">
            <a:spLocks noChangeArrowheads="1"/>
          </p:cNvSpPr>
          <p:nvPr/>
        </p:nvSpPr>
        <p:spPr bwMode="auto">
          <a:xfrm>
            <a:off x="1600200" y="1782764"/>
            <a:ext cx="32004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200" b="1">
                <a:solidFill>
                  <a:srgbClr val="FF0000"/>
                </a:solidFill>
                <a:latin typeface="Times New Roman" panose="02020603050405020304" pitchFamily="18" charset="0"/>
              </a:rPr>
              <a:t>  2.Tác dụng với hidro</a:t>
            </a:r>
          </a:p>
        </p:txBody>
      </p:sp>
      <p:pic>
        <p:nvPicPr>
          <p:cNvPr id="8" name="H2+S.mpg">
            <a:hlinkClick r:id="" action="ppaction://media"/>
          </p:cNvPr>
          <p:cNvPicPr>
            <a:picLocks noRot="1" noChangeAspect="1"/>
          </p:cNvPicPr>
          <p:nvPr>
            <a:videoFile r:link="rId1"/>
          </p:nvPr>
        </p:nvPicPr>
        <p:blipFill>
          <a:blip r:embed="rId4"/>
          <a:stretch>
            <a:fillRect/>
          </a:stretch>
        </p:blipFill>
        <p:spPr>
          <a:xfrm>
            <a:off x="5045076" y="473605"/>
            <a:ext cx="5142177" cy="3505201"/>
          </a:xfrm>
          <a:prstGeom prst="rect">
            <a:avLst/>
          </a:prstGeom>
          <a:ln w="88900" cap="sq" cmpd="thickThin">
            <a:solidFill>
              <a:srgbClr val="000000"/>
            </a:solidFill>
            <a:prstDash val="solid"/>
            <a:miter lim="800000"/>
          </a:ln>
          <a:effectLst>
            <a:innerShdw blurRad="76200">
              <a:srgbClr val="000000"/>
            </a:innerShdw>
          </a:effectLst>
        </p:spPr>
      </p:pic>
      <p:sp>
        <p:nvSpPr>
          <p:cNvPr id="23" name="Text Box 11"/>
          <p:cNvSpPr txBox="1">
            <a:spLocks noChangeArrowheads="1"/>
          </p:cNvSpPr>
          <p:nvPr/>
        </p:nvSpPr>
        <p:spPr bwMode="auto">
          <a:xfrm>
            <a:off x="5029200" y="4191000"/>
            <a:ext cx="5181600" cy="1785104"/>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eaLnBrk="0" hangingPunct="0">
              <a:spcBef>
                <a:spcPct val="50000"/>
              </a:spcBef>
              <a:defRPr/>
            </a:pP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nghiệm</a:t>
            </a:r>
            <a:r>
              <a:rPr lang="en-US" sz="2200" dirty="0">
                <a:latin typeface="Times New Roman" pitchFamily="18" charset="0"/>
                <a:cs typeface="Times New Roman" pitchFamily="18" charset="0"/>
              </a:rPr>
              <a:t>.</a:t>
            </a:r>
          </a:p>
          <a:p>
            <a:pPr eaLnBrk="0" hangingPunct="0">
              <a:spcBef>
                <a:spcPct val="50000"/>
              </a:spcBef>
              <a:buFontTx/>
              <a:buChar char="-"/>
              <a:defRPr/>
            </a:pP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ptpứ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oxi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S </a:t>
            </a:r>
            <a:r>
              <a:rPr lang="en-US" sz="2200" dirty="0" err="1">
                <a:latin typeface="Times New Roman" pitchFamily="18" charset="0"/>
                <a:cs typeface="Times New Roman" pitchFamily="18" charset="0"/>
              </a:rPr>
              <a:t>trước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sau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pứ</a:t>
            </a:r>
            <a:r>
              <a:rPr lang="en-US" sz="2200" dirty="0">
                <a:latin typeface="Times New Roman" pitchFamily="18" charset="0"/>
                <a:cs typeface="Times New Roman" pitchFamily="18" charset="0"/>
              </a:rPr>
              <a:t>. </a:t>
            </a:r>
          </a:p>
          <a:p>
            <a:pPr eaLnBrk="0" hangingPunct="0">
              <a:spcBef>
                <a:spcPct val="50000"/>
              </a:spcBef>
              <a:buFontTx/>
              <a:buChar char="-"/>
              <a:defRPr/>
            </a:pP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biết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trò</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S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trên</a:t>
            </a:r>
            <a:r>
              <a:rPr lang="en-US" sz="2200" dirty="0">
                <a:latin typeface="Times New Roman" pitchFamily="18" charset="0"/>
                <a:cs typeface="Times New Roman" pitchFamily="18" charset="0"/>
              </a:rPr>
              <a:t>?</a:t>
            </a:r>
          </a:p>
        </p:txBody>
      </p:sp>
    </p:spTree>
    <p:extLst>
      <p:ext uri="{BB962C8B-B14F-4D97-AF65-F5344CB8AC3E}">
        <p14:creationId xmlns:p14="http://schemas.microsoft.com/office/powerpoint/2010/main" val="95623842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0487"/>
                                        </p:tgtEl>
                                        <p:attrNameLst>
                                          <p:attrName>style.visibility</p:attrName>
                                        </p:attrNameLst>
                                      </p:cBhvr>
                                      <p:to>
                                        <p:strVal val="visible"/>
                                      </p:to>
                                    </p:set>
                                    <p:animEffect transition="in" filter="slide(fromBottom)">
                                      <p:cBhvr>
                                        <p:cTn id="7" dur="500"/>
                                        <p:tgtEl>
                                          <p:spTgt spid="2048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slide(fromBottom)">
                                      <p:cBhvr>
                                        <p:cTn id="12" dur="500"/>
                                        <p:tgtEl>
                                          <p:spTgt spid="23"/>
                                        </p:tgtEl>
                                      </p:cBhvr>
                                    </p:animEffect>
                                  </p:childTnLst>
                                </p:cTn>
                              </p:par>
                            </p:childTnLst>
                          </p:cTn>
                        </p:par>
                        <p:par>
                          <p:cTn id="13" fill="hold" nodeType="afterGroup">
                            <p:stCondLst>
                              <p:cond delay="500"/>
                            </p:stCondLst>
                            <p:childTnLst>
                              <p:par>
                                <p:cTn id="14" presetID="12" presetClass="entr" presetSubtype="4"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slide(fromBottom)">
                                      <p:cBhvr>
                                        <p:cTn id="16" dur="500"/>
                                        <p:tgtEl>
                                          <p:spTgt spid="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xit" presetSubtype="4" fill="hold" grpId="1" nodeType="clickEffect">
                                  <p:stCondLst>
                                    <p:cond delay="0"/>
                                  </p:stCondLst>
                                  <p:childTnLst>
                                    <p:animEffect transition="out" filter="slide(fromBottom)">
                                      <p:cBhvr>
                                        <p:cTn id="20" dur="500"/>
                                        <p:tgtEl>
                                          <p:spTgt spid="23"/>
                                        </p:tgtEl>
                                      </p:cBhvr>
                                    </p:animEffect>
                                    <p:set>
                                      <p:cBhvr>
                                        <p:cTn id="21"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p:cTn id="22" fill="hold" display="0">
                  <p:stCondLst>
                    <p:cond delay="indefinite"/>
                  </p:stCondLst>
                  <p:endCondLst>
                    <p:cond evt="onNext" delay="0">
                      <p:tgtEl>
                        <p:sldTgt/>
                      </p:tgtEl>
                    </p:cond>
                    <p:cond evt="onPrev" delay="0">
                      <p:tgtEl>
                        <p:sldTgt/>
                      </p:tgtEl>
                    </p:cond>
                  </p:endCondLst>
                </p:cTn>
                <p:tgtEl>
                  <p:spTgt spid="8"/>
                </p:tgtEl>
              </p:cMediaNode>
            </p:video>
          </p:childTnLst>
        </p:cTn>
      </p:par>
    </p:tnLst>
    <p:bldLst>
      <p:bldP spid="20487" grpId="0"/>
      <p:bldP spid="23" grpId="0" animBg="1"/>
      <p:bldP spid="23"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descr="Large grid"/>
          <p:cNvSpPr>
            <a:spLocks noChangeArrowheads="1"/>
          </p:cNvSpPr>
          <p:nvPr/>
        </p:nvSpPr>
        <p:spPr bwMode="auto">
          <a:xfrm>
            <a:off x="1625600" y="304800"/>
            <a:ext cx="3200400" cy="6400800"/>
          </a:xfrm>
          <a:prstGeom prst="rect">
            <a:avLst/>
          </a:prstGeom>
          <a:pattFill prst="lgGrid">
            <a:fgClr>
              <a:srgbClr val="FFFFFF"/>
            </a:fgClr>
            <a:bgClr>
              <a:srgbClr val="FFFFFF"/>
            </a:bgClr>
          </a:pattFill>
          <a:ln w="12700" cmpd="thinThick">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56323" name="Rectangle 3"/>
          <p:cNvSpPr>
            <a:spLocks noChangeArrowheads="1"/>
          </p:cNvSpPr>
          <p:nvPr/>
        </p:nvSpPr>
        <p:spPr bwMode="auto">
          <a:xfrm>
            <a:off x="4953000" y="304800"/>
            <a:ext cx="5334000" cy="6248400"/>
          </a:xfrm>
          <a:prstGeom prst="rect">
            <a:avLst/>
          </a:prstGeom>
          <a:solidFill>
            <a:srgbClr val="FFFFFF">
              <a:alpha val="98822"/>
            </a:srgbClr>
          </a:solidFill>
          <a:ln w="25400">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56325" name="Text Box 5"/>
          <p:cNvSpPr txBox="1">
            <a:spLocks noChangeArrowheads="1"/>
          </p:cNvSpPr>
          <p:nvPr/>
        </p:nvSpPr>
        <p:spPr bwMode="auto">
          <a:xfrm>
            <a:off x="1371600" y="731838"/>
            <a:ext cx="320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400" b="1">
                <a:solidFill>
                  <a:srgbClr val="0000FF"/>
                </a:solidFill>
                <a:latin typeface="Times New Roman" panose="02020603050405020304" pitchFamily="18" charset="0"/>
              </a:rPr>
              <a:t>  II. Tính chất hóa học</a:t>
            </a:r>
          </a:p>
        </p:txBody>
      </p:sp>
      <p:sp>
        <p:nvSpPr>
          <p:cNvPr id="56326" name="Text Box 5"/>
          <p:cNvSpPr txBox="1">
            <a:spLocks noChangeArrowheads="1"/>
          </p:cNvSpPr>
          <p:nvPr/>
        </p:nvSpPr>
        <p:spPr bwMode="auto">
          <a:xfrm>
            <a:off x="1524000" y="1143000"/>
            <a:ext cx="3200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200" b="1">
                <a:solidFill>
                  <a:srgbClr val="FF0000"/>
                </a:solidFill>
                <a:latin typeface="Times New Roman" panose="02020603050405020304" pitchFamily="18" charset="0"/>
              </a:rPr>
              <a:t> 1. Tác dụng với kim loại</a:t>
            </a:r>
          </a:p>
        </p:txBody>
      </p:sp>
      <p:sp>
        <p:nvSpPr>
          <p:cNvPr id="56327" name="Text Box 5"/>
          <p:cNvSpPr txBox="1">
            <a:spLocks noChangeArrowheads="1"/>
          </p:cNvSpPr>
          <p:nvPr/>
        </p:nvSpPr>
        <p:spPr bwMode="auto">
          <a:xfrm>
            <a:off x="1447800" y="1600200"/>
            <a:ext cx="3200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200" b="1">
                <a:solidFill>
                  <a:srgbClr val="FF0000"/>
                </a:solidFill>
                <a:latin typeface="Times New Roman" panose="02020603050405020304" pitchFamily="18" charset="0"/>
              </a:rPr>
              <a:t>  2.Tác dụng với hidro</a:t>
            </a:r>
          </a:p>
        </p:txBody>
      </p:sp>
      <p:sp>
        <p:nvSpPr>
          <p:cNvPr id="23560" name="Text Box 5">
            <a:hlinkClick r:id="rId3" action="ppaction://hlinkfile"/>
          </p:cNvPr>
          <p:cNvSpPr txBox="1">
            <a:spLocks noChangeArrowheads="1"/>
          </p:cNvSpPr>
          <p:nvPr/>
        </p:nvSpPr>
        <p:spPr bwMode="auto">
          <a:xfrm>
            <a:off x="1524000" y="2057400"/>
            <a:ext cx="3200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200" b="1">
                <a:solidFill>
                  <a:srgbClr val="FF0000"/>
                </a:solidFill>
                <a:latin typeface="Times New Roman" panose="02020603050405020304" pitchFamily="18" charset="0"/>
              </a:rPr>
              <a:t> 3.Tác dụng với phi kim                 (F</a:t>
            </a:r>
            <a:r>
              <a:rPr lang="en-US" sz="2200" b="1" baseline="-25000">
                <a:solidFill>
                  <a:srgbClr val="FF0000"/>
                </a:solidFill>
                <a:latin typeface="Times New Roman" panose="02020603050405020304" pitchFamily="18" charset="0"/>
              </a:rPr>
              <a:t>2</a:t>
            </a:r>
            <a:r>
              <a:rPr lang="en-US" sz="2200" b="1">
                <a:solidFill>
                  <a:srgbClr val="FF0000"/>
                </a:solidFill>
                <a:latin typeface="Times New Roman" panose="02020603050405020304" pitchFamily="18" charset="0"/>
              </a:rPr>
              <a:t>, Cl</a:t>
            </a:r>
            <a:r>
              <a:rPr lang="en-US" sz="2200" b="1" baseline="-25000">
                <a:solidFill>
                  <a:srgbClr val="FF0000"/>
                </a:solidFill>
                <a:latin typeface="Times New Roman" panose="02020603050405020304" pitchFamily="18" charset="0"/>
              </a:rPr>
              <a:t>2</a:t>
            </a:r>
            <a:r>
              <a:rPr lang="en-US" sz="2200" b="1">
                <a:solidFill>
                  <a:srgbClr val="FF0000"/>
                </a:solidFill>
                <a:latin typeface="Times New Roman" panose="02020603050405020304" pitchFamily="18" charset="0"/>
              </a:rPr>
              <a:t>, O</a:t>
            </a:r>
            <a:r>
              <a:rPr lang="en-US" sz="2200" b="1" baseline="-25000">
                <a:solidFill>
                  <a:srgbClr val="FF0000"/>
                </a:solidFill>
                <a:latin typeface="Times New Roman" panose="02020603050405020304" pitchFamily="18" charset="0"/>
              </a:rPr>
              <a:t>2</a:t>
            </a:r>
            <a:r>
              <a:rPr lang="en-US" sz="2200" b="1">
                <a:solidFill>
                  <a:srgbClr val="FF0000"/>
                </a:solidFill>
                <a:latin typeface="Times New Roman" panose="02020603050405020304" pitchFamily="18" charset="0"/>
              </a:rPr>
              <a:t>, …) </a:t>
            </a:r>
          </a:p>
        </p:txBody>
      </p:sp>
      <p:pic>
        <p:nvPicPr>
          <p:cNvPr id="27" name="S+O2.mpg">
            <a:hlinkClick r:id="" action="ppaction://media"/>
          </p:cNvPr>
          <p:cNvPicPr>
            <a:picLocks noRot="1" noChangeAspect="1"/>
          </p:cNvPicPr>
          <p:nvPr>
            <a:videoFile r:link="rId1"/>
          </p:nvPr>
        </p:nvPicPr>
        <p:blipFill>
          <a:blip r:embed="rId4"/>
          <a:stretch>
            <a:fillRect/>
          </a:stretch>
        </p:blipFill>
        <p:spPr>
          <a:xfrm>
            <a:off x="5085029" y="395423"/>
            <a:ext cx="5086085" cy="3466965"/>
          </a:xfrm>
          <a:prstGeom prst="rect">
            <a:avLst/>
          </a:prstGeom>
          <a:ln w="88900" cap="sq" cmpd="thickThin">
            <a:solidFill>
              <a:srgbClr val="000000"/>
            </a:solidFill>
            <a:prstDash val="solid"/>
            <a:miter lim="800000"/>
          </a:ln>
          <a:effectLst>
            <a:innerShdw blurRad="76200">
              <a:srgbClr val="000000"/>
            </a:innerShdw>
          </a:effectLst>
        </p:spPr>
      </p:pic>
      <p:sp>
        <p:nvSpPr>
          <p:cNvPr id="33" name="Text Box 11"/>
          <p:cNvSpPr txBox="1">
            <a:spLocks noChangeArrowheads="1"/>
          </p:cNvSpPr>
          <p:nvPr/>
        </p:nvSpPr>
        <p:spPr bwMode="auto">
          <a:xfrm>
            <a:off x="5003800" y="4149726"/>
            <a:ext cx="5246688" cy="179387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eaLnBrk="0" hangingPunct="0">
              <a:spcBef>
                <a:spcPct val="50000"/>
              </a:spcBef>
              <a:defRPr/>
            </a:pP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nghiệm</a:t>
            </a:r>
            <a:r>
              <a:rPr lang="en-US" sz="2200" dirty="0">
                <a:latin typeface="Times New Roman" pitchFamily="18" charset="0"/>
                <a:cs typeface="Times New Roman" pitchFamily="18" charset="0"/>
              </a:rPr>
              <a:t>.</a:t>
            </a:r>
          </a:p>
          <a:p>
            <a:pPr eaLnBrk="0" hangingPunct="0">
              <a:spcBef>
                <a:spcPct val="50000"/>
              </a:spcBef>
              <a:buFontTx/>
              <a:buChar char="-"/>
              <a:defRPr/>
            </a:pP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ptpứ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oxi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S </a:t>
            </a:r>
            <a:r>
              <a:rPr lang="en-US" sz="2200" dirty="0" err="1">
                <a:latin typeface="Times New Roman" pitchFamily="18" charset="0"/>
                <a:cs typeface="Times New Roman" pitchFamily="18" charset="0"/>
              </a:rPr>
              <a:t>trước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sau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pứ</a:t>
            </a:r>
            <a:r>
              <a:rPr lang="en-US" sz="2200" dirty="0">
                <a:latin typeface="Times New Roman" pitchFamily="18" charset="0"/>
                <a:cs typeface="Times New Roman" pitchFamily="18" charset="0"/>
              </a:rPr>
              <a:t>. </a:t>
            </a:r>
          </a:p>
          <a:p>
            <a:pPr eaLnBrk="0" hangingPunct="0">
              <a:spcBef>
                <a:spcPct val="50000"/>
              </a:spcBef>
              <a:buFontTx/>
              <a:buChar char="-"/>
              <a:defRPr/>
            </a:pP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biết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trò</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S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trên</a:t>
            </a:r>
            <a:r>
              <a:rPr lang="en-US" sz="2200" dirty="0">
                <a:latin typeface="Times New Roman" pitchFamily="18" charset="0"/>
                <a:cs typeface="Times New Roman" pitchFamily="18" charset="0"/>
              </a:rPr>
              <a:t>?</a:t>
            </a:r>
          </a:p>
        </p:txBody>
      </p:sp>
    </p:spTree>
    <p:extLst>
      <p:ext uri="{BB962C8B-B14F-4D97-AF65-F5344CB8AC3E}">
        <p14:creationId xmlns:p14="http://schemas.microsoft.com/office/powerpoint/2010/main" val="101448313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3560"/>
                                        </p:tgtEl>
                                        <p:attrNameLst>
                                          <p:attrName>style.visibility</p:attrName>
                                        </p:attrNameLst>
                                      </p:cBhvr>
                                      <p:to>
                                        <p:strVal val="visible"/>
                                      </p:to>
                                    </p:set>
                                    <p:animEffect transition="in" filter="slide(fromBottom)">
                                      <p:cBhvr>
                                        <p:cTn id="7" dur="500"/>
                                        <p:tgtEl>
                                          <p:spTgt spid="2356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slide(fromBottom)">
                                      <p:cBhvr>
                                        <p:cTn id="12" dur="500"/>
                                        <p:tgtEl>
                                          <p:spTgt spid="3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slide(fromBottom)">
                                      <p:cBhvr>
                                        <p:cTn id="17" dur="500"/>
                                        <p:tgtEl>
                                          <p:spTgt spid="2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xit" presetSubtype="4" fill="hold" grpId="1" nodeType="clickEffect">
                                  <p:stCondLst>
                                    <p:cond delay="0"/>
                                  </p:stCondLst>
                                  <p:childTnLst>
                                    <p:animEffect transition="out" filter="slide(fromBottom)">
                                      <p:cBhvr>
                                        <p:cTn id="21" dur="500"/>
                                        <p:tgtEl>
                                          <p:spTgt spid="33"/>
                                        </p:tgtEl>
                                      </p:cBhvr>
                                    </p:animEffect>
                                    <p:set>
                                      <p:cBhvr>
                                        <p:cTn id="22"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p:cTn id="23" fill="hold" display="0">
                  <p:stCondLst>
                    <p:cond delay="indefinite"/>
                  </p:stCondLst>
                  <p:endCondLst>
                    <p:cond evt="onNext" delay="0">
                      <p:tgtEl>
                        <p:sldTgt/>
                      </p:tgtEl>
                    </p:cond>
                    <p:cond evt="onPrev" delay="0">
                      <p:tgtEl>
                        <p:sldTgt/>
                      </p:tgtEl>
                    </p:cond>
                  </p:endCondLst>
                </p:cTn>
                <p:tgtEl>
                  <p:spTgt spid="27"/>
                </p:tgtEl>
              </p:cMediaNode>
            </p:video>
          </p:childTnLst>
        </p:cTn>
      </p:par>
    </p:tnLst>
    <p:bldLst>
      <p:bldP spid="23560" grpId="0"/>
      <p:bldP spid="33" grpId="0" animBg="1"/>
      <p:bldP spid="3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descr="Large grid"/>
          <p:cNvSpPr>
            <a:spLocks noChangeArrowheads="1"/>
          </p:cNvSpPr>
          <p:nvPr/>
        </p:nvSpPr>
        <p:spPr bwMode="auto">
          <a:xfrm>
            <a:off x="1752601" y="304800"/>
            <a:ext cx="3127375" cy="6248400"/>
          </a:xfrm>
          <a:prstGeom prst="rect">
            <a:avLst/>
          </a:prstGeom>
          <a:pattFill prst="lgGrid">
            <a:fgClr>
              <a:srgbClr val="FFFFFF"/>
            </a:fgClr>
            <a:bgClr>
              <a:srgbClr val="FFFFFF"/>
            </a:bgClr>
          </a:pattFill>
          <a:ln w="12700" cmpd="thinThick">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200" b="1">
              <a:solidFill>
                <a:schemeClr val="bg1"/>
              </a:solidFill>
              <a:latin typeface=".VnArial" pitchFamily="34" charset="0"/>
            </a:endParaRPr>
          </a:p>
        </p:txBody>
      </p:sp>
      <p:sp>
        <p:nvSpPr>
          <p:cNvPr id="65539" name="Rectangle 3"/>
          <p:cNvSpPr>
            <a:spLocks noChangeArrowheads="1"/>
          </p:cNvSpPr>
          <p:nvPr/>
        </p:nvSpPr>
        <p:spPr bwMode="auto">
          <a:xfrm>
            <a:off x="4953000" y="304800"/>
            <a:ext cx="5334000" cy="6248400"/>
          </a:xfrm>
          <a:prstGeom prst="rect">
            <a:avLst/>
          </a:prstGeom>
          <a:solidFill>
            <a:srgbClr val="FFFFFF">
              <a:alpha val="98822"/>
            </a:srgbClr>
          </a:solidFill>
          <a:ln w="25400">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65540" name="Text Box 5"/>
          <p:cNvSpPr txBox="1">
            <a:spLocks noChangeArrowheads="1"/>
          </p:cNvSpPr>
          <p:nvPr/>
        </p:nvSpPr>
        <p:spPr bwMode="auto">
          <a:xfrm>
            <a:off x="1600200" y="731838"/>
            <a:ext cx="320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400" b="1">
                <a:solidFill>
                  <a:srgbClr val="0000FF"/>
                </a:solidFill>
                <a:latin typeface="Times New Roman" panose="02020603050405020304" pitchFamily="18" charset="0"/>
              </a:rPr>
              <a:t>  III. Tính chất hóa học</a:t>
            </a:r>
          </a:p>
        </p:txBody>
      </p:sp>
      <p:sp>
        <p:nvSpPr>
          <p:cNvPr id="65541" name="Text Box 5"/>
          <p:cNvSpPr txBox="1">
            <a:spLocks noChangeArrowheads="1"/>
          </p:cNvSpPr>
          <p:nvPr/>
        </p:nvSpPr>
        <p:spPr bwMode="auto">
          <a:xfrm>
            <a:off x="1752600" y="1295400"/>
            <a:ext cx="3200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anose="020F0502020204030204" pitchFamily="34" charset="0"/>
              </a:defRPr>
            </a:lvl1pPr>
            <a:lvl2pPr marL="800100" indent="-342900">
              <a:defRPr>
                <a:solidFill>
                  <a:schemeClr val="tx1"/>
                </a:solidFill>
                <a:latin typeface="Calibri" panose="020F0502020204030204" pitchFamily="34" charset="0"/>
              </a:defRPr>
            </a:lvl2pPr>
            <a:lvl3pPr marL="1257300" indent="-342900">
              <a:defRPr>
                <a:solidFill>
                  <a:schemeClr val="tx1"/>
                </a:solidFill>
                <a:latin typeface="Calibri" panose="020F0502020204030204" pitchFamily="34" charset="0"/>
              </a:defRPr>
            </a:lvl3pPr>
            <a:lvl4pPr marL="1714500" indent="-342900">
              <a:defRPr>
                <a:solidFill>
                  <a:schemeClr val="tx1"/>
                </a:solidFill>
                <a:latin typeface="Calibri" panose="020F0502020204030204" pitchFamily="34" charset="0"/>
              </a:defRPr>
            </a:lvl4pPr>
            <a:lvl5pPr marL="2171700" indent="-342900">
              <a:defRPr>
                <a:solidFill>
                  <a:schemeClr val="tx1"/>
                </a:solidFill>
                <a:latin typeface="Calibri" panose="020F0502020204030204" pitchFamily="34" charset="0"/>
              </a:defRPr>
            </a:lvl5pPr>
            <a:lvl6pPr marL="2628900" indent="-342900" fontAlgn="base">
              <a:spcBef>
                <a:spcPct val="0"/>
              </a:spcBef>
              <a:spcAft>
                <a:spcPct val="0"/>
              </a:spcAft>
              <a:defRPr>
                <a:solidFill>
                  <a:schemeClr val="tx1"/>
                </a:solidFill>
                <a:latin typeface="Calibri" panose="020F0502020204030204" pitchFamily="34" charset="0"/>
              </a:defRPr>
            </a:lvl6pPr>
            <a:lvl7pPr marL="3086100" indent="-342900" fontAlgn="base">
              <a:spcBef>
                <a:spcPct val="0"/>
              </a:spcBef>
              <a:spcAft>
                <a:spcPct val="0"/>
              </a:spcAft>
              <a:defRPr>
                <a:solidFill>
                  <a:schemeClr val="tx1"/>
                </a:solidFill>
                <a:latin typeface="Calibri" panose="020F0502020204030204" pitchFamily="34" charset="0"/>
              </a:defRPr>
            </a:lvl7pPr>
            <a:lvl8pPr marL="3543300" indent="-342900" fontAlgn="base">
              <a:spcBef>
                <a:spcPct val="0"/>
              </a:spcBef>
              <a:spcAft>
                <a:spcPct val="0"/>
              </a:spcAft>
              <a:defRPr>
                <a:solidFill>
                  <a:schemeClr val="tx1"/>
                </a:solidFill>
                <a:latin typeface="Calibri" panose="020F0502020204030204" pitchFamily="34" charset="0"/>
              </a:defRPr>
            </a:lvl8pPr>
            <a:lvl9pPr marL="4000500" indent="-342900" fontAlgn="base">
              <a:spcBef>
                <a:spcPct val="0"/>
              </a:spcBef>
              <a:spcAft>
                <a:spcPct val="0"/>
              </a:spcAft>
              <a:defRPr>
                <a:solidFill>
                  <a:schemeClr val="tx1"/>
                </a:solidFill>
                <a:latin typeface="Calibri" panose="020F0502020204030204" pitchFamily="34" charset="0"/>
              </a:defRPr>
            </a:lvl9pPr>
          </a:lstStyle>
          <a:p>
            <a:pPr>
              <a:spcBef>
                <a:spcPct val="50000"/>
              </a:spcBef>
              <a:buFontTx/>
              <a:buAutoNum type="arabicPeriod"/>
            </a:pPr>
            <a:r>
              <a:rPr lang="en-US" sz="2200" b="1">
                <a:solidFill>
                  <a:srgbClr val="FF0000"/>
                </a:solidFill>
                <a:latin typeface="Times New Roman" panose="02020603050405020304" pitchFamily="18" charset="0"/>
              </a:rPr>
              <a:t>Tác dụng với kim loại</a:t>
            </a:r>
          </a:p>
        </p:txBody>
      </p:sp>
      <p:sp>
        <p:nvSpPr>
          <p:cNvPr id="9" name="Rectangle 16"/>
          <p:cNvSpPr>
            <a:spLocks noChangeArrowheads="1"/>
          </p:cNvSpPr>
          <p:nvPr/>
        </p:nvSpPr>
        <p:spPr bwMode="auto">
          <a:xfrm>
            <a:off x="5046663" y="1041400"/>
            <a:ext cx="2590800" cy="533400"/>
          </a:xfrm>
          <a:prstGeom prst="rect">
            <a:avLst/>
          </a:prstGeom>
          <a:noFill/>
          <a:ln w="9525">
            <a:noFill/>
            <a:miter lim="800000"/>
            <a:headEnd/>
            <a:tailEnd/>
          </a:ln>
          <a:effectLst/>
        </p:spPr>
        <p:txBody>
          <a:bodyPr wrap="none" lIns="90000" tIns="46800" rIns="90000" bIns="46800" anchor="ctr"/>
          <a:lstStyle/>
          <a:p>
            <a:pPr algn="just" eaLnBrk="0" hangingPunct="0">
              <a:defRPr/>
            </a:pPr>
            <a:r>
              <a:rPr lang="en-US" sz="2800" dirty="0">
                <a:effectLst>
                  <a:outerShdw blurRad="38100" dist="38100" dir="2700000" algn="tl">
                    <a:srgbClr val="C0C0C0"/>
                  </a:outerShdw>
                </a:effectLst>
                <a:latin typeface="Times New Roman" pitchFamily="18" charset="0"/>
                <a:cs typeface="Times New Roman" pitchFamily="18" charset="0"/>
              </a:rPr>
              <a:t> Fe   +    S        </a:t>
            </a:r>
          </a:p>
        </p:txBody>
      </p:sp>
      <p:sp>
        <p:nvSpPr>
          <p:cNvPr id="10" name="Rectangle 16"/>
          <p:cNvSpPr>
            <a:spLocks noChangeArrowheads="1"/>
          </p:cNvSpPr>
          <p:nvPr/>
        </p:nvSpPr>
        <p:spPr bwMode="auto">
          <a:xfrm>
            <a:off x="8077200" y="1066800"/>
            <a:ext cx="1066800" cy="533400"/>
          </a:xfrm>
          <a:prstGeom prst="rect">
            <a:avLst/>
          </a:prstGeom>
          <a:noFill/>
          <a:ln w="9525">
            <a:noFill/>
            <a:miter lim="800000"/>
            <a:headEnd/>
            <a:tailEnd/>
          </a:ln>
          <a:effectLst/>
        </p:spPr>
        <p:txBody>
          <a:bodyPr wrap="none" lIns="90000" tIns="46800" rIns="90000" bIns="46800" anchor="ctr"/>
          <a:lstStyle/>
          <a:p>
            <a:pPr algn="just" eaLnBrk="0" hangingPunct="0">
              <a:defRPr/>
            </a:pPr>
            <a:r>
              <a:rPr lang="en-US" sz="2800" dirty="0" err="1">
                <a:effectLst>
                  <a:outerShdw blurRad="38100" dist="38100" dir="2700000" algn="tl">
                    <a:srgbClr val="C0C0C0"/>
                  </a:outerShdw>
                </a:effectLst>
                <a:latin typeface="Times New Roman" pitchFamily="18" charset="0"/>
                <a:cs typeface="Times New Roman" pitchFamily="18" charset="0"/>
              </a:rPr>
              <a:t>FeS</a:t>
            </a:r>
            <a:endParaRPr lang="en-US" sz="2800" dirty="0">
              <a:effectLst>
                <a:outerShdw blurRad="38100" dist="38100" dir="2700000" algn="tl">
                  <a:srgbClr val="C0C0C0"/>
                </a:outerShdw>
              </a:effectLst>
              <a:latin typeface="Times New Roman" pitchFamily="18" charset="0"/>
              <a:cs typeface="Times New Roman" pitchFamily="18" charset="0"/>
            </a:endParaRPr>
          </a:p>
        </p:txBody>
      </p:sp>
      <p:grpSp>
        <p:nvGrpSpPr>
          <p:cNvPr id="65544" name="Group 21"/>
          <p:cNvGrpSpPr>
            <a:grpSpLocks/>
          </p:cNvGrpSpPr>
          <p:nvPr/>
        </p:nvGrpSpPr>
        <p:grpSpPr bwMode="auto">
          <a:xfrm>
            <a:off x="6934200" y="798513"/>
            <a:ext cx="947738" cy="557212"/>
            <a:chOff x="5384799" y="781558"/>
            <a:chExt cx="948269" cy="557764"/>
          </a:xfrm>
        </p:grpSpPr>
        <p:sp>
          <p:nvSpPr>
            <p:cNvPr id="65545" name="Text Box 7"/>
            <p:cNvSpPr txBox="1">
              <a:spLocks noChangeArrowheads="1"/>
            </p:cNvSpPr>
            <p:nvPr/>
          </p:nvSpPr>
          <p:spPr bwMode="auto">
            <a:xfrm>
              <a:off x="5418668" y="781558"/>
              <a:ext cx="914400" cy="522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800">
                  <a:latin typeface=".VnTime" pitchFamily="34" charset="0"/>
                </a:rPr>
                <a:t>  t</a:t>
              </a:r>
              <a:r>
                <a:rPr lang="en-US" sz="2800" baseline="30000">
                  <a:latin typeface=".VnTime" pitchFamily="34" charset="0"/>
                </a:rPr>
                <a:t>o</a:t>
              </a:r>
              <a:endParaRPr lang="en-US" sz="2800" baseline="30000">
                <a:latin typeface=".VnTime" pitchFamily="34" charset="0"/>
                <a:sym typeface="Symbol" panose="05050102010706020507" pitchFamily="18" charset="2"/>
              </a:endParaRPr>
            </a:p>
          </p:txBody>
        </p:sp>
        <p:cxnSp>
          <p:nvCxnSpPr>
            <p:cNvPr id="14" name="Straight Arrow Connector 13"/>
            <p:cNvCxnSpPr/>
            <p:nvPr/>
          </p:nvCxnSpPr>
          <p:spPr bwMode="auto">
            <a:xfrm>
              <a:off x="5384799" y="1337733"/>
              <a:ext cx="914912" cy="1589"/>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grpSp>
      <p:grpSp>
        <p:nvGrpSpPr>
          <p:cNvPr id="3" name="Group 38"/>
          <p:cNvGrpSpPr>
            <a:grpSpLocks/>
          </p:cNvGrpSpPr>
          <p:nvPr/>
        </p:nvGrpSpPr>
        <p:grpSpPr bwMode="auto">
          <a:xfrm>
            <a:off x="5105400" y="1752600"/>
            <a:ext cx="2895600" cy="846138"/>
            <a:chOff x="3581400" y="1752600"/>
            <a:chExt cx="2895600" cy="846138"/>
          </a:xfrm>
        </p:grpSpPr>
        <p:sp>
          <p:nvSpPr>
            <p:cNvPr id="15" name="Rectangle 16"/>
            <p:cNvSpPr>
              <a:spLocks noChangeArrowheads="1"/>
            </p:cNvSpPr>
            <p:nvPr/>
          </p:nvSpPr>
          <p:spPr bwMode="auto">
            <a:xfrm>
              <a:off x="3581400" y="2065338"/>
              <a:ext cx="2590800" cy="533400"/>
            </a:xfrm>
            <a:prstGeom prst="rect">
              <a:avLst/>
            </a:prstGeom>
            <a:noFill/>
            <a:ln w="9525">
              <a:noFill/>
              <a:miter lim="800000"/>
              <a:headEnd/>
              <a:tailEnd/>
            </a:ln>
            <a:effectLst/>
          </p:spPr>
          <p:txBody>
            <a:bodyPr wrap="none" lIns="90000" tIns="46800" rIns="90000" bIns="46800" anchor="ctr"/>
            <a:lstStyle/>
            <a:p>
              <a:pPr algn="just" eaLnBrk="0" hangingPunct="0">
                <a:defRPr/>
              </a:pPr>
              <a:r>
                <a:rPr lang="en-US" sz="2800" dirty="0">
                  <a:effectLst>
                    <a:outerShdw blurRad="38100" dist="38100" dir="2700000" algn="tl">
                      <a:srgbClr val="C0C0C0"/>
                    </a:outerShdw>
                  </a:effectLst>
                  <a:latin typeface="Times New Roman" pitchFamily="18" charset="0"/>
                  <a:cs typeface="Times New Roman" pitchFamily="18" charset="0"/>
                </a:rPr>
                <a:t> Al  +    S        </a:t>
              </a:r>
            </a:p>
          </p:txBody>
        </p:sp>
        <p:grpSp>
          <p:nvGrpSpPr>
            <p:cNvPr id="65549" name="Group 20"/>
            <p:cNvGrpSpPr>
              <a:grpSpLocks/>
            </p:cNvGrpSpPr>
            <p:nvPr/>
          </p:nvGrpSpPr>
          <p:grpSpPr bwMode="auto">
            <a:xfrm>
              <a:off x="5461000" y="1752600"/>
              <a:ext cx="1016000" cy="557213"/>
              <a:chOff x="5334000" y="1779038"/>
              <a:chExt cx="1016001" cy="557764"/>
            </a:xfrm>
          </p:grpSpPr>
          <p:sp>
            <p:nvSpPr>
              <p:cNvPr id="65550" name="Text Box 7"/>
              <p:cNvSpPr txBox="1">
                <a:spLocks noChangeArrowheads="1"/>
              </p:cNvSpPr>
              <p:nvPr/>
            </p:nvSpPr>
            <p:spPr bwMode="auto">
              <a:xfrm>
                <a:off x="5435601" y="1779038"/>
                <a:ext cx="914400" cy="522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800">
                    <a:latin typeface=".VnTime" pitchFamily="34" charset="0"/>
                  </a:rPr>
                  <a:t>  t</a:t>
                </a:r>
                <a:r>
                  <a:rPr lang="en-US" sz="2800" baseline="30000">
                    <a:latin typeface=".VnTime" pitchFamily="34" charset="0"/>
                  </a:rPr>
                  <a:t>o</a:t>
                </a:r>
                <a:endParaRPr lang="en-US" sz="2800" baseline="30000">
                  <a:latin typeface=".VnTime" pitchFamily="34" charset="0"/>
                  <a:sym typeface="Symbol" panose="05050102010706020507" pitchFamily="18" charset="2"/>
                </a:endParaRPr>
              </a:p>
            </p:txBody>
          </p:sp>
          <p:cxnSp>
            <p:nvCxnSpPr>
              <p:cNvPr id="17" name="Straight Arrow Connector 16"/>
              <p:cNvCxnSpPr/>
              <p:nvPr/>
            </p:nvCxnSpPr>
            <p:spPr bwMode="auto">
              <a:xfrm>
                <a:off x="5334000" y="2335212"/>
                <a:ext cx="914401" cy="1590"/>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grpSp>
      </p:grpSp>
      <p:grpSp>
        <p:nvGrpSpPr>
          <p:cNvPr id="5" name="Group 39"/>
          <p:cNvGrpSpPr>
            <a:grpSpLocks/>
          </p:cNvGrpSpPr>
          <p:nvPr/>
        </p:nvGrpSpPr>
        <p:grpSpPr bwMode="auto">
          <a:xfrm>
            <a:off x="5105400" y="2662238"/>
            <a:ext cx="3614738" cy="766762"/>
            <a:chOff x="3581400" y="2662238"/>
            <a:chExt cx="3614738" cy="766762"/>
          </a:xfrm>
        </p:grpSpPr>
        <p:sp>
          <p:nvSpPr>
            <p:cNvPr id="23" name="Rectangle 16"/>
            <p:cNvSpPr>
              <a:spLocks noChangeArrowheads="1"/>
            </p:cNvSpPr>
            <p:nvPr/>
          </p:nvSpPr>
          <p:spPr bwMode="auto">
            <a:xfrm>
              <a:off x="3581400" y="2895600"/>
              <a:ext cx="2590800" cy="533400"/>
            </a:xfrm>
            <a:prstGeom prst="rect">
              <a:avLst/>
            </a:prstGeom>
            <a:noFill/>
            <a:ln w="9525">
              <a:noFill/>
              <a:miter lim="800000"/>
              <a:headEnd/>
              <a:tailEnd/>
            </a:ln>
            <a:effectLst/>
          </p:spPr>
          <p:txBody>
            <a:bodyPr wrap="none" lIns="90000" tIns="46800" rIns="90000" bIns="46800" anchor="ctr"/>
            <a:lstStyle/>
            <a:p>
              <a:pPr algn="just" eaLnBrk="0" hangingPunct="0">
                <a:defRPr/>
              </a:pPr>
              <a:r>
                <a:rPr lang="en-US" sz="2800" dirty="0">
                  <a:effectLst>
                    <a:outerShdw blurRad="38100" dist="38100" dir="2700000" algn="tl">
                      <a:srgbClr val="C0C0C0"/>
                    </a:outerShdw>
                  </a:effectLst>
                  <a:latin typeface="Times New Roman" pitchFamily="18" charset="0"/>
                  <a:cs typeface="Times New Roman" pitchFamily="18" charset="0"/>
                </a:rPr>
                <a:t> Hg   +    S        </a:t>
              </a:r>
            </a:p>
          </p:txBody>
        </p:sp>
        <p:grpSp>
          <p:nvGrpSpPr>
            <p:cNvPr id="65554" name="Group 26"/>
            <p:cNvGrpSpPr>
              <a:grpSpLocks/>
            </p:cNvGrpSpPr>
            <p:nvPr/>
          </p:nvGrpSpPr>
          <p:grpSpPr bwMode="auto">
            <a:xfrm>
              <a:off x="5173663" y="2662238"/>
              <a:ext cx="2022475" cy="496887"/>
              <a:chOff x="5173132" y="2662535"/>
              <a:chExt cx="2023532" cy="497119"/>
            </a:xfrm>
          </p:grpSpPr>
          <p:sp>
            <p:nvSpPr>
              <p:cNvPr id="65555" name="Text Box 7"/>
              <p:cNvSpPr txBox="1">
                <a:spLocks noChangeArrowheads="1"/>
              </p:cNvSpPr>
              <p:nvPr/>
            </p:nvSpPr>
            <p:spPr bwMode="auto">
              <a:xfrm>
                <a:off x="5173132" y="2662535"/>
                <a:ext cx="20235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400">
                    <a:latin typeface="Times New Roman" panose="02020603050405020304" pitchFamily="18" charset="0"/>
                    <a:cs typeface="Times New Roman" panose="02020603050405020304" pitchFamily="18" charset="0"/>
                  </a:rPr>
                  <a:t>  t</a:t>
                </a:r>
                <a:r>
                  <a:rPr lang="en-US" sz="2400" baseline="30000">
                    <a:latin typeface="Times New Roman" panose="02020603050405020304" pitchFamily="18" charset="0"/>
                    <a:cs typeface="Times New Roman" panose="02020603050405020304" pitchFamily="18" charset="0"/>
                  </a:rPr>
                  <a:t>o</a:t>
                </a:r>
                <a:r>
                  <a:rPr lang="en-US" sz="2400">
                    <a:latin typeface="Times New Roman" panose="02020603050405020304" pitchFamily="18" charset="0"/>
                    <a:cs typeface="Times New Roman" panose="02020603050405020304" pitchFamily="18" charset="0"/>
                  </a:rPr>
                  <a:t> thường</a:t>
                </a:r>
                <a:endParaRPr lang="en-US" sz="2400" baseline="30000">
                  <a:latin typeface="Times New Roman" panose="02020603050405020304" pitchFamily="18" charset="0"/>
                  <a:cs typeface="Times New Roman" panose="02020603050405020304" pitchFamily="18" charset="0"/>
                  <a:sym typeface="Symbol" panose="05050102010706020507" pitchFamily="18" charset="2"/>
                </a:endParaRPr>
              </a:p>
            </p:txBody>
          </p:sp>
          <p:cxnSp>
            <p:nvCxnSpPr>
              <p:cNvPr id="26" name="Straight Arrow Connector 25"/>
              <p:cNvCxnSpPr/>
              <p:nvPr/>
            </p:nvCxnSpPr>
            <p:spPr bwMode="auto">
              <a:xfrm>
                <a:off x="5333553" y="3158066"/>
                <a:ext cx="1372317" cy="1588"/>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grpSp>
      </p:grpSp>
      <p:sp>
        <p:nvSpPr>
          <p:cNvPr id="29" name="Text Box 9"/>
          <p:cNvSpPr txBox="1">
            <a:spLocks noChangeArrowheads="1"/>
          </p:cNvSpPr>
          <p:nvPr/>
        </p:nvSpPr>
        <p:spPr bwMode="auto">
          <a:xfrm>
            <a:off x="6307138" y="855663"/>
            <a:ext cx="609600" cy="400050"/>
          </a:xfrm>
          <a:prstGeom prst="rect">
            <a:avLst/>
          </a:prstGeom>
          <a:noFill/>
          <a:ln w="9525">
            <a:noFill/>
            <a:miter lim="800000"/>
            <a:headEnd/>
            <a:tailEnd/>
          </a:ln>
          <a:effectLst/>
        </p:spPr>
        <p:txBody>
          <a:bodyPr>
            <a:spAutoFit/>
          </a:bodyPr>
          <a:lstStyle/>
          <a:p>
            <a:pPr eaLnBrk="0" hangingPunct="0">
              <a:spcBef>
                <a:spcPct val="50000"/>
              </a:spcBef>
              <a:defRPr/>
            </a:pPr>
            <a:r>
              <a:rPr lang="en-US" sz="2000" b="1" dirty="0">
                <a:solidFill>
                  <a:srgbClr val="FF0066"/>
                </a:solidFill>
                <a:effectLst>
                  <a:outerShdw blurRad="38100" dist="38100" dir="2700000" algn="tl">
                    <a:srgbClr val="C0C0C0"/>
                  </a:outerShdw>
                </a:effectLst>
                <a:latin typeface="Times New Roman" pitchFamily="18" charset="0"/>
                <a:cs typeface="Times New Roman" pitchFamily="18" charset="0"/>
              </a:rPr>
              <a:t>0</a:t>
            </a:r>
          </a:p>
        </p:txBody>
      </p:sp>
      <p:sp>
        <p:nvSpPr>
          <p:cNvPr id="30" name="Text Box 9"/>
          <p:cNvSpPr txBox="1">
            <a:spLocks noChangeArrowheads="1"/>
          </p:cNvSpPr>
          <p:nvPr/>
        </p:nvSpPr>
        <p:spPr bwMode="auto">
          <a:xfrm>
            <a:off x="8374063" y="871538"/>
            <a:ext cx="609600" cy="400050"/>
          </a:xfrm>
          <a:prstGeom prst="rect">
            <a:avLst/>
          </a:prstGeom>
          <a:noFill/>
          <a:ln w="9525">
            <a:noFill/>
            <a:miter lim="800000"/>
            <a:headEnd/>
            <a:tailEnd/>
          </a:ln>
          <a:effectLst/>
        </p:spPr>
        <p:txBody>
          <a:bodyPr>
            <a:spAutoFit/>
          </a:bodyPr>
          <a:lstStyle/>
          <a:p>
            <a:pPr eaLnBrk="0" hangingPunct="0">
              <a:spcBef>
                <a:spcPct val="50000"/>
              </a:spcBef>
              <a:defRPr/>
            </a:pPr>
            <a:r>
              <a:rPr lang="en-US" sz="2000" b="1" dirty="0">
                <a:solidFill>
                  <a:srgbClr val="FF0066"/>
                </a:solidFill>
                <a:effectLst>
                  <a:outerShdw blurRad="38100" dist="38100" dir="2700000" algn="tl">
                    <a:srgbClr val="C0C0C0"/>
                  </a:outerShdw>
                </a:effectLst>
                <a:latin typeface="Times New Roman" pitchFamily="18" charset="0"/>
                <a:cs typeface="Times New Roman" pitchFamily="18" charset="0"/>
              </a:rPr>
              <a:t>-2</a:t>
            </a:r>
          </a:p>
        </p:txBody>
      </p:sp>
      <p:sp>
        <p:nvSpPr>
          <p:cNvPr id="35" name="Rectangle 15"/>
          <p:cNvSpPr>
            <a:spLocks noChangeArrowheads="1"/>
          </p:cNvSpPr>
          <p:nvPr/>
        </p:nvSpPr>
        <p:spPr bwMode="auto">
          <a:xfrm>
            <a:off x="5181601" y="4995864"/>
            <a:ext cx="4727575" cy="460375"/>
          </a:xfrm>
          <a:prstGeom prst="rect">
            <a:avLst/>
          </a:prstGeom>
          <a:noFill/>
          <a:ln w="9525">
            <a:noFill/>
            <a:miter lim="800000"/>
            <a:headEnd/>
            <a:tailEnd/>
          </a:ln>
          <a:effectLst>
            <a:prstShdw prst="shdw16">
              <a:schemeClr val="accent1">
                <a:gamma/>
                <a:shade val="60000"/>
                <a:invGamma/>
                <a:alpha val="50000"/>
              </a:schemeClr>
            </a:prstShdw>
          </a:effectLst>
        </p:spPr>
        <p:txBody>
          <a:bodyPr wrap="none">
            <a:spAutoFit/>
          </a:bodyPr>
          <a:lstStyle/>
          <a:p>
            <a:pPr eaLnBrk="0" hangingPunct="0">
              <a:buFont typeface="Symbol" pitchFamily="18" charset="2"/>
              <a:buChar char="Þ"/>
              <a:defRPr/>
            </a:pPr>
            <a:r>
              <a:rPr lang="en-US" sz="2400" b="1" dirty="0" err="1">
                <a:solidFill>
                  <a:srgbClr val="FF0066"/>
                </a:solidFill>
                <a:latin typeface="Times New Roman" pitchFamily="18" charset="0"/>
              </a:rPr>
              <a:t>Lưu</a:t>
            </a:r>
            <a:r>
              <a:rPr lang="en-US" sz="2400" b="1" dirty="0">
                <a:solidFill>
                  <a:srgbClr val="FF0066"/>
                </a:solidFill>
                <a:latin typeface="Times New Roman" pitchFamily="18" charset="0"/>
              </a:rPr>
              <a:t> </a:t>
            </a:r>
            <a:r>
              <a:rPr lang="en-US" sz="2400" b="1" dirty="0" err="1">
                <a:solidFill>
                  <a:srgbClr val="FF0066"/>
                </a:solidFill>
                <a:latin typeface="Times New Roman" pitchFamily="18" charset="0"/>
              </a:rPr>
              <a:t>huỳnh</a:t>
            </a:r>
            <a:r>
              <a:rPr lang="en-US" sz="2400" b="1" dirty="0">
                <a:solidFill>
                  <a:srgbClr val="FF0066"/>
                </a:solidFill>
                <a:latin typeface="Times New Roman" pitchFamily="18" charset="0"/>
              </a:rPr>
              <a:t> </a:t>
            </a:r>
            <a:r>
              <a:rPr lang="en-US" sz="2400" b="1" dirty="0" err="1">
                <a:solidFill>
                  <a:srgbClr val="FF0066"/>
                </a:solidFill>
                <a:latin typeface="Times New Roman" pitchFamily="18" charset="0"/>
              </a:rPr>
              <a:t>thể</a:t>
            </a:r>
            <a:r>
              <a:rPr lang="en-US" sz="2400" b="1" dirty="0">
                <a:solidFill>
                  <a:srgbClr val="FF0066"/>
                </a:solidFill>
                <a:latin typeface="Times New Roman" pitchFamily="18" charset="0"/>
              </a:rPr>
              <a:t> </a:t>
            </a:r>
            <a:r>
              <a:rPr lang="en-US" sz="2400" b="1" dirty="0" err="1">
                <a:solidFill>
                  <a:srgbClr val="FF0066"/>
                </a:solidFill>
                <a:latin typeface="Times New Roman" pitchFamily="18" charset="0"/>
              </a:rPr>
              <a:t>hiện</a:t>
            </a:r>
            <a:r>
              <a:rPr lang="en-US" sz="2400" b="1" dirty="0">
                <a:solidFill>
                  <a:srgbClr val="FF0066"/>
                </a:solidFill>
                <a:latin typeface="Times New Roman" pitchFamily="18" charset="0"/>
              </a:rPr>
              <a:t> </a:t>
            </a:r>
            <a:r>
              <a:rPr lang="en-US" sz="2400" b="1" dirty="0" err="1">
                <a:solidFill>
                  <a:srgbClr val="FF0066"/>
                </a:solidFill>
                <a:latin typeface="Times New Roman" pitchFamily="18" charset="0"/>
              </a:rPr>
              <a:t>tính</a:t>
            </a:r>
            <a:r>
              <a:rPr lang="en-US" sz="2400" b="1" dirty="0">
                <a:solidFill>
                  <a:srgbClr val="FF0066"/>
                </a:solidFill>
                <a:latin typeface="Times New Roman" pitchFamily="18" charset="0"/>
              </a:rPr>
              <a:t> </a:t>
            </a:r>
            <a:r>
              <a:rPr lang="en-US" sz="2400" b="1" dirty="0" err="1">
                <a:solidFill>
                  <a:srgbClr val="FF0066"/>
                </a:solidFill>
                <a:latin typeface="Times New Roman" pitchFamily="18" charset="0"/>
              </a:rPr>
              <a:t>oxi</a:t>
            </a:r>
            <a:r>
              <a:rPr lang="en-US" sz="2400" b="1" dirty="0">
                <a:solidFill>
                  <a:srgbClr val="FF0066"/>
                </a:solidFill>
                <a:latin typeface="Times New Roman" pitchFamily="18" charset="0"/>
              </a:rPr>
              <a:t> </a:t>
            </a:r>
            <a:r>
              <a:rPr lang="en-US" sz="2400" b="1" dirty="0" err="1">
                <a:solidFill>
                  <a:srgbClr val="FF0066"/>
                </a:solidFill>
                <a:latin typeface="Times New Roman" pitchFamily="18" charset="0"/>
              </a:rPr>
              <a:t>hóa</a:t>
            </a:r>
            <a:endParaRPr lang="en-US" sz="2400" b="1" dirty="0">
              <a:solidFill>
                <a:srgbClr val="FF0066"/>
              </a:solidFill>
              <a:latin typeface="Times New Roman" pitchFamily="18" charset="0"/>
            </a:endParaRPr>
          </a:p>
        </p:txBody>
      </p:sp>
      <p:sp>
        <p:nvSpPr>
          <p:cNvPr id="36" name="Rectangle 15"/>
          <p:cNvSpPr>
            <a:spLocks noChangeArrowheads="1"/>
          </p:cNvSpPr>
          <p:nvPr/>
        </p:nvSpPr>
        <p:spPr bwMode="auto">
          <a:xfrm>
            <a:off x="7772400" y="1519238"/>
            <a:ext cx="2103438" cy="461962"/>
          </a:xfrm>
          <a:prstGeom prst="rect">
            <a:avLst/>
          </a:prstGeom>
          <a:noFill/>
          <a:ln w="9525">
            <a:noFill/>
            <a:miter lim="800000"/>
            <a:headEnd/>
            <a:tailEnd/>
          </a:ln>
          <a:effectLst>
            <a:prstShdw prst="shdw16">
              <a:schemeClr val="accent1">
                <a:gamma/>
                <a:shade val="60000"/>
                <a:invGamma/>
                <a:alpha val="50000"/>
              </a:schemeClr>
            </a:prstShdw>
          </a:effectLst>
        </p:spPr>
        <p:txBody>
          <a:bodyPr wrap="none">
            <a:spAutoFit/>
          </a:bodyPr>
          <a:lstStyle/>
          <a:p>
            <a:pPr eaLnBrk="0" hangingPunct="0">
              <a:defRPr/>
            </a:pPr>
            <a:r>
              <a:rPr lang="en-US" sz="2400" b="1" dirty="0" err="1">
                <a:solidFill>
                  <a:srgbClr val="000066"/>
                </a:solidFill>
                <a:latin typeface="Times New Roman" pitchFamily="18" charset="0"/>
              </a:rPr>
              <a:t>Sắt</a:t>
            </a:r>
            <a:r>
              <a:rPr lang="en-US" sz="2400" b="1" dirty="0">
                <a:solidFill>
                  <a:srgbClr val="000066"/>
                </a:solidFill>
                <a:latin typeface="Times New Roman" pitchFamily="18" charset="0"/>
              </a:rPr>
              <a:t> (II) </a:t>
            </a:r>
            <a:r>
              <a:rPr lang="en-US" sz="2400" b="1" dirty="0" err="1">
                <a:solidFill>
                  <a:srgbClr val="000066"/>
                </a:solidFill>
                <a:latin typeface="Times New Roman" pitchFamily="18" charset="0"/>
              </a:rPr>
              <a:t>sunfua</a:t>
            </a:r>
            <a:endParaRPr lang="en-US" sz="2400" b="1" dirty="0">
              <a:solidFill>
                <a:srgbClr val="000066"/>
              </a:solidFill>
              <a:latin typeface="Times New Roman" pitchFamily="18" charset="0"/>
            </a:endParaRPr>
          </a:p>
        </p:txBody>
      </p:sp>
      <p:grpSp>
        <p:nvGrpSpPr>
          <p:cNvPr id="7" name="Group 42"/>
          <p:cNvGrpSpPr>
            <a:grpSpLocks/>
          </p:cNvGrpSpPr>
          <p:nvPr/>
        </p:nvGrpSpPr>
        <p:grpSpPr bwMode="auto">
          <a:xfrm>
            <a:off x="5029200" y="1828800"/>
            <a:ext cx="4910138" cy="1924050"/>
            <a:chOff x="3454400" y="1809750"/>
            <a:chExt cx="4910138" cy="1924051"/>
          </a:xfrm>
        </p:grpSpPr>
        <p:grpSp>
          <p:nvGrpSpPr>
            <p:cNvPr id="65562" name="Group 40"/>
            <p:cNvGrpSpPr>
              <a:grpSpLocks/>
            </p:cNvGrpSpPr>
            <p:nvPr/>
          </p:nvGrpSpPr>
          <p:grpSpPr bwMode="auto">
            <a:xfrm>
              <a:off x="3454400" y="1809750"/>
              <a:ext cx="4910138" cy="1004888"/>
              <a:chOff x="3454400" y="1809750"/>
              <a:chExt cx="4910138" cy="1004888"/>
            </a:xfrm>
          </p:grpSpPr>
          <p:sp>
            <p:nvSpPr>
              <p:cNvPr id="18" name="Rectangle 16"/>
              <p:cNvSpPr>
                <a:spLocks noChangeArrowheads="1"/>
              </p:cNvSpPr>
              <p:nvPr/>
            </p:nvSpPr>
            <p:spPr bwMode="auto">
              <a:xfrm>
                <a:off x="6629400" y="1981200"/>
                <a:ext cx="1066800" cy="533401"/>
              </a:xfrm>
              <a:prstGeom prst="rect">
                <a:avLst/>
              </a:prstGeom>
              <a:noFill/>
              <a:ln w="9525">
                <a:noFill/>
                <a:miter lim="800000"/>
                <a:headEnd/>
                <a:tailEnd/>
              </a:ln>
              <a:effectLst/>
            </p:spPr>
            <p:txBody>
              <a:bodyPr wrap="none" lIns="90000" tIns="46800" rIns="90000" bIns="46800" anchor="ctr"/>
              <a:lstStyle/>
              <a:p>
                <a:pPr algn="just" eaLnBrk="0" hangingPunct="0">
                  <a:defRPr/>
                </a:pPr>
                <a:r>
                  <a:rPr lang="en-US" sz="2800" dirty="0">
                    <a:effectLst>
                      <a:outerShdw blurRad="38100" dist="38100" dir="2700000" algn="tl">
                        <a:srgbClr val="C0C0C0"/>
                      </a:outerShdw>
                    </a:effectLst>
                    <a:latin typeface="Times New Roman" pitchFamily="18" charset="0"/>
                    <a:cs typeface="Times New Roman" pitchFamily="18" charset="0"/>
                  </a:rPr>
                  <a:t>Al</a:t>
                </a:r>
                <a:r>
                  <a:rPr lang="en-US" sz="2800" baseline="-25000" dirty="0">
                    <a:effectLst>
                      <a:outerShdw blurRad="38100" dist="38100" dir="2700000" algn="tl">
                        <a:srgbClr val="C0C0C0"/>
                      </a:outerShdw>
                    </a:effectLst>
                    <a:latin typeface="Times New Roman" pitchFamily="18" charset="0"/>
                    <a:cs typeface="Times New Roman" pitchFamily="18" charset="0"/>
                  </a:rPr>
                  <a:t>2</a:t>
                </a:r>
                <a:r>
                  <a:rPr lang="en-US" sz="2800" dirty="0">
                    <a:effectLst>
                      <a:outerShdw blurRad="38100" dist="38100" dir="2700000" algn="tl">
                        <a:srgbClr val="C0C0C0"/>
                      </a:outerShdw>
                    </a:effectLst>
                    <a:latin typeface="Times New Roman" pitchFamily="18" charset="0"/>
                    <a:cs typeface="Times New Roman" pitchFamily="18" charset="0"/>
                  </a:rPr>
                  <a:t>S</a:t>
                </a:r>
                <a:r>
                  <a:rPr lang="en-US" sz="2800" baseline="-25000" dirty="0">
                    <a:effectLst>
                      <a:outerShdw blurRad="38100" dist="38100" dir="2700000" algn="tl">
                        <a:srgbClr val="C0C0C0"/>
                      </a:outerShdw>
                    </a:effectLst>
                    <a:latin typeface="Times New Roman" pitchFamily="18" charset="0"/>
                    <a:cs typeface="Times New Roman" pitchFamily="18" charset="0"/>
                  </a:rPr>
                  <a:t>3</a:t>
                </a:r>
                <a:r>
                  <a:rPr lang="en-US" sz="2800" dirty="0">
                    <a:effectLst>
                      <a:outerShdw blurRad="38100" dist="38100" dir="2700000" algn="tl">
                        <a:srgbClr val="C0C0C0"/>
                      </a:outerShdw>
                    </a:effectLst>
                    <a:latin typeface="Times New Roman" pitchFamily="18" charset="0"/>
                    <a:cs typeface="Times New Roman" pitchFamily="18" charset="0"/>
                  </a:rPr>
                  <a:t> </a:t>
                </a:r>
              </a:p>
            </p:txBody>
          </p:sp>
          <p:sp>
            <p:nvSpPr>
              <p:cNvPr id="19" name="Rectangle 16"/>
              <p:cNvSpPr>
                <a:spLocks noChangeArrowheads="1"/>
              </p:cNvSpPr>
              <p:nvPr/>
            </p:nvSpPr>
            <p:spPr bwMode="auto">
              <a:xfrm>
                <a:off x="3454400" y="2057400"/>
                <a:ext cx="457200" cy="533401"/>
              </a:xfrm>
              <a:prstGeom prst="rect">
                <a:avLst/>
              </a:prstGeom>
              <a:noFill/>
              <a:ln w="9525">
                <a:noFill/>
                <a:miter lim="800000"/>
                <a:headEnd/>
                <a:tailEnd/>
              </a:ln>
              <a:effectLst/>
            </p:spPr>
            <p:txBody>
              <a:bodyPr wrap="none" lIns="90000" tIns="46800" rIns="90000" bIns="46800" anchor="ctr"/>
              <a:lstStyle/>
              <a:p>
                <a:pPr algn="just" eaLnBrk="0" hangingPunct="0">
                  <a:defRPr/>
                </a:pPr>
                <a:r>
                  <a:rPr lang="en-US" sz="2800" dirty="0">
                    <a:effectLst>
                      <a:outerShdw blurRad="38100" dist="38100" dir="2700000" algn="tl">
                        <a:srgbClr val="C0C0C0"/>
                      </a:outerShdw>
                    </a:effectLst>
                    <a:latin typeface="Times New Roman" pitchFamily="18" charset="0"/>
                    <a:cs typeface="Times New Roman" pitchFamily="18" charset="0"/>
                  </a:rPr>
                  <a:t>2 </a:t>
                </a:r>
              </a:p>
            </p:txBody>
          </p:sp>
          <p:sp>
            <p:nvSpPr>
              <p:cNvPr id="20" name="Rectangle 16"/>
              <p:cNvSpPr>
                <a:spLocks noChangeArrowheads="1"/>
              </p:cNvSpPr>
              <p:nvPr/>
            </p:nvSpPr>
            <p:spPr bwMode="auto">
              <a:xfrm>
                <a:off x="4538663" y="2057400"/>
                <a:ext cx="457200" cy="533401"/>
              </a:xfrm>
              <a:prstGeom prst="rect">
                <a:avLst/>
              </a:prstGeom>
              <a:noFill/>
              <a:ln w="9525">
                <a:noFill/>
                <a:miter lim="800000"/>
                <a:headEnd/>
                <a:tailEnd/>
              </a:ln>
              <a:effectLst/>
            </p:spPr>
            <p:txBody>
              <a:bodyPr wrap="none" lIns="90000" tIns="46800" rIns="90000" bIns="46800" anchor="ctr"/>
              <a:lstStyle/>
              <a:p>
                <a:pPr algn="just" eaLnBrk="0" hangingPunct="0">
                  <a:defRPr/>
                </a:pPr>
                <a:r>
                  <a:rPr lang="en-US" sz="2800" dirty="0">
                    <a:effectLst>
                      <a:outerShdw blurRad="38100" dist="38100" dir="2700000" algn="tl">
                        <a:srgbClr val="C0C0C0"/>
                      </a:outerShdw>
                    </a:effectLst>
                    <a:latin typeface="Times New Roman" pitchFamily="18" charset="0"/>
                    <a:cs typeface="Times New Roman" pitchFamily="18" charset="0"/>
                  </a:rPr>
                  <a:t>3 </a:t>
                </a:r>
              </a:p>
            </p:txBody>
          </p:sp>
          <p:sp>
            <p:nvSpPr>
              <p:cNvPr id="31" name="Text Box 9"/>
              <p:cNvSpPr txBox="1">
                <a:spLocks noChangeArrowheads="1"/>
              </p:cNvSpPr>
              <p:nvPr/>
            </p:nvSpPr>
            <p:spPr bwMode="auto">
              <a:xfrm>
                <a:off x="7086600" y="1809750"/>
                <a:ext cx="609600" cy="396875"/>
              </a:xfrm>
              <a:prstGeom prst="rect">
                <a:avLst/>
              </a:prstGeom>
              <a:noFill/>
              <a:ln w="9525">
                <a:noFill/>
                <a:miter lim="800000"/>
                <a:headEnd/>
                <a:tailEnd/>
              </a:ln>
              <a:effectLst/>
            </p:spPr>
            <p:txBody>
              <a:bodyPr>
                <a:spAutoFit/>
              </a:bodyPr>
              <a:lstStyle/>
              <a:p>
                <a:pPr eaLnBrk="0" hangingPunct="0">
                  <a:spcBef>
                    <a:spcPct val="50000"/>
                  </a:spcBef>
                  <a:defRPr/>
                </a:pPr>
                <a:r>
                  <a:rPr lang="en-US" sz="2000" b="1" dirty="0">
                    <a:solidFill>
                      <a:srgbClr val="FF0066"/>
                    </a:solidFill>
                    <a:effectLst>
                      <a:outerShdw blurRad="38100" dist="38100" dir="2700000" algn="tl">
                        <a:srgbClr val="C0C0C0"/>
                      </a:outerShdw>
                    </a:effectLst>
                    <a:latin typeface="Times New Roman" pitchFamily="18" charset="0"/>
                    <a:cs typeface="Times New Roman" pitchFamily="18" charset="0"/>
                  </a:rPr>
                  <a:t>-2</a:t>
                </a:r>
              </a:p>
            </p:txBody>
          </p:sp>
          <p:sp>
            <p:nvSpPr>
              <p:cNvPr id="33" name="Text Box 9"/>
              <p:cNvSpPr txBox="1">
                <a:spLocks noChangeArrowheads="1"/>
              </p:cNvSpPr>
              <p:nvPr/>
            </p:nvSpPr>
            <p:spPr bwMode="auto">
              <a:xfrm>
                <a:off x="4749800" y="1885950"/>
                <a:ext cx="609600" cy="396875"/>
              </a:xfrm>
              <a:prstGeom prst="rect">
                <a:avLst/>
              </a:prstGeom>
              <a:noFill/>
              <a:ln w="9525">
                <a:noFill/>
                <a:miter lim="800000"/>
                <a:headEnd/>
                <a:tailEnd/>
              </a:ln>
              <a:effectLst/>
            </p:spPr>
            <p:txBody>
              <a:bodyPr>
                <a:spAutoFit/>
              </a:bodyPr>
              <a:lstStyle/>
              <a:p>
                <a:pPr eaLnBrk="0" hangingPunct="0">
                  <a:spcBef>
                    <a:spcPct val="50000"/>
                  </a:spcBef>
                  <a:defRPr/>
                </a:pPr>
                <a:r>
                  <a:rPr lang="en-US" sz="2000" b="1" dirty="0">
                    <a:solidFill>
                      <a:srgbClr val="FF0066"/>
                    </a:solidFill>
                    <a:effectLst>
                      <a:outerShdw blurRad="38100" dist="38100" dir="2700000" algn="tl">
                        <a:srgbClr val="C0C0C0"/>
                      </a:outerShdw>
                    </a:effectLst>
                    <a:latin typeface="Times New Roman" pitchFamily="18" charset="0"/>
                    <a:cs typeface="Times New Roman" pitchFamily="18" charset="0"/>
                  </a:rPr>
                  <a:t>0</a:t>
                </a:r>
              </a:p>
            </p:txBody>
          </p:sp>
          <p:sp>
            <p:nvSpPr>
              <p:cNvPr id="37" name="Rectangle 15"/>
              <p:cNvSpPr>
                <a:spLocks noChangeArrowheads="1"/>
              </p:cNvSpPr>
              <p:nvPr/>
            </p:nvSpPr>
            <p:spPr bwMode="auto">
              <a:xfrm>
                <a:off x="6424613" y="2357439"/>
                <a:ext cx="1939925" cy="457200"/>
              </a:xfrm>
              <a:prstGeom prst="rect">
                <a:avLst/>
              </a:prstGeom>
              <a:noFill/>
              <a:ln w="9525">
                <a:noFill/>
                <a:miter lim="800000"/>
                <a:headEnd/>
                <a:tailEnd/>
              </a:ln>
              <a:effectLst>
                <a:prstShdw prst="shdw16">
                  <a:schemeClr val="accent1">
                    <a:gamma/>
                    <a:shade val="60000"/>
                    <a:invGamma/>
                    <a:alpha val="50000"/>
                  </a:schemeClr>
                </a:prstShdw>
              </a:effectLst>
            </p:spPr>
            <p:txBody>
              <a:bodyPr wrap="none">
                <a:spAutoFit/>
              </a:bodyPr>
              <a:lstStyle/>
              <a:p>
                <a:pPr eaLnBrk="0" hangingPunct="0">
                  <a:defRPr/>
                </a:pPr>
                <a:r>
                  <a:rPr lang="en-US" sz="2400" b="1" dirty="0" err="1">
                    <a:solidFill>
                      <a:srgbClr val="000066"/>
                    </a:solidFill>
                    <a:latin typeface="Times New Roman" pitchFamily="18" charset="0"/>
                  </a:rPr>
                  <a:t>Nhôm</a:t>
                </a:r>
                <a:r>
                  <a:rPr lang="en-US" sz="2400" b="1" dirty="0">
                    <a:solidFill>
                      <a:srgbClr val="000066"/>
                    </a:solidFill>
                    <a:latin typeface="Times New Roman" pitchFamily="18" charset="0"/>
                  </a:rPr>
                  <a:t> </a:t>
                </a:r>
                <a:r>
                  <a:rPr lang="en-US" sz="2400" b="1" dirty="0" err="1">
                    <a:solidFill>
                      <a:srgbClr val="000066"/>
                    </a:solidFill>
                    <a:latin typeface="Times New Roman" pitchFamily="18" charset="0"/>
                  </a:rPr>
                  <a:t>sunfua</a:t>
                </a:r>
                <a:endParaRPr lang="en-US" sz="2400" b="1" dirty="0">
                  <a:solidFill>
                    <a:srgbClr val="000066"/>
                  </a:solidFill>
                  <a:latin typeface="Times New Roman" pitchFamily="18" charset="0"/>
                </a:endParaRPr>
              </a:p>
            </p:txBody>
          </p:sp>
        </p:grpSp>
        <p:grpSp>
          <p:nvGrpSpPr>
            <p:cNvPr id="65569" name="Group 41"/>
            <p:cNvGrpSpPr>
              <a:grpSpLocks/>
            </p:cNvGrpSpPr>
            <p:nvPr/>
          </p:nvGrpSpPr>
          <p:grpSpPr bwMode="auto">
            <a:xfrm>
              <a:off x="4919663" y="2614613"/>
              <a:ext cx="3201988" cy="1119188"/>
              <a:chOff x="4919663" y="2614613"/>
              <a:chExt cx="3201988" cy="1119188"/>
            </a:xfrm>
          </p:grpSpPr>
          <p:sp>
            <p:nvSpPr>
              <p:cNvPr id="28" name="Rectangle 16"/>
              <p:cNvSpPr>
                <a:spLocks noChangeArrowheads="1"/>
              </p:cNvSpPr>
              <p:nvPr/>
            </p:nvSpPr>
            <p:spPr bwMode="auto">
              <a:xfrm>
                <a:off x="6858000" y="2768600"/>
                <a:ext cx="1066800" cy="533400"/>
              </a:xfrm>
              <a:prstGeom prst="rect">
                <a:avLst/>
              </a:prstGeom>
              <a:noFill/>
              <a:ln w="9525">
                <a:noFill/>
                <a:miter lim="800000"/>
                <a:headEnd/>
                <a:tailEnd/>
              </a:ln>
              <a:effectLst/>
            </p:spPr>
            <p:txBody>
              <a:bodyPr wrap="none" lIns="90000" tIns="46800" rIns="90000" bIns="46800" anchor="ctr"/>
              <a:lstStyle/>
              <a:p>
                <a:pPr algn="just" eaLnBrk="0" hangingPunct="0">
                  <a:defRPr/>
                </a:pPr>
                <a:r>
                  <a:rPr lang="en-US" sz="2800" dirty="0" err="1">
                    <a:effectLst>
                      <a:outerShdw blurRad="38100" dist="38100" dir="2700000" algn="tl">
                        <a:srgbClr val="C0C0C0"/>
                      </a:outerShdw>
                    </a:effectLst>
                    <a:latin typeface="Times New Roman" pitchFamily="18" charset="0"/>
                    <a:cs typeface="Times New Roman" pitchFamily="18" charset="0"/>
                  </a:rPr>
                  <a:t>HgS</a:t>
                </a:r>
                <a:endParaRPr lang="en-US" sz="2800" dirty="0">
                  <a:effectLst>
                    <a:outerShdw blurRad="38100" dist="38100" dir="2700000" algn="tl">
                      <a:srgbClr val="C0C0C0"/>
                    </a:outerShdw>
                  </a:effectLst>
                  <a:latin typeface="Times New Roman" pitchFamily="18" charset="0"/>
                  <a:cs typeface="Times New Roman" pitchFamily="18" charset="0"/>
                </a:endParaRPr>
              </a:p>
            </p:txBody>
          </p:sp>
          <p:sp>
            <p:nvSpPr>
              <p:cNvPr id="32" name="Text Box 9"/>
              <p:cNvSpPr txBox="1">
                <a:spLocks noChangeArrowheads="1"/>
              </p:cNvSpPr>
              <p:nvPr/>
            </p:nvSpPr>
            <p:spPr bwMode="auto">
              <a:xfrm>
                <a:off x="7297738" y="2614613"/>
                <a:ext cx="609600" cy="396875"/>
              </a:xfrm>
              <a:prstGeom prst="rect">
                <a:avLst/>
              </a:prstGeom>
              <a:noFill/>
              <a:ln w="9525">
                <a:noFill/>
                <a:miter lim="800000"/>
                <a:headEnd/>
                <a:tailEnd/>
              </a:ln>
              <a:effectLst/>
            </p:spPr>
            <p:txBody>
              <a:bodyPr>
                <a:spAutoFit/>
              </a:bodyPr>
              <a:lstStyle/>
              <a:p>
                <a:pPr eaLnBrk="0" hangingPunct="0">
                  <a:spcBef>
                    <a:spcPct val="50000"/>
                  </a:spcBef>
                  <a:defRPr/>
                </a:pPr>
                <a:r>
                  <a:rPr lang="en-US" sz="2000" b="1" dirty="0">
                    <a:solidFill>
                      <a:srgbClr val="FF0066"/>
                    </a:solidFill>
                    <a:effectLst>
                      <a:outerShdw blurRad="38100" dist="38100" dir="2700000" algn="tl">
                        <a:srgbClr val="C0C0C0"/>
                      </a:outerShdw>
                    </a:effectLst>
                    <a:latin typeface="Times New Roman" pitchFamily="18" charset="0"/>
                    <a:cs typeface="Times New Roman" pitchFamily="18" charset="0"/>
                  </a:rPr>
                  <a:t>-2</a:t>
                </a:r>
              </a:p>
            </p:txBody>
          </p:sp>
          <p:sp>
            <p:nvSpPr>
              <p:cNvPr id="34" name="Text Box 9"/>
              <p:cNvSpPr txBox="1">
                <a:spLocks noChangeArrowheads="1"/>
              </p:cNvSpPr>
              <p:nvPr/>
            </p:nvSpPr>
            <p:spPr bwMode="auto">
              <a:xfrm>
                <a:off x="4919663" y="2706688"/>
                <a:ext cx="609600" cy="396875"/>
              </a:xfrm>
              <a:prstGeom prst="rect">
                <a:avLst/>
              </a:prstGeom>
              <a:noFill/>
              <a:ln w="9525">
                <a:noFill/>
                <a:miter lim="800000"/>
                <a:headEnd/>
                <a:tailEnd/>
              </a:ln>
              <a:effectLst/>
            </p:spPr>
            <p:txBody>
              <a:bodyPr>
                <a:spAutoFit/>
              </a:bodyPr>
              <a:lstStyle/>
              <a:p>
                <a:pPr eaLnBrk="0" hangingPunct="0">
                  <a:spcBef>
                    <a:spcPct val="50000"/>
                  </a:spcBef>
                  <a:defRPr/>
                </a:pPr>
                <a:r>
                  <a:rPr lang="en-US" sz="2000" b="1" dirty="0">
                    <a:solidFill>
                      <a:srgbClr val="FF0066"/>
                    </a:solidFill>
                    <a:effectLst>
                      <a:outerShdw blurRad="38100" dist="38100" dir="2700000" algn="tl">
                        <a:srgbClr val="C0C0C0"/>
                      </a:outerShdw>
                    </a:effectLst>
                    <a:latin typeface="Times New Roman" pitchFamily="18" charset="0"/>
                    <a:cs typeface="Times New Roman" pitchFamily="18" charset="0"/>
                  </a:rPr>
                  <a:t>0</a:t>
                </a:r>
              </a:p>
            </p:txBody>
          </p:sp>
          <p:sp>
            <p:nvSpPr>
              <p:cNvPr id="38" name="Rectangle 15"/>
              <p:cNvSpPr>
                <a:spLocks noChangeArrowheads="1"/>
              </p:cNvSpPr>
              <p:nvPr/>
            </p:nvSpPr>
            <p:spPr bwMode="auto">
              <a:xfrm>
                <a:off x="5562600" y="3276601"/>
                <a:ext cx="2559050" cy="457200"/>
              </a:xfrm>
              <a:prstGeom prst="rect">
                <a:avLst/>
              </a:prstGeom>
              <a:noFill/>
              <a:ln w="9525">
                <a:noFill/>
                <a:miter lim="800000"/>
                <a:headEnd/>
                <a:tailEnd/>
              </a:ln>
              <a:effectLst>
                <a:prstShdw prst="shdw16">
                  <a:schemeClr val="accent1">
                    <a:gamma/>
                    <a:shade val="60000"/>
                    <a:invGamma/>
                    <a:alpha val="50000"/>
                  </a:schemeClr>
                </a:prstShdw>
              </a:effec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400" b="1">
                    <a:solidFill>
                      <a:srgbClr val="000066"/>
                    </a:solidFill>
                    <a:latin typeface="Times New Roman" panose="02020603050405020304" pitchFamily="18" charset="0"/>
                  </a:rPr>
                  <a:t>Thủy ngân sunfua</a:t>
                </a:r>
              </a:p>
            </p:txBody>
          </p:sp>
        </p:grpSp>
      </p:grpSp>
      <p:sp>
        <p:nvSpPr>
          <p:cNvPr id="46" name="Rectangle 15"/>
          <p:cNvSpPr>
            <a:spLocks noChangeArrowheads="1"/>
          </p:cNvSpPr>
          <p:nvPr/>
        </p:nvSpPr>
        <p:spPr bwMode="auto">
          <a:xfrm>
            <a:off x="5181601" y="3886201"/>
            <a:ext cx="1725613" cy="461963"/>
          </a:xfrm>
          <a:prstGeom prst="rect">
            <a:avLst/>
          </a:prstGeom>
          <a:noFill/>
          <a:ln w="9525">
            <a:noFill/>
            <a:miter lim="800000"/>
            <a:headEnd/>
            <a:tailEnd/>
          </a:ln>
          <a:effectLst>
            <a:prstShdw prst="shdw16">
              <a:schemeClr val="accent1">
                <a:gamma/>
                <a:shade val="60000"/>
                <a:invGamma/>
                <a:alpha val="50000"/>
              </a:schemeClr>
            </a:prstShdw>
          </a:effectLst>
        </p:spPr>
        <p:txBody>
          <a:bodyPr wrap="none">
            <a:spAutoFit/>
          </a:bodyPr>
          <a:lstStyle/>
          <a:p>
            <a:pPr eaLnBrk="0" hangingPunct="0">
              <a:defRPr/>
            </a:pPr>
            <a:r>
              <a:rPr lang="en-US" sz="2400" b="1" u="sng" dirty="0" err="1">
                <a:solidFill>
                  <a:srgbClr val="0000FF"/>
                </a:solidFill>
                <a:latin typeface="Times New Roman" pitchFamily="18" charset="0"/>
              </a:rPr>
              <a:t>Tổng</a:t>
            </a:r>
            <a:r>
              <a:rPr lang="en-US" sz="2400" b="1" u="sng" dirty="0">
                <a:solidFill>
                  <a:srgbClr val="0000FF"/>
                </a:solidFill>
                <a:latin typeface="Times New Roman" pitchFamily="18" charset="0"/>
              </a:rPr>
              <a:t> </a:t>
            </a:r>
            <a:r>
              <a:rPr lang="en-US" sz="2400" b="1" u="sng" dirty="0" err="1">
                <a:solidFill>
                  <a:srgbClr val="0000FF"/>
                </a:solidFill>
                <a:latin typeface="Times New Roman" pitchFamily="18" charset="0"/>
              </a:rPr>
              <a:t>quát</a:t>
            </a:r>
            <a:r>
              <a:rPr lang="en-US" sz="2400" b="1" u="sng" dirty="0">
                <a:solidFill>
                  <a:srgbClr val="0000FF"/>
                </a:solidFill>
                <a:latin typeface="Times New Roman" pitchFamily="18" charset="0"/>
              </a:rPr>
              <a:t>: </a:t>
            </a:r>
          </a:p>
        </p:txBody>
      </p:sp>
      <p:grpSp>
        <p:nvGrpSpPr>
          <p:cNvPr id="12" name="Group 43"/>
          <p:cNvGrpSpPr>
            <a:grpSpLocks/>
          </p:cNvGrpSpPr>
          <p:nvPr/>
        </p:nvGrpSpPr>
        <p:grpSpPr bwMode="auto">
          <a:xfrm>
            <a:off x="5257800" y="4216400"/>
            <a:ext cx="4840288" cy="622300"/>
            <a:chOff x="3733800" y="4216420"/>
            <a:chExt cx="4840288" cy="622280"/>
          </a:xfrm>
        </p:grpSpPr>
        <p:grpSp>
          <p:nvGrpSpPr>
            <p:cNvPr id="65576" name="Group 48"/>
            <p:cNvGrpSpPr>
              <a:grpSpLocks/>
            </p:cNvGrpSpPr>
            <p:nvPr/>
          </p:nvGrpSpPr>
          <p:grpSpPr bwMode="auto">
            <a:xfrm>
              <a:off x="3733800" y="4376738"/>
              <a:ext cx="4840288" cy="461962"/>
              <a:chOff x="3893783" y="4377266"/>
              <a:chExt cx="4839786" cy="461665"/>
            </a:xfrm>
          </p:grpSpPr>
          <p:sp>
            <p:nvSpPr>
              <p:cNvPr id="47" name="Rectangle 15"/>
              <p:cNvSpPr>
                <a:spLocks noChangeArrowheads="1"/>
              </p:cNvSpPr>
              <p:nvPr/>
            </p:nvSpPr>
            <p:spPr bwMode="auto">
              <a:xfrm>
                <a:off x="3893783" y="4377281"/>
                <a:ext cx="4839786" cy="4616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spAutoFit/>
              </a:bodyPr>
              <a:lstStyle/>
              <a:p>
                <a:pPr eaLnBrk="0" hangingPunct="0">
                  <a:defRPr/>
                </a:pPr>
                <a:r>
                  <a:rPr lang="en-US" sz="2400" b="1" dirty="0">
                    <a:solidFill>
                      <a:srgbClr val="CC0000"/>
                    </a:solidFill>
                    <a:latin typeface="Times New Roman" pitchFamily="18" charset="0"/>
                  </a:rPr>
                  <a:t> Kim </a:t>
                </a:r>
                <a:r>
                  <a:rPr lang="en-US" sz="2400" b="1" dirty="0" err="1">
                    <a:solidFill>
                      <a:srgbClr val="CC0000"/>
                    </a:solidFill>
                    <a:latin typeface="Times New Roman" pitchFamily="18" charset="0"/>
                  </a:rPr>
                  <a:t>loại</a:t>
                </a:r>
                <a:r>
                  <a:rPr lang="en-US" sz="2400" b="1" dirty="0">
                    <a:solidFill>
                      <a:srgbClr val="CC0000"/>
                    </a:solidFill>
                    <a:latin typeface="Times New Roman" pitchFamily="18" charset="0"/>
                  </a:rPr>
                  <a:t> + S                </a:t>
                </a:r>
                <a:r>
                  <a:rPr lang="en-US" sz="2400" b="1" dirty="0" err="1">
                    <a:solidFill>
                      <a:srgbClr val="CC0000"/>
                    </a:solidFill>
                    <a:latin typeface="Times New Roman" pitchFamily="18" charset="0"/>
                  </a:rPr>
                  <a:t>muối</a:t>
                </a:r>
                <a:r>
                  <a:rPr lang="en-US" sz="2400" b="1" dirty="0">
                    <a:solidFill>
                      <a:srgbClr val="CC0000"/>
                    </a:solidFill>
                    <a:latin typeface="Times New Roman" pitchFamily="18" charset="0"/>
                  </a:rPr>
                  <a:t> </a:t>
                </a:r>
                <a:r>
                  <a:rPr lang="en-US" sz="2400" b="1" dirty="0" err="1">
                    <a:solidFill>
                      <a:srgbClr val="CC0000"/>
                    </a:solidFill>
                    <a:latin typeface="Times New Roman" pitchFamily="18" charset="0"/>
                  </a:rPr>
                  <a:t>sunfua</a:t>
                </a:r>
                <a:r>
                  <a:rPr lang="en-US" sz="2400" b="1" dirty="0">
                    <a:solidFill>
                      <a:srgbClr val="CC0000"/>
                    </a:solidFill>
                    <a:latin typeface="Times New Roman" pitchFamily="18" charset="0"/>
                  </a:rPr>
                  <a:t> </a:t>
                </a:r>
              </a:p>
            </p:txBody>
          </p:sp>
          <p:cxnSp>
            <p:nvCxnSpPr>
              <p:cNvPr id="48" name="Straight Arrow Connector 47"/>
              <p:cNvCxnSpPr/>
              <p:nvPr/>
            </p:nvCxnSpPr>
            <p:spPr bwMode="auto">
              <a:xfrm>
                <a:off x="5790649" y="4646974"/>
                <a:ext cx="914305" cy="1586"/>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grpSp>
        <p:sp>
          <p:nvSpPr>
            <p:cNvPr id="65579" name="Rectangle 42"/>
            <p:cNvSpPr>
              <a:spLocks noChangeArrowheads="1"/>
            </p:cNvSpPr>
            <p:nvPr/>
          </p:nvSpPr>
          <p:spPr bwMode="auto">
            <a:xfrm>
              <a:off x="5847328" y="4216420"/>
              <a:ext cx="417102" cy="523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800">
                  <a:latin typeface=".VnTime" pitchFamily="34" charset="0"/>
                </a:rPr>
                <a:t>t</a:t>
              </a:r>
              <a:r>
                <a:rPr lang="en-US" sz="2800" baseline="30000">
                  <a:latin typeface=".VnTime" pitchFamily="34" charset="0"/>
                </a:rPr>
                <a:t>o</a:t>
              </a:r>
              <a:endParaRPr lang="en-US" sz="2800">
                <a:latin typeface=".VnTime" pitchFamily="34" charset="0"/>
              </a:endParaRPr>
            </a:p>
          </p:txBody>
        </p:sp>
      </p:grpSp>
    </p:spTree>
    <p:extLst>
      <p:ext uri="{BB962C8B-B14F-4D97-AF65-F5344CB8AC3E}">
        <p14:creationId xmlns:p14="http://schemas.microsoft.com/office/powerpoint/2010/main" val="71972688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Bottom)">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slide(fromBottom)">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slide(fromBottom)">
                                      <p:cBhvr>
                                        <p:cTn id="22" dur="500"/>
                                        <p:tgtEl>
                                          <p:spTgt spid="4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slide(fromBottom)">
                                      <p:cBhvr>
                                        <p:cTn id="27" dur="500"/>
                                        <p:tgtEl>
                                          <p:spTgt spid="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slide(fromBottom)">
                                      <p:cBhvr>
                                        <p:cTn id="3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descr="Large grid"/>
          <p:cNvSpPr>
            <a:spLocks noChangeArrowheads="1"/>
          </p:cNvSpPr>
          <p:nvPr/>
        </p:nvSpPr>
        <p:spPr bwMode="auto">
          <a:xfrm>
            <a:off x="1676401" y="304800"/>
            <a:ext cx="3203575" cy="6248400"/>
          </a:xfrm>
          <a:prstGeom prst="rect">
            <a:avLst/>
          </a:prstGeom>
          <a:pattFill prst="lgGrid">
            <a:fgClr>
              <a:srgbClr val="FFFFFF"/>
            </a:fgClr>
            <a:bgClr>
              <a:srgbClr val="FFFFFF"/>
            </a:bgClr>
          </a:pattFill>
          <a:ln w="12700" cmpd="thinThick">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64515" name="Rectangle 3"/>
          <p:cNvSpPr>
            <a:spLocks noChangeArrowheads="1"/>
          </p:cNvSpPr>
          <p:nvPr/>
        </p:nvSpPr>
        <p:spPr bwMode="auto">
          <a:xfrm>
            <a:off x="4959350" y="309563"/>
            <a:ext cx="5334000" cy="6248400"/>
          </a:xfrm>
          <a:prstGeom prst="rect">
            <a:avLst/>
          </a:prstGeom>
          <a:solidFill>
            <a:srgbClr val="FFFFFF">
              <a:alpha val="98822"/>
            </a:srgbClr>
          </a:solidFill>
          <a:ln w="25400">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64516" name="Text Box 5"/>
          <p:cNvSpPr txBox="1">
            <a:spLocks noChangeArrowheads="1"/>
          </p:cNvSpPr>
          <p:nvPr/>
        </p:nvSpPr>
        <p:spPr bwMode="auto">
          <a:xfrm>
            <a:off x="1524000" y="731838"/>
            <a:ext cx="320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400" b="1">
                <a:solidFill>
                  <a:srgbClr val="0000FF"/>
                </a:solidFill>
                <a:latin typeface="Times New Roman" panose="02020603050405020304" pitchFamily="18" charset="0"/>
              </a:rPr>
              <a:t>  III. Tính chất hóa học</a:t>
            </a:r>
          </a:p>
        </p:txBody>
      </p:sp>
      <p:sp>
        <p:nvSpPr>
          <p:cNvPr id="64517" name="Text Box 5"/>
          <p:cNvSpPr txBox="1">
            <a:spLocks noChangeArrowheads="1"/>
          </p:cNvSpPr>
          <p:nvPr/>
        </p:nvSpPr>
        <p:spPr bwMode="auto">
          <a:xfrm>
            <a:off x="1752600" y="1249364"/>
            <a:ext cx="32004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200" b="1">
                <a:solidFill>
                  <a:srgbClr val="FF0000"/>
                </a:solidFill>
                <a:latin typeface="Times New Roman" panose="02020603050405020304" pitchFamily="18" charset="0"/>
              </a:rPr>
              <a:t>1. Tác dụng với kim loại</a:t>
            </a:r>
          </a:p>
        </p:txBody>
      </p:sp>
      <p:sp>
        <p:nvSpPr>
          <p:cNvPr id="20487" name="Text Box 5">
            <a:hlinkClick r:id="rId3" action="ppaction://hlinkfile"/>
          </p:cNvPr>
          <p:cNvSpPr txBox="1">
            <a:spLocks noChangeArrowheads="1"/>
          </p:cNvSpPr>
          <p:nvPr/>
        </p:nvSpPr>
        <p:spPr bwMode="auto">
          <a:xfrm>
            <a:off x="1600200" y="1782764"/>
            <a:ext cx="32004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200" b="1">
                <a:solidFill>
                  <a:srgbClr val="FF0000"/>
                </a:solidFill>
                <a:latin typeface="Times New Roman" panose="02020603050405020304" pitchFamily="18" charset="0"/>
              </a:rPr>
              <a:t>  2.Tác dụng với hidro</a:t>
            </a:r>
          </a:p>
        </p:txBody>
      </p:sp>
      <p:pic>
        <p:nvPicPr>
          <p:cNvPr id="8" name="H2+S.mpg">
            <a:hlinkClick r:id="" action="ppaction://media"/>
          </p:cNvPr>
          <p:cNvPicPr>
            <a:picLocks noRot="1" noChangeAspect="1"/>
          </p:cNvPicPr>
          <p:nvPr>
            <a:videoFile r:link="rId1"/>
          </p:nvPr>
        </p:nvPicPr>
        <p:blipFill>
          <a:blip r:embed="rId4"/>
          <a:stretch>
            <a:fillRect/>
          </a:stretch>
        </p:blipFill>
        <p:spPr>
          <a:xfrm>
            <a:off x="5045076" y="473605"/>
            <a:ext cx="5142177" cy="3505201"/>
          </a:xfrm>
          <a:prstGeom prst="rect">
            <a:avLst/>
          </a:prstGeom>
          <a:ln w="88900" cap="sq" cmpd="thickThin">
            <a:solidFill>
              <a:srgbClr val="000000"/>
            </a:solidFill>
            <a:prstDash val="solid"/>
            <a:miter lim="800000"/>
          </a:ln>
          <a:effectLst>
            <a:innerShdw blurRad="76200">
              <a:srgbClr val="000000"/>
            </a:innerShdw>
          </a:effectLst>
        </p:spPr>
      </p:pic>
      <p:sp>
        <p:nvSpPr>
          <p:cNvPr id="17" name="Rectangle 16"/>
          <p:cNvSpPr>
            <a:spLocks noChangeArrowheads="1"/>
          </p:cNvSpPr>
          <p:nvPr/>
        </p:nvSpPr>
        <p:spPr bwMode="auto">
          <a:xfrm>
            <a:off x="5254626" y="5726113"/>
            <a:ext cx="4727575" cy="461962"/>
          </a:xfrm>
          <a:prstGeom prst="rect">
            <a:avLst/>
          </a:prstGeom>
          <a:noFill/>
          <a:ln w="9525">
            <a:noFill/>
            <a:miter lim="800000"/>
            <a:headEnd/>
            <a:tailEnd/>
          </a:ln>
          <a:effectLst>
            <a:prstShdw prst="shdw16">
              <a:schemeClr val="accent1">
                <a:gamma/>
                <a:shade val="60000"/>
                <a:invGamma/>
                <a:alpha val="50000"/>
              </a:schemeClr>
            </a:prstShdw>
          </a:effectLst>
        </p:spPr>
        <p:txBody>
          <a:bodyPr wrap="none">
            <a:spAutoFit/>
          </a:bodyPr>
          <a:lstStyle/>
          <a:p>
            <a:pPr eaLnBrk="0" hangingPunct="0">
              <a:buFont typeface="Symbol" pitchFamily="18" charset="2"/>
              <a:buChar char="Þ"/>
              <a:defRPr/>
            </a:pPr>
            <a:r>
              <a:rPr lang="en-US" sz="2400" b="1" dirty="0" err="1">
                <a:solidFill>
                  <a:srgbClr val="FF0066"/>
                </a:solidFill>
                <a:latin typeface="Times New Roman" pitchFamily="18" charset="0"/>
              </a:rPr>
              <a:t>Lưu</a:t>
            </a:r>
            <a:r>
              <a:rPr lang="en-US" sz="2400" b="1" dirty="0">
                <a:solidFill>
                  <a:srgbClr val="FF0066"/>
                </a:solidFill>
                <a:latin typeface="Times New Roman" pitchFamily="18" charset="0"/>
              </a:rPr>
              <a:t> </a:t>
            </a:r>
            <a:r>
              <a:rPr lang="en-US" sz="2400" b="1" dirty="0" err="1">
                <a:solidFill>
                  <a:srgbClr val="FF0066"/>
                </a:solidFill>
                <a:latin typeface="Times New Roman" pitchFamily="18" charset="0"/>
              </a:rPr>
              <a:t>huỳnh</a:t>
            </a:r>
            <a:r>
              <a:rPr lang="en-US" sz="2400" b="1" dirty="0">
                <a:solidFill>
                  <a:srgbClr val="FF0066"/>
                </a:solidFill>
                <a:latin typeface="Times New Roman" pitchFamily="18" charset="0"/>
              </a:rPr>
              <a:t> </a:t>
            </a:r>
            <a:r>
              <a:rPr lang="en-US" sz="2400" b="1" dirty="0" err="1">
                <a:solidFill>
                  <a:srgbClr val="FF0066"/>
                </a:solidFill>
                <a:latin typeface="Times New Roman" pitchFamily="18" charset="0"/>
              </a:rPr>
              <a:t>thể</a:t>
            </a:r>
            <a:r>
              <a:rPr lang="en-US" sz="2400" b="1" dirty="0">
                <a:solidFill>
                  <a:srgbClr val="FF0066"/>
                </a:solidFill>
                <a:latin typeface="Times New Roman" pitchFamily="18" charset="0"/>
              </a:rPr>
              <a:t> </a:t>
            </a:r>
            <a:r>
              <a:rPr lang="en-US" sz="2400" b="1" dirty="0" err="1">
                <a:solidFill>
                  <a:srgbClr val="FF0066"/>
                </a:solidFill>
                <a:latin typeface="Times New Roman" pitchFamily="18" charset="0"/>
              </a:rPr>
              <a:t>hiện</a:t>
            </a:r>
            <a:r>
              <a:rPr lang="en-US" sz="2400" b="1" dirty="0">
                <a:solidFill>
                  <a:srgbClr val="FF0066"/>
                </a:solidFill>
                <a:latin typeface="Times New Roman" pitchFamily="18" charset="0"/>
              </a:rPr>
              <a:t> </a:t>
            </a:r>
            <a:r>
              <a:rPr lang="en-US" sz="2400" b="1" dirty="0" err="1">
                <a:solidFill>
                  <a:srgbClr val="FF0066"/>
                </a:solidFill>
                <a:latin typeface="Times New Roman" pitchFamily="18" charset="0"/>
              </a:rPr>
              <a:t>tính</a:t>
            </a:r>
            <a:r>
              <a:rPr lang="en-US" sz="2400" b="1" dirty="0">
                <a:solidFill>
                  <a:srgbClr val="FF0066"/>
                </a:solidFill>
                <a:latin typeface="Times New Roman" pitchFamily="18" charset="0"/>
              </a:rPr>
              <a:t> </a:t>
            </a:r>
            <a:r>
              <a:rPr lang="en-US" sz="2400" b="1" dirty="0" err="1">
                <a:solidFill>
                  <a:srgbClr val="FF0066"/>
                </a:solidFill>
                <a:latin typeface="Times New Roman" pitchFamily="18" charset="0"/>
              </a:rPr>
              <a:t>oxi</a:t>
            </a:r>
            <a:r>
              <a:rPr lang="en-US" sz="2400" b="1" dirty="0">
                <a:solidFill>
                  <a:srgbClr val="FF0066"/>
                </a:solidFill>
                <a:latin typeface="Times New Roman" pitchFamily="18" charset="0"/>
              </a:rPr>
              <a:t> </a:t>
            </a:r>
            <a:r>
              <a:rPr lang="en-US" sz="2400" b="1" dirty="0" err="1">
                <a:solidFill>
                  <a:srgbClr val="FF0066"/>
                </a:solidFill>
                <a:latin typeface="Times New Roman" pitchFamily="18" charset="0"/>
              </a:rPr>
              <a:t>hóa</a:t>
            </a:r>
            <a:endParaRPr lang="en-US" sz="2400" b="1" dirty="0">
              <a:solidFill>
                <a:srgbClr val="FF0066"/>
              </a:solidFill>
              <a:latin typeface="Times New Roman" pitchFamily="18" charset="0"/>
            </a:endParaRPr>
          </a:p>
        </p:txBody>
      </p:sp>
      <p:grpSp>
        <p:nvGrpSpPr>
          <p:cNvPr id="2" name="Group 18"/>
          <p:cNvGrpSpPr>
            <a:grpSpLocks/>
          </p:cNvGrpSpPr>
          <p:nvPr/>
        </p:nvGrpSpPr>
        <p:grpSpPr bwMode="auto">
          <a:xfrm>
            <a:off x="5348289" y="4191001"/>
            <a:ext cx="4505325" cy="1223963"/>
            <a:chOff x="3824287" y="4191297"/>
            <a:chExt cx="4505325" cy="1223963"/>
          </a:xfrm>
        </p:grpSpPr>
        <p:sp>
          <p:nvSpPr>
            <p:cNvPr id="10" name="Rectangle 16"/>
            <p:cNvSpPr>
              <a:spLocks noChangeArrowheads="1"/>
            </p:cNvSpPr>
            <p:nvPr/>
          </p:nvSpPr>
          <p:spPr bwMode="auto">
            <a:xfrm>
              <a:off x="3824287" y="4434185"/>
              <a:ext cx="2590800" cy="533400"/>
            </a:xfrm>
            <a:prstGeom prst="rect">
              <a:avLst/>
            </a:prstGeom>
            <a:noFill/>
            <a:ln w="9525">
              <a:noFill/>
              <a:miter lim="800000"/>
              <a:headEnd/>
              <a:tailEnd/>
            </a:ln>
            <a:effectLst/>
          </p:spPr>
          <p:txBody>
            <a:bodyPr wrap="none" lIns="90000" tIns="46800" rIns="90000" bIns="46800" anchor="ctr"/>
            <a:lstStyle/>
            <a:p>
              <a:pPr algn="just" eaLnBrk="0" hangingPunct="0">
                <a:defRPr/>
              </a:pPr>
              <a:r>
                <a:rPr lang="en-US" sz="2800" dirty="0">
                  <a:effectLst>
                    <a:outerShdw blurRad="38100" dist="38100" dir="2700000" algn="tl">
                      <a:srgbClr val="C0C0C0"/>
                    </a:outerShdw>
                  </a:effectLst>
                  <a:latin typeface="Times New Roman" pitchFamily="18" charset="0"/>
                  <a:cs typeface="Times New Roman" pitchFamily="18" charset="0"/>
                </a:rPr>
                <a:t> H</a:t>
              </a:r>
              <a:r>
                <a:rPr lang="en-US" sz="2800" baseline="-25000" dirty="0">
                  <a:effectLst>
                    <a:outerShdw blurRad="38100" dist="38100" dir="2700000" algn="tl">
                      <a:srgbClr val="C0C0C0"/>
                    </a:outerShdw>
                  </a:effectLst>
                  <a:latin typeface="Times New Roman" pitchFamily="18" charset="0"/>
                  <a:cs typeface="Times New Roman" pitchFamily="18" charset="0"/>
                </a:rPr>
                <a:t>2</a:t>
              </a:r>
              <a:r>
                <a:rPr lang="en-US" sz="2800" dirty="0">
                  <a:effectLst>
                    <a:outerShdw blurRad="38100" dist="38100" dir="2700000" algn="tl">
                      <a:srgbClr val="C0C0C0"/>
                    </a:outerShdw>
                  </a:effectLst>
                  <a:latin typeface="Times New Roman" pitchFamily="18" charset="0"/>
                  <a:cs typeface="Times New Roman" pitchFamily="18" charset="0"/>
                </a:rPr>
                <a:t>   +    S        </a:t>
              </a:r>
            </a:p>
          </p:txBody>
        </p:sp>
        <p:sp>
          <p:nvSpPr>
            <p:cNvPr id="11" name="Rectangle 16"/>
            <p:cNvSpPr>
              <a:spLocks noChangeArrowheads="1"/>
            </p:cNvSpPr>
            <p:nvPr/>
          </p:nvSpPr>
          <p:spPr bwMode="auto">
            <a:xfrm>
              <a:off x="6854824" y="4459585"/>
              <a:ext cx="1066800" cy="533400"/>
            </a:xfrm>
            <a:prstGeom prst="rect">
              <a:avLst/>
            </a:prstGeom>
            <a:noFill/>
            <a:ln w="9525">
              <a:noFill/>
              <a:miter lim="800000"/>
              <a:headEnd/>
              <a:tailEnd/>
            </a:ln>
            <a:effectLst/>
          </p:spPr>
          <p:txBody>
            <a:bodyPr wrap="none" lIns="90000" tIns="46800" rIns="90000" bIns="46800" anchor="ctr"/>
            <a:lstStyle/>
            <a:p>
              <a:pPr algn="just" eaLnBrk="0" hangingPunct="0">
                <a:defRPr/>
              </a:pPr>
              <a:r>
                <a:rPr lang="en-US" sz="2800" dirty="0">
                  <a:effectLst>
                    <a:outerShdw blurRad="38100" dist="38100" dir="2700000" algn="tl">
                      <a:srgbClr val="C0C0C0"/>
                    </a:outerShdw>
                  </a:effectLst>
                  <a:latin typeface="Times New Roman" pitchFamily="18" charset="0"/>
                  <a:cs typeface="Times New Roman" pitchFamily="18" charset="0"/>
                </a:rPr>
                <a:t>H</a:t>
              </a:r>
              <a:r>
                <a:rPr lang="en-US" sz="2800" baseline="-25000" dirty="0">
                  <a:effectLst>
                    <a:outerShdw blurRad="38100" dist="38100" dir="2700000" algn="tl">
                      <a:srgbClr val="C0C0C0"/>
                    </a:outerShdw>
                  </a:effectLst>
                  <a:latin typeface="Times New Roman" pitchFamily="18" charset="0"/>
                  <a:cs typeface="Times New Roman" pitchFamily="18" charset="0"/>
                </a:rPr>
                <a:t>2</a:t>
              </a:r>
              <a:r>
                <a:rPr lang="en-US" sz="2800" dirty="0">
                  <a:effectLst>
                    <a:outerShdw blurRad="38100" dist="38100" dir="2700000" algn="tl">
                      <a:srgbClr val="C0C0C0"/>
                    </a:outerShdw>
                  </a:effectLst>
                  <a:latin typeface="Times New Roman" pitchFamily="18" charset="0"/>
                  <a:cs typeface="Times New Roman" pitchFamily="18" charset="0"/>
                </a:rPr>
                <a:t>S</a:t>
              </a:r>
            </a:p>
          </p:txBody>
        </p:sp>
        <p:grpSp>
          <p:nvGrpSpPr>
            <p:cNvPr id="64524" name="Group 10"/>
            <p:cNvGrpSpPr>
              <a:grpSpLocks/>
            </p:cNvGrpSpPr>
            <p:nvPr/>
          </p:nvGrpSpPr>
          <p:grpSpPr bwMode="auto">
            <a:xfrm>
              <a:off x="5711824" y="4191297"/>
              <a:ext cx="947738" cy="557213"/>
              <a:chOff x="5384799" y="781558"/>
              <a:chExt cx="948269" cy="557764"/>
            </a:xfrm>
          </p:grpSpPr>
          <p:sp>
            <p:nvSpPr>
              <p:cNvPr id="64525" name="Text Box 7"/>
              <p:cNvSpPr txBox="1">
                <a:spLocks noChangeArrowheads="1"/>
              </p:cNvSpPr>
              <p:nvPr/>
            </p:nvSpPr>
            <p:spPr bwMode="auto">
              <a:xfrm>
                <a:off x="5418668" y="781558"/>
                <a:ext cx="914400" cy="522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800">
                    <a:latin typeface=".VnTime" pitchFamily="34" charset="0"/>
                  </a:rPr>
                  <a:t>  t</a:t>
                </a:r>
                <a:r>
                  <a:rPr lang="en-US" sz="2800" baseline="30000">
                    <a:latin typeface=".VnTime" pitchFamily="34" charset="0"/>
                  </a:rPr>
                  <a:t>o</a:t>
                </a:r>
                <a:endParaRPr lang="en-US" sz="2800" baseline="30000">
                  <a:latin typeface=".VnTime" pitchFamily="34" charset="0"/>
                  <a:sym typeface="Symbol" panose="05050102010706020507" pitchFamily="18" charset="2"/>
                </a:endParaRPr>
              </a:p>
            </p:txBody>
          </p:sp>
          <p:cxnSp>
            <p:nvCxnSpPr>
              <p:cNvPr id="14" name="Straight Arrow Connector 13"/>
              <p:cNvCxnSpPr/>
              <p:nvPr/>
            </p:nvCxnSpPr>
            <p:spPr bwMode="auto">
              <a:xfrm>
                <a:off x="5384799" y="1337732"/>
                <a:ext cx="914912" cy="1590"/>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grpSp>
        <p:sp>
          <p:nvSpPr>
            <p:cNvPr id="15" name="Text Box 9"/>
            <p:cNvSpPr txBox="1">
              <a:spLocks noChangeArrowheads="1"/>
            </p:cNvSpPr>
            <p:nvPr/>
          </p:nvSpPr>
          <p:spPr bwMode="auto">
            <a:xfrm>
              <a:off x="5110162" y="4248447"/>
              <a:ext cx="609600" cy="400050"/>
            </a:xfrm>
            <a:prstGeom prst="rect">
              <a:avLst/>
            </a:prstGeom>
            <a:noFill/>
            <a:ln w="9525">
              <a:noFill/>
              <a:miter lim="800000"/>
              <a:headEnd/>
              <a:tailEnd/>
            </a:ln>
            <a:effectLst/>
          </p:spPr>
          <p:txBody>
            <a:bodyPr>
              <a:spAutoFit/>
            </a:bodyPr>
            <a:lstStyle/>
            <a:p>
              <a:pPr eaLnBrk="0" hangingPunct="0">
                <a:spcBef>
                  <a:spcPct val="50000"/>
                </a:spcBef>
                <a:defRPr/>
              </a:pPr>
              <a:r>
                <a:rPr lang="en-US" sz="2000" b="1" dirty="0">
                  <a:solidFill>
                    <a:srgbClr val="FF0066"/>
                  </a:solidFill>
                  <a:effectLst>
                    <a:outerShdw blurRad="38100" dist="38100" dir="2700000" algn="tl">
                      <a:srgbClr val="C0C0C0"/>
                    </a:outerShdw>
                  </a:effectLst>
                  <a:latin typeface="Times New Roman" pitchFamily="18" charset="0"/>
                  <a:cs typeface="Times New Roman" pitchFamily="18" charset="0"/>
                </a:rPr>
                <a:t>0</a:t>
              </a:r>
            </a:p>
          </p:txBody>
        </p:sp>
        <p:sp>
          <p:nvSpPr>
            <p:cNvPr id="16" name="Text Box 9"/>
            <p:cNvSpPr txBox="1">
              <a:spLocks noChangeArrowheads="1"/>
            </p:cNvSpPr>
            <p:nvPr/>
          </p:nvSpPr>
          <p:spPr bwMode="auto">
            <a:xfrm>
              <a:off x="7202487" y="4264322"/>
              <a:ext cx="609600" cy="400050"/>
            </a:xfrm>
            <a:prstGeom prst="rect">
              <a:avLst/>
            </a:prstGeom>
            <a:noFill/>
            <a:ln w="9525">
              <a:noFill/>
              <a:miter lim="800000"/>
              <a:headEnd/>
              <a:tailEnd/>
            </a:ln>
            <a:effectLst/>
          </p:spPr>
          <p:txBody>
            <a:bodyPr>
              <a:spAutoFit/>
            </a:bodyPr>
            <a:lstStyle/>
            <a:p>
              <a:pPr eaLnBrk="0" hangingPunct="0">
                <a:spcBef>
                  <a:spcPct val="50000"/>
                </a:spcBef>
                <a:defRPr/>
              </a:pPr>
              <a:r>
                <a:rPr lang="en-US" sz="2000" b="1" dirty="0">
                  <a:solidFill>
                    <a:srgbClr val="FF0066"/>
                  </a:solidFill>
                  <a:effectLst>
                    <a:outerShdw blurRad="38100" dist="38100" dir="2700000" algn="tl">
                      <a:srgbClr val="C0C0C0"/>
                    </a:outerShdw>
                  </a:effectLst>
                  <a:latin typeface="Times New Roman" pitchFamily="18" charset="0"/>
                  <a:cs typeface="Times New Roman" pitchFamily="18" charset="0"/>
                </a:rPr>
                <a:t>-2</a:t>
              </a:r>
            </a:p>
          </p:txBody>
        </p:sp>
        <p:sp>
          <p:nvSpPr>
            <p:cNvPr id="18" name="Rectangle 15"/>
            <p:cNvSpPr>
              <a:spLocks noChangeArrowheads="1"/>
            </p:cNvSpPr>
            <p:nvPr/>
          </p:nvSpPr>
          <p:spPr bwMode="auto">
            <a:xfrm>
              <a:off x="6397624" y="4953297"/>
              <a:ext cx="1931988" cy="461963"/>
            </a:xfrm>
            <a:prstGeom prst="rect">
              <a:avLst/>
            </a:prstGeom>
            <a:noFill/>
            <a:ln w="9525">
              <a:noFill/>
              <a:miter lim="800000"/>
              <a:headEnd/>
              <a:tailEnd/>
            </a:ln>
            <a:effectLst>
              <a:prstShdw prst="shdw16">
                <a:schemeClr val="accent1">
                  <a:gamma/>
                  <a:shade val="60000"/>
                  <a:invGamma/>
                  <a:alpha val="50000"/>
                </a:schemeClr>
              </a:prstShdw>
            </a:effectLst>
          </p:spPr>
          <p:txBody>
            <a:bodyPr wrap="none">
              <a:spAutoFit/>
            </a:bodyPr>
            <a:lstStyle/>
            <a:p>
              <a:pPr eaLnBrk="0" hangingPunct="0">
                <a:defRPr/>
              </a:pPr>
              <a:r>
                <a:rPr lang="en-US" sz="2400" b="1" dirty="0" err="1">
                  <a:solidFill>
                    <a:srgbClr val="000066"/>
                  </a:solidFill>
                  <a:latin typeface="Times New Roman" pitchFamily="18" charset="0"/>
                </a:rPr>
                <a:t>Hidro</a:t>
              </a:r>
              <a:r>
                <a:rPr lang="en-US" sz="2400" b="1" dirty="0">
                  <a:solidFill>
                    <a:srgbClr val="000066"/>
                  </a:solidFill>
                  <a:latin typeface="Times New Roman" pitchFamily="18" charset="0"/>
                </a:rPr>
                <a:t> </a:t>
              </a:r>
              <a:r>
                <a:rPr lang="en-US" sz="2400" b="1" dirty="0" err="1">
                  <a:solidFill>
                    <a:srgbClr val="000066"/>
                  </a:solidFill>
                  <a:latin typeface="Times New Roman" pitchFamily="18" charset="0"/>
                </a:rPr>
                <a:t>sunfua</a:t>
              </a:r>
              <a:endParaRPr lang="en-US" sz="2400" b="1" dirty="0">
                <a:solidFill>
                  <a:srgbClr val="000066"/>
                </a:solidFill>
                <a:latin typeface="Times New Roman" pitchFamily="18" charset="0"/>
              </a:endParaRPr>
            </a:p>
          </p:txBody>
        </p:sp>
      </p:grpSp>
      <p:sp>
        <p:nvSpPr>
          <p:cNvPr id="20" name="Text Box 5"/>
          <p:cNvSpPr txBox="1">
            <a:spLocks noChangeArrowheads="1"/>
          </p:cNvSpPr>
          <p:nvPr/>
        </p:nvSpPr>
        <p:spPr bwMode="auto">
          <a:xfrm>
            <a:off x="7772400" y="5334000"/>
            <a:ext cx="2819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000" b="1">
                <a:solidFill>
                  <a:srgbClr val="0000FF"/>
                </a:solidFill>
                <a:latin typeface="Times New Roman" panose="02020603050405020304" pitchFamily="18" charset="0"/>
              </a:rPr>
              <a:t>  (mùi trứng thối)</a:t>
            </a:r>
          </a:p>
        </p:txBody>
      </p:sp>
    </p:spTree>
    <p:extLst>
      <p:ext uri="{BB962C8B-B14F-4D97-AF65-F5344CB8AC3E}">
        <p14:creationId xmlns:p14="http://schemas.microsoft.com/office/powerpoint/2010/main" val="427971516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0487"/>
                                        </p:tgtEl>
                                        <p:attrNameLst>
                                          <p:attrName>style.visibility</p:attrName>
                                        </p:attrNameLst>
                                      </p:cBhvr>
                                      <p:to>
                                        <p:strVal val="visible"/>
                                      </p:to>
                                    </p:set>
                                    <p:animEffect transition="in" filter="slide(fromBottom)">
                                      <p:cBhvr>
                                        <p:cTn id="7" dur="500"/>
                                        <p:tgtEl>
                                          <p:spTgt spid="20487"/>
                                        </p:tgtEl>
                                      </p:cBhvr>
                                    </p:animEffect>
                                  </p:childTnLst>
                                </p:cTn>
                              </p:par>
                            </p:childTnLst>
                          </p:cTn>
                        </p:par>
                        <p:par>
                          <p:cTn id="8" fill="hold" nodeType="afterGroup">
                            <p:stCondLst>
                              <p:cond delay="500"/>
                            </p:stCondLst>
                            <p:childTnLst>
                              <p:par>
                                <p:cTn id="9" presetID="12" presetClass="entr" presetSubtype="4"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slide(fromBottom)">
                                      <p:cBhvr>
                                        <p:cTn id="11" dur="500"/>
                                        <p:tgtEl>
                                          <p:spTgt spid="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4"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slide(fromBottom)">
                                      <p:cBhvr>
                                        <p:cTn id="16" dur="500"/>
                                        <p:tgtEl>
                                          <p:spTgt spid="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slide(fromBottom)">
                                      <p:cBhvr>
                                        <p:cTn id="21" dur="500"/>
                                        <p:tgtEl>
                                          <p:spTgt spid="2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4"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slide(fromBottom)">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27" fill="hold" display="0">
                  <p:stCondLst>
                    <p:cond delay="indefinite"/>
                  </p:stCondLst>
                  <p:endCondLst>
                    <p:cond evt="onNext" delay="0">
                      <p:tgtEl>
                        <p:sldTgt/>
                      </p:tgtEl>
                    </p:cond>
                    <p:cond evt="onPrev" delay="0">
                      <p:tgtEl>
                        <p:sldTgt/>
                      </p:tgtEl>
                    </p:cond>
                  </p:endCondLst>
                </p:cTn>
                <p:tgtEl>
                  <p:spTgt spid="8"/>
                </p:tgtEl>
              </p:cMediaNode>
            </p:video>
          </p:childTnLst>
        </p:cTn>
      </p:par>
    </p:tnLst>
    <p:bldLst>
      <p:bldP spid="20487" grpId="0"/>
      <p:bldP spid="17"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descr="Large grid"/>
          <p:cNvSpPr>
            <a:spLocks noChangeArrowheads="1"/>
          </p:cNvSpPr>
          <p:nvPr/>
        </p:nvSpPr>
        <p:spPr bwMode="auto">
          <a:xfrm>
            <a:off x="1625600" y="304800"/>
            <a:ext cx="3200400" cy="6400800"/>
          </a:xfrm>
          <a:prstGeom prst="rect">
            <a:avLst/>
          </a:prstGeom>
          <a:pattFill prst="lgGrid">
            <a:fgClr>
              <a:srgbClr val="FFFFFF"/>
            </a:fgClr>
            <a:bgClr>
              <a:srgbClr val="FFFFFF"/>
            </a:bgClr>
          </a:pattFill>
          <a:ln w="12700" cmpd="thinThick">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66563" name="Rectangle 3"/>
          <p:cNvSpPr>
            <a:spLocks noChangeArrowheads="1"/>
          </p:cNvSpPr>
          <p:nvPr/>
        </p:nvSpPr>
        <p:spPr bwMode="auto">
          <a:xfrm>
            <a:off x="4959350" y="309563"/>
            <a:ext cx="5334000" cy="6248400"/>
          </a:xfrm>
          <a:prstGeom prst="rect">
            <a:avLst/>
          </a:prstGeom>
          <a:solidFill>
            <a:srgbClr val="FFFFFF">
              <a:alpha val="98822"/>
            </a:srgbClr>
          </a:solidFill>
          <a:ln w="25400">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66564" name="Text Box 5"/>
          <p:cNvSpPr txBox="1">
            <a:spLocks noChangeArrowheads="1"/>
          </p:cNvSpPr>
          <p:nvPr/>
        </p:nvSpPr>
        <p:spPr bwMode="auto">
          <a:xfrm>
            <a:off x="1371600" y="731838"/>
            <a:ext cx="320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400" b="1">
                <a:solidFill>
                  <a:srgbClr val="0000FF"/>
                </a:solidFill>
                <a:latin typeface="Times New Roman" panose="02020603050405020304" pitchFamily="18" charset="0"/>
              </a:rPr>
              <a:t>  II. Tính chất hóa học</a:t>
            </a:r>
          </a:p>
        </p:txBody>
      </p:sp>
      <p:sp>
        <p:nvSpPr>
          <p:cNvPr id="66565" name="Text Box 5"/>
          <p:cNvSpPr txBox="1">
            <a:spLocks noChangeArrowheads="1"/>
          </p:cNvSpPr>
          <p:nvPr/>
        </p:nvSpPr>
        <p:spPr bwMode="auto">
          <a:xfrm>
            <a:off x="1524000" y="1143000"/>
            <a:ext cx="3200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200" b="1">
                <a:solidFill>
                  <a:srgbClr val="FF0000"/>
                </a:solidFill>
                <a:latin typeface="Times New Roman" panose="02020603050405020304" pitchFamily="18" charset="0"/>
              </a:rPr>
              <a:t> 1. Tác dụng với kim loại</a:t>
            </a:r>
          </a:p>
        </p:txBody>
      </p:sp>
      <p:sp>
        <p:nvSpPr>
          <p:cNvPr id="66566" name="Text Box 5"/>
          <p:cNvSpPr txBox="1">
            <a:spLocks noChangeArrowheads="1"/>
          </p:cNvSpPr>
          <p:nvPr/>
        </p:nvSpPr>
        <p:spPr bwMode="auto">
          <a:xfrm>
            <a:off x="1447800" y="1600200"/>
            <a:ext cx="3200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200" b="1">
                <a:solidFill>
                  <a:srgbClr val="FF0000"/>
                </a:solidFill>
                <a:latin typeface="Times New Roman" panose="02020603050405020304" pitchFamily="18" charset="0"/>
              </a:rPr>
              <a:t>  2.Tác dụng với hidro</a:t>
            </a:r>
          </a:p>
        </p:txBody>
      </p:sp>
      <p:sp>
        <p:nvSpPr>
          <p:cNvPr id="23560" name="Text Box 5">
            <a:hlinkClick r:id="rId3" action="ppaction://hlinkfile"/>
          </p:cNvPr>
          <p:cNvSpPr txBox="1">
            <a:spLocks noChangeArrowheads="1"/>
          </p:cNvSpPr>
          <p:nvPr/>
        </p:nvSpPr>
        <p:spPr bwMode="auto">
          <a:xfrm>
            <a:off x="1524000" y="2057400"/>
            <a:ext cx="3200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200" b="1">
                <a:solidFill>
                  <a:srgbClr val="FF0000"/>
                </a:solidFill>
                <a:latin typeface="Times New Roman" panose="02020603050405020304" pitchFamily="18" charset="0"/>
              </a:rPr>
              <a:t> 3.Tác dụng với phi kim                 (F</a:t>
            </a:r>
            <a:r>
              <a:rPr lang="en-US" sz="2200" b="1" baseline="-25000">
                <a:solidFill>
                  <a:srgbClr val="FF0000"/>
                </a:solidFill>
                <a:latin typeface="Times New Roman" panose="02020603050405020304" pitchFamily="18" charset="0"/>
              </a:rPr>
              <a:t>2</a:t>
            </a:r>
            <a:r>
              <a:rPr lang="en-US" sz="2200" b="1">
                <a:solidFill>
                  <a:srgbClr val="FF0000"/>
                </a:solidFill>
                <a:latin typeface="Times New Roman" panose="02020603050405020304" pitchFamily="18" charset="0"/>
              </a:rPr>
              <a:t>, Cl</a:t>
            </a:r>
            <a:r>
              <a:rPr lang="en-US" sz="2200" b="1" baseline="-25000">
                <a:solidFill>
                  <a:srgbClr val="FF0000"/>
                </a:solidFill>
                <a:latin typeface="Times New Roman" panose="02020603050405020304" pitchFamily="18" charset="0"/>
              </a:rPr>
              <a:t>2</a:t>
            </a:r>
            <a:r>
              <a:rPr lang="en-US" sz="2200" b="1">
                <a:solidFill>
                  <a:srgbClr val="FF0000"/>
                </a:solidFill>
                <a:latin typeface="Times New Roman" panose="02020603050405020304" pitchFamily="18" charset="0"/>
              </a:rPr>
              <a:t>, O</a:t>
            </a:r>
            <a:r>
              <a:rPr lang="en-US" sz="2200" b="1" baseline="-25000">
                <a:solidFill>
                  <a:srgbClr val="FF0000"/>
                </a:solidFill>
                <a:latin typeface="Times New Roman" panose="02020603050405020304" pitchFamily="18" charset="0"/>
              </a:rPr>
              <a:t>2</a:t>
            </a:r>
            <a:r>
              <a:rPr lang="en-US" sz="2200" b="1">
                <a:solidFill>
                  <a:srgbClr val="FF0000"/>
                </a:solidFill>
                <a:latin typeface="Times New Roman" panose="02020603050405020304" pitchFamily="18" charset="0"/>
              </a:rPr>
              <a:t>, …) </a:t>
            </a:r>
          </a:p>
        </p:txBody>
      </p:sp>
      <p:pic>
        <p:nvPicPr>
          <p:cNvPr id="27" name="S+O2.mpg">
            <a:hlinkClick r:id="" action="ppaction://media"/>
          </p:cNvPr>
          <p:cNvPicPr>
            <a:picLocks noRot="1" noChangeAspect="1"/>
          </p:cNvPicPr>
          <p:nvPr>
            <a:videoFile r:link="rId1"/>
          </p:nvPr>
        </p:nvPicPr>
        <p:blipFill>
          <a:blip r:embed="rId4"/>
          <a:stretch>
            <a:fillRect/>
          </a:stretch>
        </p:blipFill>
        <p:spPr>
          <a:xfrm>
            <a:off x="5085029" y="395423"/>
            <a:ext cx="5086085" cy="3466965"/>
          </a:xfrm>
          <a:prstGeom prst="rect">
            <a:avLst/>
          </a:prstGeom>
          <a:ln w="88900" cap="sq" cmpd="thickThin">
            <a:solidFill>
              <a:srgbClr val="000000"/>
            </a:solidFill>
            <a:prstDash val="solid"/>
            <a:miter lim="800000"/>
          </a:ln>
          <a:effectLst>
            <a:innerShdw blurRad="76200">
              <a:srgbClr val="000000"/>
            </a:innerShdw>
          </a:effectLst>
        </p:spPr>
      </p:pic>
      <p:grpSp>
        <p:nvGrpSpPr>
          <p:cNvPr id="2" name="Group 18"/>
          <p:cNvGrpSpPr>
            <a:grpSpLocks/>
          </p:cNvGrpSpPr>
          <p:nvPr/>
        </p:nvGrpSpPr>
        <p:grpSpPr bwMode="auto">
          <a:xfrm>
            <a:off x="5530850" y="3962400"/>
            <a:ext cx="4451350" cy="1138238"/>
            <a:chOff x="3751263" y="1066800"/>
            <a:chExt cx="4451350" cy="1138238"/>
          </a:xfrm>
        </p:grpSpPr>
        <p:sp>
          <p:nvSpPr>
            <p:cNvPr id="20" name="Rectangle 16"/>
            <p:cNvSpPr>
              <a:spLocks noChangeArrowheads="1"/>
            </p:cNvSpPr>
            <p:nvPr/>
          </p:nvSpPr>
          <p:spPr bwMode="auto">
            <a:xfrm>
              <a:off x="6781801" y="1335088"/>
              <a:ext cx="1066800" cy="533400"/>
            </a:xfrm>
            <a:prstGeom prst="rect">
              <a:avLst/>
            </a:prstGeom>
            <a:noFill/>
            <a:ln w="9525">
              <a:noFill/>
              <a:miter lim="800000"/>
              <a:headEnd/>
              <a:tailEnd/>
            </a:ln>
            <a:effectLst/>
          </p:spPr>
          <p:txBody>
            <a:bodyPr wrap="none" lIns="90000" tIns="46800" rIns="90000" bIns="46800" anchor="ctr"/>
            <a:lstStyle/>
            <a:p>
              <a:pPr algn="just" eaLnBrk="0" hangingPunct="0">
                <a:defRPr/>
              </a:pPr>
              <a:r>
                <a:rPr lang="en-US" sz="2800" dirty="0">
                  <a:effectLst>
                    <a:outerShdw blurRad="38100" dist="38100" dir="2700000" algn="tl">
                      <a:srgbClr val="C0C0C0"/>
                    </a:outerShdw>
                  </a:effectLst>
                  <a:latin typeface="Times New Roman" pitchFamily="18" charset="0"/>
                  <a:cs typeface="Times New Roman" pitchFamily="18" charset="0"/>
                </a:rPr>
                <a:t>SO</a:t>
              </a:r>
              <a:r>
                <a:rPr lang="en-US" sz="2800" baseline="-25000" dirty="0">
                  <a:effectLst>
                    <a:outerShdw blurRad="38100" dist="38100" dir="2700000" algn="tl">
                      <a:srgbClr val="C0C0C0"/>
                    </a:outerShdw>
                  </a:effectLst>
                  <a:latin typeface="Times New Roman" pitchFamily="18" charset="0"/>
                  <a:cs typeface="Times New Roman" pitchFamily="18" charset="0"/>
                </a:rPr>
                <a:t>2</a:t>
              </a:r>
              <a:endParaRPr lang="en-US" sz="2800" dirty="0">
                <a:effectLst>
                  <a:outerShdw blurRad="38100" dist="38100" dir="2700000" algn="tl">
                    <a:srgbClr val="C0C0C0"/>
                  </a:outerShdw>
                </a:effectLst>
                <a:latin typeface="Times New Roman" pitchFamily="18" charset="0"/>
                <a:cs typeface="Times New Roman" pitchFamily="18" charset="0"/>
              </a:endParaRPr>
            </a:p>
          </p:txBody>
        </p:sp>
        <p:grpSp>
          <p:nvGrpSpPr>
            <p:cNvPr id="66571" name="Group 26"/>
            <p:cNvGrpSpPr>
              <a:grpSpLocks/>
            </p:cNvGrpSpPr>
            <p:nvPr/>
          </p:nvGrpSpPr>
          <p:grpSpPr bwMode="auto">
            <a:xfrm>
              <a:off x="3751263" y="1066800"/>
              <a:ext cx="4451350" cy="1138238"/>
              <a:chOff x="3751263" y="1066800"/>
              <a:chExt cx="4451350" cy="1138238"/>
            </a:xfrm>
          </p:grpSpPr>
          <p:sp>
            <p:nvSpPr>
              <p:cNvPr id="22" name="Rectangle 16"/>
              <p:cNvSpPr>
                <a:spLocks noChangeArrowheads="1"/>
              </p:cNvSpPr>
              <p:nvPr/>
            </p:nvSpPr>
            <p:spPr bwMode="auto">
              <a:xfrm>
                <a:off x="3751263" y="1309688"/>
                <a:ext cx="2590800" cy="533400"/>
              </a:xfrm>
              <a:prstGeom prst="rect">
                <a:avLst/>
              </a:prstGeom>
              <a:noFill/>
              <a:ln w="9525">
                <a:noFill/>
                <a:miter lim="800000"/>
                <a:headEnd/>
                <a:tailEnd/>
              </a:ln>
              <a:effectLst/>
            </p:spPr>
            <p:txBody>
              <a:bodyPr wrap="none" lIns="90000" tIns="46800" rIns="90000" bIns="46800" anchor="ctr"/>
              <a:lstStyle/>
              <a:p>
                <a:pPr algn="just" eaLnBrk="0" hangingPunct="0">
                  <a:defRPr/>
                </a:pPr>
                <a:r>
                  <a:rPr lang="en-US" sz="2800" dirty="0">
                    <a:effectLst>
                      <a:outerShdw blurRad="38100" dist="38100" dir="2700000" algn="tl">
                        <a:srgbClr val="C0C0C0"/>
                      </a:outerShdw>
                    </a:effectLst>
                    <a:latin typeface="Times New Roman" pitchFamily="18" charset="0"/>
                    <a:cs typeface="Times New Roman" pitchFamily="18" charset="0"/>
                  </a:rPr>
                  <a:t> S   +    O</a:t>
                </a:r>
                <a:r>
                  <a:rPr lang="en-US" sz="2800" baseline="-25000" dirty="0">
                    <a:effectLst>
                      <a:outerShdw blurRad="38100" dist="38100" dir="2700000" algn="tl">
                        <a:srgbClr val="C0C0C0"/>
                      </a:outerShdw>
                    </a:effectLst>
                    <a:latin typeface="Times New Roman" pitchFamily="18" charset="0"/>
                    <a:cs typeface="Times New Roman" pitchFamily="18" charset="0"/>
                  </a:rPr>
                  <a:t>2 </a:t>
                </a:r>
                <a:r>
                  <a:rPr lang="en-US" sz="2800" dirty="0">
                    <a:effectLst>
                      <a:outerShdw blurRad="38100" dist="38100" dir="2700000" algn="tl">
                        <a:srgbClr val="C0C0C0"/>
                      </a:outerShdw>
                    </a:effectLst>
                    <a:latin typeface="Times New Roman" pitchFamily="18" charset="0"/>
                    <a:cs typeface="Times New Roman" pitchFamily="18" charset="0"/>
                  </a:rPr>
                  <a:t>        </a:t>
                </a:r>
              </a:p>
            </p:txBody>
          </p:sp>
          <p:grpSp>
            <p:nvGrpSpPr>
              <p:cNvPr id="66573" name="Group 10"/>
              <p:cNvGrpSpPr>
                <a:grpSpLocks/>
              </p:cNvGrpSpPr>
              <p:nvPr/>
            </p:nvGrpSpPr>
            <p:grpSpPr bwMode="auto">
              <a:xfrm>
                <a:off x="5638800" y="1066800"/>
                <a:ext cx="947738" cy="557213"/>
                <a:chOff x="5384799" y="781558"/>
                <a:chExt cx="948269" cy="557764"/>
              </a:xfrm>
            </p:grpSpPr>
            <p:sp>
              <p:nvSpPr>
                <p:cNvPr id="66574" name="Text Box 7"/>
                <p:cNvSpPr txBox="1">
                  <a:spLocks noChangeArrowheads="1"/>
                </p:cNvSpPr>
                <p:nvPr/>
              </p:nvSpPr>
              <p:spPr bwMode="auto">
                <a:xfrm>
                  <a:off x="5418668" y="781558"/>
                  <a:ext cx="914400" cy="522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800">
                      <a:latin typeface=".VnTime" pitchFamily="34" charset="0"/>
                    </a:rPr>
                    <a:t>  t</a:t>
                  </a:r>
                  <a:r>
                    <a:rPr lang="en-US" sz="2800" baseline="30000">
                      <a:latin typeface=".VnTime" pitchFamily="34" charset="0"/>
                    </a:rPr>
                    <a:t>o</a:t>
                  </a:r>
                  <a:endParaRPr lang="en-US" sz="2800" baseline="30000">
                    <a:latin typeface=".VnTime" pitchFamily="34" charset="0"/>
                    <a:sym typeface="Symbol" panose="05050102010706020507" pitchFamily="18" charset="2"/>
                  </a:endParaRPr>
                </a:p>
              </p:txBody>
            </p:sp>
            <p:cxnSp>
              <p:nvCxnSpPr>
                <p:cNvPr id="29" name="Straight Arrow Connector 28"/>
                <p:cNvCxnSpPr/>
                <p:nvPr/>
              </p:nvCxnSpPr>
              <p:spPr bwMode="auto">
                <a:xfrm>
                  <a:off x="5384800" y="1337732"/>
                  <a:ext cx="914912" cy="1590"/>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grpSp>
          <p:sp>
            <p:nvSpPr>
              <p:cNvPr id="24" name="Text Box 9"/>
              <p:cNvSpPr txBox="1">
                <a:spLocks noChangeArrowheads="1"/>
              </p:cNvSpPr>
              <p:nvPr/>
            </p:nvSpPr>
            <p:spPr bwMode="auto">
              <a:xfrm>
                <a:off x="3835401" y="1100138"/>
                <a:ext cx="609600" cy="400050"/>
              </a:xfrm>
              <a:prstGeom prst="rect">
                <a:avLst/>
              </a:prstGeom>
              <a:noFill/>
              <a:ln w="9525">
                <a:noFill/>
                <a:miter lim="800000"/>
                <a:headEnd/>
                <a:tailEnd/>
              </a:ln>
              <a:effectLst/>
            </p:spPr>
            <p:txBody>
              <a:bodyPr>
                <a:spAutoFit/>
              </a:bodyPr>
              <a:lstStyle/>
              <a:p>
                <a:pPr eaLnBrk="0" hangingPunct="0">
                  <a:spcBef>
                    <a:spcPct val="50000"/>
                  </a:spcBef>
                  <a:defRPr/>
                </a:pPr>
                <a:r>
                  <a:rPr lang="en-US" sz="2000" b="1" dirty="0">
                    <a:solidFill>
                      <a:srgbClr val="FF0066"/>
                    </a:solidFill>
                    <a:effectLst>
                      <a:outerShdw blurRad="38100" dist="38100" dir="2700000" algn="tl">
                        <a:srgbClr val="C0C0C0"/>
                      </a:outerShdw>
                    </a:effectLst>
                    <a:latin typeface="Times New Roman" pitchFamily="18" charset="0"/>
                    <a:cs typeface="Times New Roman" pitchFamily="18" charset="0"/>
                  </a:rPr>
                  <a:t>0</a:t>
                </a:r>
              </a:p>
            </p:txBody>
          </p:sp>
          <p:sp>
            <p:nvSpPr>
              <p:cNvPr id="25" name="Text Box 9"/>
              <p:cNvSpPr txBox="1">
                <a:spLocks noChangeArrowheads="1"/>
              </p:cNvSpPr>
              <p:nvPr/>
            </p:nvSpPr>
            <p:spPr bwMode="auto">
              <a:xfrm>
                <a:off x="6764338" y="1139825"/>
                <a:ext cx="609600" cy="400050"/>
              </a:xfrm>
              <a:prstGeom prst="rect">
                <a:avLst/>
              </a:prstGeom>
              <a:noFill/>
              <a:ln w="9525">
                <a:noFill/>
                <a:miter lim="800000"/>
                <a:headEnd/>
                <a:tailEnd/>
              </a:ln>
              <a:effectLst/>
            </p:spPr>
            <p:txBody>
              <a:bodyPr>
                <a:spAutoFit/>
              </a:bodyPr>
              <a:lstStyle/>
              <a:p>
                <a:pPr eaLnBrk="0" hangingPunct="0">
                  <a:spcBef>
                    <a:spcPct val="50000"/>
                  </a:spcBef>
                  <a:defRPr/>
                </a:pPr>
                <a:r>
                  <a:rPr lang="en-US" sz="2000" b="1" dirty="0">
                    <a:solidFill>
                      <a:srgbClr val="FF0066"/>
                    </a:solidFill>
                    <a:effectLst>
                      <a:outerShdw blurRad="38100" dist="38100" dir="2700000" algn="tl">
                        <a:srgbClr val="C0C0C0"/>
                      </a:outerShdw>
                    </a:effectLst>
                    <a:latin typeface="Times New Roman" pitchFamily="18" charset="0"/>
                    <a:cs typeface="Times New Roman" pitchFamily="18" charset="0"/>
                  </a:rPr>
                  <a:t>+4</a:t>
                </a:r>
              </a:p>
            </p:txBody>
          </p:sp>
          <p:sp>
            <p:nvSpPr>
              <p:cNvPr id="26" name="Rectangle 15"/>
              <p:cNvSpPr>
                <a:spLocks noChangeArrowheads="1"/>
              </p:cNvSpPr>
              <p:nvPr/>
            </p:nvSpPr>
            <p:spPr bwMode="auto">
              <a:xfrm>
                <a:off x="6324601" y="1744663"/>
                <a:ext cx="1878012" cy="460375"/>
              </a:xfrm>
              <a:prstGeom prst="rect">
                <a:avLst/>
              </a:prstGeom>
              <a:noFill/>
              <a:ln w="9525">
                <a:noFill/>
                <a:miter lim="800000"/>
                <a:headEnd/>
                <a:tailEnd/>
              </a:ln>
              <a:effectLst>
                <a:prstShdw prst="shdw16">
                  <a:schemeClr val="accent1">
                    <a:gamma/>
                    <a:shade val="60000"/>
                    <a:invGamma/>
                    <a:alpha val="50000"/>
                  </a:schemeClr>
                </a:prstShdw>
              </a:effectLst>
            </p:spPr>
            <p:txBody>
              <a:bodyPr wrap="none">
                <a:spAutoFit/>
              </a:bodyPr>
              <a:lstStyle/>
              <a:p>
                <a:pPr eaLnBrk="0" hangingPunct="0">
                  <a:defRPr/>
                </a:pPr>
                <a:r>
                  <a:rPr lang="en-US" sz="2400" b="1" dirty="0" err="1">
                    <a:solidFill>
                      <a:srgbClr val="000066"/>
                    </a:solidFill>
                    <a:latin typeface="Times New Roman" pitchFamily="18" charset="0"/>
                  </a:rPr>
                  <a:t>Khí</a:t>
                </a:r>
                <a:r>
                  <a:rPr lang="en-US" sz="2400" b="1" dirty="0">
                    <a:solidFill>
                      <a:srgbClr val="000066"/>
                    </a:solidFill>
                    <a:latin typeface="Times New Roman" pitchFamily="18" charset="0"/>
                  </a:rPr>
                  <a:t> </a:t>
                </a:r>
                <a:r>
                  <a:rPr lang="en-US" sz="2400" b="1" dirty="0" err="1">
                    <a:solidFill>
                      <a:srgbClr val="000066"/>
                    </a:solidFill>
                    <a:latin typeface="Times New Roman" pitchFamily="18" charset="0"/>
                  </a:rPr>
                  <a:t>sunfurơ</a:t>
                </a:r>
                <a:r>
                  <a:rPr lang="en-US" sz="2400" b="1" dirty="0">
                    <a:solidFill>
                      <a:srgbClr val="000066"/>
                    </a:solidFill>
                    <a:latin typeface="Times New Roman" pitchFamily="18" charset="0"/>
                  </a:rPr>
                  <a:t> </a:t>
                </a:r>
              </a:p>
            </p:txBody>
          </p:sp>
        </p:grpSp>
      </p:grpSp>
      <p:grpSp>
        <p:nvGrpSpPr>
          <p:cNvPr id="5" name="Group 29"/>
          <p:cNvGrpSpPr>
            <a:grpSpLocks/>
          </p:cNvGrpSpPr>
          <p:nvPr/>
        </p:nvGrpSpPr>
        <p:grpSpPr bwMode="auto">
          <a:xfrm>
            <a:off x="5654675" y="5008563"/>
            <a:ext cx="2590800" cy="760412"/>
            <a:chOff x="4130040" y="2093913"/>
            <a:chExt cx="2590800" cy="761047"/>
          </a:xfrm>
        </p:grpSpPr>
        <p:sp>
          <p:nvSpPr>
            <p:cNvPr id="31" name="Rectangle 16"/>
            <p:cNvSpPr>
              <a:spLocks noChangeArrowheads="1"/>
            </p:cNvSpPr>
            <p:nvPr/>
          </p:nvSpPr>
          <p:spPr bwMode="auto">
            <a:xfrm>
              <a:off x="4130040" y="2321115"/>
              <a:ext cx="2590800" cy="533845"/>
            </a:xfrm>
            <a:prstGeom prst="rect">
              <a:avLst/>
            </a:prstGeom>
            <a:noFill/>
            <a:ln w="9525">
              <a:noFill/>
              <a:miter lim="800000"/>
              <a:headEnd/>
              <a:tailEnd/>
            </a:ln>
            <a:effectLst/>
          </p:spPr>
          <p:txBody>
            <a:bodyPr wrap="none" lIns="90000" tIns="46800" rIns="90000" bIns="46800" anchor="ctr"/>
            <a:lstStyle/>
            <a:p>
              <a:pPr algn="just" eaLnBrk="0" hangingPunct="0">
                <a:defRPr/>
              </a:pPr>
              <a:r>
                <a:rPr lang="en-US" sz="2800" dirty="0">
                  <a:effectLst>
                    <a:outerShdw blurRad="38100" dist="38100" dir="2700000" algn="tl">
                      <a:srgbClr val="C0C0C0"/>
                    </a:outerShdw>
                  </a:effectLst>
                  <a:latin typeface="Times New Roman" pitchFamily="18" charset="0"/>
                  <a:cs typeface="Times New Roman" pitchFamily="18" charset="0"/>
                </a:rPr>
                <a:t> S   +    F</a:t>
              </a:r>
              <a:r>
                <a:rPr lang="en-US" sz="2800" baseline="-25000" dirty="0">
                  <a:effectLst>
                    <a:outerShdw blurRad="38100" dist="38100" dir="2700000" algn="tl">
                      <a:srgbClr val="C0C0C0"/>
                    </a:outerShdw>
                  </a:effectLst>
                  <a:latin typeface="Times New Roman" pitchFamily="18" charset="0"/>
                  <a:cs typeface="Times New Roman" pitchFamily="18" charset="0"/>
                </a:rPr>
                <a:t>2 </a:t>
              </a:r>
              <a:r>
                <a:rPr lang="en-US" sz="2800" dirty="0">
                  <a:effectLst>
                    <a:outerShdw blurRad="38100" dist="38100" dir="2700000" algn="tl">
                      <a:srgbClr val="C0C0C0"/>
                    </a:outerShdw>
                  </a:effectLst>
                  <a:latin typeface="Times New Roman" pitchFamily="18" charset="0"/>
                  <a:cs typeface="Times New Roman" pitchFamily="18" charset="0"/>
                </a:rPr>
                <a:t>        </a:t>
              </a:r>
            </a:p>
          </p:txBody>
        </p:sp>
        <p:grpSp>
          <p:nvGrpSpPr>
            <p:cNvPr id="66581" name="Group 10"/>
            <p:cNvGrpSpPr>
              <a:grpSpLocks/>
            </p:cNvGrpSpPr>
            <p:nvPr/>
          </p:nvGrpSpPr>
          <p:grpSpPr bwMode="auto">
            <a:xfrm>
              <a:off x="5672138" y="2093913"/>
              <a:ext cx="949325" cy="557212"/>
              <a:chOff x="5384799" y="781558"/>
              <a:chExt cx="948269" cy="557764"/>
            </a:xfrm>
          </p:grpSpPr>
          <p:sp>
            <p:nvSpPr>
              <p:cNvPr id="66582" name="Text Box 7"/>
              <p:cNvSpPr txBox="1">
                <a:spLocks noChangeArrowheads="1"/>
              </p:cNvSpPr>
              <p:nvPr/>
            </p:nvSpPr>
            <p:spPr bwMode="auto">
              <a:xfrm>
                <a:off x="5418668" y="781558"/>
                <a:ext cx="914400" cy="522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800">
                    <a:latin typeface=".VnTime" pitchFamily="34" charset="0"/>
                  </a:rPr>
                  <a:t>  t</a:t>
                </a:r>
                <a:r>
                  <a:rPr lang="en-US" sz="2800" baseline="30000">
                    <a:latin typeface=".VnTime" pitchFamily="34" charset="0"/>
                  </a:rPr>
                  <a:t>o</a:t>
                </a:r>
                <a:endParaRPr lang="en-US" sz="2800" baseline="30000">
                  <a:latin typeface=".VnTime" pitchFamily="34" charset="0"/>
                  <a:sym typeface="Symbol" panose="05050102010706020507" pitchFamily="18" charset="2"/>
                </a:endParaRPr>
              </a:p>
            </p:txBody>
          </p:sp>
          <p:cxnSp>
            <p:nvCxnSpPr>
              <p:cNvPr id="34" name="Straight Arrow Connector 33"/>
              <p:cNvCxnSpPr/>
              <p:nvPr/>
            </p:nvCxnSpPr>
            <p:spPr bwMode="auto">
              <a:xfrm>
                <a:off x="5384165" y="1338198"/>
                <a:ext cx="914968" cy="1590"/>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grpSp>
      </p:grpSp>
      <p:grpSp>
        <p:nvGrpSpPr>
          <p:cNvPr id="7" name="Group 39"/>
          <p:cNvGrpSpPr>
            <a:grpSpLocks/>
          </p:cNvGrpSpPr>
          <p:nvPr/>
        </p:nvGrpSpPr>
        <p:grpSpPr bwMode="auto">
          <a:xfrm>
            <a:off x="5740400" y="5022850"/>
            <a:ext cx="4013200" cy="768350"/>
            <a:chOff x="3868738" y="5022850"/>
            <a:chExt cx="4013200" cy="768350"/>
          </a:xfrm>
        </p:grpSpPr>
        <p:grpSp>
          <p:nvGrpSpPr>
            <p:cNvPr id="66585" name="Group 34"/>
            <p:cNvGrpSpPr>
              <a:grpSpLocks/>
            </p:cNvGrpSpPr>
            <p:nvPr/>
          </p:nvGrpSpPr>
          <p:grpSpPr bwMode="auto">
            <a:xfrm>
              <a:off x="3868738" y="5022850"/>
              <a:ext cx="4013200" cy="768350"/>
              <a:chOff x="3868738" y="2127250"/>
              <a:chExt cx="4013200" cy="768350"/>
            </a:xfrm>
          </p:grpSpPr>
          <p:sp>
            <p:nvSpPr>
              <p:cNvPr id="36" name="Rectangle 16"/>
              <p:cNvSpPr>
                <a:spLocks noChangeArrowheads="1"/>
              </p:cNvSpPr>
              <p:nvPr/>
            </p:nvSpPr>
            <p:spPr bwMode="auto">
              <a:xfrm>
                <a:off x="6815138" y="2362200"/>
                <a:ext cx="1066800" cy="533400"/>
              </a:xfrm>
              <a:prstGeom prst="rect">
                <a:avLst/>
              </a:prstGeom>
              <a:noFill/>
              <a:ln w="9525">
                <a:noFill/>
                <a:miter lim="800000"/>
                <a:headEnd/>
                <a:tailEnd/>
              </a:ln>
              <a:effectLst/>
            </p:spPr>
            <p:txBody>
              <a:bodyPr wrap="none" lIns="90000" tIns="46800" rIns="90000" bIns="46800" anchor="ctr"/>
              <a:lstStyle/>
              <a:p>
                <a:pPr algn="just" eaLnBrk="0" hangingPunct="0">
                  <a:defRPr/>
                </a:pPr>
                <a:r>
                  <a:rPr lang="en-US" sz="2800" dirty="0">
                    <a:effectLst>
                      <a:outerShdw blurRad="38100" dist="38100" dir="2700000" algn="tl">
                        <a:srgbClr val="C0C0C0"/>
                      </a:outerShdw>
                    </a:effectLst>
                    <a:latin typeface="Times New Roman" pitchFamily="18" charset="0"/>
                    <a:cs typeface="Times New Roman" pitchFamily="18" charset="0"/>
                  </a:rPr>
                  <a:t>SF</a:t>
                </a:r>
                <a:r>
                  <a:rPr lang="en-US" sz="2800" baseline="-25000" dirty="0">
                    <a:effectLst>
                      <a:outerShdw blurRad="38100" dist="38100" dir="2700000" algn="tl">
                        <a:srgbClr val="C0C0C0"/>
                      </a:outerShdw>
                    </a:effectLst>
                    <a:latin typeface="Times New Roman" pitchFamily="18" charset="0"/>
                    <a:cs typeface="Times New Roman" pitchFamily="18" charset="0"/>
                  </a:rPr>
                  <a:t>6</a:t>
                </a:r>
                <a:endParaRPr lang="en-US" sz="2800" dirty="0">
                  <a:effectLst>
                    <a:outerShdw blurRad="38100" dist="38100" dir="2700000" algn="tl">
                      <a:srgbClr val="C0C0C0"/>
                    </a:outerShdw>
                  </a:effectLst>
                  <a:latin typeface="Times New Roman" pitchFamily="18" charset="0"/>
                  <a:cs typeface="Times New Roman" pitchFamily="18" charset="0"/>
                </a:endParaRPr>
              </a:p>
            </p:txBody>
          </p:sp>
          <p:sp>
            <p:nvSpPr>
              <p:cNvPr id="37" name="Text Box 9"/>
              <p:cNvSpPr txBox="1">
                <a:spLocks noChangeArrowheads="1"/>
              </p:cNvSpPr>
              <p:nvPr/>
            </p:nvSpPr>
            <p:spPr bwMode="auto">
              <a:xfrm>
                <a:off x="3868738" y="2127250"/>
                <a:ext cx="609600" cy="400050"/>
              </a:xfrm>
              <a:prstGeom prst="rect">
                <a:avLst/>
              </a:prstGeom>
              <a:noFill/>
              <a:ln w="9525">
                <a:noFill/>
                <a:miter lim="800000"/>
                <a:headEnd/>
                <a:tailEnd/>
              </a:ln>
              <a:effectLst/>
            </p:spPr>
            <p:txBody>
              <a:bodyPr>
                <a:spAutoFit/>
              </a:bodyPr>
              <a:lstStyle/>
              <a:p>
                <a:pPr eaLnBrk="0" hangingPunct="0">
                  <a:spcBef>
                    <a:spcPct val="50000"/>
                  </a:spcBef>
                  <a:defRPr/>
                </a:pPr>
                <a:r>
                  <a:rPr lang="en-US" sz="2000" b="1" dirty="0">
                    <a:solidFill>
                      <a:srgbClr val="FF0066"/>
                    </a:solidFill>
                    <a:effectLst>
                      <a:outerShdw blurRad="38100" dist="38100" dir="2700000" algn="tl">
                        <a:srgbClr val="C0C0C0"/>
                      </a:outerShdw>
                    </a:effectLst>
                    <a:latin typeface="Times New Roman" pitchFamily="18" charset="0"/>
                    <a:cs typeface="Times New Roman" pitchFamily="18" charset="0"/>
                  </a:rPr>
                  <a:t>0</a:t>
                </a:r>
              </a:p>
            </p:txBody>
          </p:sp>
          <p:sp>
            <p:nvSpPr>
              <p:cNvPr id="38" name="Text Box 9"/>
              <p:cNvSpPr txBox="1">
                <a:spLocks noChangeArrowheads="1"/>
              </p:cNvSpPr>
              <p:nvPr/>
            </p:nvSpPr>
            <p:spPr bwMode="auto">
              <a:xfrm>
                <a:off x="6799263" y="2166938"/>
                <a:ext cx="609600" cy="400050"/>
              </a:xfrm>
              <a:prstGeom prst="rect">
                <a:avLst/>
              </a:prstGeom>
              <a:noFill/>
              <a:ln w="9525">
                <a:noFill/>
                <a:miter lim="800000"/>
                <a:headEnd/>
                <a:tailEnd/>
              </a:ln>
              <a:effectLst/>
            </p:spPr>
            <p:txBody>
              <a:bodyPr>
                <a:spAutoFit/>
              </a:bodyPr>
              <a:lstStyle/>
              <a:p>
                <a:pPr eaLnBrk="0" hangingPunct="0">
                  <a:spcBef>
                    <a:spcPct val="50000"/>
                  </a:spcBef>
                  <a:defRPr/>
                </a:pPr>
                <a:r>
                  <a:rPr lang="en-US" sz="2000" b="1" dirty="0">
                    <a:solidFill>
                      <a:srgbClr val="FF0066"/>
                    </a:solidFill>
                    <a:effectLst>
                      <a:outerShdw blurRad="38100" dist="38100" dir="2700000" algn="tl">
                        <a:srgbClr val="C0C0C0"/>
                      </a:outerShdw>
                    </a:effectLst>
                    <a:latin typeface="Times New Roman" pitchFamily="18" charset="0"/>
                    <a:cs typeface="Times New Roman" pitchFamily="18" charset="0"/>
                  </a:rPr>
                  <a:t>+6</a:t>
                </a:r>
              </a:p>
            </p:txBody>
          </p:sp>
        </p:grpSp>
        <p:sp>
          <p:nvSpPr>
            <p:cNvPr id="39" name="Rectangle 38"/>
            <p:cNvSpPr/>
            <p:nvPr/>
          </p:nvSpPr>
          <p:spPr>
            <a:xfrm>
              <a:off x="4716463" y="5257800"/>
              <a:ext cx="363538" cy="523875"/>
            </a:xfrm>
            <a:prstGeom prst="rect">
              <a:avLst/>
            </a:prstGeom>
          </p:spPr>
          <p:txBody>
            <a:bodyPr wrap="none">
              <a:spAutoFit/>
            </a:bodyPr>
            <a:lstStyle/>
            <a:p>
              <a:pPr eaLnBrk="0" hangingPunct="0">
                <a:defRPr/>
              </a:pPr>
              <a:r>
                <a:rPr lang="en-US" sz="2800" dirty="0">
                  <a:effectLst>
                    <a:outerShdw blurRad="38100" dist="38100" dir="2700000" algn="tl">
                      <a:srgbClr val="C0C0C0"/>
                    </a:outerShdw>
                  </a:effectLst>
                  <a:latin typeface="Times New Roman" pitchFamily="18" charset="0"/>
                  <a:cs typeface="Times New Roman" pitchFamily="18" charset="0"/>
                </a:rPr>
                <a:t>3</a:t>
              </a:r>
              <a:endParaRPr lang="en-US" sz="2800" dirty="0">
                <a:latin typeface=".VnTime" pitchFamily="34" charset="0"/>
              </a:endParaRPr>
            </a:p>
          </p:txBody>
        </p:sp>
      </p:grpSp>
      <p:sp>
        <p:nvSpPr>
          <p:cNvPr id="41" name="Rectangle 40"/>
          <p:cNvSpPr>
            <a:spLocks noChangeArrowheads="1"/>
          </p:cNvSpPr>
          <p:nvPr/>
        </p:nvSpPr>
        <p:spPr bwMode="auto">
          <a:xfrm>
            <a:off x="5257800" y="6091238"/>
            <a:ext cx="4305300" cy="461962"/>
          </a:xfrm>
          <a:prstGeom prst="rect">
            <a:avLst/>
          </a:prstGeom>
          <a:noFill/>
          <a:ln w="9525">
            <a:noFill/>
            <a:miter lim="800000"/>
            <a:headEnd/>
            <a:tailEnd/>
          </a:ln>
          <a:effectLst>
            <a:prstShdw prst="shdw16">
              <a:schemeClr val="accent1">
                <a:gamma/>
                <a:shade val="60000"/>
                <a:invGamma/>
                <a:alpha val="50000"/>
              </a:schemeClr>
            </a:prstShdw>
          </a:effectLst>
        </p:spPr>
        <p:txBody>
          <a:bodyPr wrap="none">
            <a:spAutoFit/>
          </a:bodyPr>
          <a:lstStyle/>
          <a:p>
            <a:pPr eaLnBrk="0" hangingPunct="0">
              <a:buFont typeface="Symbol" pitchFamily="18" charset="2"/>
              <a:buChar char="Þ"/>
              <a:defRPr/>
            </a:pPr>
            <a:r>
              <a:rPr lang="en-US" sz="2400" b="1" dirty="0" err="1">
                <a:solidFill>
                  <a:srgbClr val="FF0066"/>
                </a:solidFill>
                <a:latin typeface="Times New Roman" pitchFamily="18" charset="0"/>
              </a:rPr>
              <a:t>Lưu</a:t>
            </a:r>
            <a:r>
              <a:rPr lang="en-US" sz="2400" b="1" dirty="0">
                <a:solidFill>
                  <a:srgbClr val="FF0066"/>
                </a:solidFill>
                <a:latin typeface="Times New Roman" pitchFamily="18" charset="0"/>
              </a:rPr>
              <a:t> </a:t>
            </a:r>
            <a:r>
              <a:rPr lang="en-US" sz="2400" b="1" dirty="0" err="1">
                <a:solidFill>
                  <a:srgbClr val="FF0066"/>
                </a:solidFill>
                <a:latin typeface="Times New Roman" pitchFamily="18" charset="0"/>
              </a:rPr>
              <a:t>huỳnh</a:t>
            </a:r>
            <a:r>
              <a:rPr lang="en-US" sz="2400" b="1" dirty="0">
                <a:solidFill>
                  <a:srgbClr val="FF0066"/>
                </a:solidFill>
                <a:latin typeface="Times New Roman" pitchFamily="18" charset="0"/>
              </a:rPr>
              <a:t> </a:t>
            </a:r>
            <a:r>
              <a:rPr lang="en-US" sz="2400" b="1" dirty="0" err="1">
                <a:solidFill>
                  <a:srgbClr val="FF0066"/>
                </a:solidFill>
                <a:latin typeface="Times New Roman" pitchFamily="18" charset="0"/>
              </a:rPr>
              <a:t>thể</a:t>
            </a:r>
            <a:r>
              <a:rPr lang="en-US" sz="2400" b="1" dirty="0">
                <a:solidFill>
                  <a:srgbClr val="FF0066"/>
                </a:solidFill>
                <a:latin typeface="Times New Roman" pitchFamily="18" charset="0"/>
              </a:rPr>
              <a:t> </a:t>
            </a:r>
            <a:r>
              <a:rPr lang="en-US" sz="2400" b="1" dirty="0" err="1">
                <a:solidFill>
                  <a:srgbClr val="FF0066"/>
                </a:solidFill>
                <a:latin typeface="Times New Roman" pitchFamily="18" charset="0"/>
              </a:rPr>
              <a:t>hiện</a:t>
            </a:r>
            <a:r>
              <a:rPr lang="en-US" sz="2400" b="1" dirty="0">
                <a:solidFill>
                  <a:srgbClr val="FF0066"/>
                </a:solidFill>
                <a:latin typeface="Times New Roman" pitchFamily="18" charset="0"/>
              </a:rPr>
              <a:t> </a:t>
            </a:r>
            <a:r>
              <a:rPr lang="en-US" sz="2400" b="1" dirty="0" err="1">
                <a:solidFill>
                  <a:srgbClr val="FF0066"/>
                </a:solidFill>
                <a:latin typeface="Times New Roman" pitchFamily="18" charset="0"/>
              </a:rPr>
              <a:t>tính</a:t>
            </a:r>
            <a:r>
              <a:rPr lang="en-US" sz="2400" b="1" dirty="0">
                <a:solidFill>
                  <a:srgbClr val="FF0066"/>
                </a:solidFill>
                <a:latin typeface="Times New Roman" pitchFamily="18" charset="0"/>
              </a:rPr>
              <a:t> </a:t>
            </a:r>
            <a:r>
              <a:rPr lang="en-US" sz="2400" b="1" dirty="0" err="1">
                <a:solidFill>
                  <a:srgbClr val="FF0066"/>
                </a:solidFill>
                <a:latin typeface="Times New Roman" pitchFamily="18" charset="0"/>
              </a:rPr>
              <a:t>khử</a:t>
            </a:r>
            <a:endParaRPr lang="en-US" sz="2400" b="1" dirty="0">
              <a:solidFill>
                <a:srgbClr val="FF0066"/>
              </a:solidFill>
              <a:latin typeface="Times New Roman" pitchFamily="18" charset="0"/>
            </a:endParaRPr>
          </a:p>
        </p:txBody>
      </p:sp>
      <p:sp>
        <p:nvSpPr>
          <p:cNvPr id="35" name="TextBox 34"/>
          <p:cNvSpPr txBox="1">
            <a:spLocks noChangeArrowheads="1"/>
          </p:cNvSpPr>
          <p:nvPr/>
        </p:nvSpPr>
        <p:spPr bwMode="auto">
          <a:xfrm>
            <a:off x="7278688" y="5638801"/>
            <a:ext cx="3429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400" b="1">
                <a:solidFill>
                  <a:srgbClr val="333399"/>
                </a:solidFill>
                <a:latin typeface="Times New Roman" panose="02020603050405020304" pitchFamily="18" charset="0"/>
                <a:cs typeface="Times New Roman" panose="02020603050405020304" pitchFamily="18" charset="0"/>
              </a:rPr>
              <a:t>Lưu huỳnh hexaflorua</a:t>
            </a:r>
          </a:p>
        </p:txBody>
      </p:sp>
    </p:spTree>
    <p:extLst>
      <p:ext uri="{BB962C8B-B14F-4D97-AF65-F5344CB8AC3E}">
        <p14:creationId xmlns:p14="http://schemas.microsoft.com/office/powerpoint/2010/main" val="15120916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3560"/>
                                        </p:tgtEl>
                                        <p:attrNameLst>
                                          <p:attrName>style.visibility</p:attrName>
                                        </p:attrNameLst>
                                      </p:cBhvr>
                                      <p:to>
                                        <p:strVal val="visible"/>
                                      </p:to>
                                    </p:set>
                                    <p:animEffect transition="in" filter="slide(fromBottom)">
                                      <p:cBhvr>
                                        <p:cTn id="7" dur="500"/>
                                        <p:tgtEl>
                                          <p:spTgt spid="2356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slide(fromBottom)">
                                      <p:cBhvr>
                                        <p:cTn id="12" dur="500"/>
                                        <p:tgtEl>
                                          <p:spTgt spid="2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slide(fromBottom)">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slide(fromBottom)">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slide(fromBottom)">
                                      <p:cBhvr>
                                        <p:cTn id="27" dur="500"/>
                                        <p:tgtEl>
                                          <p:spTgt spid="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slide(fromBottom)">
                                      <p:cBhvr>
                                        <p:cTn id="32" dur="500"/>
                                        <p:tgtEl>
                                          <p:spTgt spid="3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slide(fromBottom)">
                                      <p:cBhvr>
                                        <p:cTn id="3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38" fill="hold" display="0">
                  <p:stCondLst>
                    <p:cond delay="indefinite"/>
                  </p:stCondLst>
                  <p:endCondLst>
                    <p:cond evt="onNext" delay="0">
                      <p:tgtEl>
                        <p:sldTgt/>
                      </p:tgtEl>
                    </p:cond>
                    <p:cond evt="onPrev" delay="0">
                      <p:tgtEl>
                        <p:sldTgt/>
                      </p:tgtEl>
                    </p:cond>
                  </p:endCondLst>
                </p:cTn>
                <p:tgtEl>
                  <p:spTgt spid="27"/>
                </p:tgtEl>
              </p:cMediaNode>
            </p:video>
          </p:childTnLst>
        </p:cTn>
      </p:par>
    </p:tnLst>
    <p:bldLst>
      <p:bldP spid="23560" grpId="0"/>
      <p:bldP spid="41" grpId="0"/>
      <p:bldP spid="3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descr="Large grid"/>
          <p:cNvSpPr>
            <a:spLocks noChangeArrowheads="1"/>
          </p:cNvSpPr>
          <p:nvPr/>
        </p:nvSpPr>
        <p:spPr bwMode="auto">
          <a:xfrm>
            <a:off x="1676401" y="304800"/>
            <a:ext cx="3203575" cy="6248400"/>
          </a:xfrm>
          <a:prstGeom prst="rect">
            <a:avLst/>
          </a:prstGeom>
          <a:pattFill prst="lgGrid">
            <a:fgClr>
              <a:srgbClr val="FFFFFF"/>
            </a:fgClr>
            <a:bgClr>
              <a:srgbClr val="FFFFFF"/>
            </a:bgClr>
          </a:pattFill>
          <a:ln w="12700" cmpd="thinThick">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26627" name="Rectangle 3"/>
          <p:cNvSpPr>
            <a:spLocks noChangeArrowheads="1"/>
          </p:cNvSpPr>
          <p:nvPr/>
        </p:nvSpPr>
        <p:spPr bwMode="auto">
          <a:xfrm>
            <a:off x="4959350" y="304800"/>
            <a:ext cx="5708650" cy="6248400"/>
          </a:xfrm>
          <a:prstGeom prst="rect">
            <a:avLst/>
          </a:prstGeom>
          <a:solidFill>
            <a:srgbClr val="FFFFFF">
              <a:alpha val="98822"/>
            </a:srgbClr>
          </a:solidFill>
          <a:ln w="25400">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26629" name="Text Box 5"/>
          <p:cNvSpPr txBox="1">
            <a:spLocks noChangeArrowheads="1"/>
          </p:cNvSpPr>
          <p:nvPr/>
        </p:nvSpPr>
        <p:spPr bwMode="auto">
          <a:xfrm>
            <a:off x="1600200" y="731838"/>
            <a:ext cx="320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400" b="1">
                <a:solidFill>
                  <a:srgbClr val="0000FF"/>
                </a:solidFill>
                <a:latin typeface="Times New Roman" panose="02020603050405020304" pitchFamily="18" charset="0"/>
              </a:rPr>
              <a:t>  III. Tính chất hóa học</a:t>
            </a:r>
          </a:p>
        </p:txBody>
      </p:sp>
      <p:sp>
        <p:nvSpPr>
          <p:cNvPr id="7" name="Rectangle 4"/>
          <p:cNvSpPr>
            <a:spLocks noChangeArrowheads="1"/>
          </p:cNvSpPr>
          <p:nvPr/>
        </p:nvSpPr>
        <p:spPr bwMode="auto">
          <a:xfrm>
            <a:off x="6705600" y="533401"/>
            <a:ext cx="2133600" cy="549275"/>
          </a:xfrm>
          <a:prstGeom prst="rect">
            <a:avLst/>
          </a:prstGeom>
          <a:ln>
            <a:headEnd/>
            <a:tailEnd/>
          </a:ln>
        </p:spPr>
        <p:style>
          <a:lnRef idx="3">
            <a:schemeClr val="lt1"/>
          </a:lnRef>
          <a:fillRef idx="1">
            <a:schemeClr val="accent4"/>
          </a:fillRef>
          <a:effectRef idx="1">
            <a:schemeClr val="accent4"/>
          </a:effectRef>
          <a:fontRef idx="minor">
            <a:schemeClr val="lt1"/>
          </a:fontRef>
        </p:style>
        <p:txBody>
          <a:bodyPr anchor="ctr"/>
          <a:lstStyle/>
          <a:p>
            <a:pPr algn="ctr" eaLnBrk="0" hangingPunct="0">
              <a:defRPr/>
            </a:pPr>
            <a:r>
              <a:rPr lang="en-US" sz="2500" b="1" dirty="0">
                <a:solidFill>
                  <a:schemeClr val="bg1"/>
                </a:solidFill>
                <a:latin typeface="Times New Roman" pitchFamily="18" charset="0"/>
                <a:cs typeface="Times New Roman" pitchFamily="18" charset="0"/>
              </a:rPr>
              <a:t>KẾT LUẬN</a:t>
            </a:r>
          </a:p>
        </p:txBody>
      </p:sp>
      <p:sp>
        <p:nvSpPr>
          <p:cNvPr id="26631" name="Text Box 5"/>
          <p:cNvSpPr txBox="1">
            <a:spLocks noChangeArrowheads="1"/>
          </p:cNvSpPr>
          <p:nvPr/>
        </p:nvSpPr>
        <p:spPr bwMode="auto">
          <a:xfrm>
            <a:off x="1676400" y="1477964"/>
            <a:ext cx="32004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200" b="1">
                <a:solidFill>
                  <a:srgbClr val="FF0000"/>
                </a:solidFill>
                <a:latin typeface="Times New Roman" panose="02020603050405020304" pitchFamily="18" charset="0"/>
              </a:rPr>
              <a:t>  1. Tác dụng với KL</a:t>
            </a:r>
          </a:p>
        </p:txBody>
      </p:sp>
      <p:sp>
        <p:nvSpPr>
          <p:cNvPr id="26632" name="Text Box 5"/>
          <p:cNvSpPr txBox="1">
            <a:spLocks noChangeArrowheads="1"/>
          </p:cNvSpPr>
          <p:nvPr/>
        </p:nvSpPr>
        <p:spPr bwMode="auto">
          <a:xfrm>
            <a:off x="1676400" y="2163764"/>
            <a:ext cx="32004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200" b="1">
                <a:solidFill>
                  <a:srgbClr val="FF0000"/>
                </a:solidFill>
                <a:latin typeface="Times New Roman" panose="02020603050405020304" pitchFamily="18" charset="0"/>
              </a:rPr>
              <a:t>  2.Tác dụng với hidro</a:t>
            </a:r>
          </a:p>
        </p:txBody>
      </p:sp>
      <p:sp>
        <p:nvSpPr>
          <p:cNvPr id="26633" name="Text Box 5"/>
          <p:cNvSpPr txBox="1">
            <a:spLocks noChangeArrowheads="1"/>
          </p:cNvSpPr>
          <p:nvPr/>
        </p:nvSpPr>
        <p:spPr bwMode="auto">
          <a:xfrm>
            <a:off x="1752600" y="2803526"/>
            <a:ext cx="3200400"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200" b="1">
                <a:solidFill>
                  <a:srgbClr val="FF0000"/>
                </a:solidFill>
                <a:latin typeface="Times New Roman" panose="02020603050405020304" pitchFamily="18" charset="0"/>
              </a:rPr>
              <a:t> 3.Tác dụng với phi kim</a:t>
            </a:r>
          </a:p>
          <a:p>
            <a:pPr>
              <a:spcBef>
                <a:spcPct val="50000"/>
              </a:spcBef>
            </a:pPr>
            <a:r>
              <a:rPr lang="en-US" sz="2200" b="1">
                <a:solidFill>
                  <a:srgbClr val="FF0000"/>
                </a:solidFill>
                <a:latin typeface="Times New Roman" panose="02020603050405020304" pitchFamily="18" charset="0"/>
              </a:rPr>
              <a:t>    (F</a:t>
            </a:r>
            <a:r>
              <a:rPr lang="en-US" sz="2200" b="1" baseline="-25000">
                <a:solidFill>
                  <a:srgbClr val="FF0000"/>
                </a:solidFill>
                <a:latin typeface="Times New Roman" panose="02020603050405020304" pitchFamily="18" charset="0"/>
              </a:rPr>
              <a:t>2</a:t>
            </a:r>
            <a:r>
              <a:rPr lang="en-US" sz="2200" b="1">
                <a:solidFill>
                  <a:srgbClr val="FF0000"/>
                </a:solidFill>
                <a:latin typeface="Times New Roman" panose="02020603050405020304" pitchFamily="18" charset="0"/>
              </a:rPr>
              <a:t>, Cl</a:t>
            </a:r>
            <a:r>
              <a:rPr lang="en-US" sz="2200" b="1" baseline="-25000">
                <a:solidFill>
                  <a:srgbClr val="FF0000"/>
                </a:solidFill>
                <a:latin typeface="Times New Roman" panose="02020603050405020304" pitchFamily="18" charset="0"/>
              </a:rPr>
              <a:t>2</a:t>
            </a:r>
            <a:r>
              <a:rPr lang="en-US" sz="2200" b="1">
                <a:solidFill>
                  <a:srgbClr val="FF0000"/>
                </a:solidFill>
                <a:latin typeface="Times New Roman" panose="02020603050405020304" pitchFamily="18" charset="0"/>
              </a:rPr>
              <a:t>, O</a:t>
            </a:r>
            <a:r>
              <a:rPr lang="en-US" sz="2200" b="1" baseline="-25000">
                <a:solidFill>
                  <a:srgbClr val="FF0000"/>
                </a:solidFill>
                <a:latin typeface="Times New Roman" panose="02020603050405020304" pitchFamily="18" charset="0"/>
              </a:rPr>
              <a:t>2</a:t>
            </a:r>
            <a:r>
              <a:rPr lang="en-US" sz="2200" b="1">
                <a:solidFill>
                  <a:srgbClr val="FF0000"/>
                </a:solidFill>
                <a:latin typeface="Times New Roman" panose="02020603050405020304" pitchFamily="18" charset="0"/>
              </a:rPr>
              <a:t>, …) </a:t>
            </a:r>
          </a:p>
        </p:txBody>
      </p:sp>
      <p:grpSp>
        <p:nvGrpSpPr>
          <p:cNvPr id="2" name="Group 19"/>
          <p:cNvGrpSpPr>
            <a:grpSpLocks/>
          </p:cNvGrpSpPr>
          <p:nvPr/>
        </p:nvGrpSpPr>
        <p:grpSpPr bwMode="auto">
          <a:xfrm>
            <a:off x="4759326" y="2474914"/>
            <a:ext cx="892175" cy="669925"/>
            <a:chOff x="3235233" y="2474465"/>
            <a:chExt cx="892630" cy="670333"/>
          </a:xfrm>
        </p:grpSpPr>
        <p:sp>
          <p:nvSpPr>
            <p:cNvPr id="26635" name="Text Box 5"/>
            <p:cNvSpPr txBox="1">
              <a:spLocks noChangeArrowheads="1"/>
            </p:cNvSpPr>
            <p:nvPr/>
          </p:nvSpPr>
          <p:spPr bwMode="auto">
            <a:xfrm>
              <a:off x="3235233" y="2590800"/>
              <a:ext cx="7620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3000" b="1">
                  <a:solidFill>
                    <a:srgbClr val="FF0000"/>
                  </a:solidFill>
                  <a:latin typeface="Times New Roman" panose="02020603050405020304" pitchFamily="18" charset="0"/>
                </a:rPr>
                <a:t>  S</a:t>
              </a:r>
            </a:p>
          </p:txBody>
        </p:sp>
        <p:sp>
          <p:nvSpPr>
            <p:cNvPr id="26636" name="Text Box 5"/>
            <p:cNvSpPr txBox="1">
              <a:spLocks noChangeArrowheads="1"/>
            </p:cNvSpPr>
            <p:nvPr/>
          </p:nvSpPr>
          <p:spPr bwMode="auto">
            <a:xfrm>
              <a:off x="3365863" y="2474465"/>
              <a:ext cx="7620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1500" b="1">
                  <a:solidFill>
                    <a:srgbClr val="FF0000"/>
                  </a:solidFill>
                  <a:latin typeface="Times New Roman" panose="02020603050405020304" pitchFamily="18" charset="0"/>
                </a:rPr>
                <a:t>  0</a:t>
              </a:r>
            </a:p>
          </p:txBody>
        </p:sp>
      </p:grpSp>
      <p:sp>
        <p:nvSpPr>
          <p:cNvPr id="23" name="Rounded Rectangle 22"/>
          <p:cNvSpPr/>
          <p:nvPr/>
        </p:nvSpPr>
        <p:spPr>
          <a:xfrm>
            <a:off x="5972175" y="1893888"/>
            <a:ext cx="1676400" cy="381000"/>
          </a:xfrm>
          <a:prstGeom prst="roundRect">
            <a:avLst/>
          </a:prstGeom>
        </p:spPr>
        <p:style>
          <a:lnRef idx="1">
            <a:schemeClr val="accent2"/>
          </a:lnRef>
          <a:fillRef idx="3">
            <a:schemeClr val="accent2"/>
          </a:fillRef>
          <a:effectRef idx="2">
            <a:schemeClr val="accent2"/>
          </a:effectRef>
          <a:fontRef idx="minor">
            <a:schemeClr val="lt1"/>
          </a:fontRef>
        </p:style>
        <p:txBody>
          <a:bodyPr anchor="ctr"/>
          <a:lstStyle/>
          <a:p>
            <a:pPr algn="ctr" eaLnBrk="0" hangingPunct="0">
              <a:defRPr/>
            </a:pPr>
            <a:r>
              <a:rPr lang="en-US" sz="2000" b="1" dirty="0" err="1">
                <a:latin typeface="Times New Roman" pitchFamily="18" charset="0"/>
                <a:cs typeface="Times New Roman" pitchFamily="18" charset="0"/>
              </a:rPr>
              <a:t>Tính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oxi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hóa</a:t>
            </a:r>
            <a:endParaRPr lang="en-US" sz="2000" b="1" dirty="0">
              <a:latin typeface="Times New Roman" pitchFamily="18" charset="0"/>
              <a:cs typeface="Times New Roman" pitchFamily="18" charset="0"/>
            </a:endParaRPr>
          </a:p>
        </p:txBody>
      </p:sp>
      <p:sp>
        <p:nvSpPr>
          <p:cNvPr id="24" name="Rounded Rectangle 23"/>
          <p:cNvSpPr/>
          <p:nvPr/>
        </p:nvSpPr>
        <p:spPr>
          <a:xfrm>
            <a:off x="6132513" y="3429000"/>
            <a:ext cx="1676400" cy="381000"/>
          </a:xfrm>
          <a:prstGeom prst="roundRect">
            <a:avLst/>
          </a:prstGeom>
        </p:spPr>
        <p:style>
          <a:lnRef idx="1">
            <a:schemeClr val="accent2"/>
          </a:lnRef>
          <a:fillRef idx="3">
            <a:schemeClr val="accent2"/>
          </a:fillRef>
          <a:effectRef idx="2">
            <a:schemeClr val="accent2"/>
          </a:effectRef>
          <a:fontRef idx="minor">
            <a:schemeClr val="lt1"/>
          </a:fontRef>
        </p:style>
        <p:txBody>
          <a:bodyPr anchor="ctr"/>
          <a:lstStyle/>
          <a:p>
            <a:pPr algn="ctr" eaLnBrk="0" hangingPunct="0">
              <a:defRPr/>
            </a:pPr>
            <a:r>
              <a:rPr lang="en-US" sz="2000" b="1" dirty="0" err="1">
                <a:latin typeface="Times New Roman" pitchFamily="18" charset="0"/>
                <a:cs typeface="Times New Roman" pitchFamily="18" charset="0"/>
              </a:rPr>
              <a:t>Tính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khử</a:t>
            </a:r>
            <a:endParaRPr lang="en-US" sz="2000" b="1" dirty="0">
              <a:latin typeface="Times New Roman" pitchFamily="18" charset="0"/>
              <a:cs typeface="Times New Roman" pitchFamily="18" charset="0"/>
            </a:endParaRPr>
          </a:p>
        </p:txBody>
      </p:sp>
      <p:grpSp>
        <p:nvGrpSpPr>
          <p:cNvPr id="3" name="Group 49"/>
          <p:cNvGrpSpPr>
            <a:grpSpLocks/>
          </p:cNvGrpSpPr>
          <p:nvPr/>
        </p:nvGrpSpPr>
        <p:grpSpPr bwMode="auto">
          <a:xfrm>
            <a:off x="6407150" y="2198689"/>
            <a:ext cx="889000" cy="554037"/>
            <a:chOff x="5181600" y="2326135"/>
            <a:chExt cx="888274" cy="553998"/>
          </a:xfrm>
        </p:grpSpPr>
        <p:sp>
          <p:nvSpPr>
            <p:cNvPr id="26640" name="Text Box 5"/>
            <p:cNvSpPr txBox="1">
              <a:spLocks noChangeArrowheads="1"/>
            </p:cNvSpPr>
            <p:nvPr/>
          </p:nvSpPr>
          <p:spPr bwMode="auto">
            <a:xfrm>
              <a:off x="5181600" y="2326135"/>
              <a:ext cx="7620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3000" b="1">
                  <a:solidFill>
                    <a:srgbClr val="FF0000"/>
                  </a:solidFill>
                  <a:latin typeface="Times New Roman" panose="02020603050405020304" pitchFamily="18" charset="0"/>
                </a:rPr>
                <a:t>  </a:t>
              </a:r>
              <a:r>
                <a:rPr lang="en-US" sz="2000" b="1">
                  <a:solidFill>
                    <a:srgbClr val="FF0000"/>
                  </a:solidFill>
                  <a:latin typeface="Times New Roman" panose="02020603050405020304" pitchFamily="18" charset="0"/>
                </a:rPr>
                <a:t>S</a:t>
              </a:r>
            </a:p>
          </p:txBody>
        </p:sp>
        <p:sp>
          <p:nvSpPr>
            <p:cNvPr id="26641" name="Text Box 5"/>
            <p:cNvSpPr txBox="1">
              <a:spLocks noChangeArrowheads="1"/>
            </p:cNvSpPr>
            <p:nvPr/>
          </p:nvSpPr>
          <p:spPr bwMode="auto">
            <a:xfrm>
              <a:off x="5307874" y="2366556"/>
              <a:ext cx="762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1200" b="1">
                  <a:solidFill>
                    <a:srgbClr val="FF0000"/>
                  </a:solidFill>
                  <a:latin typeface="Times New Roman" panose="02020603050405020304" pitchFamily="18" charset="0"/>
                </a:rPr>
                <a:t>  -2</a:t>
              </a:r>
            </a:p>
          </p:txBody>
        </p:sp>
      </p:grpSp>
      <p:grpSp>
        <p:nvGrpSpPr>
          <p:cNvPr id="4" name="Group 52"/>
          <p:cNvGrpSpPr>
            <a:grpSpLocks/>
          </p:cNvGrpSpPr>
          <p:nvPr/>
        </p:nvGrpSpPr>
        <p:grpSpPr bwMode="auto">
          <a:xfrm>
            <a:off x="6477001" y="3749675"/>
            <a:ext cx="862013" cy="554038"/>
            <a:chOff x="4953000" y="3865602"/>
            <a:chExt cx="862148" cy="553998"/>
          </a:xfrm>
        </p:grpSpPr>
        <p:sp>
          <p:nvSpPr>
            <p:cNvPr id="26643" name="Text Box 5"/>
            <p:cNvSpPr txBox="1">
              <a:spLocks noChangeArrowheads="1"/>
            </p:cNvSpPr>
            <p:nvPr/>
          </p:nvSpPr>
          <p:spPr bwMode="auto">
            <a:xfrm>
              <a:off x="4953000" y="3865602"/>
              <a:ext cx="7620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3000" b="1">
                  <a:solidFill>
                    <a:srgbClr val="FF0000"/>
                  </a:solidFill>
                  <a:latin typeface="Times New Roman" panose="02020603050405020304" pitchFamily="18" charset="0"/>
                </a:rPr>
                <a:t>  </a:t>
              </a:r>
              <a:r>
                <a:rPr lang="en-US" sz="2000" b="1">
                  <a:solidFill>
                    <a:srgbClr val="FF0000"/>
                  </a:solidFill>
                  <a:latin typeface="Times New Roman" panose="02020603050405020304" pitchFamily="18" charset="0"/>
                </a:rPr>
                <a:t>S, </a:t>
              </a:r>
            </a:p>
          </p:txBody>
        </p:sp>
        <p:sp>
          <p:nvSpPr>
            <p:cNvPr id="26644" name="Text Box 5"/>
            <p:cNvSpPr txBox="1">
              <a:spLocks noChangeArrowheads="1"/>
            </p:cNvSpPr>
            <p:nvPr/>
          </p:nvSpPr>
          <p:spPr bwMode="auto">
            <a:xfrm>
              <a:off x="5053148" y="3887875"/>
              <a:ext cx="762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1200" b="1">
                  <a:solidFill>
                    <a:srgbClr val="FF0000"/>
                  </a:solidFill>
                  <a:latin typeface="Times New Roman" panose="02020603050405020304" pitchFamily="18" charset="0"/>
                </a:rPr>
                <a:t>  +4</a:t>
              </a:r>
            </a:p>
          </p:txBody>
        </p:sp>
      </p:grpSp>
      <p:grpSp>
        <p:nvGrpSpPr>
          <p:cNvPr id="5" name="Group 53"/>
          <p:cNvGrpSpPr>
            <a:grpSpLocks/>
          </p:cNvGrpSpPr>
          <p:nvPr/>
        </p:nvGrpSpPr>
        <p:grpSpPr bwMode="auto">
          <a:xfrm>
            <a:off x="6923089" y="3775075"/>
            <a:ext cx="809625" cy="490538"/>
            <a:chOff x="5399315" y="3775393"/>
            <a:chExt cx="809896" cy="490319"/>
          </a:xfrm>
        </p:grpSpPr>
        <p:sp>
          <p:nvSpPr>
            <p:cNvPr id="26646" name="Text Box 5"/>
            <p:cNvSpPr txBox="1">
              <a:spLocks noChangeArrowheads="1"/>
            </p:cNvSpPr>
            <p:nvPr/>
          </p:nvSpPr>
          <p:spPr bwMode="auto">
            <a:xfrm>
              <a:off x="5399315" y="3865602"/>
              <a:ext cx="762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000" b="1">
                  <a:solidFill>
                    <a:srgbClr val="FF0000"/>
                  </a:solidFill>
                  <a:latin typeface="Times New Roman" panose="02020603050405020304" pitchFamily="18" charset="0"/>
                </a:rPr>
                <a:t>  S </a:t>
              </a:r>
            </a:p>
          </p:txBody>
        </p:sp>
        <p:sp>
          <p:nvSpPr>
            <p:cNvPr id="26647" name="Text Box 5"/>
            <p:cNvSpPr txBox="1">
              <a:spLocks noChangeArrowheads="1"/>
            </p:cNvSpPr>
            <p:nvPr/>
          </p:nvSpPr>
          <p:spPr bwMode="auto">
            <a:xfrm>
              <a:off x="5447211" y="3775393"/>
              <a:ext cx="762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1200" b="1">
                  <a:solidFill>
                    <a:srgbClr val="FF0000"/>
                  </a:solidFill>
                  <a:latin typeface="Times New Roman" panose="02020603050405020304" pitchFamily="18" charset="0"/>
                </a:rPr>
                <a:t>  +6</a:t>
              </a:r>
            </a:p>
          </p:txBody>
        </p:sp>
      </p:grpSp>
      <p:grpSp>
        <p:nvGrpSpPr>
          <p:cNvPr id="6" name="Group 62"/>
          <p:cNvGrpSpPr>
            <a:grpSpLocks/>
          </p:cNvGrpSpPr>
          <p:nvPr/>
        </p:nvGrpSpPr>
        <p:grpSpPr bwMode="auto">
          <a:xfrm>
            <a:off x="7493000" y="1716088"/>
            <a:ext cx="1371600" cy="366712"/>
            <a:chOff x="5969726" y="1715589"/>
            <a:chExt cx="1371600" cy="367937"/>
          </a:xfrm>
        </p:grpSpPr>
        <p:sp>
          <p:nvSpPr>
            <p:cNvPr id="38" name="Line 3"/>
            <p:cNvSpPr>
              <a:spLocks noChangeShapeType="1"/>
            </p:cNvSpPr>
            <p:nvPr/>
          </p:nvSpPr>
          <p:spPr bwMode="auto">
            <a:xfrm>
              <a:off x="6196739" y="2083526"/>
              <a:ext cx="914400" cy="0"/>
            </a:xfrm>
            <a:prstGeom prst="line">
              <a:avLst/>
            </a:prstGeom>
            <a:ln>
              <a:headEnd type="none" w="sm" len="sm"/>
              <a:tailEnd type="stealth" w="sm" len="sm"/>
            </a:ln>
          </p:spPr>
          <p:style>
            <a:lnRef idx="3">
              <a:schemeClr val="dk1"/>
            </a:lnRef>
            <a:fillRef idx="0">
              <a:schemeClr val="dk1"/>
            </a:fillRef>
            <a:effectRef idx="2">
              <a:schemeClr val="dk1"/>
            </a:effectRef>
            <a:fontRef idx="minor">
              <a:schemeClr val="tx1"/>
            </a:fontRef>
          </p:style>
          <p:txBody>
            <a:bodyPr wrap="none"/>
            <a:lstStyle/>
            <a:p>
              <a:pPr eaLnBrk="0" hangingPunct="0">
                <a:defRPr/>
              </a:pPr>
              <a:endParaRPr lang="en-US" sz="2800"/>
            </a:p>
          </p:txBody>
        </p:sp>
        <p:sp>
          <p:nvSpPr>
            <p:cNvPr id="26650" name="Text Box 4"/>
            <p:cNvSpPr txBox="1">
              <a:spLocks noChangeArrowheads="1"/>
            </p:cNvSpPr>
            <p:nvPr/>
          </p:nvSpPr>
          <p:spPr bwMode="auto">
            <a:xfrm>
              <a:off x="5969726" y="1715589"/>
              <a:ext cx="13716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1500">
                  <a:solidFill>
                    <a:srgbClr val="CC0000"/>
                  </a:solidFill>
                  <a:latin typeface="Times New Roman" panose="02020603050405020304" pitchFamily="18" charset="0"/>
                </a:rPr>
                <a:t>   t/dụng với</a:t>
              </a:r>
            </a:p>
          </p:txBody>
        </p:sp>
      </p:grpSp>
      <p:grpSp>
        <p:nvGrpSpPr>
          <p:cNvPr id="8" name="Group 60"/>
          <p:cNvGrpSpPr>
            <a:grpSpLocks/>
          </p:cNvGrpSpPr>
          <p:nvPr/>
        </p:nvGrpSpPr>
        <p:grpSpPr bwMode="auto">
          <a:xfrm>
            <a:off x="5257800" y="2103438"/>
            <a:ext cx="660400" cy="766762"/>
            <a:chOff x="3733799" y="2102848"/>
            <a:chExt cx="661171" cy="767420"/>
          </a:xfrm>
        </p:grpSpPr>
        <p:cxnSp>
          <p:nvCxnSpPr>
            <p:cNvPr id="42" name="Straight Connector 41"/>
            <p:cNvCxnSpPr>
              <a:endCxn id="26635" idx="3"/>
            </p:cNvCxnSpPr>
            <p:nvPr/>
          </p:nvCxnSpPr>
          <p:spPr bwMode="auto">
            <a:xfrm flipV="1">
              <a:off x="3733799" y="2867090"/>
              <a:ext cx="182776" cy="0"/>
            </a:xfrm>
            <a:prstGeom prst="line">
              <a:avLst/>
            </a:prstGeom>
            <a:ln>
              <a:headEnd type="none" w="med" len="med"/>
              <a:tailEnd type="none" w="med" len="med"/>
            </a:ln>
          </p:spPr>
          <p:style>
            <a:lnRef idx="3">
              <a:schemeClr val="accent4"/>
            </a:lnRef>
            <a:fillRef idx="0">
              <a:schemeClr val="accent4"/>
            </a:fillRef>
            <a:effectRef idx="2">
              <a:schemeClr val="accent4"/>
            </a:effectRef>
            <a:fontRef idx="minor">
              <a:schemeClr val="tx1"/>
            </a:fontRef>
          </p:style>
        </p:cxnSp>
        <p:cxnSp>
          <p:nvCxnSpPr>
            <p:cNvPr id="45" name="Straight Connector 44"/>
            <p:cNvCxnSpPr/>
            <p:nvPr/>
          </p:nvCxnSpPr>
          <p:spPr bwMode="auto">
            <a:xfrm rot="5400000" flipH="1" flipV="1">
              <a:off x="3531275" y="2488146"/>
              <a:ext cx="762654" cy="1590"/>
            </a:xfrm>
            <a:prstGeom prst="line">
              <a:avLst/>
            </a:prstGeom>
            <a:ln>
              <a:headEnd type="none" w="med" len="med"/>
              <a:tailEnd type="none" w="med" len="med"/>
            </a:ln>
          </p:spPr>
          <p:style>
            <a:lnRef idx="3">
              <a:schemeClr val="accent4"/>
            </a:lnRef>
            <a:fillRef idx="0">
              <a:schemeClr val="accent4"/>
            </a:fillRef>
            <a:effectRef idx="2">
              <a:schemeClr val="accent4"/>
            </a:effectRef>
            <a:fontRef idx="minor">
              <a:schemeClr val="tx1"/>
            </a:fontRef>
          </p:style>
        </p:cxnSp>
        <p:cxnSp>
          <p:nvCxnSpPr>
            <p:cNvPr id="47" name="Straight Arrow Connector 46"/>
            <p:cNvCxnSpPr/>
            <p:nvPr/>
          </p:nvCxnSpPr>
          <p:spPr bwMode="auto">
            <a:xfrm>
              <a:off x="3937236" y="2102848"/>
              <a:ext cx="457734" cy="0"/>
            </a:xfrm>
            <a:prstGeom prst="straightConnector1">
              <a:avLst/>
            </a:prstGeom>
            <a:ln>
              <a:headEnd type="none" w="med" len="med"/>
              <a:tailEnd type="arrow"/>
            </a:ln>
          </p:spPr>
          <p:style>
            <a:lnRef idx="3">
              <a:schemeClr val="accent4"/>
            </a:lnRef>
            <a:fillRef idx="0">
              <a:schemeClr val="accent4"/>
            </a:fillRef>
            <a:effectRef idx="2">
              <a:schemeClr val="accent4"/>
            </a:effectRef>
            <a:fontRef idx="minor">
              <a:schemeClr val="tx1"/>
            </a:fontRef>
          </p:style>
        </p:cxnSp>
      </p:grpSp>
      <p:grpSp>
        <p:nvGrpSpPr>
          <p:cNvPr id="9" name="Group 61"/>
          <p:cNvGrpSpPr>
            <a:grpSpLocks/>
          </p:cNvGrpSpPr>
          <p:nvPr/>
        </p:nvGrpSpPr>
        <p:grpSpPr bwMode="auto">
          <a:xfrm>
            <a:off x="5437189" y="2895600"/>
            <a:ext cx="473075" cy="762000"/>
            <a:chOff x="3913915" y="2895600"/>
            <a:chExt cx="473025" cy="762000"/>
          </a:xfrm>
        </p:grpSpPr>
        <p:cxnSp>
          <p:nvCxnSpPr>
            <p:cNvPr id="48" name="Straight Connector 47"/>
            <p:cNvCxnSpPr/>
            <p:nvPr/>
          </p:nvCxnSpPr>
          <p:spPr bwMode="auto">
            <a:xfrm rot="5400000" flipH="1" flipV="1">
              <a:off x="3533709" y="3275806"/>
              <a:ext cx="762000" cy="1587"/>
            </a:xfrm>
            <a:prstGeom prst="line">
              <a:avLst/>
            </a:prstGeom>
            <a:ln>
              <a:headEnd type="none" w="med" len="med"/>
              <a:tailEnd type="none" w="med" len="med"/>
            </a:ln>
          </p:spPr>
          <p:style>
            <a:lnRef idx="3">
              <a:schemeClr val="accent4"/>
            </a:lnRef>
            <a:fillRef idx="0">
              <a:schemeClr val="accent4"/>
            </a:fillRef>
            <a:effectRef idx="2">
              <a:schemeClr val="accent4"/>
            </a:effectRef>
            <a:fontRef idx="minor">
              <a:schemeClr val="tx1"/>
            </a:fontRef>
          </p:style>
        </p:cxnSp>
        <p:cxnSp>
          <p:nvCxnSpPr>
            <p:cNvPr id="49" name="Straight Arrow Connector 48"/>
            <p:cNvCxnSpPr/>
            <p:nvPr/>
          </p:nvCxnSpPr>
          <p:spPr bwMode="auto">
            <a:xfrm>
              <a:off x="3929788" y="3657600"/>
              <a:ext cx="457152" cy="0"/>
            </a:xfrm>
            <a:prstGeom prst="straightConnector1">
              <a:avLst/>
            </a:prstGeom>
            <a:ln>
              <a:headEnd type="none" w="med" len="med"/>
              <a:tailEnd type="arrow"/>
            </a:ln>
          </p:spPr>
          <p:style>
            <a:lnRef idx="3">
              <a:schemeClr val="accent4"/>
            </a:lnRef>
            <a:fillRef idx="0">
              <a:schemeClr val="accent4"/>
            </a:fillRef>
            <a:effectRef idx="2">
              <a:schemeClr val="accent4"/>
            </a:effectRef>
            <a:fontRef idx="minor">
              <a:schemeClr val="tx1"/>
            </a:fontRef>
          </p:style>
        </p:cxnSp>
      </p:grpSp>
      <p:sp>
        <p:nvSpPr>
          <p:cNvPr id="55" name="Rounded Rectangle 54"/>
          <p:cNvSpPr/>
          <p:nvPr/>
        </p:nvSpPr>
        <p:spPr>
          <a:xfrm>
            <a:off x="8745538" y="1754188"/>
            <a:ext cx="9271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2000" b="1" dirty="0" err="1">
                <a:latin typeface="Times New Roman" pitchFamily="18" charset="0"/>
                <a:cs typeface="Times New Roman" pitchFamily="18" charset="0"/>
              </a:rPr>
              <a:t>Chất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khử</a:t>
            </a:r>
            <a:endParaRPr lang="en-US" sz="2000" b="1" dirty="0">
              <a:latin typeface="Times New Roman" pitchFamily="18" charset="0"/>
              <a:cs typeface="Times New Roman" pitchFamily="18" charset="0"/>
            </a:endParaRPr>
          </a:p>
        </p:txBody>
      </p:sp>
      <p:grpSp>
        <p:nvGrpSpPr>
          <p:cNvPr id="10" name="Group 63"/>
          <p:cNvGrpSpPr>
            <a:grpSpLocks/>
          </p:cNvGrpSpPr>
          <p:nvPr/>
        </p:nvGrpSpPr>
        <p:grpSpPr bwMode="auto">
          <a:xfrm>
            <a:off x="7620000" y="3302000"/>
            <a:ext cx="1371600" cy="368300"/>
            <a:chOff x="6096000" y="3302726"/>
            <a:chExt cx="1371600" cy="367937"/>
          </a:xfrm>
        </p:grpSpPr>
        <p:sp>
          <p:nvSpPr>
            <p:cNvPr id="56" name="Line 3"/>
            <p:cNvSpPr>
              <a:spLocks noChangeShapeType="1"/>
            </p:cNvSpPr>
            <p:nvPr/>
          </p:nvSpPr>
          <p:spPr bwMode="auto">
            <a:xfrm>
              <a:off x="6323013" y="3670663"/>
              <a:ext cx="914400" cy="0"/>
            </a:xfrm>
            <a:prstGeom prst="line">
              <a:avLst/>
            </a:prstGeom>
            <a:ln>
              <a:headEnd type="none" w="sm" len="sm"/>
              <a:tailEnd type="stealth" w="sm" len="sm"/>
            </a:ln>
          </p:spPr>
          <p:style>
            <a:lnRef idx="3">
              <a:schemeClr val="dk1"/>
            </a:lnRef>
            <a:fillRef idx="0">
              <a:schemeClr val="dk1"/>
            </a:fillRef>
            <a:effectRef idx="2">
              <a:schemeClr val="dk1"/>
            </a:effectRef>
            <a:fontRef idx="minor">
              <a:schemeClr val="tx1"/>
            </a:fontRef>
          </p:style>
          <p:txBody>
            <a:bodyPr wrap="none"/>
            <a:lstStyle/>
            <a:p>
              <a:pPr eaLnBrk="0" hangingPunct="0">
                <a:defRPr/>
              </a:pPr>
              <a:endParaRPr lang="en-US" sz="2800"/>
            </a:p>
          </p:txBody>
        </p:sp>
        <p:sp>
          <p:nvSpPr>
            <p:cNvPr id="26661" name="Text Box 4"/>
            <p:cNvSpPr txBox="1">
              <a:spLocks noChangeArrowheads="1"/>
            </p:cNvSpPr>
            <p:nvPr/>
          </p:nvSpPr>
          <p:spPr bwMode="auto">
            <a:xfrm>
              <a:off x="6096000" y="3302726"/>
              <a:ext cx="13716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1500">
                  <a:solidFill>
                    <a:srgbClr val="CC0000"/>
                  </a:solidFill>
                  <a:latin typeface="Times New Roman" panose="02020603050405020304" pitchFamily="18" charset="0"/>
                </a:rPr>
                <a:t>   t/dụng với</a:t>
              </a:r>
            </a:p>
          </p:txBody>
        </p:sp>
      </p:grpSp>
      <p:sp>
        <p:nvSpPr>
          <p:cNvPr id="58" name="Rounded Rectangle 57"/>
          <p:cNvSpPr/>
          <p:nvPr/>
        </p:nvSpPr>
        <p:spPr>
          <a:xfrm>
            <a:off x="8809038" y="3316288"/>
            <a:ext cx="963612"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b="1" dirty="0" err="1">
                <a:latin typeface="Times New Roman" pitchFamily="18" charset="0"/>
                <a:cs typeface="Times New Roman" pitchFamily="18" charset="0"/>
              </a:rPr>
              <a:t>Chất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oxi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hóa</a:t>
            </a:r>
            <a:endParaRPr lang="en-US" b="1" dirty="0">
              <a:latin typeface="Times New Roman" pitchFamily="18" charset="0"/>
              <a:cs typeface="Times New Roman" pitchFamily="18" charset="0"/>
            </a:endParaRPr>
          </a:p>
        </p:txBody>
      </p:sp>
      <p:sp>
        <p:nvSpPr>
          <p:cNvPr id="59" name="TextBox 58"/>
          <p:cNvSpPr txBox="1"/>
          <p:nvPr/>
        </p:nvSpPr>
        <p:spPr>
          <a:xfrm>
            <a:off x="9748838" y="1730376"/>
            <a:ext cx="766762" cy="708025"/>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eaLnBrk="0" hangingPunct="0">
              <a:defRPr/>
            </a:pPr>
            <a:r>
              <a:rPr lang="en-US" sz="2000" dirty="0">
                <a:latin typeface="Times New Roman" pitchFamily="18" charset="0"/>
                <a:cs typeface="Times New Roman" pitchFamily="18" charset="0"/>
              </a:rPr>
              <a:t>KL</a:t>
            </a:r>
          </a:p>
          <a:p>
            <a:pPr eaLnBrk="0" hangingPunct="0">
              <a:defRPr/>
            </a:pPr>
            <a:r>
              <a:rPr lang="en-US" sz="2000" dirty="0">
                <a:latin typeface="Times New Roman" pitchFamily="18" charset="0"/>
                <a:cs typeface="Times New Roman" pitchFamily="18" charset="0"/>
              </a:rPr>
              <a:t>H</a:t>
            </a:r>
            <a:r>
              <a:rPr lang="en-US" sz="2000" baseline="-25000" dirty="0">
                <a:latin typeface="Times New Roman" pitchFamily="18" charset="0"/>
                <a:cs typeface="Times New Roman" pitchFamily="18" charset="0"/>
              </a:rPr>
              <a:t>2</a:t>
            </a:r>
          </a:p>
        </p:txBody>
      </p:sp>
      <p:sp>
        <p:nvSpPr>
          <p:cNvPr id="60" name="TextBox 59"/>
          <p:cNvSpPr txBox="1"/>
          <p:nvPr/>
        </p:nvSpPr>
        <p:spPr>
          <a:xfrm>
            <a:off x="9829800" y="3316288"/>
            <a:ext cx="787400" cy="646112"/>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eaLnBrk="0" hangingPunct="0">
              <a:defRPr/>
            </a:pPr>
            <a:r>
              <a:rPr lang="en-US" dirty="0">
                <a:latin typeface="Times New Roman" pitchFamily="18" charset="0"/>
                <a:cs typeface="Times New Roman" pitchFamily="18" charset="0"/>
              </a:rPr>
              <a:t>O</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 F</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 … </a:t>
            </a:r>
          </a:p>
        </p:txBody>
      </p:sp>
    </p:spTree>
    <p:extLst>
      <p:ext uri="{BB962C8B-B14F-4D97-AF65-F5344CB8AC3E}">
        <p14:creationId xmlns:p14="http://schemas.microsoft.com/office/powerpoint/2010/main" val="10279866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lide(fromBottom)">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slide(fromBottom)">
                                      <p:cBhvr>
                                        <p:cTn id="17" dur="500"/>
                                        <p:tgtEl>
                                          <p:spTgt spid="2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slide(fromBottom)">
                                      <p:cBhvr>
                                        <p:cTn id="22" dur="500"/>
                                        <p:tgtEl>
                                          <p:spTgt spid="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slide(fromBottom)">
                                      <p:cBhvr>
                                        <p:cTn id="27" dur="50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slide(fromBottom)">
                                      <p:cBhvr>
                                        <p:cTn id="32" dur="500"/>
                                        <p:tgtEl>
                                          <p:spTgt spid="5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slide(fromBottom)">
                                      <p:cBhvr>
                                        <p:cTn id="37" dur="500"/>
                                        <p:tgtEl>
                                          <p:spTgt spid="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slide(fromBottom)">
                                      <p:cBhvr>
                                        <p:cTn id="42" dur="500"/>
                                        <p:tgtEl>
                                          <p:spTgt spid="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slide(fromBottom)">
                                      <p:cBhvr>
                                        <p:cTn id="47" dur="500"/>
                                        <p:tgtEl>
                                          <p:spTgt spid="2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4"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slide(fromBottom)">
                                      <p:cBhvr>
                                        <p:cTn id="52" dur="500"/>
                                        <p:tgtEl>
                                          <p:spTgt spid="4"/>
                                        </p:tgtEl>
                                      </p:cBhvr>
                                    </p:animEffect>
                                  </p:childTnLst>
                                </p:cTn>
                              </p:par>
                            </p:childTnLst>
                          </p:cTn>
                        </p:par>
                        <p:par>
                          <p:cTn id="53" fill="hold" nodeType="afterGroup">
                            <p:stCondLst>
                              <p:cond delay="500"/>
                            </p:stCondLst>
                            <p:childTnLst>
                              <p:par>
                                <p:cTn id="54" presetID="12" presetClass="entr" presetSubtype="4" fill="hold" nodeType="after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slide(fromBottom)">
                                      <p:cBhvr>
                                        <p:cTn id="56" dur="500"/>
                                        <p:tgtEl>
                                          <p:spTgt spid="5"/>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2" presetClass="entr" presetSubtype="4" fill="hold" nodeType="click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slide(fromBottom)">
                                      <p:cBhvr>
                                        <p:cTn id="61" dur="500"/>
                                        <p:tgtEl>
                                          <p:spTgt spid="10"/>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2" presetClass="entr" presetSubtype="4" fill="hold" grpId="0" nodeType="clickEffect">
                                  <p:stCondLst>
                                    <p:cond delay="0"/>
                                  </p:stCondLst>
                                  <p:childTnLst>
                                    <p:set>
                                      <p:cBhvr>
                                        <p:cTn id="65" dur="1" fill="hold">
                                          <p:stCondLst>
                                            <p:cond delay="0"/>
                                          </p:stCondLst>
                                        </p:cTn>
                                        <p:tgtEl>
                                          <p:spTgt spid="58"/>
                                        </p:tgtEl>
                                        <p:attrNameLst>
                                          <p:attrName>style.visibility</p:attrName>
                                        </p:attrNameLst>
                                      </p:cBhvr>
                                      <p:to>
                                        <p:strVal val="visible"/>
                                      </p:to>
                                    </p:set>
                                    <p:animEffect transition="in" filter="slide(fromBottom)">
                                      <p:cBhvr>
                                        <p:cTn id="66" dur="500"/>
                                        <p:tgtEl>
                                          <p:spTgt spid="58"/>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2" presetClass="entr" presetSubtype="4" fill="hold" grpId="0" nodeType="clickEffect">
                                  <p:stCondLst>
                                    <p:cond delay="0"/>
                                  </p:stCondLst>
                                  <p:childTnLst>
                                    <p:set>
                                      <p:cBhvr>
                                        <p:cTn id="70" dur="1" fill="hold">
                                          <p:stCondLst>
                                            <p:cond delay="0"/>
                                          </p:stCondLst>
                                        </p:cTn>
                                        <p:tgtEl>
                                          <p:spTgt spid="60"/>
                                        </p:tgtEl>
                                        <p:attrNameLst>
                                          <p:attrName>style.visibility</p:attrName>
                                        </p:attrNameLst>
                                      </p:cBhvr>
                                      <p:to>
                                        <p:strVal val="visible"/>
                                      </p:to>
                                    </p:set>
                                    <p:animEffect transition="in" filter="slide(fromBottom)">
                                      <p:cBhvr>
                                        <p:cTn id="71"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55" grpId="0" animBg="1"/>
      <p:bldP spid="58" grpId="0" animBg="1"/>
      <p:bldP spid="59" grpId="0" animBg="1"/>
      <p:bldP spid="6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10" name="Group 24"/>
          <p:cNvGrpSpPr>
            <a:grpSpLocks/>
          </p:cNvGrpSpPr>
          <p:nvPr/>
        </p:nvGrpSpPr>
        <p:grpSpPr bwMode="auto">
          <a:xfrm>
            <a:off x="6286500" y="3394076"/>
            <a:ext cx="1562100" cy="1362075"/>
            <a:chOff x="4167333" y="3200400"/>
            <a:chExt cx="1561646" cy="1361913"/>
          </a:xfrm>
        </p:grpSpPr>
        <p:sp>
          <p:nvSpPr>
            <p:cNvPr id="14" name="Oval 13"/>
            <p:cNvSpPr/>
            <p:nvPr/>
          </p:nvSpPr>
          <p:spPr>
            <a:xfrm>
              <a:off x="4267317" y="3200400"/>
              <a:ext cx="1361679" cy="1361913"/>
            </a:xfrm>
            <a:prstGeom prst="ellipse">
              <a:avLst/>
            </a:prstGeom>
            <a:blipFill dpi="0" rotWithShape="1">
              <a:blip r:embed="rId2"/>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p>
          </p:txBody>
        </p:sp>
        <p:sp>
          <p:nvSpPr>
            <p:cNvPr id="12323" name="TextBox 22"/>
            <p:cNvSpPr txBox="1">
              <a:spLocks noChangeArrowheads="1"/>
            </p:cNvSpPr>
            <p:nvPr/>
          </p:nvSpPr>
          <p:spPr bwMode="auto">
            <a:xfrm>
              <a:off x="4167333" y="3696690"/>
              <a:ext cx="15616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vi-VN" b="1">
                  <a:solidFill>
                    <a:srgbClr val="FF0000"/>
                  </a:solidFill>
                  <a:latin typeface="Arial" panose="020B0604020202020204" pitchFamily="34" charset="0"/>
                </a:rPr>
                <a:t>LƯU HUỲNH</a:t>
              </a:r>
            </a:p>
          </p:txBody>
        </p:sp>
      </p:grpSp>
      <p:pic>
        <p:nvPicPr>
          <p:cNvPr id="12311" name="Picture 3" descr="C:\Users\Admin\Desktop\AXIT SÙNURI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1" y="1447801"/>
            <a:ext cx="2144713"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12" name="Picture 5" descr="C:\Users\Admin\Desktop\LƯU HÓA CAO SU.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7700" y="2274889"/>
            <a:ext cx="24003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13" name="Picture 6" descr="C:\Users\Admin\Desktop\HJHJHJ.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5276" y="4956176"/>
            <a:ext cx="275272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14" name="Picture 7" descr="C:\Users\Admin\Desktop\CHẤT TẨY TRẮNG BỘT GIẤY.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84751" y="4956175"/>
            <a:ext cx="1260475"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15" name="Picture 8" descr="C:\Users\Admin\Desktop\THUỐC SÂU.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19576" y="2463801"/>
            <a:ext cx="1457325"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57" name="Straight Arrow Connector 2056"/>
          <p:cNvCxnSpPr/>
          <p:nvPr/>
        </p:nvCxnSpPr>
        <p:spPr>
          <a:xfrm flipH="1" flipV="1">
            <a:off x="7067550" y="3000375"/>
            <a:ext cx="7938" cy="342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60" name="Straight Arrow Connector 2059"/>
          <p:cNvCxnSpPr/>
          <p:nvPr/>
        </p:nvCxnSpPr>
        <p:spPr>
          <a:xfrm flipV="1">
            <a:off x="7748588" y="3560764"/>
            <a:ext cx="404812" cy="2111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62" name="Straight Arrow Connector 2061"/>
          <p:cNvCxnSpPr/>
          <p:nvPr/>
        </p:nvCxnSpPr>
        <p:spPr>
          <a:xfrm>
            <a:off x="7467600" y="4660901"/>
            <a:ext cx="280988" cy="2952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64" name="Straight Arrow Connector 2063"/>
          <p:cNvCxnSpPr/>
          <p:nvPr/>
        </p:nvCxnSpPr>
        <p:spPr>
          <a:xfrm flipH="1">
            <a:off x="6426200" y="4699001"/>
            <a:ext cx="304800" cy="2952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66" name="Straight Arrow Connector 2065"/>
          <p:cNvCxnSpPr/>
          <p:nvPr/>
        </p:nvCxnSpPr>
        <p:spPr>
          <a:xfrm flipH="1" flipV="1">
            <a:off x="5921376" y="3560764"/>
            <a:ext cx="377825" cy="255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824291" y="847549"/>
            <a:ext cx="6599671" cy="461665"/>
          </a:xfrm>
          <a:prstGeom prst="rect">
            <a:avLst/>
          </a:prstGeom>
          <a:solidFill>
            <a:schemeClr val="accent1">
              <a:lumMod val="40000"/>
              <a:lumOff val="60000"/>
            </a:schemeClr>
          </a:solidFill>
          <a:ln>
            <a:noFill/>
          </a:ln>
          <a:effectLst/>
          <a:scene3d>
            <a:camera prst="orthographicFront">
              <a:rot lat="0" lon="0" rev="0"/>
            </a:camera>
            <a:lightRig rig="glow" dir="t">
              <a:rot lat="0" lon="0" rev="14100000"/>
            </a:lightRig>
          </a:scene3d>
          <a:sp3d prstMaterial="softEdge">
            <a:bevelT w="127000" prst="artDeco"/>
          </a:sp3d>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2400" b="1">
                <a:solidFill>
                  <a:schemeClr val="accent2"/>
                </a:solidFill>
                <a:latin typeface="Arial" panose="020B0604020202020204" pitchFamily="34" charset="0"/>
              </a:rPr>
              <a:t>IV- ỨNG DỤNG CỦA LƯU HUỲNH</a:t>
            </a:r>
          </a:p>
        </p:txBody>
      </p:sp>
    </p:spTree>
    <p:extLst>
      <p:ext uri="{BB962C8B-B14F-4D97-AF65-F5344CB8AC3E}">
        <p14:creationId xmlns:p14="http://schemas.microsoft.com/office/powerpoint/2010/main" val="5413786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8"/>
          <p:cNvGrpSpPr>
            <a:grpSpLocks/>
          </p:cNvGrpSpPr>
          <p:nvPr/>
        </p:nvGrpSpPr>
        <p:grpSpPr bwMode="auto">
          <a:xfrm>
            <a:off x="6973889" y="2398714"/>
            <a:ext cx="3176587" cy="1627187"/>
            <a:chOff x="5449389" y="2399211"/>
            <a:chExt cx="3176452" cy="1626326"/>
          </a:xfrm>
        </p:grpSpPr>
        <p:sp>
          <p:nvSpPr>
            <p:cNvPr id="27651" name="Line 30"/>
            <p:cNvSpPr>
              <a:spLocks noChangeShapeType="1"/>
            </p:cNvSpPr>
            <p:nvPr/>
          </p:nvSpPr>
          <p:spPr bwMode="auto">
            <a:xfrm>
              <a:off x="5449389" y="3276600"/>
              <a:ext cx="63976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20501" name="Picture 16" descr="giay"/>
            <p:cNvPicPr>
              <a:picLocks noChangeAspect="1" noChangeArrowheads="1"/>
            </p:cNvPicPr>
            <p:nvPr/>
          </p:nvPicPr>
          <p:blipFill>
            <a:blip r:embed="rId3"/>
            <a:srcRect/>
            <a:stretch>
              <a:fillRect/>
            </a:stretch>
          </p:blipFill>
          <p:spPr bwMode="auto">
            <a:xfrm>
              <a:off x="6379624" y="2399211"/>
              <a:ext cx="2246217" cy="16263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grpSp>
        <p:nvGrpSpPr>
          <p:cNvPr id="3" name="Group 49"/>
          <p:cNvGrpSpPr>
            <a:grpSpLocks/>
          </p:cNvGrpSpPr>
          <p:nvPr/>
        </p:nvGrpSpPr>
        <p:grpSpPr bwMode="auto">
          <a:xfrm>
            <a:off x="6873876" y="3830638"/>
            <a:ext cx="3324225" cy="2417762"/>
            <a:chOff x="5349875" y="3831136"/>
            <a:chExt cx="3323862" cy="2417264"/>
          </a:xfrm>
        </p:grpSpPr>
        <p:sp>
          <p:nvSpPr>
            <p:cNvPr id="27654" name="Line 6"/>
            <p:cNvSpPr>
              <a:spLocks noChangeShapeType="1"/>
            </p:cNvSpPr>
            <p:nvPr/>
          </p:nvSpPr>
          <p:spPr bwMode="auto">
            <a:xfrm>
              <a:off x="5349875" y="3831136"/>
              <a:ext cx="762000" cy="5334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20500" name="Picture 15" descr="ebonit2"/>
            <p:cNvPicPr>
              <a:picLocks noChangeAspect="1" noChangeArrowheads="1"/>
            </p:cNvPicPr>
            <p:nvPr/>
          </p:nvPicPr>
          <p:blipFill>
            <a:blip r:embed="rId4"/>
            <a:srcRect/>
            <a:stretch>
              <a:fillRect/>
            </a:stretch>
          </p:blipFill>
          <p:spPr bwMode="auto">
            <a:xfrm>
              <a:off x="6400685" y="4621548"/>
              <a:ext cx="2273052" cy="16268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grpSp>
        <p:nvGrpSpPr>
          <p:cNvPr id="4" name="Group 50"/>
          <p:cNvGrpSpPr>
            <a:grpSpLocks/>
          </p:cNvGrpSpPr>
          <p:nvPr/>
        </p:nvGrpSpPr>
        <p:grpSpPr bwMode="auto">
          <a:xfrm>
            <a:off x="5283200" y="3995738"/>
            <a:ext cx="2260600" cy="2252662"/>
            <a:chOff x="3759926" y="3995738"/>
            <a:chExt cx="2259874" cy="2252662"/>
          </a:xfrm>
        </p:grpSpPr>
        <p:sp>
          <p:nvSpPr>
            <p:cNvPr id="27657" name="Line 7"/>
            <p:cNvSpPr>
              <a:spLocks noChangeShapeType="1"/>
            </p:cNvSpPr>
            <p:nvPr/>
          </p:nvSpPr>
          <p:spPr bwMode="auto">
            <a:xfrm>
              <a:off x="4872038" y="3995738"/>
              <a:ext cx="4762" cy="3937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20502" name="Picture 17" descr="duocpham"/>
            <p:cNvPicPr>
              <a:picLocks noChangeAspect="1" noChangeArrowheads="1"/>
            </p:cNvPicPr>
            <p:nvPr/>
          </p:nvPicPr>
          <p:blipFill>
            <a:blip r:embed="rId5"/>
            <a:srcRect/>
            <a:stretch>
              <a:fillRect/>
            </a:stretch>
          </p:blipFill>
          <p:spPr bwMode="auto">
            <a:xfrm>
              <a:off x="3759926" y="4622800"/>
              <a:ext cx="2259874" cy="1625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sp>
        <p:nvSpPr>
          <p:cNvPr id="27659" name="AutoShape 36" descr="data:image/jpeg;base64,/9j/4AAQSkZJRgABAQAAAQABAAD/2wCEAAkGBhQSERUTExQVFRUWGBgYGBYYFRgXHRwXGhcXFxcZHRkYHCcgGBwjHRgaHy8gIycpLCwsFR4xNTAqNSYrLCkBCQoKDgwOGg8PGiwkHyQsLCwsLyksLCwtLCwsLCwsLCwsLCwsLCwsLCwsLCwsLCwsLCwsLCwsKSwpLCwsLCwsLP/AABEIAMIBAwMBIgACEQEDEQH/xAAcAAABBQEBAQAAAAAAAAAAAAAFAAIDBAYHAQj/xABAEAABAgMFBQUFBwMEAgMAAAABAhEAAyEEBRIxQQYiUWFxEzKBkbFSocHR8AcUI0Ji4fEzcrIVkqLCJIJDY3P/xAAaAQACAwEBAAAAAAAAAAAAAAADBAABAgUG/8QAMBEAAgIBAwIEBAUFAQAAAAAAAAECEQMSITEEQRMiMlEFYXGRM4HB0fAUQqGx4SP/2gAMAwEAAhEDEQA/ANtYLVjQkkYSQ5EPRb0OUqOFQ0PDQg6iAdx32l+ymKBKaPUZcXgreN0KWrGFOluFQOTZxyp9GpS8r2ZvqNMU5490Szr4lpyOLkPnAa8b1Kg6iydEj6qYs/6WlIKlLoASTQMBU5xnbRa0F1Yt0Amuic/No6PS/C4KVvc5Mcs8zrhAvaDaJMpOKYc+7LBqep+OUc+va/V2hVaJ0SMh8zDL6vFVonKmKyNEjgkZCKCFDpDmTJXkhsv9j0IKK2Ec4syMRpQ+Xxhk1tIjwPxhcIWUTClTg15VEEp++MSM23qNXlFVE8JSwSH+qxLdkxScSqK4uHiyGzuvbqSJKROxpWkAK3VF2o4IpXnAC99oTOChLSEIX7RBJD1LDuwJmKUo1G7wdvCFPWj8gVzBHx1jChFMu2RqllxUH6rEiEvR6chDUYlHTpD7RNZTBOQGUbKLMqShmU/Ij6rA6ZKYvoMvr6zi1OtLgMGajxVnEHiaxGQUpRLgpqcjWIyhjUl+pESF+NTHhopzrEIQpdRAZh5e+Duz09JtUtwa4gS75oUPE1gMmbXzp5cIv3JM/wDJkkuBjSDydTNFrkh0bZCySbSAtmWlQIWMwoEEeBZm6xrtsrI9jxgOZRCv/U7qvUHwjluxl4Gz2opPcUcJ82eOzzZfbSJspw6kKTT9SThMK0HfNnMruurtULWXrjHuf5RpLkUV3UCkDGUKAcfqLjycQti5GKzFxXGoHyAMFtj7KBZDKI7sycjwxq+BivEvb2HcmZtR+Rz+b96JBCHODEN992ozenSL9yuorQt0KSQFDNyz6Nxg9s9JezuRUsl+QLCA9xoEyfa1GrWgppwACX/4xTm2Zn1MpuivZ7bTuB+FTXJs4ZeFsnIxFKkICQO6gEvwck6P7omsNnKDNWoMEKWEjixNfh/EMt8sqs0xRbdQT/7HM+9ouklbF3JylVmguS2vZROWnEWUpyODkUyyEc/sb4QdXJPjWOlWuR2N0Hj93A8VgA+9UYBFnwofiPSMz2LxnoNQ3WMffklKZ8xP6sSeit4esa8CkAdpbMcSFBIOJLEnig5eSh5RrC96KzLawEJyxQKDeEKLGJXsyvfChsVOsXjdqZhxpOFf1n8xF25topkgiXPBw6K08Dp0i0q5MSRMQ40UjPCQd4AfDnSK8ohTpU2baMrl+0KX2ZuWPfVDnv8AMO3pYPvEn8JSakEjRQFcPKreTRzba6aZUialYwqbCzVc09HjQ2C1T7Gsl8crMiu6H4cPSDN93HZ72s43sKxVCxUpPMfmT9AiHcXUSxR0vddmYeJdlR87u8eolHNhBraPZqfYp3ZTkNqlYqlQ4pPwzGsCVJOb14ftAyxBH8Q7BT1hktbQ8LejRCj2XObOrZDr4RbuOSuZMwpYDV8gHi7L2VtKpAniQsyjksB9Wfi3PKC2yF2dlaUdsyUGqnypUJPWKsPhx6pXJOu5dFwysGFSQf1c+R0hsrZeWRkolP6qt8o6raLms9oQN1KS1FIYelDApexGABSVkkV4D9vfFp2dSGbp5KtKT+aMJ/pkrIS0g9PjE1l2RSpJKZQL11duT6Rt1XclTpUljqkjPnziOXdZSfw1ZflJ9DGHNRe5qWfH2ivsc6n7LoKSGWhQo+Y8jlAm8tm1yJaVkYpbtjQSQFeyofkPXPQmO0CehTiYllaltMt5Jz6xPLsCQlglJQoMQwKVJOjHTkYvUhTL4WRbLSz55tEz+YrKCiX4t5R17af7LETEqXZPw1j/AOFR3D/aTVB5FxzEc0tNy2hCjLVJmJUk1GBVPd9PF2hBxaZSkI8Mn4itSPL3xYVMQF4kHIg56itHhlos6k7pBSoaEEEeBj2z2MqIHi+VOkaXKZk0xs/4s1qbxI8TiHqI6TshfJmyEKFZksMU6qSO8nrqI5zImB0K9qWh+oGA+9MWrhvg2a0BTslRAVy4Hw9CYXe0mhirimdb+5ISTMl92aoLLZYiwJ5O1ebxWuaXgXPGhmkjxSD6mJ7utyXAPcmuw9lf5h45jmDENtBlzFBu8xfrSA5I6fMiQd7EVnkCVJSKUdVOZKvjGD2GtO7aFnMzAo9FPG8vvdkL5IUPc0Ym5bs+72eoONbKVypujw9TG4q7Bpj9oL1EqWqoKzp1+Xwi8q7SLr5zOzT4rmIB9YyG0khXasouSkFuukdRvGyhEixymoZ8gV4JBX/0jbqRpeUZ9oC8FhwDVUtHkQr0TGOVKeUDw+Uaj7R1vLkJ0VNKvJJb/KACEOgjl/EYnubhsgIIH7Qo/AJ0SpJ8C6T78MFJqGPX4xUvCSVyJqRmUKI6pGMf4++MY3UkEmriYftToYUVe0hQ6In0ZZbaqWrEQSh2ma8gts6ZHl0jE7Q32g20mxnEPzg9wrGakkZFteWsXrt2rmyye1S2I1L+GYp5wfkWKx2reKEomH8wZKj1aivGAYsiTrIhjIm/MgHc206Zm5MOFY8+tMxzHjEq5CpEztbKQHLmUDuqfMp0Qo8O6eRrAHaj7M7YmaZ9mWmYBVKQcC09AaK8DXhFG5tqZsqYZNrQqUo6LSUucnD90+4xc4x1XDgqMr2kdOl2iz3lJMmegYtUqDKSriNUqH04jkO22wc6xLKi8ySo7s0D/ipu6r3HTgNhapgxCZLXhmDUajPCpOo4HMacI1FybTy7SkyJ6Q5DEKqFA+o5+kRXHfsEn08tOpLY+fwimUeoSoFm89OcdG26+zNUjFOswKpVSpAqpHMaqTzzGvGMZdNzqtMxMqWl1qLD60AzeCpp7ip17YjbaTNlIlBkqSkJwHkGp7Q98Wr92NlT3XLOBR0Z0k8uEYu9thpljQl0ZN+Kh8xzzEXrl+0JUtpdqBajTQH/ANw+I8oE016R9QniSyQf2/Ums8u0WBVCZiB3pai1OKTofdGxuDaeVaKJUQoZoVQjw1HMRgr12o7ZRJVSoAHDSCmys+co7somWahRDeSo0+LGMnSpx1tpM6CqQlYYgdPlAq2XMsF5Zf8ASc/A6+MXLJ2oftAnDoQok+IavhFmTagQ4OIcRGW1LZnObcQAZfabqhvDQ0UOkSWbFLyqnUfMfEQYt8lC072eh1EDGKRUu2pzhXJkhifJpNyW5ak2hCm0PA/A5GJ1hJorwf4H4QAn3mlyEspWdA/pFaZOnq7qWHExjx235Yk0lTa7ZoTAJhKZpS7MmrcGH8RzK2zUJUcDA8+L+cdhsl3Tl5rHRqwJ2p+zNNqGNChLnDUpDK5KIqOtYZxZZt+aNI3knFw0Ur9zntjV+En9Klp94UP8j5Q/s3BeHpuWdZu0kz0FChhWHqCASglJFFDeGUPkhhBM/qv3M4uDZXJeH4CcRLFq8FpyPujYS5wtMpKx305jxDj3RhNmkdoiZKOdFCCFzXyZKziLMWUK9PCJFa0Vp8wb2jnAWdRNO76uYy3+qiZakyBojErrRk+Ar5QVv68ZdpCZSCRiWHJDMzv9c4yeylnwXnNBqxmCvJTD3Rlx0pojxShKpII7R2MffJSWd0y3575Ebna1eFVjH/3pP/X/ALRnb0kPeFn1dvILf5wY2ytA7ewp4zQfAFMZjwXJbkH2hp/Ds395/wAIAShGg+0WsuzH9Z/x/aM7JNM4kuSQ4BlsSym5xAMwDlkehofdFy8pe91DwPeBcMN2OdTrMUqUn2SR5FoUX9o0YbVNAyKsX+4BXxhQ8hFpnSrtvALQJczCVszJbfA1A0IgTekqZKT2tjUWB35J3svZGnQfzzxd5zCoKxEEFw1GPKN1s7tF2wYlImAbwOoFSpLanUcoHlilK4cDEJqS0sKXD9qzMlZKP7t5PnmmNhMv2y2uWEWiWhaDxAWnqCKp6iOT7TXJiH3mSHB77f5NoePnxjO2S8ZksvLWU8tPLKKUVJWgUvK6Z2ub9nspYx2SeUjRCjjSOQPeA6vGbv667VZk4lS1btRMRvjrTLxAjNXbt3OQoE/7kEpP7xuLn+1PITGU/HdV55GL8yGIdVOMdF7BLYr7QUzWlTSArSufNPHpmItX1st2Ez7/AGLAlaXKpZYIUk94j2SRp6astFmu63MpSUomZhY/DU/HEmivF4NXPZVy0mXMmCan8uIMSnnoTzo/DWMXT2F/qT3HtVKtIwKASsistTF+Le0Iq3tsVJWD2SUh80EUPThAy/8AY5Ew47Orsl54dH4hsvCILq2ltNmPZ2oGYnIKHeA4/rHvgikmMKPfC/yf83Mffez33ZYajZy1OR5gu0ai59tJXZBCTgUGASfhxiXau71WuZLmyCFoWAhRH5SNSNA3pESNgrOgBUxRWeB3fcIHkoYk8bxq3v7BFNtnTkkJUQdHp6QDkyLbZ5jpJCiaoNUq+frBG03tLs7MCU+g5cYP2a+ETZQUghYOR5/AwrKWhOV8C112LKLWSQTQgNTLEzqbkIksykTXKhR6fWsDbdLUqUUoBKiCKZgHvHxMZGy2m1WLuvMlg1Qp6dNRAcMU3qkVptbHQRs/LSXl7tXbMeGqfCGz0LRUhxxHxgbcm2EqfRJwzNZaqHw4wel2t8xHQuL2YKpIoJLspJwnhoYnTadDunjpEyrvQQcO6T5eUU5sspOFQ88vAxdUVdlm02RM5BlzkBaTRviOHhGGvj7O1odVnPaIzwGix8FesbGWtScqj2T8Iml2wOEpoeBp5HUxKTRabic22emmVaE4gQ7oINM8qdYs7atInpW27NT/AMga+oMbi8bkk2kOoYVjKYAynHHiPqkYDb27rSJiDNSVyAQNx8JGVdUKi4WmqD4sumeoBC8lTVCXJBKjkB68hzi9d5w3ks81P1oSYmslpk2dRKUGWjCB3au5JfXzgSq9k/elTkqSxUSHLZjhBfDnPsHzZnOS17fU2yd68bM+gWfIExb2vmf+fYk8K+ax8ozN07SyhaZc6ZMSyErFP1JbXnE18bWSJtslT0zBglgUOfeJLRl9PkvgBklDU6aNV9ow/Bkf/p/0VGalCkS7W7a2a0y0JRMYpXiOKgYJUNHfOA8raKQ39RMVLBkvgFGcUuS7bQ4B6iA6ksSIuWi/JBSR2qHcfmEC5l7SCT+KBwoS/l6wJ4J80bWSPuUL2sQVNKiKlKP8Ex5AK9r4UuctSSyXAT0SAkHxAfxhQbSwTmgT2cPlKIIILEQo9EsmNggyNq5mDC7HIkMHHz+UC7XaApTgNEZTXjCIz4RSSXBbbfJLKX5RIZwCgMw+XpWIQkijx4mWXiygzJvJUlO6ognT9uEd52fnyZtlQJSkrSEgEpZ3becPm8cK2W2UmW2aZaFJSEjEpanYBwBlqdBGru24rVdU8zCd1mCk1QoH2hplr4QGlxe4XFBzeldzfzbbMkOFgzpb0dgtI5HJXQtGU2m2hStbJUSgAM9C+oOrjKsaO6dr5Nq3FtLmGjHJX9qj6H3wA2olWZzmSPZDjzeKVp8DuCLhk3jue3CLVhBSwlqyUTVv7RmOsH1VO+W0BIp+0BLLtGjAMKgGDUfp4Q6aFz0sC4OruIBOcr3RebVJ3JUFrXsyiaHevOoPhCu6xiSkIDBnJb2j8hAq4haZMzApby6liHAHI6GDksYlBDsVfR90K55amoRF91ywbYNsEptC0TElKXZKzkw4xsAmXNDljTvD6rAC37ChQpvDgfnGdNitdgUVSVFcvWWqrfLwhuMNKqjDqXDD9/bCImbyN1WYUmn8QFk7QWqwkItCTNljJf5gOusaDZ/biXPOBQMuYB3Fa8WOsFLeiVMSygCDF1XBab4kV7n2jlWgPKW/FJoR4QZTNCgxqOBjI2S7LDImYgwXxxH0FBByRaVPoUaF6/xGo6kaeJvsXJlgOcsv+g/AxTWxLEV4Ghi0m2jjEyyiYGUH5jMQSkwTg0UZM4poQ446iLkuYCklwRrFeZZlID/1E8RmBzGsQYw2JJ+Hm8TdcmSpeGysia5KSxzALAxitqNkbFKs0wIQpExKSpK3UapDsXLEHKgjoRt5T3hTiA/mNID7T3MbTLODfTQqlsPNJ+EaUvmML/1ajN17XwcBxwu0jUXrskA5lkgj8p9OUZOYMJINCKNDCkBzdPPC/MPM2PDMiPEIb2gi7AEuKHy3Jiv2giaUWBPFm9SfdFWQb926QomBHFXgBCgZZCgae+Ltls7/AF5xDLSnUt1idLiWpQyNMiznnkPHjEKKT6jjD0IfieTQ5ApQeHrBG47uXaJqZMoHEo58GqSeQEQgOFnIz3YIXdcky0TES5SVDEQA7kAcSWy1MdLsOy1mEsCVhUtOZUxUTqa5dIaZa0Fw6VJyjMnXAnLq9MtOllu6dkJt3IK5K+2xN2gZnZ8hqKwesl/ypkkqWzCikHjwbR/KB9ybYAqEqeOzWe6o91XjoYj2nuQqSZkkDHmRkVD4mFk1J2+TsYnDJSey9zOXnKsqproCpQrQsUvpR6QKtS5qjhwl+WXnBW5dll2tSjMUZSUtmkuTyf1g9aLrlSQEpGJtTX9o3LIoqkdWWaGPyRZBZNl7NLQFLcqObmj9BEcy1Jk/0k5eA8oZbrwVh6ZRFct7JmzBLWmpyUA4PyMJuTZz25P1OzQWW2drLSopw4g5HIH4wOvO71TlApLFPd0rm4PGL85yCEdB8ID2W3TbOppqSpHtfvAMScpawfHAYunaudIIRaAVpyxNvDr7Q98a6WuTaUOkpUOIP00A5CpVoRmFc9RAq0XPMs6u0kqPUcOBGojoRm1yBaTfswhbtmeymCdLAJDjLQxlto7TOKqIU3InxoI1ln2sWpAC0AKdiRUdQMx0jOXztEQogVVyDRba7BsSlqRl7VfYamcFLmvaaZbYjyHKAtukdqvupSonOCUlK5ABUQoe0KN1EGUmzrSlKXKGTLxtUpZmIcg95JLv4Rori27lzWCvw1+yfgYArvx1M9OUVbws0uaQXCVe0zZ8fnE00AlgkvMtzpdqv7s0YkqBPP5QIt+0sqYg45eFftJyJz8I57abdMlns1qJKaZvTrEMy9VswcxtzUioxwZIW+TRXjtmsrWApTMEj4mKtj2mmJYCYpKSQ5fIDKMlabUpKsTgg5pNCOh1gtdl4SSkkliBUH6rAaOc6Tpl/bPatMyYMOEqbeUkM9NeJjDTpeNZVxMEZxC1qUAwJoOHKEiSANG1g0VQOeWUlpvZFA2MJDnWKkwB4uWyc5LVApFQIMaAnmAaDwiQTgPlDVOC1H5GHBD/AF0iixOOEKPSvpCiFFqWWSC1H1+uTw9FpCXagUGINQaeseTJmLmMj8PlEM1FOsQlnktZJZyBrHQ9iUS7FZ1TlVnzxhQM8Mp6qr7RHkIwd32PEsB3fMctY1hV9ctBFXQbHDVuy2bWcWMEgu9CYMSL97RkzBUlsdBTnGdBj3FGAmXDDKqkg7e1jbeNQK+DN6QNtltK2SnEpVAA5J6CJrDepSMKt5HDh0+UWrus0uVOTPS5SH1ycM7coz6VsV0uf+jTjkV3w/0fsWbiXbZXel7vBWZ8soktM6aSXYeHxeLlu2jGSSVdBAi0W0qNfMwlOTbGfE8R6tixZEoW6VkE8Hi/d11Jk4ljUMnk+cBZtxqUQtKjiFQxavKNBPm9lLQmYoOkDEf1HOF8jajS7mGUbZb5iFAy2UE95J18YL3bekm0pwOApqoVQ/uOYiH7giaHFDoRlA623PUYgUqGS008XEM46Sow9whbNmVI35BI5A+h+ETXbf6gRLnAhWQLeo06ikeXFfc4LEqagrBymp/7D4jygpeU6WCFEJBGRNII6RlW9mU72TLRUkpOoDRjL5tMpJCpaa1xEl3i/tRbgtWIKBSAIxt8zQe6YJjj3Oh0+PSvEJbTeuI4Uipi2mxzFIZjzeB9ksW4DqfOCt1X8qXuTElQ0OsHvembyZpPYHLuxaaisVlKWS3DPjBWfbzMXiScLafPjEV6W55f9NOP2h7z1imq4ByhmxwtPYF2qWsqx97jCVaUhiHHtA5D4xbu4mY7MSNMj5RZVdImfpVxygfyYjdFaVZkTgMiIB33ZES5mFKnAFesEp9yTZJxYmcsCMn6QCtaF4jjqdS0bhGnyVktR+TPZNowjOnOLNqvFC6AM3B2IbnrFBgebQ3sXyHvgwqJIf5xIqWlu8PT3wzAdfICPCkHLyiix5SBm3n8o8ADRGuzw9FnMQo8aPYkTLppCiyEgS9A3Uw1MliwViAOYyh9iWknUhtedPdEUyfhJSPCKIHrnkgAq1PuHwgmIyMieUEqS78T8o0FgvMLoaK9ekZaGsc1VF+HCGiPYwGPYu2FRAJduUUCYYslqGIGxLG3WRWg3ZbSFbgQVK/SHfwidVxTFhproSfyjM9TpFXZC9kWeYVTFYVH8xybg8dGkSkTUpmO2IYgMsw4hXLuzObJG6gqRnLosvZ0HdSMjXpUw+bIE0HEcz5QQt0tkkIBUSdIAyrlX2omrmKSR+VOTcC+YhOK1TcvYF9SNNjnWUkoOJGqdPDgYPXXfCJwwkb2qVZ+HHwiMXih8BIc+XTkYqTboRNW6aYCKgtXViIOnZUkHZNjCHUjI6cOkYzaW0HtjjoGGEco0N+Xx2aEpFVK04DjGAv68lLIxjLUZwxiTe4z0kJJ+JWwOtN6KStklwaEGoIh3+mqXXCW4RdsFhlp32cnU/KCP+piX3iFJ4aiDN0EyzdgiwXmqUrCtLp9/wC8HxJlzQ9GPDT5RWtQlTEFYIIZ4BSreqWXGXKNVW4N421aI5uJMxQfEAWfX94IosqcIX2gU9MJDERQlyVLdUp1DUaiLCbrWpLk4VO4EZfBeWcdFJim3TiOJBwq5RSm3nOlLdbvkxqFN6GJZl7TJKgJiHGqh7oNTL4kKs5UcC3oxzfpmDGVaEr7MzF77QGaRTCBXxgLOViJUTBietHZkcoCTAMjT6yg6KzxcKjdo8VLfiI9xM3HVj9eUIDh86RKGYach6xoVIgvkY9lJrUt7o9BIyPxh0xClHIfWvjFEPJiyYjXNUaOWiZKzkQ4Hn1iGYsEZeMQhbEr6pCiiFkZFX14woslBOxI0cUr84ddstOMg5KpwYZv1glZdmrQv8uAH26e4V90GbDsYhJda1KPAbo+cU2LT6nHHl/YD3jZpIQkfmcuxdWrbumgivZromKS5QUcCaU0pnHRLNs0Uh0oCeJOfUnM9YltFwywl1zKtkn6rE3F31Un6VX1MNIWUBlqfmzRcBgleN05oSgP7RceIBrACYkyVM4UOX17oE1Q/g6t8T+5daPezhkqa4cRITFWdNO90Vp8ukaTZ3aC0FIQcJlo/MRVuA4mBFlsKpywhOZ9w1MGrzKbNIZH9qeatVHpCnUZOILlmZG2sN4iak4FJIypoeDRXtckGii/1yjm1xX2uyqJSygrvJOvN9DWNLdG2SCJippCVZ4dCNAIuWNoxVBKfJLMhPnQeQhXJZZqVF1pKPZwsATwLv5xj7ftitamSSx8PCIrBtXaJKiUpBSc0qc+R0MUsb7mZ5FHZmn2xtCAgpyWC4+Uc+mLVNNINWi9u1KlzAylacBoIFy5oC92g1huKpHVxRrEvNzuErNiLJNBQRbnXKlVU1PAxRWlS0ljElhvRUvdXvDjqPnA2pN2KzTsYqzAOlmfMZHw4wJmKwqKS/Vs4LXxbEzVAaAZxXs0zCd44k6vUt8YIl7B4QnFXH7HlwWnDPCkimSuDRJee0uCeXQ0vln15xHfQFmUkgpKV1AFCOfviazqlz0gLAUDrqIxKXuthDJkU5XQQs86RaQwUlTjLUeGcBdp9kUyJZnIUMPsnNzw4xDeWyEyQrtJZKkCoUnNPVvWKF/3xMmhCVrcJHBq8S2sEgt9gbi1FyXAGWpXGPTXP3Q1mNDEgJalYKLtjECPUh3AFfrSHKT5Q0TKxCj2UrCXOUWZxq4ikq0eUWU1AyiyDZUwA1Yvzhqkgkt8o8mygxrDZdBEIehEKEz5lvCFFEOzyCAoFQxDUZQTnW2WkMiUHIFVBv3h9y3WmYSpWSSN3jR68uUaVo42f4l4U9MVYjg6JLGnJ7vfb2MZNnz1jJbckke8CsVp01OEJ7MBQzPHqDG7KIp267ETQyhXRWo+uEAh8Vd+ZbG59FFrZv8APf8AQwlrKpgZRJbJ4B226+EdGseziUj8QYlOdSAz0oPPxhWnZuUrIFPQn0LiDy+J41KqYH+inH+7f/H3/wCHJOzVLNMtRxi7IVjDp0zGo+Y5+kbG8NiCe6sHqCPR4ydtuqZZpwLbySFA1Yj5aGD4+qx5doPcawzy4fVwa+6bs7GWx/qLAKj7KdE/Exlr6tvazSR3E7qfifEwQG1YmImIO5MXQEmhfOunCsBShqcIx0+OWtznydPHJT3REUxGuXE7Q1Qh4KVhLDwTmWgJQA9QM4pFMQ2mU4zjSCYpQi7krIV2wrUQd4cTn5xekysCaJgdZZOE/ODiSZiWBrw1PjrFS4F+o6mUVaWwKk3mpKmbdfWkK02gTDygmrZxRRjBBJ0YmBwu5WTFJ4NAFnh2NdP1El6+GVXKSA7gluYglMuwpUkKUGo4GbRLZbhJViW7D2asecE5jpbGyvZWksqBZOotpY2Xl6jS/JsgffF3YiFMSGYKBcN00gT90VKWCCEk90mgPL+Y1ygpYBQCjitRCR8jFedZkL72KeRw3UjxzPgIrDHK/Xt9efsISzxj8xt03wsgpCTi4DeB5hoxu0F1LlzVLUAyiTukFnNAW7vSNvLkMnCo9mn2Uhkkf3fm98RT7TICCnA4IHJjrvfQh6KURV9Q7OclJAhomQZvREtIdBerNp5wGE0Yhu0Jy/eC2MRepWJCw7Vj1SIt2qzpBdIoeeRiuzAk56RSd7mmqdEBkhh1qI8SpssuMS4nrDQsDzrrFkEVV+MMM5s4ekgvEaJYdzlEKJMZOkKEu0JeiafXOFEIfQl22GejeAAfRRZx0GUHpSiRUMeDv74isFoxy0q4iLEeMzZXkk3JbhNKgtCXA2YpgTwH1lA+Xb1YHOAk1SapSRmxeqT1ixbrVgCWIBJYOkkdN3IwGv0KUUkvhyLAhzpnU+UZxxvkb6fEptKXf9P57hcW5BS4Ul2G69XIcCIVW5kodCsSvyBlEDiRwgNbgJYQZcgTEMN4EuCNKZM/vhyyqSlCk4ghYDoUWUA7kcXzq+sE8JUMf0kGk134v/j2/NB8piheN0onJZY6HUdDFmTaJaUpALAszkmp0cxPMSSKUPR4W3i7WxzZQ0s5btFs0ZSmzBcg9M351gGmepG6qoGuo+Yjpl6bPzFnFjCzoCMNOA0jJW66qkEMRQjWPS9JmWSCTlbOdmlLp56oLb/AJfI0I4w1ojm2dcolqp1H1kYfKXiDjxGo6/OHTpYOqjlXzEYaoQ54UaGivgrFiUuGKEIRZQdsF5aKOE6KHxgyLOZiWCVLVoWDDm4jGy5rQZu+/VoR2bvLJcp/f4QDJ02PI7aFZ4pQt4vt+3t/oITLEEl1zAlTVTLqT1agjwWVQ7kpuKl7yvLIRdu21JAdKQsMWYVfgYD3vtSJYKXw/pTX36QWGOMfSvt+5y/EnN07v2LC5CQca5mM6A/DgeTRQt17y0ZAI5ksedBnWMneG1C1Hd3eeZ8zASbaCouSSeZeDrE++wWOKT52NHeW1eI7u9zNB5DOAi7XMnKCSSXOWQ8opFUXbP8AhyzMPeNEfE+EEUVHgPGCjwRXpNGIIHdRQt7Wp+EU3IblkYaFRPgOH61gYQnl2jI0fzhtomkv8umsMkU73u/ekOK9Irg1yRmW9Q0NRLPTxhTAxcPDAomsWZJFSRy+uURmSdaiJdKDPWHFFA3lEKGYBxPkI9j1hwMKIQ+gruvvCAlQoKBtB8YPypgUHBcGMFYramaHGfCCdivJco0y4Rw+q+HKXmxc+wnj6txk4dRs/f8Af9zWtEP3NOIqZyeJJ8gcvCBB2kOiR5mCl3WjHLCiRi16xx8nT5MSuSofx5FJNwl9ihNusCY0vGigLju0PdGgd4qyLuSooVMUtYVlRw75HNuHyjRGIpNmShwkBL1LcYysrocj1Ukuf59SsbIp2BZLZglwdN2oPWJ5MkpSApWIj8xAD+UTRBOtiUEBRZ8icj48YHblsAuUthFEAto7sKmmAOwZXTQ+FY0AWNCPOM/ed+KxlMsgJFMQq51blpDPSRyeKnj5AZVFQfibLv8Az3MxaLE4gJarsKTiRQj6bpGqCYnl3KqYHZk+0qg8zHqkmzzsW4y/89zDJVio2Ffs6Hp8oYRGvtOz0slkAzV503U/MwJtt0zQkqmgDgocOfH16xvTsd3pusvyzA0eGHlJH1pDTGTprc8j1K2hQ6RLClAEgDMngBUnyjSI3W5Har7VKScCikkEHo30Iytptil5kmLd+XmJswlIZOSR+kUHic/GBkMR2QlJ6nYnjwQQu+5Jk00Sw4nKCxl2ayVmHtJnsiv8eMWzAOuy4lL317ssZqNIo3tagte6GQndSOXHxizee0i54w9xHsg+T8ekC2jDdljAIkqzPHnrHiJsZLJSSwhdqY9l8j4HWHTVDSIUMEwHrD1yqAtnHkmW5ppBuzWJMyUUg735S2v7xCAQhouJmSwKGo0ZqxTWOLgwwIL5xCFj7zCiBX1QQosh0K6VEKFY2Ksh0hQoEJfFv7RkEtn1nHmdYUKEOt/BYD4b+N+TNLCMKFHmDsHggXtH/R/9kwoUFwfiR+qJ/wBM49IhVChR6yCVs83kk3GNsI3DLBmBwDXUPFjaCYe1wuWGQeg8IUKDv0I2vwWFrvlASwQACU8Iym2ebaNl5woUEyekPL0GMkdxXJVOVIjhQoVid7pvwkeGB97H8NXQeohQoIgmTgzs7M9fjBC45YM0OAa6iFChlCZptpZhTZzhJT0Lekc+JhQoHLkvsOESCPIUUQauPJcKFEIW5oY0iumFCiEJrL3jF6yzCBQkZ6woUQgMnHfMSDSFCiEGPChQohD/2Q=="/>
          <p:cNvSpPr>
            <a:spLocks noChangeAspect="1" noChangeArrowheads="1"/>
          </p:cNvSpPr>
          <p:nvPr/>
        </p:nvSpPr>
        <p:spPr bwMode="auto">
          <a:xfrm>
            <a:off x="1524000" y="-2127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7660" name="AutoShape 38" descr="data:image/jpeg;base64,/9j/4AAQSkZJRgABAQAAAQABAAD/2wCEAAkGBhQSERUTExQVFRUWGBgYGBYYFRgXHRwXGhcXFxcZHRkYHCcgGBwjHRgaHy8gIycpLCwsFR4xNTAqNSYrLCkBCQoKDgwOGg8PGiwkHyQsLCwsLyksLCwtLCwsLCwsLCwsLCwsLCwsLCwsLCwsLCwsLCwsLCwsKSwpLCwsLCwsLP/AABEIAMIBAwMBIgACEQEDEQH/xAAcAAABBQEBAQAAAAAAAAAAAAAFAAIDBAYHAQj/xABAEAABAgMFBQUFBwMEAgMAAAABAhEAAyEEBRIxQQYiUWFxEzKBkbFSocHR8AcUI0Ji4fEzcrIVkqLCJIJDY3P/xAAaAQACAwEBAAAAAAAAAAAAAAADBAABAgUG/8QAMBEAAgIBAwIEBAUFAQAAAAAAAAECEQMSITEEQRMiMlEFYXGRM4HB0fAUQqGx4SP/2gAMAwEAAhEDEQA/ANtYLVjQkkYSQ5EPRb0OUqOFQ0PDQg6iAdx32l+ymKBKaPUZcXgreN0KWrGFOluFQOTZxyp9GpS8r2ZvqNMU5490Szr4lpyOLkPnAa8b1Kg6iydEj6qYs/6WlIKlLoASTQMBU5xnbRa0F1Yt0Amuic/No6PS/C4KVvc5Mcs8zrhAvaDaJMpOKYc+7LBqep+OUc+va/V2hVaJ0SMh8zDL6vFVonKmKyNEjgkZCKCFDpDmTJXkhsv9j0IKK2Ec4syMRpQ+Xxhk1tIjwPxhcIWUTClTg15VEEp++MSM23qNXlFVE8JSwSH+qxLdkxScSqK4uHiyGzuvbqSJKROxpWkAK3VF2o4IpXnAC99oTOChLSEIX7RBJD1LDuwJmKUo1G7wdvCFPWj8gVzBHx1jChFMu2RqllxUH6rEiEvR6chDUYlHTpD7RNZTBOQGUbKLMqShmU/Ij6rA6ZKYvoMvr6zi1OtLgMGajxVnEHiaxGQUpRLgpqcjWIyhjUl+pESF+NTHhopzrEIQpdRAZh5e+Duz09JtUtwa4gS75oUPE1gMmbXzp5cIv3JM/wDJkkuBjSDydTNFrkh0bZCySbSAtmWlQIWMwoEEeBZm6xrtsrI9jxgOZRCv/U7qvUHwjluxl4Gz2opPcUcJ82eOzzZfbSJspw6kKTT9SThMK0HfNnMruurtULWXrjHuf5RpLkUV3UCkDGUKAcfqLjycQti5GKzFxXGoHyAMFtj7KBZDKI7sycjwxq+BivEvb2HcmZtR+Rz+b96JBCHODEN992ozenSL9yuorQt0KSQFDNyz6Nxg9s9JezuRUsl+QLCA9xoEyfa1GrWgppwACX/4xTm2Zn1MpuivZ7bTuB+FTXJs4ZeFsnIxFKkICQO6gEvwck6P7omsNnKDNWoMEKWEjixNfh/EMt8sqs0xRbdQT/7HM+9ouklbF3JylVmguS2vZROWnEWUpyODkUyyEc/sb4QdXJPjWOlWuR2N0Hj93A8VgA+9UYBFnwofiPSMz2LxnoNQ3WMffklKZ8xP6sSeit4esa8CkAdpbMcSFBIOJLEnig5eSh5RrC96KzLawEJyxQKDeEKLGJXsyvfChsVOsXjdqZhxpOFf1n8xF25topkgiXPBw6K08Dp0i0q5MSRMQ40UjPCQd4AfDnSK8ohTpU2baMrl+0KX2ZuWPfVDnv8AMO3pYPvEn8JSakEjRQFcPKreTRzba6aZUialYwqbCzVc09HjQ2C1T7Gsl8crMiu6H4cPSDN93HZ72s43sKxVCxUpPMfmT9AiHcXUSxR0vddmYeJdlR87u8eolHNhBraPZqfYp3ZTkNqlYqlQ4pPwzGsCVJOb14ftAyxBH8Q7BT1hktbQ8LejRCj2XObOrZDr4RbuOSuZMwpYDV8gHi7L2VtKpAniQsyjksB9Wfi3PKC2yF2dlaUdsyUGqnypUJPWKsPhx6pXJOu5dFwysGFSQf1c+R0hsrZeWRkolP6qt8o6raLms9oQN1KS1FIYelDApexGABSVkkV4D9vfFp2dSGbp5KtKT+aMJ/pkrIS0g9PjE1l2RSpJKZQL11duT6Rt1XclTpUljqkjPnziOXdZSfw1ZflJ9DGHNRe5qWfH2ivsc6n7LoKSGWhQo+Y8jlAm8tm1yJaVkYpbtjQSQFeyofkPXPQmO0CehTiYllaltMt5Jz6xPLsCQlglJQoMQwKVJOjHTkYvUhTL4WRbLSz55tEz+YrKCiX4t5R17af7LETEqXZPw1j/AOFR3D/aTVB5FxzEc0tNy2hCjLVJmJUk1GBVPd9PF2hBxaZSkI8Mn4itSPL3xYVMQF4kHIg56itHhlos6k7pBSoaEEEeBj2z2MqIHi+VOkaXKZk0xs/4s1qbxI8TiHqI6TshfJmyEKFZksMU6qSO8nrqI5zImB0K9qWh+oGA+9MWrhvg2a0BTslRAVy4Hw9CYXe0mhirimdb+5ISTMl92aoLLZYiwJ5O1ebxWuaXgXPGhmkjxSD6mJ7utyXAPcmuw9lf5h45jmDENtBlzFBu8xfrSA5I6fMiQd7EVnkCVJSKUdVOZKvjGD2GtO7aFnMzAo9FPG8vvdkL5IUPc0Ym5bs+72eoONbKVypujw9TG4q7Bpj9oL1EqWqoKzp1+Xwi8q7SLr5zOzT4rmIB9YyG0khXasouSkFuukdRvGyhEixymoZ8gV4JBX/0jbqRpeUZ9oC8FhwDVUtHkQr0TGOVKeUDw+Uaj7R1vLkJ0VNKvJJb/KACEOgjl/EYnubhsgIIH7Qo/AJ0SpJ8C6T78MFJqGPX4xUvCSVyJqRmUKI6pGMf4++MY3UkEmriYftToYUVe0hQ6In0ZZbaqWrEQSh2ma8gts6ZHl0jE7Q32g20mxnEPzg9wrGakkZFteWsXrt2rmyye1S2I1L+GYp5wfkWKx2reKEomH8wZKj1aivGAYsiTrIhjIm/MgHc206Zm5MOFY8+tMxzHjEq5CpEztbKQHLmUDuqfMp0Qo8O6eRrAHaj7M7YmaZ9mWmYBVKQcC09AaK8DXhFG5tqZsqYZNrQqUo6LSUucnD90+4xc4x1XDgqMr2kdOl2iz3lJMmegYtUqDKSriNUqH04jkO22wc6xLKi8ySo7s0D/ipu6r3HTgNhapgxCZLXhmDUajPCpOo4HMacI1FybTy7SkyJ6Q5DEKqFA+o5+kRXHfsEn08tOpLY+fwimUeoSoFm89OcdG26+zNUjFOswKpVSpAqpHMaqTzzGvGMZdNzqtMxMqWl1qLD60AzeCpp7ip17YjbaTNlIlBkqSkJwHkGp7Q98Wr92NlT3XLOBR0Z0k8uEYu9thpljQl0ZN+Kh8xzzEXrl+0JUtpdqBajTQH/ANw+I8oE016R9QniSyQf2/Ums8u0WBVCZiB3pai1OKTofdGxuDaeVaKJUQoZoVQjw1HMRgr12o7ZRJVSoAHDSCmys+co7somWahRDeSo0+LGMnSpx1tpM6CqQlYYgdPlAq2XMsF5Zf8ASc/A6+MXLJ2oftAnDoQok+IavhFmTagQ4OIcRGW1LZnObcQAZfabqhvDQ0UOkSWbFLyqnUfMfEQYt8lC072eh1EDGKRUu2pzhXJkhifJpNyW5ak2hCm0PA/A5GJ1hJorwf4H4QAn3mlyEspWdA/pFaZOnq7qWHExjx235Yk0lTa7ZoTAJhKZpS7MmrcGH8RzK2zUJUcDA8+L+cdhsl3Tl5rHRqwJ2p+zNNqGNChLnDUpDK5KIqOtYZxZZt+aNI3knFw0Ur9zntjV+En9Klp94UP8j5Q/s3BeHpuWdZu0kz0FChhWHqCASglJFFDeGUPkhhBM/qv3M4uDZXJeH4CcRLFq8FpyPujYS5wtMpKx305jxDj3RhNmkdoiZKOdFCCFzXyZKziLMWUK9PCJFa0Vp8wb2jnAWdRNO76uYy3+qiZakyBojErrRk+Ar5QVv68ZdpCZSCRiWHJDMzv9c4yeylnwXnNBqxmCvJTD3Rlx0pojxShKpII7R2MffJSWd0y3575Ebna1eFVjH/3pP/X/ALRnb0kPeFn1dvILf5wY2ytA7ewp4zQfAFMZjwXJbkH2hp/Ds395/wAIAShGg+0WsuzH9Z/x/aM7JNM4kuSQ4BlsSym5xAMwDlkehofdFy8pe91DwPeBcMN2OdTrMUqUn2SR5FoUX9o0YbVNAyKsX+4BXxhQ8hFpnSrtvALQJczCVszJbfA1A0IgTekqZKT2tjUWB35J3svZGnQfzzxd5zCoKxEEFw1GPKN1s7tF2wYlImAbwOoFSpLanUcoHlilK4cDEJqS0sKXD9qzMlZKP7t5PnmmNhMv2y2uWEWiWhaDxAWnqCKp6iOT7TXJiH3mSHB77f5NoePnxjO2S8ZksvLWU8tPLKKUVJWgUvK6Z2ub9nspYx2SeUjRCjjSOQPeA6vGbv667VZk4lS1btRMRvjrTLxAjNXbt3OQoE/7kEpP7xuLn+1PITGU/HdV55GL8yGIdVOMdF7BLYr7QUzWlTSArSufNPHpmItX1st2Ez7/AGLAlaXKpZYIUk94j2SRp6astFmu63MpSUomZhY/DU/HEmivF4NXPZVy0mXMmCan8uIMSnnoTzo/DWMXT2F/qT3HtVKtIwKASsistTF+Le0Iq3tsVJWD2SUh80EUPThAy/8AY5Ew47Orsl54dH4hsvCILq2ltNmPZ2oGYnIKHeA4/rHvgikmMKPfC/yf83Mffez33ZYajZy1OR5gu0ai59tJXZBCTgUGASfhxiXau71WuZLmyCFoWAhRH5SNSNA3pESNgrOgBUxRWeB3fcIHkoYk8bxq3v7BFNtnTkkJUQdHp6QDkyLbZ5jpJCiaoNUq+frBG03tLs7MCU+g5cYP2a+ETZQUghYOR5/AwrKWhOV8C112LKLWSQTQgNTLEzqbkIksykTXKhR6fWsDbdLUqUUoBKiCKZgHvHxMZGy2m1WLuvMlg1Qp6dNRAcMU3qkVptbHQRs/LSXl7tXbMeGqfCGz0LRUhxxHxgbcm2EqfRJwzNZaqHw4wel2t8xHQuL2YKpIoJLspJwnhoYnTadDunjpEyrvQQcO6T5eUU5sspOFQ88vAxdUVdlm02RM5BlzkBaTRviOHhGGvj7O1odVnPaIzwGix8FesbGWtScqj2T8Iml2wOEpoeBp5HUxKTRabic22emmVaE4gQ7oINM8qdYs7atInpW27NT/AMga+oMbi8bkk2kOoYVjKYAynHHiPqkYDb27rSJiDNSVyAQNx8JGVdUKi4WmqD4sumeoBC8lTVCXJBKjkB68hzi9d5w3ks81P1oSYmslpk2dRKUGWjCB3au5JfXzgSq9k/elTkqSxUSHLZjhBfDnPsHzZnOS17fU2yd68bM+gWfIExb2vmf+fYk8K+ax8ozN07SyhaZc6ZMSyErFP1JbXnE18bWSJtslT0zBglgUOfeJLRl9PkvgBklDU6aNV9ow/Bkf/p/0VGalCkS7W7a2a0y0JRMYpXiOKgYJUNHfOA8raKQ39RMVLBkvgFGcUuS7bQ4B6iA6ksSIuWi/JBSR2qHcfmEC5l7SCT+KBwoS/l6wJ4J80bWSPuUL2sQVNKiKlKP8Ex5AK9r4UuctSSyXAT0SAkHxAfxhQbSwTmgT2cPlKIIILEQo9EsmNggyNq5mDC7HIkMHHz+UC7XaApTgNEZTXjCIz4RSSXBbbfJLKX5RIZwCgMw+XpWIQkijx4mWXiygzJvJUlO6ognT9uEd52fnyZtlQJSkrSEgEpZ3becPm8cK2W2UmW2aZaFJSEjEpanYBwBlqdBGru24rVdU8zCd1mCk1QoH2hplr4QGlxe4XFBzeldzfzbbMkOFgzpb0dgtI5HJXQtGU2m2hStbJUSgAM9C+oOrjKsaO6dr5Nq3FtLmGjHJX9qj6H3wA2olWZzmSPZDjzeKVp8DuCLhk3jue3CLVhBSwlqyUTVv7RmOsH1VO+W0BIp+0BLLtGjAMKgGDUfp4Q6aFz0sC4OruIBOcr3RebVJ3JUFrXsyiaHevOoPhCu6xiSkIDBnJb2j8hAq4haZMzApby6liHAHI6GDksYlBDsVfR90K55amoRF91ywbYNsEptC0TElKXZKzkw4xsAmXNDljTvD6rAC37ChQpvDgfnGdNitdgUVSVFcvWWqrfLwhuMNKqjDqXDD9/bCImbyN1WYUmn8QFk7QWqwkItCTNljJf5gOusaDZ/biXPOBQMuYB3Fa8WOsFLeiVMSygCDF1XBab4kV7n2jlWgPKW/FJoR4QZTNCgxqOBjI2S7LDImYgwXxxH0FBByRaVPoUaF6/xGo6kaeJvsXJlgOcsv+g/AxTWxLEV4Ghi0m2jjEyyiYGUH5jMQSkwTg0UZM4poQ446iLkuYCklwRrFeZZlID/1E8RmBzGsQYw2JJ+Hm8TdcmSpeGysia5KSxzALAxitqNkbFKs0wIQpExKSpK3UapDsXLEHKgjoRt5T3hTiA/mNID7T3MbTLODfTQqlsPNJ+EaUvmML/1ajN17XwcBxwu0jUXrskA5lkgj8p9OUZOYMJINCKNDCkBzdPPC/MPM2PDMiPEIb2gi7AEuKHy3Jiv2giaUWBPFm9SfdFWQb926QomBHFXgBCgZZCgae+Ltls7/AF5xDLSnUt1idLiWpQyNMiznnkPHjEKKT6jjD0IfieTQ5ApQeHrBG47uXaJqZMoHEo58GqSeQEQgOFnIz3YIXdcky0TES5SVDEQA7kAcSWy1MdLsOy1mEsCVhUtOZUxUTqa5dIaZa0Fw6VJyjMnXAnLq9MtOllu6dkJt3IK5K+2xN2gZnZ8hqKwesl/ypkkqWzCikHjwbR/KB9ybYAqEqeOzWe6o91XjoYj2nuQqSZkkDHmRkVD4mFk1J2+TsYnDJSey9zOXnKsqproCpQrQsUvpR6QKtS5qjhwl+WXnBW5dll2tSjMUZSUtmkuTyf1g9aLrlSQEpGJtTX9o3LIoqkdWWaGPyRZBZNl7NLQFLcqObmj9BEcy1Jk/0k5eA8oZbrwVh6ZRFct7JmzBLWmpyUA4PyMJuTZz25P1OzQWW2drLSopw4g5HIH4wOvO71TlApLFPd0rm4PGL85yCEdB8ID2W3TbOppqSpHtfvAMScpawfHAYunaudIIRaAVpyxNvDr7Q98a6WuTaUOkpUOIP00A5CpVoRmFc9RAq0XPMs6u0kqPUcOBGojoRm1yBaTfswhbtmeymCdLAJDjLQxlto7TOKqIU3InxoI1ln2sWpAC0AKdiRUdQMx0jOXztEQogVVyDRba7BsSlqRl7VfYamcFLmvaaZbYjyHKAtukdqvupSonOCUlK5ABUQoe0KN1EGUmzrSlKXKGTLxtUpZmIcg95JLv4Rori27lzWCvw1+yfgYArvx1M9OUVbws0uaQXCVe0zZ8fnE00AlgkvMtzpdqv7s0YkqBPP5QIt+0sqYg45eFftJyJz8I57abdMlns1qJKaZvTrEMy9VswcxtzUioxwZIW+TRXjtmsrWApTMEj4mKtj2mmJYCYpKSQ5fIDKMlabUpKsTgg5pNCOh1gtdl4SSkkliBUH6rAaOc6Tpl/bPatMyYMOEqbeUkM9NeJjDTpeNZVxMEZxC1qUAwJoOHKEiSANG1g0VQOeWUlpvZFA2MJDnWKkwB4uWyc5LVApFQIMaAnmAaDwiQTgPlDVOC1H5GHBD/AF0iixOOEKPSvpCiFFqWWSC1H1+uTw9FpCXagUGINQaeseTJmLmMj8PlEM1FOsQlnktZJZyBrHQ9iUS7FZ1TlVnzxhQM8Mp6qr7RHkIwd32PEsB3fMctY1hV9ctBFXQbHDVuy2bWcWMEgu9CYMSL97RkzBUlsdBTnGdBj3FGAmXDDKqkg7e1jbeNQK+DN6QNtltK2SnEpVAA5J6CJrDepSMKt5HDh0+UWrus0uVOTPS5SH1ycM7coz6VsV0uf+jTjkV3w/0fsWbiXbZXel7vBWZ8soktM6aSXYeHxeLlu2jGSSVdBAi0W0qNfMwlOTbGfE8R6tixZEoW6VkE8Hi/d11Jk4ljUMnk+cBZtxqUQtKjiFQxavKNBPm9lLQmYoOkDEf1HOF8jajS7mGUbZb5iFAy2UE95J18YL3bekm0pwOApqoVQ/uOYiH7giaHFDoRlA623PUYgUqGS008XEM46Sow9whbNmVI35BI5A+h+ETXbf6gRLnAhWQLeo06ikeXFfc4LEqagrBymp/7D4jygpeU6WCFEJBGRNII6RlW9mU72TLRUkpOoDRjL5tMpJCpaa1xEl3i/tRbgtWIKBSAIxt8zQe6YJjj3Oh0+PSvEJbTeuI4Uipi2mxzFIZjzeB9ksW4DqfOCt1X8qXuTElQ0OsHvembyZpPYHLuxaaisVlKWS3DPjBWfbzMXiScLafPjEV6W55f9NOP2h7z1imq4ByhmxwtPYF2qWsqx97jCVaUhiHHtA5D4xbu4mY7MSNMj5RZVdImfpVxygfyYjdFaVZkTgMiIB33ZES5mFKnAFesEp9yTZJxYmcsCMn6QCtaF4jjqdS0bhGnyVktR+TPZNowjOnOLNqvFC6AM3B2IbnrFBgebQ3sXyHvgwqJIf5xIqWlu8PT3wzAdfICPCkHLyiix5SBm3n8o8ADRGuzw9FnMQo8aPYkTLppCiyEgS9A3Uw1MliwViAOYyh9iWknUhtedPdEUyfhJSPCKIHrnkgAq1PuHwgmIyMieUEqS78T8o0FgvMLoaK9ekZaGsc1VF+HCGiPYwGPYu2FRAJduUUCYYslqGIGxLG3WRWg3ZbSFbgQVK/SHfwidVxTFhproSfyjM9TpFXZC9kWeYVTFYVH8xybg8dGkSkTUpmO2IYgMsw4hXLuzObJG6gqRnLosvZ0HdSMjXpUw+bIE0HEcz5QQt0tkkIBUSdIAyrlX2omrmKSR+VOTcC+YhOK1TcvYF9SNNjnWUkoOJGqdPDgYPXXfCJwwkb2qVZ+HHwiMXih8BIc+XTkYqTboRNW6aYCKgtXViIOnZUkHZNjCHUjI6cOkYzaW0HtjjoGGEco0N+Xx2aEpFVK04DjGAv68lLIxjLUZwxiTe4z0kJJ+JWwOtN6KStklwaEGoIh3+mqXXCW4RdsFhlp32cnU/KCP+piX3iFJ4aiDN0EyzdgiwXmqUrCtLp9/wC8HxJlzQ9GPDT5RWtQlTEFYIIZ4BSreqWXGXKNVW4N421aI5uJMxQfEAWfX94IosqcIX2gU9MJDERQlyVLdUp1DUaiLCbrWpLk4VO4EZfBeWcdFJim3TiOJBwq5RSm3nOlLdbvkxqFN6GJZl7TJKgJiHGqh7oNTL4kKs5UcC3oxzfpmDGVaEr7MzF77QGaRTCBXxgLOViJUTBietHZkcoCTAMjT6yg6KzxcKjdo8VLfiI9xM3HVj9eUIDh86RKGYach6xoVIgvkY9lJrUt7o9BIyPxh0xClHIfWvjFEPJiyYjXNUaOWiZKzkQ4Hn1iGYsEZeMQhbEr6pCiiFkZFX14woslBOxI0cUr84ddstOMg5KpwYZv1glZdmrQv8uAH26e4V90GbDsYhJda1KPAbo+cU2LT6nHHl/YD3jZpIQkfmcuxdWrbumgivZromKS5QUcCaU0pnHRLNs0Uh0oCeJOfUnM9YltFwywl1zKtkn6rE3F31Un6VX1MNIWUBlqfmzRcBgleN05oSgP7RceIBrACYkyVM4UOX17oE1Q/g6t8T+5daPezhkqa4cRITFWdNO90Vp8ukaTZ3aC0FIQcJlo/MRVuA4mBFlsKpywhOZ9w1MGrzKbNIZH9qeatVHpCnUZOILlmZG2sN4iak4FJIypoeDRXtckGii/1yjm1xX2uyqJSygrvJOvN9DWNLdG2SCJippCVZ4dCNAIuWNoxVBKfJLMhPnQeQhXJZZqVF1pKPZwsATwLv5xj7ftitamSSx8PCIrBtXaJKiUpBSc0qc+R0MUsb7mZ5FHZmn2xtCAgpyWC4+Uc+mLVNNINWi9u1KlzAylacBoIFy5oC92g1huKpHVxRrEvNzuErNiLJNBQRbnXKlVU1PAxRWlS0ljElhvRUvdXvDjqPnA2pN2KzTsYqzAOlmfMZHw4wJmKwqKS/Vs4LXxbEzVAaAZxXs0zCd44k6vUt8YIl7B4QnFXH7HlwWnDPCkimSuDRJee0uCeXQ0vln15xHfQFmUkgpKV1AFCOfviazqlz0gLAUDrqIxKXuthDJkU5XQQs86RaQwUlTjLUeGcBdp9kUyJZnIUMPsnNzw4xDeWyEyQrtJZKkCoUnNPVvWKF/3xMmhCVrcJHBq8S2sEgt9gbi1FyXAGWpXGPTXP3Q1mNDEgJalYKLtjECPUh3AFfrSHKT5Q0TKxCj2UrCXOUWZxq4ikq0eUWU1AyiyDZUwA1Yvzhqkgkt8o8mygxrDZdBEIehEKEz5lvCFFEOzyCAoFQxDUZQTnW2WkMiUHIFVBv3h9y3WmYSpWSSN3jR68uUaVo42f4l4U9MVYjg6JLGnJ7vfb2MZNnz1jJbckke8CsVp01OEJ7MBQzPHqDG7KIp267ETQyhXRWo+uEAh8Vd+ZbG59FFrZv8APf8AQwlrKpgZRJbJ4B226+EdGseziUj8QYlOdSAz0oPPxhWnZuUrIFPQn0LiDy+J41KqYH+inH+7f/H3/wCHJOzVLNMtRxi7IVjDp0zGo+Y5+kbG8NiCe6sHqCPR4ydtuqZZpwLbySFA1Yj5aGD4+qx5doPcawzy4fVwa+6bs7GWx/qLAKj7KdE/Exlr6tvazSR3E7qfifEwQG1YmImIO5MXQEmhfOunCsBShqcIx0+OWtznydPHJT3REUxGuXE7Q1Qh4KVhLDwTmWgJQA9QM4pFMQ2mU4zjSCYpQi7krIV2wrUQd4cTn5xekysCaJgdZZOE/ODiSZiWBrw1PjrFS4F+o6mUVaWwKk3mpKmbdfWkK02gTDygmrZxRRjBBJ0YmBwu5WTFJ4NAFnh2NdP1El6+GVXKSA7gluYglMuwpUkKUGo4GbRLZbhJViW7D2asecE5jpbGyvZWksqBZOotpY2Xl6jS/JsgffF3YiFMSGYKBcN00gT90VKWCCEk90mgPL+Y1ygpYBQCjitRCR8jFedZkL72KeRw3UjxzPgIrDHK/Xt9efsISzxj8xt03wsgpCTi4DeB5hoxu0F1LlzVLUAyiTukFnNAW7vSNvLkMnCo9mn2Uhkkf3fm98RT7TICCnA4IHJjrvfQh6KURV9Q7OclJAhomQZvREtIdBerNp5wGE0Yhu0Jy/eC2MRepWJCw7Vj1SIt2qzpBdIoeeRiuzAk56RSd7mmqdEBkhh1qI8SpssuMS4nrDQsDzrrFkEVV+MMM5s4ekgvEaJYdzlEKJMZOkKEu0JeiafXOFEIfQl22GejeAAfRRZx0GUHpSiRUMeDv74isFoxy0q4iLEeMzZXkk3JbhNKgtCXA2YpgTwH1lA+Xb1YHOAk1SapSRmxeqT1ixbrVgCWIBJYOkkdN3IwGv0KUUkvhyLAhzpnU+UZxxvkb6fEptKXf9P57hcW5BS4Ul2G69XIcCIVW5kodCsSvyBlEDiRwgNbgJYQZcgTEMN4EuCNKZM/vhyyqSlCk4ghYDoUWUA7kcXzq+sE8JUMf0kGk134v/j2/NB8piheN0onJZY6HUdDFmTaJaUpALAszkmp0cxPMSSKUPR4W3i7WxzZQ0s5btFs0ZSmzBcg9M351gGmepG6qoGuo+Yjpl6bPzFnFjCzoCMNOA0jJW66qkEMRQjWPS9JmWSCTlbOdmlLp56oLb/AJfI0I4w1ojm2dcolqp1H1kYfKXiDjxGo6/OHTpYOqjlXzEYaoQ54UaGivgrFiUuGKEIRZQdsF5aKOE6KHxgyLOZiWCVLVoWDDm4jGy5rQZu+/VoR2bvLJcp/f4QDJ02PI7aFZ4pQt4vt+3t/oITLEEl1zAlTVTLqT1agjwWVQ7kpuKl7yvLIRdu21JAdKQsMWYVfgYD3vtSJYKXw/pTX36QWGOMfSvt+5y/EnN07v2LC5CQca5mM6A/DgeTRQt17y0ZAI5ksedBnWMneG1C1Hd3eeZ8zASbaCouSSeZeDrE++wWOKT52NHeW1eI7u9zNB5DOAi7XMnKCSSXOWQ8opFUXbP8AhyzMPeNEfE+EEUVHgPGCjwRXpNGIIHdRQt7Wp+EU3IblkYaFRPgOH61gYQnl2jI0fzhtomkv8umsMkU73u/ekOK9Irg1yRmW9Q0NRLPTxhTAxcPDAomsWZJFSRy+uURmSdaiJdKDPWHFFA3lEKGYBxPkI9j1hwMKIQ+gruvvCAlQoKBtB8YPypgUHBcGMFYramaHGfCCdivJco0y4Rw+q+HKXmxc+wnj6txk4dRs/f8Af9zWtEP3NOIqZyeJJ8gcvCBB2kOiR5mCl3WjHLCiRi16xx8nT5MSuSofx5FJNwl9ihNusCY0vGigLju0PdGgd4qyLuSooVMUtYVlRw75HNuHyjRGIpNmShwkBL1LcYysrocj1Ukuf59SsbIp2BZLZglwdN2oPWJ5MkpSApWIj8xAD+UTRBOtiUEBRZ8icj48YHblsAuUthFEAto7sKmmAOwZXTQ+FY0AWNCPOM/ed+KxlMsgJFMQq51blpDPSRyeKnj5AZVFQfibLv8Az3MxaLE4gJarsKTiRQj6bpGqCYnl3KqYHZk+0qg8zHqkmzzsW4y/89zDJVio2Ffs6Hp8oYRGvtOz0slkAzV503U/MwJtt0zQkqmgDgocOfH16xvTsd3pusvyzA0eGHlJH1pDTGTprc8j1K2hQ6RLClAEgDMngBUnyjSI3W5Har7VKScCikkEHo30Iytptil5kmLd+XmJswlIZOSR+kUHic/GBkMR2QlJ6nYnjwQQu+5Jk00Sw4nKCxl2ayVmHtJnsiv8eMWzAOuy4lL317ssZqNIo3tagte6GQndSOXHxizee0i54w9xHsg+T8ekC2jDdljAIkqzPHnrHiJsZLJSSwhdqY9l8j4HWHTVDSIUMEwHrD1yqAtnHkmW5ppBuzWJMyUUg735S2v7xCAQhouJmSwKGo0ZqxTWOLgwwIL5xCFj7zCiBX1QQosh0K6VEKFY2Ksh0hQoEJfFv7RkEtn1nHmdYUKEOt/BYD4b+N+TNLCMKFHmDsHggXtH/R/9kwoUFwfiR+qJ/wBM49IhVChR6yCVs83kk3GNsI3DLBmBwDXUPFjaCYe1wuWGQeg8IUKDv0I2vwWFrvlASwQACU8Iym2ebaNl5woUEyekPL0GMkdxXJVOVIjhQoVid7pvwkeGB97H8NXQeohQoIgmTgzs7M9fjBC45YM0OAa6iFChlCZptpZhTZzhJT0Lekc+JhQoHLkvsOESCPIUUQauPJcKFEIW5oY0iumFCiEJrL3jF6yzCBQkZ6woUQgMnHfMSDSFCiEGPChQohD/2Q=="/>
          <p:cNvSpPr>
            <a:spLocks noChangeAspect="1" noChangeArrowheads="1"/>
          </p:cNvSpPr>
          <p:nvPr/>
        </p:nvSpPr>
        <p:spPr bwMode="auto">
          <a:xfrm>
            <a:off x="1524001" y="-884238"/>
            <a:ext cx="2466975" cy="184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7661" name="AutoShape 40" descr="data:image/jpeg;base64,/9j/4AAQSkZJRgABAQAAAQABAAD/2wCEAAkGBhQSERUTExQVFRUWGBgYGBYYFRgXHRwXGhcXFxcZHRkYHCcgGBwjHRgaHy8gIycpLCwsFR4xNTAqNSYrLCkBCQoKDgwOGg8PGiwkHyQsLCwsLyksLCwtLCwsLCwsLCwsLCwsLCwsLCwsLCwsLCwsLCwsLCwsKSwpLCwsLCwsLP/AABEIAMIBAwMBIgACEQEDEQH/xAAcAAABBQEBAQAAAAAAAAAAAAAFAAIDBAYHAQj/xABAEAABAgMFBQUFBwMEAgMAAAABAhEAAyEEBRIxQQYiUWFxEzKBkbFSocHR8AcUI0Ji4fEzcrIVkqLCJIJDY3P/xAAaAQACAwEBAAAAAAAAAAAAAAADBAABAgUG/8QAMBEAAgIBAwIEBAUFAQAAAAAAAAECEQMSITEEQRMiMlEFYXGRM4HB0fAUQqGx4SP/2gAMAwEAAhEDEQA/ANtYLVjQkkYSQ5EPRb0OUqOFQ0PDQg6iAdx32l+ymKBKaPUZcXgreN0KWrGFOluFQOTZxyp9GpS8r2ZvqNMU5490Szr4lpyOLkPnAa8b1Kg6iydEj6qYs/6WlIKlLoASTQMBU5xnbRa0F1Yt0Amuic/No6PS/C4KVvc5Mcs8zrhAvaDaJMpOKYc+7LBqep+OUc+va/V2hVaJ0SMh8zDL6vFVonKmKyNEjgkZCKCFDpDmTJXkhsv9j0IKK2Ec4syMRpQ+Xxhk1tIjwPxhcIWUTClTg15VEEp++MSM23qNXlFVE8JSwSH+qxLdkxScSqK4uHiyGzuvbqSJKROxpWkAK3VF2o4IpXnAC99oTOChLSEIX7RBJD1LDuwJmKUo1G7wdvCFPWj8gVzBHx1jChFMu2RqllxUH6rEiEvR6chDUYlHTpD7RNZTBOQGUbKLMqShmU/Ij6rA6ZKYvoMvr6zi1OtLgMGajxVnEHiaxGQUpRLgpqcjWIyhjUl+pESF+NTHhopzrEIQpdRAZh5e+Duz09JtUtwa4gS75oUPE1gMmbXzp5cIv3JM/wDJkkuBjSDydTNFrkh0bZCySbSAtmWlQIWMwoEEeBZm6xrtsrI9jxgOZRCv/U7qvUHwjluxl4Gz2opPcUcJ82eOzzZfbSJspw6kKTT9SThMK0HfNnMruurtULWXrjHuf5RpLkUV3UCkDGUKAcfqLjycQti5GKzFxXGoHyAMFtj7KBZDKI7sycjwxq+BivEvb2HcmZtR+Rz+b96JBCHODEN992ozenSL9yuorQt0KSQFDNyz6Nxg9s9JezuRUsl+QLCA9xoEyfa1GrWgppwACX/4xTm2Zn1MpuivZ7bTuB+FTXJs4ZeFsnIxFKkICQO6gEvwck6P7omsNnKDNWoMEKWEjixNfh/EMt8sqs0xRbdQT/7HM+9ouklbF3JylVmguS2vZROWnEWUpyODkUyyEc/sb4QdXJPjWOlWuR2N0Hj93A8VgA+9UYBFnwofiPSMz2LxnoNQ3WMffklKZ8xP6sSeit4esa8CkAdpbMcSFBIOJLEnig5eSh5RrC96KzLawEJyxQKDeEKLGJXsyvfChsVOsXjdqZhxpOFf1n8xF25topkgiXPBw6K08Dp0i0q5MSRMQ40UjPCQd4AfDnSK8ohTpU2baMrl+0KX2ZuWPfVDnv8AMO3pYPvEn8JSakEjRQFcPKreTRzba6aZUialYwqbCzVc09HjQ2C1T7Gsl8crMiu6H4cPSDN93HZ72s43sKxVCxUpPMfmT9AiHcXUSxR0vddmYeJdlR87u8eolHNhBraPZqfYp3ZTkNqlYqlQ4pPwzGsCVJOb14ftAyxBH8Q7BT1hktbQ8LejRCj2XObOrZDr4RbuOSuZMwpYDV8gHi7L2VtKpAniQsyjksB9Wfi3PKC2yF2dlaUdsyUGqnypUJPWKsPhx6pXJOu5dFwysGFSQf1c+R0hsrZeWRkolP6qt8o6raLms9oQN1KS1FIYelDApexGABSVkkV4D9vfFp2dSGbp5KtKT+aMJ/pkrIS0g9PjE1l2RSpJKZQL11duT6Rt1XclTpUljqkjPnziOXdZSfw1ZflJ9DGHNRe5qWfH2ivsc6n7LoKSGWhQo+Y8jlAm8tm1yJaVkYpbtjQSQFeyofkPXPQmO0CehTiYllaltMt5Jz6xPLsCQlglJQoMQwKVJOjHTkYvUhTL4WRbLSz55tEz+YrKCiX4t5R17af7LETEqXZPw1j/AOFR3D/aTVB5FxzEc0tNy2hCjLVJmJUk1GBVPd9PF2hBxaZSkI8Mn4itSPL3xYVMQF4kHIg56itHhlos6k7pBSoaEEEeBj2z2MqIHi+VOkaXKZk0xs/4s1qbxI8TiHqI6TshfJmyEKFZksMU6qSO8nrqI5zImB0K9qWh+oGA+9MWrhvg2a0BTslRAVy4Hw9CYXe0mhirimdb+5ISTMl92aoLLZYiwJ5O1ebxWuaXgXPGhmkjxSD6mJ7utyXAPcmuw9lf5h45jmDENtBlzFBu8xfrSA5I6fMiQd7EVnkCVJSKUdVOZKvjGD2GtO7aFnMzAo9FPG8vvdkL5IUPc0Ym5bs+72eoONbKVypujw9TG4q7Bpj9oL1EqWqoKzp1+Xwi8q7SLr5zOzT4rmIB9YyG0khXasouSkFuukdRvGyhEixymoZ8gV4JBX/0jbqRpeUZ9oC8FhwDVUtHkQr0TGOVKeUDw+Uaj7R1vLkJ0VNKvJJb/KACEOgjl/EYnubhsgIIH7Qo/AJ0SpJ8C6T78MFJqGPX4xUvCSVyJqRmUKI6pGMf4++MY3UkEmriYftToYUVe0hQ6In0ZZbaqWrEQSh2ma8gts6ZHl0jE7Q32g20mxnEPzg9wrGakkZFteWsXrt2rmyye1S2I1L+GYp5wfkWKx2reKEomH8wZKj1aivGAYsiTrIhjIm/MgHc206Zm5MOFY8+tMxzHjEq5CpEztbKQHLmUDuqfMp0Qo8O6eRrAHaj7M7YmaZ9mWmYBVKQcC09AaK8DXhFG5tqZsqYZNrQqUo6LSUucnD90+4xc4x1XDgqMr2kdOl2iz3lJMmegYtUqDKSriNUqH04jkO22wc6xLKi8ySo7s0D/ipu6r3HTgNhapgxCZLXhmDUajPCpOo4HMacI1FybTy7SkyJ6Q5DEKqFA+o5+kRXHfsEn08tOpLY+fwimUeoSoFm89OcdG26+zNUjFOswKpVSpAqpHMaqTzzGvGMZdNzqtMxMqWl1qLD60AzeCpp7ip17YjbaTNlIlBkqSkJwHkGp7Q98Wr92NlT3XLOBR0Z0k8uEYu9thpljQl0ZN+Kh8xzzEXrl+0JUtpdqBajTQH/ANw+I8oE016R9QniSyQf2/Ums8u0WBVCZiB3pai1OKTofdGxuDaeVaKJUQoZoVQjw1HMRgr12o7ZRJVSoAHDSCmys+co7somWahRDeSo0+LGMnSpx1tpM6CqQlYYgdPlAq2XMsF5Zf8ASc/A6+MXLJ2oftAnDoQok+IavhFmTagQ4OIcRGW1LZnObcQAZfabqhvDQ0UOkSWbFLyqnUfMfEQYt8lC072eh1EDGKRUu2pzhXJkhifJpNyW5ak2hCm0PA/A5GJ1hJorwf4H4QAn3mlyEspWdA/pFaZOnq7qWHExjx235Yk0lTa7ZoTAJhKZpS7MmrcGH8RzK2zUJUcDA8+L+cdhsl3Tl5rHRqwJ2p+zNNqGNChLnDUpDK5KIqOtYZxZZt+aNI3knFw0Ur9zntjV+En9Klp94UP8j5Q/s3BeHpuWdZu0kz0FChhWHqCASglJFFDeGUPkhhBM/qv3M4uDZXJeH4CcRLFq8FpyPujYS5wtMpKx305jxDj3RhNmkdoiZKOdFCCFzXyZKziLMWUK9PCJFa0Vp8wb2jnAWdRNO76uYy3+qiZakyBojErrRk+Ar5QVv68ZdpCZSCRiWHJDMzv9c4yeylnwXnNBqxmCvJTD3Rlx0pojxShKpII7R2MffJSWd0y3575Ebna1eFVjH/3pP/X/ALRnb0kPeFn1dvILf5wY2ytA7ewp4zQfAFMZjwXJbkH2hp/Ds395/wAIAShGg+0WsuzH9Z/x/aM7JNM4kuSQ4BlsSym5xAMwDlkehofdFy8pe91DwPeBcMN2OdTrMUqUn2SR5FoUX9o0YbVNAyKsX+4BXxhQ8hFpnSrtvALQJczCVszJbfA1A0IgTekqZKT2tjUWB35J3svZGnQfzzxd5zCoKxEEFw1GPKN1s7tF2wYlImAbwOoFSpLanUcoHlilK4cDEJqS0sKXD9qzMlZKP7t5PnmmNhMv2y2uWEWiWhaDxAWnqCKp6iOT7TXJiH3mSHB77f5NoePnxjO2S8ZksvLWU8tPLKKUVJWgUvK6Z2ub9nspYx2SeUjRCjjSOQPeA6vGbv667VZk4lS1btRMRvjrTLxAjNXbt3OQoE/7kEpP7xuLn+1PITGU/HdV55GL8yGIdVOMdF7BLYr7QUzWlTSArSufNPHpmItX1st2Ez7/AGLAlaXKpZYIUk94j2SRp6astFmu63MpSUomZhY/DU/HEmivF4NXPZVy0mXMmCan8uIMSnnoTzo/DWMXT2F/qT3HtVKtIwKASsistTF+Le0Iq3tsVJWD2SUh80EUPThAy/8AY5Ew47Orsl54dH4hsvCILq2ltNmPZ2oGYnIKHeA4/rHvgikmMKPfC/yf83Mffez33ZYajZy1OR5gu0ai59tJXZBCTgUGASfhxiXau71WuZLmyCFoWAhRH5SNSNA3pESNgrOgBUxRWeB3fcIHkoYk8bxq3v7BFNtnTkkJUQdHp6QDkyLbZ5jpJCiaoNUq+frBG03tLs7MCU+g5cYP2a+ETZQUghYOR5/AwrKWhOV8C112LKLWSQTQgNTLEzqbkIksykTXKhR6fWsDbdLUqUUoBKiCKZgHvHxMZGy2m1WLuvMlg1Qp6dNRAcMU3qkVptbHQRs/LSXl7tXbMeGqfCGz0LRUhxxHxgbcm2EqfRJwzNZaqHw4wel2t8xHQuL2YKpIoJLspJwnhoYnTadDunjpEyrvQQcO6T5eUU5sspOFQ88vAxdUVdlm02RM5BlzkBaTRviOHhGGvj7O1odVnPaIzwGix8FesbGWtScqj2T8Iml2wOEpoeBp5HUxKTRabic22emmVaE4gQ7oINM8qdYs7atInpW27NT/AMga+oMbi8bkk2kOoYVjKYAynHHiPqkYDb27rSJiDNSVyAQNx8JGVdUKi4WmqD4sumeoBC8lTVCXJBKjkB68hzi9d5w3ks81P1oSYmslpk2dRKUGWjCB3au5JfXzgSq9k/elTkqSxUSHLZjhBfDnPsHzZnOS17fU2yd68bM+gWfIExb2vmf+fYk8K+ax8ozN07SyhaZc6ZMSyErFP1JbXnE18bWSJtslT0zBglgUOfeJLRl9PkvgBklDU6aNV9ow/Bkf/p/0VGalCkS7W7a2a0y0JRMYpXiOKgYJUNHfOA8raKQ39RMVLBkvgFGcUuS7bQ4B6iA6ksSIuWi/JBSR2qHcfmEC5l7SCT+KBwoS/l6wJ4J80bWSPuUL2sQVNKiKlKP8Ex5AK9r4UuctSSyXAT0SAkHxAfxhQbSwTmgT2cPlKIIILEQo9EsmNggyNq5mDC7HIkMHHz+UC7XaApTgNEZTXjCIz4RSSXBbbfJLKX5RIZwCgMw+XpWIQkijx4mWXiygzJvJUlO6ognT9uEd52fnyZtlQJSkrSEgEpZ3becPm8cK2W2UmW2aZaFJSEjEpanYBwBlqdBGru24rVdU8zCd1mCk1QoH2hplr4QGlxe4XFBzeldzfzbbMkOFgzpb0dgtI5HJXQtGU2m2hStbJUSgAM9C+oOrjKsaO6dr5Nq3FtLmGjHJX9qj6H3wA2olWZzmSPZDjzeKVp8DuCLhk3jue3CLVhBSwlqyUTVv7RmOsH1VO+W0BIp+0BLLtGjAMKgGDUfp4Q6aFz0sC4OruIBOcr3RebVJ3JUFrXsyiaHevOoPhCu6xiSkIDBnJb2j8hAq4haZMzApby6liHAHI6GDksYlBDsVfR90K55amoRF91ywbYNsEptC0TElKXZKzkw4xsAmXNDljTvD6rAC37ChQpvDgfnGdNitdgUVSVFcvWWqrfLwhuMNKqjDqXDD9/bCImbyN1WYUmn8QFk7QWqwkItCTNljJf5gOusaDZ/biXPOBQMuYB3Fa8WOsFLeiVMSygCDF1XBab4kV7n2jlWgPKW/FJoR4QZTNCgxqOBjI2S7LDImYgwXxxH0FBByRaVPoUaF6/xGo6kaeJvsXJlgOcsv+g/AxTWxLEV4Ghi0m2jjEyyiYGUH5jMQSkwTg0UZM4poQ446iLkuYCklwRrFeZZlID/1E8RmBzGsQYw2JJ+Hm8TdcmSpeGysia5KSxzALAxitqNkbFKs0wIQpExKSpK3UapDsXLEHKgjoRt5T3hTiA/mNID7T3MbTLODfTQqlsPNJ+EaUvmML/1ajN17XwcBxwu0jUXrskA5lkgj8p9OUZOYMJINCKNDCkBzdPPC/MPM2PDMiPEIb2gi7AEuKHy3Jiv2giaUWBPFm9SfdFWQb926QomBHFXgBCgZZCgae+Ltls7/AF5xDLSnUt1idLiWpQyNMiznnkPHjEKKT6jjD0IfieTQ5ApQeHrBG47uXaJqZMoHEo58GqSeQEQgOFnIz3YIXdcky0TES5SVDEQA7kAcSWy1MdLsOy1mEsCVhUtOZUxUTqa5dIaZa0Fw6VJyjMnXAnLq9MtOllu6dkJt3IK5K+2xN2gZnZ8hqKwesl/ypkkqWzCikHjwbR/KB9ybYAqEqeOzWe6o91XjoYj2nuQqSZkkDHmRkVD4mFk1J2+TsYnDJSey9zOXnKsqproCpQrQsUvpR6QKtS5qjhwl+WXnBW5dll2tSjMUZSUtmkuTyf1g9aLrlSQEpGJtTX9o3LIoqkdWWaGPyRZBZNl7NLQFLcqObmj9BEcy1Jk/0k5eA8oZbrwVh6ZRFct7JmzBLWmpyUA4PyMJuTZz25P1OzQWW2drLSopw4g5HIH4wOvO71TlApLFPd0rm4PGL85yCEdB8ID2W3TbOppqSpHtfvAMScpawfHAYunaudIIRaAVpyxNvDr7Q98a6WuTaUOkpUOIP00A5CpVoRmFc9RAq0XPMs6u0kqPUcOBGojoRm1yBaTfswhbtmeymCdLAJDjLQxlto7TOKqIU3InxoI1ln2sWpAC0AKdiRUdQMx0jOXztEQogVVyDRba7BsSlqRl7VfYamcFLmvaaZbYjyHKAtukdqvupSonOCUlK5ABUQoe0KN1EGUmzrSlKXKGTLxtUpZmIcg95JLv4Rori27lzWCvw1+yfgYArvx1M9OUVbws0uaQXCVe0zZ8fnE00AlgkvMtzpdqv7s0YkqBPP5QIt+0sqYg45eFftJyJz8I57abdMlns1qJKaZvTrEMy9VswcxtzUioxwZIW+TRXjtmsrWApTMEj4mKtj2mmJYCYpKSQ5fIDKMlabUpKsTgg5pNCOh1gtdl4SSkkliBUH6rAaOc6Tpl/bPatMyYMOEqbeUkM9NeJjDTpeNZVxMEZxC1qUAwJoOHKEiSANG1g0VQOeWUlpvZFA2MJDnWKkwB4uWyc5LVApFQIMaAnmAaDwiQTgPlDVOC1H5GHBD/AF0iixOOEKPSvpCiFFqWWSC1H1+uTw9FpCXagUGINQaeseTJmLmMj8PlEM1FOsQlnktZJZyBrHQ9iUS7FZ1TlVnzxhQM8Mp6qr7RHkIwd32PEsB3fMctY1hV9ctBFXQbHDVuy2bWcWMEgu9CYMSL97RkzBUlsdBTnGdBj3FGAmXDDKqkg7e1jbeNQK+DN6QNtltK2SnEpVAA5J6CJrDepSMKt5HDh0+UWrus0uVOTPS5SH1ycM7coz6VsV0uf+jTjkV3w/0fsWbiXbZXel7vBWZ8soktM6aSXYeHxeLlu2jGSSVdBAi0W0qNfMwlOTbGfE8R6tixZEoW6VkE8Hi/d11Jk4ljUMnk+cBZtxqUQtKjiFQxavKNBPm9lLQmYoOkDEf1HOF8jajS7mGUbZb5iFAy2UE95J18YL3bekm0pwOApqoVQ/uOYiH7giaHFDoRlA623PUYgUqGS008XEM46Sow9whbNmVI35BI5A+h+ETXbf6gRLnAhWQLeo06ikeXFfc4LEqagrBymp/7D4jygpeU6WCFEJBGRNII6RlW9mU72TLRUkpOoDRjL5tMpJCpaa1xEl3i/tRbgtWIKBSAIxt8zQe6YJjj3Oh0+PSvEJbTeuI4Uipi2mxzFIZjzeB9ksW4DqfOCt1X8qXuTElQ0OsHvembyZpPYHLuxaaisVlKWS3DPjBWfbzMXiScLafPjEV6W55f9NOP2h7z1imq4ByhmxwtPYF2qWsqx97jCVaUhiHHtA5D4xbu4mY7MSNMj5RZVdImfpVxygfyYjdFaVZkTgMiIB33ZES5mFKnAFesEp9yTZJxYmcsCMn6QCtaF4jjqdS0bhGnyVktR+TPZNowjOnOLNqvFC6AM3B2IbnrFBgebQ3sXyHvgwqJIf5xIqWlu8PT3wzAdfICPCkHLyiix5SBm3n8o8ADRGuzw9FnMQo8aPYkTLppCiyEgS9A3Uw1MliwViAOYyh9iWknUhtedPdEUyfhJSPCKIHrnkgAq1PuHwgmIyMieUEqS78T8o0FgvMLoaK9ekZaGsc1VF+HCGiPYwGPYu2FRAJduUUCYYslqGIGxLG3WRWg3ZbSFbgQVK/SHfwidVxTFhproSfyjM9TpFXZC9kWeYVTFYVH8xybg8dGkSkTUpmO2IYgMsw4hXLuzObJG6gqRnLosvZ0HdSMjXpUw+bIE0HEcz5QQt0tkkIBUSdIAyrlX2omrmKSR+VOTcC+YhOK1TcvYF9SNNjnWUkoOJGqdPDgYPXXfCJwwkb2qVZ+HHwiMXih8BIc+XTkYqTboRNW6aYCKgtXViIOnZUkHZNjCHUjI6cOkYzaW0HtjjoGGEco0N+Xx2aEpFVK04DjGAv68lLIxjLUZwxiTe4z0kJJ+JWwOtN6KStklwaEGoIh3+mqXXCW4RdsFhlp32cnU/KCP+piX3iFJ4aiDN0EyzdgiwXmqUrCtLp9/wC8HxJlzQ9GPDT5RWtQlTEFYIIZ4BSreqWXGXKNVW4N421aI5uJMxQfEAWfX94IosqcIX2gU9MJDERQlyVLdUp1DUaiLCbrWpLk4VO4EZfBeWcdFJim3TiOJBwq5RSm3nOlLdbvkxqFN6GJZl7TJKgJiHGqh7oNTL4kKs5UcC3oxzfpmDGVaEr7MzF77QGaRTCBXxgLOViJUTBietHZkcoCTAMjT6yg6KzxcKjdo8VLfiI9xM3HVj9eUIDh86RKGYach6xoVIgvkY9lJrUt7o9BIyPxh0xClHIfWvjFEPJiyYjXNUaOWiZKzkQ4Hn1iGYsEZeMQhbEr6pCiiFkZFX14woslBOxI0cUr84ddstOMg5KpwYZv1glZdmrQv8uAH26e4V90GbDsYhJda1KPAbo+cU2LT6nHHl/YD3jZpIQkfmcuxdWrbumgivZromKS5QUcCaU0pnHRLNs0Uh0oCeJOfUnM9YltFwywl1zKtkn6rE3F31Un6VX1MNIWUBlqfmzRcBgleN05oSgP7RceIBrACYkyVM4UOX17oE1Q/g6t8T+5daPezhkqa4cRITFWdNO90Vp8ukaTZ3aC0FIQcJlo/MRVuA4mBFlsKpywhOZ9w1MGrzKbNIZH9qeatVHpCnUZOILlmZG2sN4iak4FJIypoeDRXtckGii/1yjm1xX2uyqJSygrvJOvN9DWNLdG2SCJippCVZ4dCNAIuWNoxVBKfJLMhPnQeQhXJZZqVF1pKPZwsATwLv5xj7ftitamSSx8PCIrBtXaJKiUpBSc0qc+R0MUsb7mZ5FHZmn2xtCAgpyWC4+Uc+mLVNNINWi9u1KlzAylacBoIFy5oC92g1huKpHVxRrEvNzuErNiLJNBQRbnXKlVU1PAxRWlS0ljElhvRUvdXvDjqPnA2pN2KzTsYqzAOlmfMZHw4wJmKwqKS/Vs4LXxbEzVAaAZxXs0zCd44k6vUt8YIl7B4QnFXH7HlwWnDPCkimSuDRJee0uCeXQ0vln15xHfQFmUkgpKV1AFCOfviazqlz0gLAUDrqIxKXuthDJkU5XQQs86RaQwUlTjLUeGcBdp9kUyJZnIUMPsnNzw4xDeWyEyQrtJZKkCoUnNPVvWKF/3xMmhCVrcJHBq8S2sEgt9gbi1FyXAGWpXGPTXP3Q1mNDEgJalYKLtjECPUh3AFfrSHKT5Q0TKxCj2UrCXOUWZxq4ikq0eUWU1AyiyDZUwA1Yvzhqkgkt8o8mygxrDZdBEIehEKEz5lvCFFEOzyCAoFQxDUZQTnW2WkMiUHIFVBv3h9y3WmYSpWSSN3jR68uUaVo42f4l4U9MVYjg6JLGnJ7vfb2MZNnz1jJbckke8CsVp01OEJ7MBQzPHqDG7KIp267ETQyhXRWo+uEAh8Vd+ZbG59FFrZv8APf8AQwlrKpgZRJbJ4B226+EdGseziUj8QYlOdSAz0oPPxhWnZuUrIFPQn0LiDy+J41KqYH+inH+7f/H3/wCHJOzVLNMtRxi7IVjDp0zGo+Y5+kbG8NiCe6sHqCPR4ydtuqZZpwLbySFA1Yj5aGD4+qx5doPcawzy4fVwa+6bs7GWx/qLAKj7KdE/Exlr6tvazSR3E7qfifEwQG1YmImIO5MXQEmhfOunCsBShqcIx0+OWtznydPHJT3REUxGuXE7Q1Qh4KVhLDwTmWgJQA9QM4pFMQ2mU4zjSCYpQi7krIV2wrUQd4cTn5xekysCaJgdZZOE/ODiSZiWBrw1PjrFS4F+o6mUVaWwKk3mpKmbdfWkK02gTDygmrZxRRjBBJ0YmBwu5WTFJ4NAFnh2NdP1El6+GVXKSA7gluYglMuwpUkKUGo4GbRLZbhJViW7D2asecE5jpbGyvZWksqBZOotpY2Xl6jS/JsgffF3YiFMSGYKBcN00gT90VKWCCEk90mgPL+Y1ygpYBQCjitRCR8jFedZkL72KeRw3UjxzPgIrDHK/Xt9efsISzxj8xt03wsgpCTi4DeB5hoxu0F1LlzVLUAyiTukFnNAW7vSNvLkMnCo9mn2Uhkkf3fm98RT7TICCnA4IHJjrvfQh6KURV9Q7OclJAhomQZvREtIdBerNp5wGE0Yhu0Jy/eC2MRepWJCw7Vj1SIt2qzpBdIoeeRiuzAk56RSd7mmqdEBkhh1qI8SpssuMS4nrDQsDzrrFkEVV+MMM5s4ekgvEaJYdzlEKJMZOkKEu0JeiafXOFEIfQl22GejeAAfRRZx0GUHpSiRUMeDv74isFoxy0q4iLEeMzZXkk3JbhNKgtCXA2YpgTwH1lA+Xb1YHOAk1SapSRmxeqT1ixbrVgCWIBJYOkkdN3IwGv0KUUkvhyLAhzpnU+UZxxvkb6fEptKXf9P57hcW5BS4Ul2G69XIcCIVW5kodCsSvyBlEDiRwgNbgJYQZcgTEMN4EuCNKZM/vhyyqSlCk4ghYDoUWUA7kcXzq+sE8JUMf0kGk134v/j2/NB8piheN0onJZY6HUdDFmTaJaUpALAszkmp0cxPMSSKUPR4W3i7WxzZQ0s5btFs0ZSmzBcg9M351gGmepG6qoGuo+Yjpl6bPzFnFjCzoCMNOA0jJW66qkEMRQjWPS9JmWSCTlbOdmlLp56oLb/AJfI0I4w1ojm2dcolqp1H1kYfKXiDjxGo6/OHTpYOqjlXzEYaoQ54UaGivgrFiUuGKEIRZQdsF5aKOE6KHxgyLOZiWCVLVoWDDm4jGy5rQZu+/VoR2bvLJcp/f4QDJ02PI7aFZ4pQt4vt+3t/oITLEEl1zAlTVTLqT1agjwWVQ7kpuKl7yvLIRdu21JAdKQsMWYVfgYD3vtSJYKXw/pTX36QWGOMfSvt+5y/EnN07v2LC5CQca5mM6A/DgeTRQt17y0ZAI5ksedBnWMneG1C1Hd3eeZ8zASbaCouSSeZeDrE++wWOKT52NHeW1eI7u9zNB5DOAi7XMnKCSSXOWQ8opFUXbP8AhyzMPeNEfE+EEUVHgPGCjwRXpNGIIHdRQt7Wp+EU3IblkYaFRPgOH61gYQnl2jI0fzhtomkv8umsMkU73u/ekOK9Irg1yRmW9Q0NRLPTxhTAxcPDAomsWZJFSRy+uURmSdaiJdKDPWHFFA3lEKGYBxPkI9j1hwMKIQ+gruvvCAlQoKBtB8YPypgUHBcGMFYramaHGfCCdivJco0y4Rw+q+HKXmxc+wnj6txk4dRs/f8Af9zWtEP3NOIqZyeJJ8gcvCBB2kOiR5mCl3WjHLCiRi16xx8nT5MSuSofx5FJNwl9ihNusCY0vGigLju0PdGgd4qyLuSooVMUtYVlRw75HNuHyjRGIpNmShwkBL1LcYysrocj1Ukuf59SsbIp2BZLZglwdN2oPWJ5MkpSApWIj8xAD+UTRBOtiUEBRZ8icj48YHblsAuUthFEAto7sKmmAOwZXTQ+FY0AWNCPOM/ed+KxlMsgJFMQq51blpDPSRyeKnj5AZVFQfibLv8Az3MxaLE4gJarsKTiRQj6bpGqCYnl3KqYHZk+0qg8zHqkmzzsW4y/89zDJVio2Ffs6Hp8oYRGvtOz0slkAzV503U/MwJtt0zQkqmgDgocOfH16xvTsd3pusvyzA0eGHlJH1pDTGTprc8j1K2hQ6RLClAEgDMngBUnyjSI3W5Har7VKScCikkEHo30Iytptil5kmLd+XmJswlIZOSR+kUHic/GBkMR2QlJ6nYnjwQQu+5Jk00Sw4nKCxl2ayVmHtJnsiv8eMWzAOuy4lL317ssZqNIo3tagte6GQndSOXHxizee0i54w9xHsg+T8ekC2jDdljAIkqzPHnrHiJsZLJSSwhdqY9l8j4HWHTVDSIUMEwHrD1yqAtnHkmW5ppBuzWJMyUUg735S2v7xCAQhouJmSwKGo0ZqxTWOLgwwIL5xCFj7zCiBX1QQosh0K6VEKFY2Ksh0hQoEJfFv7RkEtn1nHmdYUKEOt/BYD4b+N+TNLCMKFHmDsHggXtH/R/9kwoUFwfiR+qJ/wBM49IhVChR6yCVs83kk3GNsI3DLBmBwDXUPFjaCYe1wuWGQeg8IUKDv0I2vwWFrvlASwQACU8Iym2ebaNl5woUEyekPL0GMkdxXJVOVIjhQoVid7pvwkeGB97H8NXQeohQoIgmTgzs7M9fjBC45YM0OAa6iFChlCZptpZhTZzhJT0Lekc+JhQoHLkvsOESCPIUUQauPJcKFEIW5oY0iumFCiEJrL3jF6yzCBQkZ6woUQgMnHfMSDSFCiEGPChQohD/2Q=="/>
          <p:cNvSpPr>
            <a:spLocks noChangeAspect="1" noChangeArrowheads="1"/>
          </p:cNvSpPr>
          <p:nvPr/>
        </p:nvSpPr>
        <p:spPr bwMode="auto">
          <a:xfrm>
            <a:off x="1524000" y="-2127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7662" name="AutoShape 42" descr="data:image/jpeg;base64,/9j/4AAQSkZJRgABAQAAAQABAAD/2wCEAAkGBhQSERUTExQVFRUWGBgYGBYYFRgXHRwXGhcXFxcZHRkYHCcgGBwjHRgaHy8gIycpLCwsFR4xNTAqNSYrLCkBCQoKDgwOGg8PGiwkHyQsLCwsLyksLCwtLCwsLCwsLCwsLCwsLCwsLCwsLCwsLCwsLCwsLCwsKSwpLCwsLCwsLP/AABEIAMIBAwMBIgACEQEDEQH/xAAcAAABBQEBAQAAAAAAAAAAAAAFAAIDBAYHAQj/xABAEAABAgMFBQUFBwMEAgMAAAABAhEAAyEEBRIxQQYiUWFxEzKBkbFSocHR8AcUI0Ji4fEzcrIVkqLCJIJDY3P/xAAaAQACAwEBAAAAAAAAAAAAAAADBAABAgUG/8QAMBEAAgIBAwIEBAUFAQAAAAAAAAECEQMSITEEQRMiMlEFYXGRM4HB0fAUQqGx4SP/2gAMAwEAAhEDEQA/ANtYLVjQkkYSQ5EPRb0OUqOFQ0PDQg6iAdx32l+ymKBKaPUZcXgreN0KWrGFOluFQOTZxyp9GpS8r2ZvqNMU5490Szr4lpyOLkPnAa8b1Kg6iydEj6qYs/6WlIKlLoASTQMBU5xnbRa0F1Yt0Amuic/No6PS/C4KVvc5Mcs8zrhAvaDaJMpOKYc+7LBqep+OUc+va/V2hVaJ0SMh8zDL6vFVonKmKyNEjgkZCKCFDpDmTJXkhsv9j0IKK2Ec4syMRpQ+Xxhk1tIjwPxhcIWUTClTg15VEEp++MSM23qNXlFVE8JSwSH+qxLdkxScSqK4uHiyGzuvbqSJKROxpWkAK3VF2o4IpXnAC99oTOChLSEIX7RBJD1LDuwJmKUo1G7wdvCFPWj8gVzBHx1jChFMu2RqllxUH6rEiEvR6chDUYlHTpD7RNZTBOQGUbKLMqShmU/Ij6rA6ZKYvoMvr6zi1OtLgMGajxVnEHiaxGQUpRLgpqcjWIyhjUl+pESF+NTHhopzrEIQpdRAZh5e+Duz09JtUtwa4gS75oUPE1gMmbXzp5cIv3JM/wDJkkuBjSDydTNFrkh0bZCySbSAtmWlQIWMwoEEeBZm6xrtsrI9jxgOZRCv/U7qvUHwjluxl4Gz2opPcUcJ82eOzzZfbSJspw6kKTT9SThMK0HfNnMruurtULWXrjHuf5RpLkUV3UCkDGUKAcfqLjycQti5GKzFxXGoHyAMFtj7KBZDKI7sycjwxq+BivEvb2HcmZtR+Rz+b96JBCHODEN992ozenSL9yuorQt0KSQFDNyz6Nxg9s9JezuRUsl+QLCA9xoEyfa1GrWgppwACX/4xTm2Zn1MpuivZ7bTuB+FTXJs4ZeFsnIxFKkICQO6gEvwck6P7omsNnKDNWoMEKWEjixNfh/EMt8sqs0xRbdQT/7HM+9ouklbF3JylVmguS2vZROWnEWUpyODkUyyEc/sb4QdXJPjWOlWuR2N0Hj93A8VgA+9UYBFnwofiPSMz2LxnoNQ3WMffklKZ8xP6sSeit4esa8CkAdpbMcSFBIOJLEnig5eSh5RrC96KzLawEJyxQKDeEKLGJXsyvfChsVOsXjdqZhxpOFf1n8xF25topkgiXPBw6K08Dp0i0q5MSRMQ40UjPCQd4AfDnSK8ohTpU2baMrl+0KX2ZuWPfVDnv8AMO3pYPvEn8JSakEjRQFcPKreTRzba6aZUialYwqbCzVc09HjQ2C1T7Gsl8crMiu6H4cPSDN93HZ72s43sKxVCxUpPMfmT9AiHcXUSxR0vddmYeJdlR87u8eolHNhBraPZqfYp3ZTkNqlYqlQ4pPwzGsCVJOb14ftAyxBH8Q7BT1hktbQ8LejRCj2XObOrZDr4RbuOSuZMwpYDV8gHi7L2VtKpAniQsyjksB9Wfi3PKC2yF2dlaUdsyUGqnypUJPWKsPhx6pXJOu5dFwysGFSQf1c+R0hsrZeWRkolP6qt8o6raLms9oQN1KS1FIYelDApexGABSVkkV4D9vfFp2dSGbp5KtKT+aMJ/pkrIS0g9PjE1l2RSpJKZQL11duT6Rt1XclTpUljqkjPnziOXdZSfw1ZflJ9DGHNRe5qWfH2ivsc6n7LoKSGWhQo+Y8jlAm8tm1yJaVkYpbtjQSQFeyofkPXPQmO0CehTiYllaltMt5Jz6xPLsCQlglJQoMQwKVJOjHTkYvUhTL4WRbLSz55tEz+YrKCiX4t5R17af7LETEqXZPw1j/AOFR3D/aTVB5FxzEc0tNy2hCjLVJmJUk1GBVPd9PF2hBxaZSkI8Mn4itSPL3xYVMQF4kHIg56itHhlos6k7pBSoaEEEeBj2z2MqIHi+VOkaXKZk0xs/4s1qbxI8TiHqI6TshfJmyEKFZksMU6qSO8nrqI5zImB0K9qWh+oGA+9MWrhvg2a0BTslRAVy4Hw9CYXe0mhirimdb+5ISTMl92aoLLZYiwJ5O1ebxWuaXgXPGhmkjxSD6mJ7utyXAPcmuw9lf5h45jmDENtBlzFBu8xfrSA5I6fMiQd7EVnkCVJSKUdVOZKvjGD2GtO7aFnMzAo9FPG8vvdkL5IUPc0Ym5bs+72eoONbKVypujw9TG4q7Bpj9oL1EqWqoKzp1+Xwi8q7SLr5zOzT4rmIB9YyG0khXasouSkFuukdRvGyhEixymoZ8gV4JBX/0jbqRpeUZ9oC8FhwDVUtHkQr0TGOVKeUDw+Uaj7R1vLkJ0VNKvJJb/KACEOgjl/EYnubhsgIIH7Qo/AJ0SpJ8C6T78MFJqGPX4xUvCSVyJqRmUKI6pGMf4++MY3UkEmriYftToYUVe0hQ6In0ZZbaqWrEQSh2ma8gts6ZHl0jE7Q32g20mxnEPzg9wrGakkZFteWsXrt2rmyye1S2I1L+GYp5wfkWKx2reKEomH8wZKj1aivGAYsiTrIhjIm/MgHc206Zm5MOFY8+tMxzHjEq5CpEztbKQHLmUDuqfMp0Qo8O6eRrAHaj7M7YmaZ9mWmYBVKQcC09AaK8DXhFG5tqZsqYZNrQqUo6LSUucnD90+4xc4x1XDgqMr2kdOl2iz3lJMmegYtUqDKSriNUqH04jkO22wc6xLKi8ySo7s0D/ipu6r3HTgNhapgxCZLXhmDUajPCpOo4HMacI1FybTy7SkyJ6Q5DEKqFA+o5+kRXHfsEn08tOpLY+fwimUeoSoFm89OcdG26+zNUjFOswKpVSpAqpHMaqTzzGvGMZdNzqtMxMqWl1qLD60AzeCpp7ip17YjbaTNlIlBkqSkJwHkGp7Q98Wr92NlT3XLOBR0Z0k8uEYu9thpljQl0ZN+Kh8xzzEXrl+0JUtpdqBajTQH/ANw+I8oE016R9QniSyQf2/Ums8u0WBVCZiB3pai1OKTofdGxuDaeVaKJUQoZoVQjw1HMRgr12o7ZRJVSoAHDSCmys+co7somWahRDeSo0+LGMnSpx1tpM6CqQlYYgdPlAq2XMsF5Zf8ASc/A6+MXLJ2oftAnDoQok+IavhFmTagQ4OIcRGW1LZnObcQAZfabqhvDQ0UOkSWbFLyqnUfMfEQYt8lC072eh1EDGKRUu2pzhXJkhifJpNyW5ak2hCm0PA/A5GJ1hJorwf4H4QAn3mlyEspWdA/pFaZOnq7qWHExjx235Yk0lTa7ZoTAJhKZpS7MmrcGH8RzK2zUJUcDA8+L+cdhsl3Tl5rHRqwJ2p+zNNqGNChLnDUpDK5KIqOtYZxZZt+aNI3knFw0Ur9zntjV+En9Klp94UP8j5Q/s3BeHpuWdZu0kz0FChhWHqCASglJFFDeGUPkhhBM/qv3M4uDZXJeH4CcRLFq8FpyPujYS5wtMpKx305jxDj3RhNmkdoiZKOdFCCFzXyZKziLMWUK9PCJFa0Vp8wb2jnAWdRNO76uYy3+qiZakyBojErrRk+Ar5QVv68ZdpCZSCRiWHJDMzv9c4yeylnwXnNBqxmCvJTD3Rlx0pojxShKpII7R2MffJSWd0y3575Ebna1eFVjH/3pP/X/ALRnb0kPeFn1dvILf5wY2ytA7ewp4zQfAFMZjwXJbkH2hp/Ds395/wAIAShGg+0WsuzH9Z/x/aM7JNM4kuSQ4BlsSym5xAMwDlkehofdFy8pe91DwPeBcMN2OdTrMUqUn2SR5FoUX9o0YbVNAyKsX+4BXxhQ8hFpnSrtvALQJczCVszJbfA1A0IgTekqZKT2tjUWB35J3svZGnQfzzxd5zCoKxEEFw1GPKN1s7tF2wYlImAbwOoFSpLanUcoHlilK4cDEJqS0sKXD9qzMlZKP7t5PnmmNhMv2y2uWEWiWhaDxAWnqCKp6iOT7TXJiH3mSHB77f5NoePnxjO2S8ZksvLWU8tPLKKUVJWgUvK6Z2ub9nspYx2SeUjRCjjSOQPeA6vGbv667VZk4lS1btRMRvjrTLxAjNXbt3OQoE/7kEpP7xuLn+1PITGU/HdV55GL8yGIdVOMdF7BLYr7QUzWlTSArSufNPHpmItX1st2Ez7/AGLAlaXKpZYIUk94j2SRp6astFmu63MpSUomZhY/DU/HEmivF4NXPZVy0mXMmCan8uIMSnnoTzo/DWMXT2F/qT3HtVKtIwKASsistTF+Le0Iq3tsVJWD2SUh80EUPThAy/8AY5Ew47Orsl54dH4hsvCILq2ltNmPZ2oGYnIKHeA4/rHvgikmMKPfC/yf83Mffez33ZYajZy1OR5gu0ai59tJXZBCTgUGASfhxiXau71WuZLmyCFoWAhRH5SNSNA3pESNgrOgBUxRWeB3fcIHkoYk8bxq3v7BFNtnTkkJUQdHp6QDkyLbZ5jpJCiaoNUq+frBG03tLs7MCU+g5cYP2a+ETZQUghYOR5/AwrKWhOV8C112LKLWSQTQgNTLEzqbkIksykTXKhR6fWsDbdLUqUUoBKiCKZgHvHxMZGy2m1WLuvMlg1Qp6dNRAcMU3qkVptbHQRs/LSXl7tXbMeGqfCGz0LRUhxxHxgbcm2EqfRJwzNZaqHw4wel2t8xHQuL2YKpIoJLspJwnhoYnTadDunjpEyrvQQcO6T5eUU5sspOFQ88vAxdUVdlm02RM5BlzkBaTRviOHhGGvj7O1odVnPaIzwGix8FesbGWtScqj2T8Iml2wOEpoeBp5HUxKTRabic22emmVaE4gQ7oINM8qdYs7atInpW27NT/AMga+oMbi8bkk2kOoYVjKYAynHHiPqkYDb27rSJiDNSVyAQNx8JGVdUKi4WmqD4sumeoBC8lTVCXJBKjkB68hzi9d5w3ks81P1oSYmslpk2dRKUGWjCB3au5JfXzgSq9k/elTkqSxUSHLZjhBfDnPsHzZnOS17fU2yd68bM+gWfIExb2vmf+fYk8K+ax8ozN07SyhaZc6ZMSyErFP1JbXnE18bWSJtslT0zBglgUOfeJLRl9PkvgBklDU6aNV9ow/Bkf/p/0VGalCkS7W7a2a0y0JRMYpXiOKgYJUNHfOA8raKQ39RMVLBkvgFGcUuS7bQ4B6iA6ksSIuWi/JBSR2qHcfmEC5l7SCT+KBwoS/l6wJ4J80bWSPuUL2sQVNKiKlKP8Ex5AK9r4UuctSSyXAT0SAkHxAfxhQbSwTmgT2cPlKIIILEQo9EsmNggyNq5mDC7HIkMHHz+UC7XaApTgNEZTXjCIz4RSSXBbbfJLKX5RIZwCgMw+XpWIQkijx4mWXiygzJvJUlO6ognT9uEd52fnyZtlQJSkrSEgEpZ3becPm8cK2W2UmW2aZaFJSEjEpanYBwBlqdBGru24rVdU8zCd1mCk1QoH2hplr4QGlxe4XFBzeldzfzbbMkOFgzpb0dgtI5HJXQtGU2m2hStbJUSgAM9C+oOrjKsaO6dr5Nq3FtLmGjHJX9qj6H3wA2olWZzmSPZDjzeKVp8DuCLhk3jue3CLVhBSwlqyUTVv7RmOsH1VO+W0BIp+0BLLtGjAMKgGDUfp4Q6aFz0sC4OruIBOcr3RebVJ3JUFrXsyiaHevOoPhCu6xiSkIDBnJb2j8hAq4haZMzApby6liHAHI6GDksYlBDsVfR90K55amoRF91ywbYNsEptC0TElKXZKzkw4xsAmXNDljTvD6rAC37ChQpvDgfnGdNitdgUVSVFcvWWqrfLwhuMNKqjDqXDD9/bCImbyN1WYUmn8QFk7QWqwkItCTNljJf5gOusaDZ/biXPOBQMuYB3Fa8WOsFLeiVMSygCDF1XBab4kV7n2jlWgPKW/FJoR4QZTNCgxqOBjI2S7LDImYgwXxxH0FBByRaVPoUaF6/xGo6kaeJvsXJlgOcsv+g/AxTWxLEV4Ghi0m2jjEyyiYGUH5jMQSkwTg0UZM4poQ446iLkuYCklwRrFeZZlID/1E8RmBzGsQYw2JJ+Hm8TdcmSpeGysia5KSxzALAxitqNkbFKs0wIQpExKSpK3UapDsXLEHKgjoRt5T3hTiA/mNID7T3MbTLODfTQqlsPNJ+EaUvmML/1ajN17XwcBxwu0jUXrskA5lkgj8p9OUZOYMJINCKNDCkBzdPPC/MPM2PDMiPEIb2gi7AEuKHy3Jiv2giaUWBPFm9SfdFWQb926QomBHFXgBCgZZCgae+Ltls7/AF5xDLSnUt1idLiWpQyNMiznnkPHjEKKT6jjD0IfieTQ5ApQeHrBG47uXaJqZMoHEo58GqSeQEQgOFnIz3YIXdcky0TES5SVDEQA7kAcSWy1MdLsOy1mEsCVhUtOZUxUTqa5dIaZa0Fw6VJyjMnXAnLq9MtOllu6dkJt3IK5K+2xN2gZnZ8hqKwesl/ypkkqWzCikHjwbR/KB9ybYAqEqeOzWe6o91XjoYj2nuQqSZkkDHmRkVD4mFk1J2+TsYnDJSey9zOXnKsqproCpQrQsUvpR6QKtS5qjhwl+WXnBW5dll2tSjMUZSUtmkuTyf1g9aLrlSQEpGJtTX9o3LIoqkdWWaGPyRZBZNl7NLQFLcqObmj9BEcy1Jk/0k5eA8oZbrwVh6ZRFct7JmzBLWmpyUA4PyMJuTZz25P1OzQWW2drLSopw4g5HIH4wOvO71TlApLFPd0rm4PGL85yCEdB8ID2W3TbOppqSpHtfvAMScpawfHAYunaudIIRaAVpyxNvDr7Q98a6WuTaUOkpUOIP00A5CpVoRmFc9RAq0XPMs6u0kqPUcOBGojoRm1yBaTfswhbtmeymCdLAJDjLQxlto7TOKqIU3InxoI1ln2sWpAC0AKdiRUdQMx0jOXztEQogVVyDRba7BsSlqRl7VfYamcFLmvaaZbYjyHKAtukdqvupSonOCUlK5ABUQoe0KN1EGUmzrSlKXKGTLxtUpZmIcg95JLv4Rori27lzWCvw1+yfgYArvx1M9OUVbws0uaQXCVe0zZ8fnE00AlgkvMtzpdqv7s0YkqBPP5QIt+0sqYg45eFftJyJz8I57abdMlns1qJKaZvTrEMy9VswcxtzUioxwZIW+TRXjtmsrWApTMEj4mKtj2mmJYCYpKSQ5fIDKMlabUpKsTgg5pNCOh1gtdl4SSkkliBUH6rAaOc6Tpl/bPatMyYMOEqbeUkM9NeJjDTpeNZVxMEZxC1qUAwJoOHKEiSANG1g0VQOeWUlpvZFA2MJDnWKkwB4uWyc5LVApFQIMaAnmAaDwiQTgPlDVOC1H5GHBD/AF0iixOOEKPSvpCiFFqWWSC1H1+uTw9FpCXagUGINQaeseTJmLmMj8PlEM1FOsQlnktZJZyBrHQ9iUS7FZ1TlVnzxhQM8Mp6qr7RHkIwd32PEsB3fMctY1hV9ctBFXQbHDVuy2bWcWMEgu9CYMSL97RkzBUlsdBTnGdBj3FGAmXDDKqkg7e1jbeNQK+DN6QNtltK2SnEpVAA5J6CJrDepSMKt5HDh0+UWrus0uVOTPS5SH1ycM7coz6VsV0uf+jTjkV3w/0fsWbiXbZXel7vBWZ8soktM6aSXYeHxeLlu2jGSSVdBAi0W0qNfMwlOTbGfE8R6tixZEoW6VkE8Hi/d11Jk4ljUMnk+cBZtxqUQtKjiFQxavKNBPm9lLQmYoOkDEf1HOF8jajS7mGUbZb5iFAy2UE95J18YL3bekm0pwOApqoVQ/uOYiH7giaHFDoRlA623PUYgUqGS008XEM46Sow9whbNmVI35BI5A+h+ETXbf6gRLnAhWQLeo06ikeXFfc4LEqagrBymp/7D4jygpeU6WCFEJBGRNII6RlW9mU72TLRUkpOoDRjL5tMpJCpaa1xEl3i/tRbgtWIKBSAIxt8zQe6YJjj3Oh0+PSvEJbTeuI4Uipi2mxzFIZjzeB9ksW4DqfOCt1X8qXuTElQ0OsHvembyZpPYHLuxaaisVlKWS3DPjBWfbzMXiScLafPjEV6W55f9NOP2h7z1imq4ByhmxwtPYF2qWsqx97jCVaUhiHHtA5D4xbu4mY7MSNMj5RZVdImfpVxygfyYjdFaVZkTgMiIB33ZES5mFKnAFesEp9yTZJxYmcsCMn6QCtaF4jjqdS0bhGnyVktR+TPZNowjOnOLNqvFC6AM3B2IbnrFBgebQ3sXyHvgwqJIf5xIqWlu8PT3wzAdfICPCkHLyiix5SBm3n8o8ADRGuzw9FnMQo8aPYkTLppCiyEgS9A3Uw1MliwViAOYyh9iWknUhtedPdEUyfhJSPCKIHrnkgAq1PuHwgmIyMieUEqS78T8o0FgvMLoaK9ekZaGsc1VF+HCGiPYwGPYu2FRAJduUUCYYslqGIGxLG3WRWg3ZbSFbgQVK/SHfwidVxTFhproSfyjM9TpFXZC9kWeYVTFYVH8xybg8dGkSkTUpmO2IYgMsw4hXLuzObJG6gqRnLosvZ0HdSMjXpUw+bIE0HEcz5QQt0tkkIBUSdIAyrlX2omrmKSR+VOTcC+YhOK1TcvYF9SNNjnWUkoOJGqdPDgYPXXfCJwwkb2qVZ+HHwiMXih8BIc+XTkYqTboRNW6aYCKgtXViIOnZUkHZNjCHUjI6cOkYzaW0HtjjoGGEco0N+Xx2aEpFVK04DjGAv68lLIxjLUZwxiTe4z0kJJ+JWwOtN6KStklwaEGoIh3+mqXXCW4RdsFhlp32cnU/KCP+piX3iFJ4aiDN0EyzdgiwXmqUrCtLp9/wC8HxJlzQ9GPDT5RWtQlTEFYIIZ4BSreqWXGXKNVW4N421aI5uJMxQfEAWfX94IosqcIX2gU9MJDERQlyVLdUp1DUaiLCbrWpLk4VO4EZfBeWcdFJim3TiOJBwq5RSm3nOlLdbvkxqFN6GJZl7TJKgJiHGqh7oNTL4kKs5UcC3oxzfpmDGVaEr7MzF77QGaRTCBXxgLOViJUTBietHZkcoCTAMjT6yg6KzxcKjdo8VLfiI9xM3HVj9eUIDh86RKGYach6xoVIgvkY9lJrUt7o9BIyPxh0xClHIfWvjFEPJiyYjXNUaOWiZKzkQ4Hn1iGYsEZeMQhbEr6pCiiFkZFX14woslBOxI0cUr84ddstOMg5KpwYZv1glZdmrQv8uAH26e4V90GbDsYhJda1KPAbo+cU2LT6nHHl/YD3jZpIQkfmcuxdWrbumgivZromKS5QUcCaU0pnHRLNs0Uh0oCeJOfUnM9YltFwywl1zKtkn6rE3F31Un6VX1MNIWUBlqfmzRcBgleN05oSgP7RceIBrACYkyVM4UOX17oE1Q/g6t8T+5daPezhkqa4cRITFWdNO90Vp8ukaTZ3aC0FIQcJlo/MRVuA4mBFlsKpywhOZ9w1MGrzKbNIZH9qeatVHpCnUZOILlmZG2sN4iak4FJIypoeDRXtckGii/1yjm1xX2uyqJSygrvJOvN9DWNLdG2SCJippCVZ4dCNAIuWNoxVBKfJLMhPnQeQhXJZZqVF1pKPZwsATwLv5xj7ftitamSSx8PCIrBtXaJKiUpBSc0qc+R0MUsb7mZ5FHZmn2xtCAgpyWC4+Uc+mLVNNINWi9u1KlzAylacBoIFy5oC92g1huKpHVxRrEvNzuErNiLJNBQRbnXKlVU1PAxRWlS0ljElhvRUvdXvDjqPnA2pN2KzTsYqzAOlmfMZHw4wJmKwqKS/Vs4LXxbEzVAaAZxXs0zCd44k6vUt8YIl7B4QnFXH7HlwWnDPCkimSuDRJee0uCeXQ0vln15xHfQFmUkgpKV1AFCOfviazqlz0gLAUDrqIxKXuthDJkU5XQQs86RaQwUlTjLUeGcBdp9kUyJZnIUMPsnNzw4xDeWyEyQrtJZKkCoUnNPVvWKF/3xMmhCVrcJHBq8S2sEgt9gbi1FyXAGWpXGPTXP3Q1mNDEgJalYKLtjECPUh3AFfrSHKT5Q0TKxCj2UrCXOUWZxq4ikq0eUWU1AyiyDZUwA1Yvzhqkgkt8o8mygxrDZdBEIehEKEz5lvCFFEOzyCAoFQxDUZQTnW2WkMiUHIFVBv3h9y3WmYSpWSSN3jR68uUaVo42f4l4U9MVYjg6JLGnJ7vfb2MZNnz1jJbckke8CsVp01OEJ7MBQzPHqDG7KIp267ETQyhXRWo+uEAh8Vd+ZbG59FFrZv8APf8AQwlrKpgZRJbJ4B226+EdGseziUj8QYlOdSAz0oPPxhWnZuUrIFPQn0LiDy+J41KqYH+inH+7f/H3/wCHJOzVLNMtRxi7IVjDp0zGo+Y5+kbG8NiCe6sHqCPR4ydtuqZZpwLbySFA1Yj5aGD4+qx5doPcawzy4fVwa+6bs7GWx/qLAKj7KdE/Exlr6tvazSR3E7qfifEwQG1YmImIO5MXQEmhfOunCsBShqcIx0+OWtznydPHJT3REUxGuXE7Q1Qh4KVhLDwTmWgJQA9QM4pFMQ2mU4zjSCYpQi7krIV2wrUQd4cTn5xekysCaJgdZZOE/ODiSZiWBrw1PjrFS4F+o6mUVaWwKk3mpKmbdfWkK02gTDygmrZxRRjBBJ0YmBwu5WTFJ4NAFnh2NdP1El6+GVXKSA7gluYglMuwpUkKUGo4GbRLZbhJViW7D2asecE5jpbGyvZWksqBZOotpY2Xl6jS/JsgffF3YiFMSGYKBcN00gT90VKWCCEk90mgPL+Y1ygpYBQCjitRCR8jFedZkL72KeRw3UjxzPgIrDHK/Xt9efsISzxj8xt03wsgpCTi4DeB5hoxu0F1LlzVLUAyiTukFnNAW7vSNvLkMnCo9mn2Uhkkf3fm98RT7TICCnA4IHJjrvfQh6KURV9Q7OclJAhomQZvREtIdBerNp5wGE0Yhu0Jy/eC2MRepWJCw7Vj1SIt2qzpBdIoeeRiuzAk56RSd7mmqdEBkhh1qI8SpssuMS4nrDQsDzrrFkEVV+MMM5s4ekgvEaJYdzlEKJMZOkKEu0JeiafXOFEIfQl22GejeAAfRRZx0GUHpSiRUMeDv74isFoxy0q4iLEeMzZXkk3JbhNKgtCXA2YpgTwH1lA+Xb1YHOAk1SapSRmxeqT1ixbrVgCWIBJYOkkdN3IwGv0KUUkvhyLAhzpnU+UZxxvkb6fEptKXf9P57hcW5BS4Ul2G69XIcCIVW5kodCsSvyBlEDiRwgNbgJYQZcgTEMN4EuCNKZM/vhyyqSlCk4ghYDoUWUA7kcXzq+sE8JUMf0kGk134v/j2/NB8piheN0onJZY6HUdDFmTaJaUpALAszkmp0cxPMSSKUPR4W3i7WxzZQ0s5btFs0ZSmzBcg9M351gGmepG6qoGuo+Yjpl6bPzFnFjCzoCMNOA0jJW66qkEMRQjWPS9JmWSCTlbOdmlLp56oLb/AJfI0I4w1ojm2dcolqp1H1kYfKXiDjxGo6/OHTpYOqjlXzEYaoQ54UaGivgrFiUuGKEIRZQdsF5aKOE6KHxgyLOZiWCVLVoWDDm4jGy5rQZu+/VoR2bvLJcp/f4QDJ02PI7aFZ4pQt4vt+3t/oITLEEl1zAlTVTLqT1agjwWVQ7kpuKl7yvLIRdu21JAdKQsMWYVfgYD3vtSJYKXw/pTX36QWGOMfSvt+5y/EnN07v2LC5CQca5mM6A/DgeTRQt17y0ZAI5ksedBnWMneG1C1Hd3eeZ8zASbaCouSSeZeDrE++wWOKT52NHeW1eI7u9zNB5DOAi7XMnKCSSXOWQ8opFUXbP8AhyzMPeNEfE+EEUVHgPGCjwRXpNGIIHdRQt7Wp+EU3IblkYaFRPgOH61gYQnl2jI0fzhtomkv8umsMkU73u/ekOK9Irg1yRmW9Q0NRLPTxhTAxcPDAomsWZJFSRy+uURmSdaiJdKDPWHFFA3lEKGYBxPkI9j1hwMKIQ+gruvvCAlQoKBtB8YPypgUHBcGMFYramaHGfCCdivJco0y4Rw+q+HKXmxc+wnj6txk4dRs/f8Af9zWtEP3NOIqZyeJJ8gcvCBB2kOiR5mCl3WjHLCiRi16xx8nT5MSuSofx5FJNwl9ihNusCY0vGigLju0PdGgd4qyLuSooVMUtYVlRw75HNuHyjRGIpNmShwkBL1LcYysrocj1Ukuf59SsbIp2BZLZglwdN2oPWJ5MkpSApWIj8xAD+UTRBOtiUEBRZ8icj48YHblsAuUthFEAto7sKmmAOwZXTQ+FY0AWNCPOM/ed+KxlMsgJFMQq51blpDPSRyeKnj5AZVFQfibLv8Az3MxaLE4gJarsKTiRQj6bpGqCYnl3KqYHZk+0qg8zHqkmzzsW4y/89zDJVio2Ffs6Hp8oYRGvtOz0slkAzV503U/MwJtt0zQkqmgDgocOfH16xvTsd3pusvyzA0eGHlJH1pDTGTprc8j1K2hQ6RLClAEgDMngBUnyjSI3W5Har7VKScCikkEHo30Iytptil5kmLd+XmJswlIZOSR+kUHic/GBkMR2QlJ6nYnjwQQu+5Jk00Sw4nKCxl2ayVmHtJnsiv8eMWzAOuy4lL317ssZqNIo3tagte6GQndSOXHxizee0i54w9xHsg+T8ekC2jDdljAIkqzPHnrHiJsZLJSSwhdqY9l8j4HWHTVDSIUMEwHrD1yqAtnHkmW5ppBuzWJMyUUg735S2v7xCAQhouJmSwKGo0ZqxTWOLgwwIL5xCFj7zCiBX1QQosh0K6VEKFY2Ksh0hQoEJfFv7RkEtn1nHmdYUKEOt/BYD4b+N+TNLCMKFHmDsHggXtH/R/9kwoUFwfiR+qJ/wBM49IhVChR6yCVs83kk3GNsI3DLBmBwDXUPFjaCYe1wuWGQeg8IUKDv0I2vwWFrvlASwQACU8Iym2ebaNl5woUEyekPL0GMkdxXJVOVIjhQoVid7pvwkeGB97H8NXQeohQoIgmTgzs7M9fjBC45YM0OAa6iFChlCZptpZhTZzhJT0Lekc+JhQoHLkvsOESCPIUUQauPJcKFEIW5oY0iumFCiEJrL3jF6yzCBQkZ6woUQgMnHfMSDSFCiEGPChQohD/2Q=="/>
          <p:cNvSpPr>
            <a:spLocks noChangeAspect="1" noChangeArrowheads="1"/>
          </p:cNvSpPr>
          <p:nvPr/>
        </p:nvSpPr>
        <p:spPr bwMode="auto">
          <a:xfrm>
            <a:off x="1524001" y="-896938"/>
            <a:ext cx="2466975" cy="184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grpSp>
        <p:nvGrpSpPr>
          <p:cNvPr id="5" name="Group 53"/>
          <p:cNvGrpSpPr>
            <a:grpSpLocks/>
          </p:cNvGrpSpPr>
          <p:nvPr/>
        </p:nvGrpSpPr>
        <p:grpSpPr bwMode="auto">
          <a:xfrm>
            <a:off x="2647951" y="352426"/>
            <a:ext cx="2930525" cy="2466975"/>
            <a:chOff x="1123408" y="352695"/>
            <a:chExt cx="2931067" cy="2466705"/>
          </a:xfrm>
        </p:grpSpPr>
        <p:sp>
          <p:nvSpPr>
            <p:cNvPr id="27664" name="Line 11"/>
            <p:cNvSpPr>
              <a:spLocks noChangeShapeType="1"/>
            </p:cNvSpPr>
            <p:nvPr/>
          </p:nvSpPr>
          <p:spPr bwMode="auto">
            <a:xfrm flipH="1" flipV="1">
              <a:off x="3413125" y="2362200"/>
              <a:ext cx="641350" cy="4572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27665" name="Group 36"/>
            <p:cNvGrpSpPr>
              <a:grpSpLocks/>
            </p:cNvGrpSpPr>
            <p:nvPr/>
          </p:nvGrpSpPr>
          <p:grpSpPr bwMode="auto">
            <a:xfrm>
              <a:off x="1123408" y="352695"/>
              <a:ext cx="2209800" cy="1600201"/>
              <a:chOff x="3873834" y="533400"/>
              <a:chExt cx="2628567" cy="1828799"/>
            </a:xfrm>
          </p:grpSpPr>
          <p:pic>
            <p:nvPicPr>
              <p:cNvPr id="20506" name="Picture 21" descr="bãnhe_magie"/>
              <p:cNvPicPr>
                <a:picLocks noChangeAspect="1" noChangeArrowheads="1"/>
              </p:cNvPicPr>
              <p:nvPr/>
            </p:nvPicPr>
            <p:blipFill>
              <a:blip r:embed="rId6"/>
              <a:srcRect/>
              <a:stretch>
                <a:fillRect/>
              </a:stretch>
            </p:blipFill>
            <p:spPr bwMode="auto">
              <a:xfrm>
                <a:off x="4787959" y="533400"/>
                <a:ext cx="1714929" cy="18104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14" name="Picture 34" descr="http://t1.gstatic.com/images?q=tbn:ANd9GcQ3uPqLUbcGdU2IkZAScwyPuu3-plAnBlV_qTHmogb-Ap-I1udi"/>
              <p:cNvPicPr>
                <a:picLocks noChangeAspect="1" noChangeArrowheads="1"/>
              </p:cNvPicPr>
              <p:nvPr/>
            </p:nvPicPr>
            <p:blipFill>
              <a:blip r:embed="rId7"/>
              <a:srcRect/>
              <a:stretch>
                <a:fillRect/>
              </a:stretch>
            </p:blipFill>
            <p:spPr bwMode="auto">
              <a:xfrm>
                <a:off x="3873834" y="533400"/>
                <a:ext cx="1220092" cy="18285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grpSp>
      <p:grpSp>
        <p:nvGrpSpPr>
          <p:cNvPr id="7" name="Group 46"/>
          <p:cNvGrpSpPr>
            <a:grpSpLocks/>
          </p:cNvGrpSpPr>
          <p:nvPr/>
        </p:nvGrpSpPr>
        <p:grpSpPr bwMode="auto">
          <a:xfrm>
            <a:off x="5246688" y="365126"/>
            <a:ext cx="2222500" cy="2308225"/>
            <a:chOff x="3722915" y="365759"/>
            <a:chExt cx="2222863" cy="2307228"/>
          </a:xfrm>
        </p:grpSpPr>
        <p:sp>
          <p:nvSpPr>
            <p:cNvPr id="27669" name="Line 10"/>
            <p:cNvSpPr>
              <a:spLocks noChangeShapeType="1"/>
            </p:cNvSpPr>
            <p:nvPr/>
          </p:nvSpPr>
          <p:spPr bwMode="auto">
            <a:xfrm flipV="1">
              <a:off x="4765767" y="2379300"/>
              <a:ext cx="4763" cy="293687"/>
            </a:xfrm>
            <a:prstGeom prst="line">
              <a:avLst/>
            </a:prstGeom>
            <a:noFill/>
            <a:ln w="28575" cap="sq">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27670" name="Group 31"/>
            <p:cNvGrpSpPr>
              <a:grpSpLocks/>
            </p:cNvGrpSpPr>
            <p:nvPr/>
          </p:nvGrpSpPr>
          <p:grpSpPr bwMode="auto">
            <a:xfrm>
              <a:off x="3722915" y="365759"/>
              <a:ext cx="2222863" cy="1600200"/>
              <a:chOff x="990600" y="533400"/>
              <a:chExt cx="2646008" cy="1796739"/>
            </a:xfrm>
          </p:grpSpPr>
          <p:pic>
            <p:nvPicPr>
              <p:cNvPr id="20504" name="Picture 19" descr="sxH2SO42"/>
              <p:cNvPicPr>
                <a:picLocks noChangeAspect="1" noChangeArrowheads="1"/>
              </p:cNvPicPr>
              <p:nvPr/>
            </p:nvPicPr>
            <p:blipFill>
              <a:blip r:embed="rId8"/>
              <a:srcRect/>
              <a:stretch>
                <a:fillRect/>
              </a:stretch>
            </p:blipFill>
            <p:spPr bwMode="auto">
              <a:xfrm>
                <a:off x="990600" y="533400"/>
                <a:ext cx="2646008" cy="17959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7672" name="Picture 32" descr="http://t1.gstatic.com/images?q=tbn:ANd9GcSJo6NL0q3COM70I1kX6ypZRQS_zUoMDzn-xtYn91bqG75qNzFWew"/>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90600" y="533400"/>
                <a:ext cx="60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9" name="Group 52"/>
          <p:cNvGrpSpPr>
            <a:grpSpLocks/>
          </p:cNvGrpSpPr>
          <p:nvPr/>
        </p:nvGrpSpPr>
        <p:grpSpPr bwMode="auto">
          <a:xfrm>
            <a:off x="2619375" y="2392364"/>
            <a:ext cx="2979738" cy="1639887"/>
            <a:chOff x="1095104" y="2392682"/>
            <a:chExt cx="2980507" cy="1639389"/>
          </a:xfrm>
        </p:grpSpPr>
        <p:sp>
          <p:nvSpPr>
            <p:cNvPr id="27674" name="Line 9"/>
            <p:cNvSpPr>
              <a:spLocks noChangeShapeType="1"/>
            </p:cNvSpPr>
            <p:nvPr/>
          </p:nvSpPr>
          <p:spPr bwMode="auto">
            <a:xfrm flipH="1" flipV="1">
              <a:off x="3435849" y="3363685"/>
              <a:ext cx="63976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20525" name="Picture 45" descr="Nông dân phun thuốc trừ sâu trên ruộng lúa tại Việt Nam. Ảnh: baolaocai.vn."/>
            <p:cNvPicPr>
              <a:picLocks noChangeAspect="1" noChangeArrowheads="1"/>
            </p:cNvPicPr>
            <p:nvPr/>
          </p:nvPicPr>
          <p:blipFill>
            <a:blip r:embed="rId10"/>
            <a:srcRect/>
            <a:stretch>
              <a:fillRect/>
            </a:stretch>
          </p:blipFill>
          <p:spPr bwMode="auto">
            <a:xfrm>
              <a:off x="1095104" y="2392682"/>
              <a:ext cx="2223074" cy="16393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grpSp>
        <p:nvGrpSpPr>
          <p:cNvPr id="10" name="Group 51"/>
          <p:cNvGrpSpPr>
            <a:grpSpLocks/>
          </p:cNvGrpSpPr>
          <p:nvPr/>
        </p:nvGrpSpPr>
        <p:grpSpPr bwMode="auto">
          <a:xfrm>
            <a:off x="2590800" y="3830639"/>
            <a:ext cx="3041650" cy="2447925"/>
            <a:chOff x="1066800" y="3829912"/>
            <a:chExt cx="3041152" cy="2448970"/>
          </a:xfrm>
        </p:grpSpPr>
        <p:sp>
          <p:nvSpPr>
            <p:cNvPr id="27677" name="Line 8"/>
            <p:cNvSpPr>
              <a:spLocks noChangeShapeType="1"/>
            </p:cNvSpPr>
            <p:nvPr/>
          </p:nvSpPr>
          <p:spPr bwMode="auto">
            <a:xfrm flipH="1">
              <a:off x="3498352" y="3829912"/>
              <a:ext cx="609600" cy="6096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20527" name="Picture 47" descr="Highslide JS">
              <a:hlinkClick r:id="rId11"/>
            </p:cNvPr>
            <p:cNvPicPr>
              <a:picLocks noChangeAspect="1" noChangeArrowheads="1"/>
            </p:cNvPicPr>
            <p:nvPr/>
          </p:nvPicPr>
          <p:blipFill>
            <a:blip r:embed="rId12"/>
            <a:srcRect/>
            <a:stretch>
              <a:fillRect/>
            </a:stretch>
          </p:blipFill>
          <p:spPr bwMode="auto">
            <a:xfrm>
              <a:off x="1066800" y="4639883"/>
              <a:ext cx="2285626" cy="16389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grpSp>
        <p:nvGrpSpPr>
          <p:cNvPr id="11" name="Group 54"/>
          <p:cNvGrpSpPr>
            <a:grpSpLocks/>
          </p:cNvGrpSpPr>
          <p:nvPr/>
        </p:nvGrpSpPr>
        <p:grpSpPr bwMode="auto">
          <a:xfrm>
            <a:off x="2890839" y="1881189"/>
            <a:ext cx="7443787" cy="4784725"/>
            <a:chOff x="1366318" y="1881457"/>
            <a:chExt cx="7444804" cy="4784954"/>
          </a:xfrm>
        </p:grpSpPr>
        <p:sp>
          <p:nvSpPr>
            <p:cNvPr id="27680" name="Text Box 22"/>
            <p:cNvSpPr txBox="1">
              <a:spLocks noChangeArrowheads="1"/>
            </p:cNvSpPr>
            <p:nvPr/>
          </p:nvSpPr>
          <p:spPr bwMode="auto">
            <a:xfrm>
              <a:off x="6279660" y="4019706"/>
              <a:ext cx="2531462" cy="399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000">
                  <a:latin typeface="Times New Roman" panose="02020603050405020304" pitchFamily="18" charset="0"/>
                  <a:cs typeface="Times New Roman" panose="02020603050405020304" pitchFamily="18" charset="0"/>
                </a:rPr>
                <a:t>Chất tẩy trắng bột giấy</a:t>
              </a:r>
            </a:p>
          </p:txBody>
        </p:sp>
        <p:sp>
          <p:nvSpPr>
            <p:cNvPr id="27681" name="Text Box 22"/>
            <p:cNvSpPr txBox="1">
              <a:spLocks noChangeArrowheads="1"/>
            </p:cNvSpPr>
            <p:nvPr/>
          </p:nvSpPr>
          <p:spPr bwMode="auto">
            <a:xfrm>
              <a:off x="6705600" y="6209211"/>
              <a:ext cx="1807152" cy="400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000">
                  <a:latin typeface="Times New Roman" panose="02020603050405020304" pitchFamily="18" charset="0"/>
                  <a:cs typeface="Times New Roman" panose="02020603050405020304" pitchFamily="18" charset="0"/>
                </a:rPr>
                <a:t>Chất dẻo ebonit</a:t>
              </a:r>
            </a:p>
          </p:txBody>
        </p:sp>
        <p:sp>
          <p:nvSpPr>
            <p:cNvPr id="27682" name="Text Box 22"/>
            <p:cNvSpPr txBox="1">
              <a:spLocks noChangeArrowheads="1"/>
            </p:cNvSpPr>
            <p:nvPr/>
          </p:nvSpPr>
          <p:spPr bwMode="auto">
            <a:xfrm>
              <a:off x="4293326" y="6203289"/>
              <a:ext cx="1393520" cy="400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000">
                  <a:latin typeface="Times New Roman" panose="02020603050405020304" pitchFamily="18" charset="0"/>
                  <a:cs typeface="Times New Roman" panose="02020603050405020304" pitchFamily="18" charset="0"/>
                </a:rPr>
                <a:t>Dược phẩm</a:t>
              </a:r>
            </a:p>
          </p:txBody>
        </p:sp>
        <p:sp>
          <p:nvSpPr>
            <p:cNvPr id="27683" name="Text Box 22"/>
            <p:cNvSpPr txBox="1">
              <a:spLocks noChangeArrowheads="1"/>
            </p:cNvSpPr>
            <p:nvPr/>
          </p:nvSpPr>
          <p:spPr bwMode="auto">
            <a:xfrm>
              <a:off x="6705600" y="2005148"/>
              <a:ext cx="1550424" cy="40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000">
                  <a:latin typeface="Times New Roman" panose="02020603050405020304" pitchFamily="18" charset="0"/>
                  <a:cs typeface="Times New Roman" panose="02020603050405020304" pitchFamily="18" charset="0"/>
                </a:rPr>
                <a:t>Chế tạo diêm</a:t>
              </a:r>
            </a:p>
          </p:txBody>
        </p:sp>
        <p:sp>
          <p:nvSpPr>
            <p:cNvPr id="27684" name="Text Box 22"/>
            <p:cNvSpPr txBox="1">
              <a:spLocks noChangeArrowheads="1"/>
            </p:cNvSpPr>
            <p:nvPr/>
          </p:nvSpPr>
          <p:spPr bwMode="auto">
            <a:xfrm>
              <a:off x="1366318" y="1881457"/>
              <a:ext cx="17558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000">
                  <a:latin typeface="Times New Roman" panose="02020603050405020304" pitchFamily="18" charset="0"/>
                  <a:cs typeface="Times New Roman" panose="02020603050405020304" pitchFamily="18" charset="0"/>
                </a:rPr>
                <a:t>Lưu hóa cao su</a:t>
              </a:r>
            </a:p>
          </p:txBody>
        </p:sp>
        <p:sp>
          <p:nvSpPr>
            <p:cNvPr id="27685" name="Text Box 22"/>
            <p:cNvSpPr txBox="1">
              <a:spLocks noChangeArrowheads="1"/>
            </p:cNvSpPr>
            <p:nvPr/>
          </p:nvSpPr>
          <p:spPr bwMode="auto">
            <a:xfrm>
              <a:off x="3756641" y="1969258"/>
              <a:ext cx="227047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000">
                  <a:latin typeface="Times New Roman" panose="02020603050405020304" pitchFamily="18" charset="0"/>
                  <a:cs typeface="Times New Roman" panose="02020603050405020304" pitchFamily="18" charset="0"/>
                </a:rPr>
                <a:t>Sản xuất axit H</a:t>
              </a:r>
              <a:r>
                <a:rPr lang="en-US" sz="2000" baseline="-25000">
                  <a:latin typeface="Times New Roman" panose="02020603050405020304" pitchFamily="18" charset="0"/>
                  <a:cs typeface="Times New Roman" panose="02020603050405020304" pitchFamily="18" charset="0"/>
                </a:rPr>
                <a:t>2</a:t>
              </a:r>
              <a:r>
                <a:rPr lang="en-US" sz="2000">
                  <a:latin typeface="Times New Roman" panose="02020603050405020304" pitchFamily="18" charset="0"/>
                  <a:cs typeface="Times New Roman" panose="02020603050405020304" pitchFamily="18" charset="0"/>
                </a:rPr>
                <a:t>SO</a:t>
              </a:r>
              <a:r>
                <a:rPr lang="en-US" sz="2000" baseline="-25000">
                  <a:latin typeface="Times New Roman" panose="02020603050405020304" pitchFamily="18" charset="0"/>
                  <a:cs typeface="Times New Roman" panose="02020603050405020304" pitchFamily="18" charset="0"/>
                </a:rPr>
                <a:t>4</a:t>
              </a:r>
              <a:endParaRPr lang="en-US" sz="2000">
                <a:latin typeface="Times New Roman" panose="02020603050405020304" pitchFamily="18" charset="0"/>
                <a:cs typeface="Times New Roman" panose="02020603050405020304" pitchFamily="18" charset="0"/>
              </a:endParaRPr>
            </a:p>
          </p:txBody>
        </p:sp>
        <p:sp>
          <p:nvSpPr>
            <p:cNvPr id="27686" name="Text Box 22"/>
            <p:cNvSpPr txBox="1">
              <a:spLocks noChangeArrowheads="1"/>
            </p:cNvSpPr>
            <p:nvPr/>
          </p:nvSpPr>
          <p:spPr bwMode="auto">
            <a:xfrm>
              <a:off x="1386841" y="4001589"/>
              <a:ext cx="190575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000">
                  <a:latin typeface="Times New Roman" panose="02020603050405020304" pitchFamily="18" charset="0"/>
                  <a:cs typeface="Times New Roman" panose="02020603050405020304" pitchFamily="18" charset="0"/>
                </a:rPr>
                <a:t>Thuốc trừ sâu</a:t>
              </a:r>
            </a:p>
          </p:txBody>
        </p:sp>
        <p:sp>
          <p:nvSpPr>
            <p:cNvPr id="27687" name="Text Box 22"/>
            <p:cNvSpPr txBox="1">
              <a:spLocks noChangeArrowheads="1"/>
            </p:cNvSpPr>
            <p:nvPr/>
          </p:nvSpPr>
          <p:spPr bwMode="auto">
            <a:xfrm>
              <a:off x="1452156" y="6266427"/>
              <a:ext cx="1904779" cy="399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000">
                  <a:latin typeface="Times New Roman" panose="02020603050405020304" pitchFamily="18" charset="0"/>
                  <a:cs typeface="Times New Roman" panose="02020603050405020304" pitchFamily="18" charset="0"/>
                </a:rPr>
                <a:t>Phẩm nhuộm</a:t>
              </a:r>
            </a:p>
          </p:txBody>
        </p:sp>
      </p:grpSp>
      <p:grpSp>
        <p:nvGrpSpPr>
          <p:cNvPr id="12" name="Group 56"/>
          <p:cNvGrpSpPr>
            <a:grpSpLocks/>
          </p:cNvGrpSpPr>
          <p:nvPr/>
        </p:nvGrpSpPr>
        <p:grpSpPr bwMode="auto">
          <a:xfrm>
            <a:off x="5691188" y="2514600"/>
            <a:ext cx="1219200" cy="1289050"/>
            <a:chOff x="3964988" y="3628898"/>
            <a:chExt cx="1838325" cy="1725656"/>
          </a:xfrm>
        </p:grpSpPr>
        <p:pic>
          <p:nvPicPr>
            <p:cNvPr id="27689" name="Picture 6" descr="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64988" y="4044864"/>
              <a:ext cx="1838325" cy="130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90" name="Text Box 4"/>
            <p:cNvSpPr txBox="1">
              <a:spLocks noChangeArrowheads="1"/>
            </p:cNvSpPr>
            <p:nvPr/>
          </p:nvSpPr>
          <p:spPr bwMode="auto">
            <a:xfrm>
              <a:off x="4495801" y="3628898"/>
              <a:ext cx="612775" cy="1606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7200" b="1">
                  <a:solidFill>
                    <a:srgbClr val="FF0066"/>
                  </a:solidFill>
                  <a:latin typeface="Times New Roman" panose="02020603050405020304" pitchFamily="18" charset="0"/>
                  <a:cs typeface="Times New Roman" panose="02020603050405020304" pitchFamily="18" charset="0"/>
                </a:rPr>
                <a:t>s</a:t>
              </a:r>
              <a:r>
                <a:rPr lang="en-US" sz="7200">
                  <a:solidFill>
                    <a:srgbClr val="FF0066"/>
                  </a:solidFill>
                  <a:latin typeface="Times New Roman" panose="02020603050405020304" pitchFamily="18" charset="0"/>
                  <a:cs typeface="Times New Roman" panose="02020603050405020304" pitchFamily="18" charset="0"/>
                </a:rPr>
                <a:t> </a:t>
              </a:r>
            </a:p>
          </p:txBody>
        </p:sp>
      </p:grpSp>
      <p:grpSp>
        <p:nvGrpSpPr>
          <p:cNvPr id="13" name="Group 47"/>
          <p:cNvGrpSpPr>
            <a:grpSpLocks/>
          </p:cNvGrpSpPr>
          <p:nvPr/>
        </p:nvGrpSpPr>
        <p:grpSpPr bwMode="auto">
          <a:xfrm>
            <a:off x="6934200" y="352425"/>
            <a:ext cx="3200400" cy="2482850"/>
            <a:chOff x="5410200" y="352696"/>
            <a:chExt cx="3200400" cy="2482579"/>
          </a:xfrm>
        </p:grpSpPr>
        <p:sp>
          <p:nvSpPr>
            <p:cNvPr id="27692" name="Line 5"/>
            <p:cNvSpPr>
              <a:spLocks noChangeShapeType="1"/>
            </p:cNvSpPr>
            <p:nvPr/>
          </p:nvSpPr>
          <p:spPr bwMode="auto">
            <a:xfrm flipV="1">
              <a:off x="5410200" y="2286000"/>
              <a:ext cx="685800" cy="54927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45" name="Picture 53" descr="quediem"/>
            <p:cNvPicPr>
              <a:picLocks noChangeAspect="1" noChangeArrowheads="1"/>
            </p:cNvPicPr>
            <p:nvPr/>
          </p:nvPicPr>
          <p:blipFill>
            <a:blip r:embed="rId14"/>
            <a:srcRect l="2687" t="13194" r="12543" b="18750"/>
            <a:stretch>
              <a:fillRect/>
            </a:stretch>
          </p:blipFill>
          <p:spPr bwMode="auto">
            <a:xfrm>
              <a:off x="6364288" y="352696"/>
              <a:ext cx="2246312" cy="16762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spTree>
    <p:extLst>
      <p:ext uri="{BB962C8B-B14F-4D97-AF65-F5344CB8AC3E}">
        <p14:creationId xmlns:p14="http://schemas.microsoft.com/office/powerpoint/2010/main" val="2338039401"/>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Bottom)">
                                      <p:cBhvr>
                                        <p:cTn id="7" dur="500"/>
                                        <p:tgtEl>
                                          <p:spTgt spid="12"/>
                                        </p:tgtEl>
                                      </p:cBhvr>
                                    </p:animEffect>
                                  </p:childTnLst>
                                </p:cTn>
                              </p:par>
                            </p:childTnLst>
                          </p:cTn>
                        </p:par>
                        <p:par>
                          <p:cTn id="8" fill="hold" nodeType="afterGroup">
                            <p:stCondLst>
                              <p:cond delay="500"/>
                            </p:stCondLst>
                            <p:childTnLst>
                              <p:par>
                                <p:cTn id="9" presetID="12" presetClass="entr" presetSubtype="4"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slide(fromBottom)">
                                      <p:cBhvr>
                                        <p:cTn id="11" dur="500"/>
                                        <p:tgtEl>
                                          <p:spTgt spid="7"/>
                                        </p:tgtEl>
                                      </p:cBhvr>
                                    </p:animEffect>
                                  </p:childTnLst>
                                </p:cTn>
                              </p:par>
                            </p:childTnLst>
                          </p:cTn>
                        </p:par>
                        <p:par>
                          <p:cTn id="12" fill="hold" nodeType="afterGroup">
                            <p:stCondLst>
                              <p:cond delay="1000"/>
                            </p:stCondLst>
                            <p:childTnLst>
                              <p:par>
                                <p:cTn id="13" presetID="12" presetClass="entr" presetSubtype="4"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lide(fromBottom)">
                                      <p:cBhvr>
                                        <p:cTn id="15" dur="500"/>
                                        <p:tgtEl>
                                          <p:spTgt spid="13"/>
                                        </p:tgtEl>
                                      </p:cBhvr>
                                    </p:animEffect>
                                  </p:childTnLst>
                                </p:cTn>
                              </p:par>
                            </p:childTnLst>
                          </p:cTn>
                        </p:par>
                        <p:par>
                          <p:cTn id="16" fill="hold" nodeType="afterGroup">
                            <p:stCondLst>
                              <p:cond delay="1500"/>
                            </p:stCondLst>
                            <p:childTnLst>
                              <p:par>
                                <p:cTn id="17" presetID="12" presetClass="entr" presetSubtype="4"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slide(fromBottom)">
                                      <p:cBhvr>
                                        <p:cTn id="19" dur="500"/>
                                        <p:tgtEl>
                                          <p:spTgt spid="2"/>
                                        </p:tgtEl>
                                      </p:cBhvr>
                                    </p:animEffect>
                                  </p:childTnLst>
                                </p:cTn>
                              </p:par>
                            </p:childTnLst>
                          </p:cTn>
                        </p:par>
                        <p:par>
                          <p:cTn id="20" fill="hold" nodeType="afterGroup">
                            <p:stCondLst>
                              <p:cond delay="2000"/>
                            </p:stCondLst>
                            <p:childTnLst>
                              <p:par>
                                <p:cTn id="21" presetID="12" presetClass="entr" presetSubtype="4"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slide(fromBottom)">
                                      <p:cBhvr>
                                        <p:cTn id="23" dur="500"/>
                                        <p:tgtEl>
                                          <p:spTgt spid="3"/>
                                        </p:tgtEl>
                                      </p:cBhvr>
                                    </p:animEffect>
                                  </p:childTnLst>
                                </p:cTn>
                              </p:par>
                            </p:childTnLst>
                          </p:cTn>
                        </p:par>
                        <p:par>
                          <p:cTn id="24" fill="hold" nodeType="afterGroup">
                            <p:stCondLst>
                              <p:cond delay="2500"/>
                            </p:stCondLst>
                            <p:childTnLst>
                              <p:par>
                                <p:cTn id="25" presetID="12" presetClass="entr" presetSubtype="4"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slide(fromBottom)">
                                      <p:cBhvr>
                                        <p:cTn id="27" dur="500"/>
                                        <p:tgtEl>
                                          <p:spTgt spid="4"/>
                                        </p:tgtEl>
                                      </p:cBhvr>
                                    </p:animEffect>
                                  </p:childTnLst>
                                </p:cTn>
                              </p:par>
                            </p:childTnLst>
                          </p:cTn>
                        </p:par>
                        <p:par>
                          <p:cTn id="28" fill="hold" nodeType="afterGroup">
                            <p:stCondLst>
                              <p:cond delay="3000"/>
                            </p:stCondLst>
                            <p:childTnLst>
                              <p:par>
                                <p:cTn id="29" presetID="12" presetClass="entr" presetSubtype="4"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slide(fromBottom)">
                                      <p:cBhvr>
                                        <p:cTn id="31" dur="500"/>
                                        <p:tgtEl>
                                          <p:spTgt spid="10"/>
                                        </p:tgtEl>
                                      </p:cBhvr>
                                    </p:animEffect>
                                  </p:childTnLst>
                                </p:cTn>
                              </p:par>
                            </p:childTnLst>
                          </p:cTn>
                        </p:par>
                        <p:par>
                          <p:cTn id="32" fill="hold" nodeType="afterGroup">
                            <p:stCondLst>
                              <p:cond delay="3500"/>
                            </p:stCondLst>
                            <p:childTnLst>
                              <p:par>
                                <p:cTn id="33" presetID="12" presetClass="entr" presetSubtype="4"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slide(fromBottom)">
                                      <p:cBhvr>
                                        <p:cTn id="35" dur="500"/>
                                        <p:tgtEl>
                                          <p:spTgt spid="9"/>
                                        </p:tgtEl>
                                      </p:cBhvr>
                                    </p:animEffect>
                                  </p:childTnLst>
                                </p:cTn>
                              </p:par>
                            </p:childTnLst>
                          </p:cTn>
                        </p:par>
                        <p:par>
                          <p:cTn id="36" fill="hold" nodeType="afterGroup">
                            <p:stCondLst>
                              <p:cond delay="4000"/>
                            </p:stCondLst>
                            <p:childTnLst>
                              <p:par>
                                <p:cTn id="37" presetID="12" presetClass="entr" presetSubtype="4" fill="hold" nodeType="after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slide(fromBottom)">
                                      <p:cBhvr>
                                        <p:cTn id="39" dur="500"/>
                                        <p:tgtEl>
                                          <p:spTgt spid="5"/>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2" presetClass="entr" presetSubtype="4" fill="hold"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slide(fromBottom)">
                                      <p:cBhvr>
                                        <p:cTn id="4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descr="Large grid"/>
          <p:cNvSpPr>
            <a:spLocks noChangeArrowheads="1"/>
          </p:cNvSpPr>
          <p:nvPr/>
        </p:nvSpPr>
        <p:spPr bwMode="auto">
          <a:xfrm>
            <a:off x="1752601" y="279400"/>
            <a:ext cx="3127375" cy="6248400"/>
          </a:xfrm>
          <a:prstGeom prst="rect">
            <a:avLst/>
          </a:prstGeom>
          <a:pattFill prst="lgGrid">
            <a:fgClr>
              <a:srgbClr val="FFFFFF"/>
            </a:fgClr>
            <a:bgClr>
              <a:srgbClr val="FFFFFF"/>
            </a:bgClr>
          </a:pattFill>
          <a:ln w="12700" cmpd="thinThick">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58371" name="Rectangle 3"/>
          <p:cNvSpPr>
            <a:spLocks noChangeArrowheads="1"/>
          </p:cNvSpPr>
          <p:nvPr/>
        </p:nvSpPr>
        <p:spPr bwMode="auto">
          <a:xfrm>
            <a:off x="4953000" y="328613"/>
            <a:ext cx="5334000" cy="6248400"/>
          </a:xfrm>
          <a:prstGeom prst="rect">
            <a:avLst/>
          </a:prstGeom>
          <a:solidFill>
            <a:srgbClr val="FFFFFF">
              <a:alpha val="98822"/>
            </a:srgbClr>
          </a:solidFill>
          <a:ln w="25400">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23559" name="Text Box 5"/>
          <p:cNvSpPr txBox="1">
            <a:spLocks noChangeArrowheads="1"/>
          </p:cNvSpPr>
          <p:nvPr/>
        </p:nvSpPr>
        <p:spPr bwMode="auto">
          <a:xfrm>
            <a:off x="1981200" y="701676"/>
            <a:ext cx="2514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sz="2400" b="1">
                <a:solidFill>
                  <a:srgbClr val="0000FF"/>
                </a:solidFill>
                <a:latin typeface="Times New Roman" panose="02020603050405020304" pitchFamily="18" charset="0"/>
              </a:rPr>
              <a:t>IV. Trạng thái tự nhiên và sản xuất</a:t>
            </a:r>
          </a:p>
        </p:txBody>
      </p:sp>
      <p:sp>
        <p:nvSpPr>
          <p:cNvPr id="11" name="AutoShape 2"/>
          <p:cNvSpPr>
            <a:spLocks noChangeArrowheads="1"/>
          </p:cNvSpPr>
          <p:nvPr/>
        </p:nvSpPr>
        <p:spPr bwMode="auto">
          <a:xfrm>
            <a:off x="5791200" y="457200"/>
            <a:ext cx="3124200" cy="457200"/>
          </a:xfrm>
          <a:prstGeom prst="roundRect">
            <a:avLst>
              <a:gd name="adj" fmla="val 16667"/>
            </a:avLst>
          </a:prstGeom>
          <a:gradFill rotWithShape="1">
            <a:gsLst>
              <a:gs pos="0">
                <a:srgbClr val="43A1FF"/>
              </a:gs>
              <a:gs pos="50000">
                <a:srgbClr val="FFFFFF"/>
              </a:gs>
              <a:gs pos="100000">
                <a:srgbClr val="43A1FF"/>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marL="457200" indent="-4572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hangingPunct="0">
              <a:lnSpc>
                <a:spcPct val="90000"/>
              </a:lnSpc>
              <a:spcBef>
                <a:spcPct val="20000"/>
              </a:spcBef>
            </a:pPr>
            <a:r>
              <a:rPr lang="en-US" sz="2000" b="1">
                <a:solidFill>
                  <a:srgbClr val="CC3300"/>
                </a:solidFill>
                <a:latin typeface="Times New Roman" panose="02020603050405020304" pitchFamily="18" charset="0"/>
                <a:cs typeface="Times New Roman" panose="02020603050405020304" pitchFamily="18" charset="0"/>
              </a:rPr>
              <a:t>Lưu huỳnh trong tự nhiên</a:t>
            </a:r>
          </a:p>
        </p:txBody>
      </p:sp>
      <p:pic>
        <p:nvPicPr>
          <p:cNvPr id="14" name="Picture 7" descr="s4"/>
          <p:cNvPicPr>
            <a:picLocks noChangeAspect="1" noChangeArrowheads="1"/>
          </p:cNvPicPr>
          <p:nvPr/>
        </p:nvPicPr>
        <p:blipFill>
          <a:blip r:embed="rId4"/>
          <a:srcRect/>
          <a:stretch>
            <a:fillRect/>
          </a:stretch>
        </p:blipFill>
        <p:spPr bwMode="auto">
          <a:xfrm>
            <a:off x="7086601" y="990600"/>
            <a:ext cx="1781175" cy="1143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 name="Picture 10" descr="Eolie%20s%20Schwefelberg">
            <a:hlinkClick r:id="rId5"/>
          </p:cNvPr>
          <p:cNvPicPr>
            <a:picLocks noChangeAspect="1" noChangeArrowheads="1"/>
          </p:cNvPicPr>
          <p:nvPr/>
        </p:nvPicPr>
        <p:blipFill>
          <a:blip r:embed="rId6"/>
          <a:srcRect/>
          <a:stretch>
            <a:fillRect/>
          </a:stretch>
        </p:blipFill>
        <p:spPr bwMode="auto">
          <a:xfrm rot="21250523">
            <a:off x="5392738" y="2154238"/>
            <a:ext cx="1974850" cy="12430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WordArt 11"/>
          <p:cNvSpPr>
            <a:spLocks noChangeArrowheads="1" noChangeShapeType="1" noTextEdit="1"/>
          </p:cNvSpPr>
          <p:nvPr/>
        </p:nvSpPr>
        <p:spPr bwMode="auto">
          <a:xfrm>
            <a:off x="5334000" y="2362200"/>
            <a:ext cx="2057400" cy="7429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32056"/>
              </a:avLst>
            </a:prstTxWarp>
          </a:bodyPr>
          <a:lstStyle/>
          <a:p>
            <a:pPr algn="ctr"/>
            <a:r>
              <a:rPr lang="vi-VN" sz="3600" kern="10">
                <a:solidFill>
                  <a:srgbClr val="FF0000"/>
                </a:soli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ĐƠN CHẤT</a:t>
            </a:r>
            <a:endParaRPr lang="en-US" sz="3600" kern="10">
              <a:solidFill>
                <a:srgbClr val="FF0000"/>
              </a:soli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endParaRPr>
          </a:p>
        </p:txBody>
      </p:sp>
      <p:pic>
        <p:nvPicPr>
          <p:cNvPr id="18" name="Picture 20" descr="E:\Sceneries\Animation\Bar\bigfire.gif"/>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rot="8320188" flipV="1">
            <a:off x="4113213" y="3224214"/>
            <a:ext cx="699135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s3"/>
          <p:cNvPicPr>
            <a:picLocks noChangeAspect="1" noChangeArrowheads="1"/>
          </p:cNvPicPr>
          <p:nvPr/>
        </p:nvPicPr>
        <p:blipFill>
          <a:blip r:embed="rId8"/>
          <a:srcRect/>
          <a:stretch>
            <a:fillRect/>
          </a:stretch>
        </p:blipFill>
        <p:spPr bwMode="auto">
          <a:xfrm rot="20119732">
            <a:off x="8001001" y="3048001"/>
            <a:ext cx="1844675" cy="12049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2" name="Group 36"/>
          <p:cNvGrpSpPr>
            <a:grpSpLocks/>
          </p:cNvGrpSpPr>
          <p:nvPr/>
        </p:nvGrpSpPr>
        <p:grpSpPr bwMode="auto">
          <a:xfrm>
            <a:off x="7086600" y="4724400"/>
            <a:ext cx="3048000" cy="1797050"/>
            <a:chOff x="5562600" y="4724400"/>
            <a:chExt cx="3048000" cy="1797836"/>
          </a:xfrm>
        </p:grpSpPr>
        <p:pic>
          <p:nvPicPr>
            <p:cNvPr id="23" name="Picture 13" descr="Pyrite_Fools_Gold_Macro_2"/>
            <p:cNvPicPr>
              <a:picLocks noChangeAspect="1" noChangeArrowheads="1"/>
            </p:cNvPicPr>
            <p:nvPr/>
          </p:nvPicPr>
          <p:blipFill>
            <a:blip r:embed="rId9"/>
            <a:srcRect/>
            <a:stretch>
              <a:fillRect/>
            </a:stretch>
          </p:blipFill>
          <p:spPr bwMode="auto">
            <a:xfrm>
              <a:off x="5562600" y="4724400"/>
              <a:ext cx="2398713" cy="17533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8385" name="Text Box 15"/>
            <p:cNvSpPr txBox="1">
              <a:spLocks noChangeArrowheads="1"/>
            </p:cNvSpPr>
            <p:nvPr/>
          </p:nvSpPr>
          <p:spPr bwMode="auto">
            <a:xfrm>
              <a:off x="5638800" y="6122126"/>
              <a:ext cx="2971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000" b="1">
                  <a:solidFill>
                    <a:srgbClr val="FF0066"/>
                  </a:solidFill>
                  <a:latin typeface="Times New Roman" panose="02020603050405020304" pitchFamily="18" charset="0"/>
                  <a:cs typeface="Times New Roman" panose="02020603050405020304" pitchFamily="18" charset="0"/>
                </a:rPr>
                <a:t>Quặng Pirit</a:t>
              </a:r>
            </a:p>
          </p:txBody>
        </p:sp>
      </p:grpSp>
      <p:sp>
        <p:nvSpPr>
          <p:cNvPr id="20" name="WordArt 5"/>
          <p:cNvSpPr>
            <a:spLocks noChangeArrowheads="1" noChangeShapeType="1" noTextEdit="1"/>
          </p:cNvSpPr>
          <p:nvPr/>
        </p:nvSpPr>
        <p:spPr bwMode="auto">
          <a:xfrm rot="-912772">
            <a:off x="7386638" y="4164014"/>
            <a:ext cx="1636712" cy="765175"/>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00FF00"/>
                </a:solidFill>
                <a:effectLst>
                  <a:outerShdw dist="107763" dir="18900000" algn="ctr" rotWithShape="0">
                    <a:srgbClr val="808080">
                      <a:alpha val="50000"/>
                    </a:srgbClr>
                  </a:outerShdw>
                </a:effectLst>
                <a:latin typeface="Times New Roman" panose="02020603050405020304" pitchFamily="18" charset="0"/>
                <a:cs typeface="Times New Roman" panose="02020603050405020304" pitchFamily="18" charset="0"/>
              </a:rPr>
              <a:t>HỢP CHẤT</a:t>
            </a:r>
          </a:p>
        </p:txBody>
      </p:sp>
      <p:pic>
        <p:nvPicPr>
          <p:cNvPr id="25" name="Picture 7" descr="13"/>
          <p:cNvPicPr>
            <a:picLocks noChangeAspect="1" noChangeArrowheads="1"/>
          </p:cNvPicPr>
          <p:nvPr/>
        </p:nvPicPr>
        <p:blipFill>
          <a:blip r:embed="rId10"/>
          <a:srcRect/>
          <a:stretch>
            <a:fillRect/>
          </a:stretch>
        </p:blipFill>
        <p:spPr bwMode="auto">
          <a:xfrm>
            <a:off x="5029201" y="990600"/>
            <a:ext cx="1768475" cy="1295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6" name="Picture 8" descr="16"/>
          <p:cNvPicPr>
            <a:picLocks noChangeAspect="1" noChangeArrowheads="1"/>
          </p:cNvPicPr>
          <p:nvPr/>
        </p:nvPicPr>
        <p:blipFill>
          <a:blip r:embed="rId11"/>
          <a:srcRect/>
          <a:stretch>
            <a:fillRect/>
          </a:stretch>
        </p:blipFill>
        <p:spPr bwMode="auto">
          <a:xfrm rot="19987252">
            <a:off x="5114926" y="3409950"/>
            <a:ext cx="1470025" cy="10874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1" name="Gypsum.avi">
            <a:hlinkClick r:id="" action="ppaction://media"/>
          </p:cNvPr>
          <p:cNvPicPr>
            <a:picLocks noRot="1" noChangeAspect="1" noChangeArrowheads="1"/>
          </p:cNvPicPr>
          <p:nvPr>
            <a:videoFile r:link="rId1"/>
          </p:nvPr>
        </p:nvPicPr>
        <p:blipFill>
          <a:blip r:embed="rId12">
            <a:extLst>
              <a:ext uri="{28A0092B-C50C-407E-A947-70E740481C1C}">
                <a14:useLocalDpi xmlns:a14="http://schemas.microsoft.com/office/drawing/2010/main" val="0"/>
              </a:ext>
            </a:extLst>
          </a:blip>
          <a:srcRect/>
          <a:stretch>
            <a:fillRect/>
          </a:stretch>
        </p:blipFill>
        <p:spPr bwMode="auto">
          <a:xfrm>
            <a:off x="5943600" y="5029201"/>
            <a:ext cx="125095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Sphalerite.avi">
            <a:hlinkClick r:id="" action="ppaction://media"/>
          </p:cNvPr>
          <p:cNvPicPr>
            <a:picLocks noRot="1" noChangeAspect="1" noChangeArrowheads="1"/>
          </p:cNvPicPr>
          <p:nvPr>
            <a:videoFile r:link="rId2"/>
          </p:nvPr>
        </p:nvPicPr>
        <p:blipFill>
          <a:blip r:embed="rId13"/>
          <a:srcRect/>
          <a:stretch>
            <a:fillRect/>
          </a:stretch>
        </p:blipFill>
        <p:spPr bwMode="auto">
          <a:xfrm>
            <a:off x="9109076" y="1981201"/>
            <a:ext cx="1139825" cy="1235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8392" name="Rectangle 24"/>
          <p:cNvSpPr>
            <a:spLocks noChangeArrowheads="1"/>
          </p:cNvSpPr>
          <p:nvPr/>
        </p:nvSpPr>
        <p:spPr bwMode="auto">
          <a:xfrm>
            <a:off x="-1130300" y="-63500"/>
            <a:ext cx="2365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 </a:t>
            </a:r>
          </a:p>
        </p:txBody>
      </p:sp>
    </p:spTree>
    <p:extLst>
      <p:ext uri="{BB962C8B-B14F-4D97-AF65-F5344CB8AC3E}">
        <p14:creationId xmlns:p14="http://schemas.microsoft.com/office/powerpoint/2010/main" val="373316342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3559"/>
                                        </p:tgtEl>
                                        <p:attrNameLst>
                                          <p:attrName>style.visibility</p:attrName>
                                        </p:attrNameLst>
                                      </p:cBhvr>
                                      <p:to>
                                        <p:strVal val="visible"/>
                                      </p:to>
                                    </p:set>
                                    <p:animEffect transition="in" filter="slide(fromBottom)">
                                      <p:cBhvr>
                                        <p:cTn id="7" dur="500"/>
                                        <p:tgtEl>
                                          <p:spTgt spid="235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lide(fromBottom)">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slide(fromBottom)">
                                      <p:cBhvr>
                                        <p:cTn id="17" dur="500"/>
                                        <p:tgtEl>
                                          <p:spTgt spid="1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slide(fromBottom)">
                                      <p:cBhvr>
                                        <p:cTn id="22" dur="500"/>
                                        <p:tgtEl>
                                          <p:spTgt spid="14"/>
                                        </p:tgtEl>
                                      </p:cBhvr>
                                    </p:animEffect>
                                  </p:childTnLst>
                                </p:cTn>
                              </p:par>
                              <p:par>
                                <p:cTn id="23" presetID="12" presetClass="entr" presetSubtype="4"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slide(fromBottom)">
                                      <p:cBhvr>
                                        <p:cTn id="25" dur="500"/>
                                        <p:tgtEl>
                                          <p:spTgt spid="25"/>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slide(fromBottom)">
                                      <p:cBhvr>
                                        <p:cTn id="28" dur="500"/>
                                        <p:tgtEl>
                                          <p:spTgt spid="17"/>
                                        </p:tgtEl>
                                      </p:cBhvr>
                                    </p:animEffect>
                                  </p:childTnLst>
                                </p:cTn>
                              </p:par>
                              <p:par>
                                <p:cTn id="29" presetID="12" presetClass="entr" presetSubtype="4"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slide(fromBottom)">
                                      <p:cBhvr>
                                        <p:cTn id="31" dur="500"/>
                                        <p:tgtEl>
                                          <p:spTgt spid="16"/>
                                        </p:tgtEl>
                                      </p:cBhvr>
                                    </p:animEffect>
                                  </p:childTnLst>
                                </p:cTn>
                              </p:par>
                              <p:par>
                                <p:cTn id="32" presetID="12" presetClass="entr" presetSubtype="4" fill="hold"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slide(fromBottom)">
                                      <p:cBhvr>
                                        <p:cTn id="34" dur="500"/>
                                        <p:tgtEl>
                                          <p:spTgt spid="2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4"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slide(fromBottom)">
                                      <p:cBhvr>
                                        <p:cTn id="39" dur="500"/>
                                        <p:tgtEl>
                                          <p:spTgt spid="19"/>
                                        </p:tgtEl>
                                      </p:cBhvr>
                                    </p:animEffect>
                                  </p:childTnLst>
                                </p:cTn>
                              </p:par>
                              <p:par>
                                <p:cTn id="40" presetID="12" presetClass="entr" presetSubtype="4" fill="hold"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slide(fromBottom)">
                                      <p:cBhvr>
                                        <p:cTn id="42" dur="500"/>
                                        <p:tgtEl>
                                          <p:spTgt spid="36"/>
                                        </p:tgtEl>
                                      </p:cBhvr>
                                    </p:animEffect>
                                  </p:childTnLst>
                                </p:cTn>
                              </p:par>
                              <p:par>
                                <p:cTn id="43" presetID="12" presetClass="entr" presetSubtype="4" fill="hold" nodeType="with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slide(fromBottom)">
                                      <p:cBhvr>
                                        <p:cTn id="45" dur="500"/>
                                        <p:tgtEl>
                                          <p:spTgt spid="2"/>
                                        </p:tgtEl>
                                      </p:cBhvr>
                                    </p:animEffect>
                                  </p:childTnLst>
                                </p:cTn>
                              </p:par>
                              <p:par>
                                <p:cTn id="46" presetID="12" presetClass="entr" presetSubtype="4" fill="hold"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slide(fromBottom)">
                                      <p:cBhvr>
                                        <p:cTn id="48" dur="500"/>
                                        <p:tgtEl>
                                          <p:spTgt spid="31"/>
                                        </p:tgtEl>
                                      </p:cBhvr>
                                    </p:animEffect>
                                  </p:childTnLst>
                                </p:cTn>
                              </p:par>
                              <p:par>
                                <p:cTn id="49" presetID="12" presetClass="entr" presetSubtype="4" fill="hold" grpId="0" nodeType="with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slide(fromBottom)">
                                      <p:cBhvr>
                                        <p:cTn id="5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9" grpId="0"/>
      <p:bldP spid="11" grpId="0" animBg="1"/>
      <p:bldP spid="17" grpId="0" animBg="1"/>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194"/>
          <p:cNvGrpSpPr>
            <a:grpSpLocks/>
          </p:cNvGrpSpPr>
          <p:nvPr/>
        </p:nvGrpSpPr>
        <p:grpSpPr bwMode="auto">
          <a:xfrm>
            <a:off x="4911726" y="2159001"/>
            <a:ext cx="5159375" cy="614363"/>
            <a:chOff x="1838085" y="680453"/>
            <a:chExt cx="5159794" cy="614947"/>
          </a:xfrm>
        </p:grpSpPr>
        <p:sp>
          <p:nvSpPr>
            <p:cNvPr id="295" name="Rectangle 294"/>
            <p:cNvSpPr/>
            <p:nvPr/>
          </p:nvSpPr>
          <p:spPr>
            <a:xfrm>
              <a:off x="1838085" y="685800"/>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296" name="Rectangle 295"/>
            <p:cNvSpPr/>
            <p:nvPr/>
          </p:nvSpPr>
          <p:spPr>
            <a:xfrm>
              <a:off x="2583870" y="685800"/>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297" name="Rectangle 296"/>
            <p:cNvSpPr/>
            <p:nvPr/>
          </p:nvSpPr>
          <p:spPr>
            <a:xfrm>
              <a:off x="4072010" y="685800"/>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298" name="Rectangle 297"/>
            <p:cNvSpPr/>
            <p:nvPr/>
          </p:nvSpPr>
          <p:spPr>
            <a:xfrm>
              <a:off x="3326404" y="685800"/>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299" name="Rectangle 298"/>
            <p:cNvSpPr/>
            <p:nvPr/>
          </p:nvSpPr>
          <p:spPr>
            <a:xfrm>
              <a:off x="4817969" y="684071"/>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00" name="Rectangle 299"/>
            <p:cNvSpPr/>
            <p:nvPr/>
          </p:nvSpPr>
          <p:spPr>
            <a:xfrm>
              <a:off x="5567128" y="684071"/>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01" name="Rectangle 300"/>
            <p:cNvSpPr/>
            <p:nvPr/>
          </p:nvSpPr>
          <p:spPr>
            <a:xfrm>
              <a:off x="6312079" y="680453"/>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sp>
        <p:nvSpPr>
          <p:cNvPr id="160" name="TextBox 159"/>
          <p:cNvSpPr txBox="1"/>
          <p:nvPr/>
        </p:nvSpPr>
        <p:spPr>
          <a:xfrm>
            <a:off x="4572000" y="395289"/>
            <a:ext cx="3271838" cy="523875"/>
          </a:xfrm>
          <a:prstGeom prst="rect">
            <a:avLst/>
          </a:prstGeom>
          <a:noFill/>
        </p:spPr>
        <p:txBody>
          <a:bodyPr wrap="none">
            <a:spAutoFit/>
          </a:bodyPr>
          <a:lstStyle/>
          <a:p>
            <a:pPr>
              <a:defRPr/>
            </a:pPr>
            <a:r>
              <a:rPr lang="vi-VN" sz="2800" b="1" dirty="0">
                <a:solidFill>
                  <a:srgbClr val="FF0000"/>
                </a:solidFill>
                <a:effectLst>
                  <a:outerShdw blurRad="38100" dist="38100" dir="2700000" algn="tl">
                    <a:srgbClr val="000000">
                      <a:alpha val="43137"/>
                    </a:srgbClr>
                  </a:outerShdw>
                </a:effectLst>
                <a:latin typeface="Arial" pitchFamily="34" charset="0"/>
              </a:rPr>
              <a:t>TRÒ CHƠI Ô CHỮ</a:t>
            </a:r>
          </a:p>
        </p:txBody>
      </p:sp>
      <p:sp>
        <p:nvSpPr>
          <p:cNvPr id="161" name="Frame 160">
            <a:hlinkClick r:id="rId3" action="ppaction://hlinksldjump"/>
          </p:cNvPr>
          <p:cNvSpPr/>
          <p:nvPr/>
        </p:nvSpPr>
        <p:spPr>
          <a:xfrm>
            <a:off x="1850575" y="1611397"/>
            <a:ext cx="457200" cy="381000"/>
          </a:xfrm>
          <a:prstGeom prst="frame">
            <a:avLst>
              <a:gd name="adj1" fmla="val 20292"/>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rgbClr val="FF0000"/>
                </a:solidFill>
                <a:latin typeface="Arial" pitchFamily="34" charset="0"/>
                <a:cs typeface="Arial" pitchFamily="34" charset="0"/>
              </a:rPr>
              <a:t>1</a:t>
            </a:r>
          </a:p>
        </p:txBody>
      </p:sp>
      <p:sp>
        <p:nvSpPr>
          <p:cNvPr id="162" name="Frame 161"/>
          <p:cNvSpPr/>
          <p:nvPr/>
        </p:nvSpPr>
        <p:spPr>
          <a:xfrm>
            <a:off x="2375441" y="1604467"/>
            <a:ext cx="457200" cy="381000"/>
          </a:xfrm>
          <a:prstGeom prst="frame">
            <a:avLst>
              <a:gd name="adj1" fmla="val 20292"/>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solidFill>
                  <a:srgbClr val="FF0000"/>
                </a:solidFill>
                <a:latin typeface="Arial" pitchFamily="34" charset="0"/>
                <a:cs typeface="Arial" pitchFamily="34" charset="0"/>
              </a:rPr>
              <a:t>Đ</a:t>
            </a:r>
          </a:p>
        </p:txBody>
      </p:sp>
      <p:sp>
        <p:nvSpPr>
          <p:cNvPr id="163" name="Frame 162"/>
          <p:cNvSpPr/>
          <p:nvPr/>
        </p:nvSpPr>
        <p:spPr>
          <a:xfrm>
            <a:off x="2893819" y="1604467"/>
            <a:ext cx="457200" cy="381000"/>
          </a:xfrm>
          <a:prstGeom prst="frame">
            <a:avLst>
              <a:gd name="adj1" fmla="val 20292"/>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solidFill>
                  <a:srgbClr val="FF0000"/>
                </a:solidFill>
                <a:latin typeface="Arial" pitchFamily="34" charset="0"/>
                <a:cs typeface="Arial" pitchFamily="34" charset="0"/>
              </a:rPr>
              <a:t>S</a:t>
            </a:r>
          </a:p>
        </p:txBody>
      </p:sp>
      <p:sp>
        <p:nvSpPr>
          <p:cNvPr id="164" name="Frame 163">
            <a:hlinkClick r:id="rId4" action="ppaction://hlinksldjump"/>
          </p:cNvPr>
          <p:cNvSpPr/>
          <p:nvPr/>
        </p:nvSpPr>
        <p:spPr>
          <a:xfrm>
            <a:off x="1858092" y="2279155"/>
            <a:ext cx="457200" cy="381000"/>
          </a:xfrm>
          <a:prstGeom prst="frame">
            <a:avLst>
              <a:gd name="adj1" fmla="val 20292"/>
            </a:avLst>
          </a:prstGeom>
          <a:solidFill>
            <a:srgbClr val="CC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solidFill>
                  <a:srgbClr val="FF0000"/>
                </a:solidFill>
                <a:latin typeface="Arial" pitchFamily="34" charset="0"/>
                <a:cs typeface="Arial" pitchFamily="34" charset="0"/>
              </a:rPr>
              <a:t>2</a:t>
            </a:r>
          </a:p>
        </p:txBody>
      </p:sp>
      <p:sp>
        <p:nvSpPr>
          <p:cNvPr id="165" name="Frame 164"/>
          <p:cNvSpPr/>
          <p:nvPr/>
        </p:nvSpPr>
        <p:spPr>
          <a:xfrm>
            <a:off x="2383179" y="2277767"/>
            <a:ext cx="457200" cy="381000"/>
          </a:xfrm>
          <a:prstGeom prst="frame">
            <a:avLst>
              <a:gd name="adj1" fmla="val 20292"/>
            </a:avLst>
          </a:prstGeom>
          <a:solidFill>
            <a:srgbClr val="CC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solidFill>
                  <a:srgbClr val="FF0000"/>
                </a:solidFill>
                <a:latin typeface="Arial" pitchFamily="34" charset="0"/>
                <a:cs typeface="Arial" pitchFamily="34" charset="0"/>
              </a:rPr>
              <a:t>Đ</a:t>
            </a:r>
          </a:p>
        </p:txBody>
      </p:sp>
      <p:sp>
        <p:nvSpPr>
          <p:cNvPr id="166" name="Frame 165"/>
          <p:cNvSpPr/>
          <p:nvPr/>
        </p:nvSpPr>
        <p:spPr>
          <a:xfrm>
            <a:off x="2901336" y="2277767"/>
            <a:ext cx="457200" cy="381000"/>
          </a:xfrm>
          <a:prstGeom prst="frame">
            <a:avLst>
              <a:gd name="adj1" fmla="val 20292"/>
            </a:avLst>
          </a:prstGeom>
          <a:solidFill>
            <a:srgbClr val="CC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solidFill>
                  <a:srgbClr val="FF0000"/>
                </a:solidFill>
                <a:latin typeface="Arial" pitchFamily="34" charset="0"/>
                <a:cs typeface="Arial" pitchFamily="34" charset="0"/>
              </a:rPr>
              <a:t>S</a:t>
            </a:r>
          </a:p>
        </p:txBody>
      </p:sp>
      <p:sp>
        <p:nvSpPr>
          <p:cNvPr id="167" name="Frame 166">
            <a:hlinkClick r:id="rId5" action="ppaction://hlinksldjump"/>
          </p:cNvPr>
          <p:cNvSpPr/>
          <p:nvPr/>
        </p:nvSpPr>
        <p:spPr>
          <a:xfrm>
            <a:off x="1852550" y="2946941"/>
            <a:ext cx="457200" cy="381000"/>
          </a:xfrm>
          <a:prstGeom prst="frame">
            <a:avLst>
              <a:gd name="adj1" fmla="val 20292"/>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rgbClr val="FF0000"/>
                </a:solidFill>
                <a:latin typeface="Arial" pitchFamily="34" charset="0"/>
                <a:cs typeface="Arial" pitchFamily="34" charset="0"/>
              </a:rPr>
              <a:t>3</a:t>
            </a:r>
          </a:p>
        </p:txBody>
      </p:sp>
      <p:sp>
        <p:nvSpPr>
          <p:cNvPr id="168" name="Frame 167"/>
          <p:cNvSpPr/>
          <p:nvPr/>
        </p:nvSpPr>
        <p:spPr>
          <a:xfrm>
            <a:off x="2377637" y="2940011"/>
            <a:ext cx="457200" cy="381000"/>
          </a:xfrm>
          <a:prstGeom prst="frame">
            <a:avLst>
              <a:gd name="adj1" fmla="val 20292"/>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solidFill>
                  <a:srgbClr val="FF0000"/>
                </a:solidFill>
                <a:latin typeface="Arial" pitchFamily="34" charset="0"/>
                <a:cs typeface="Arial" pitchFamily="34" charset="0"/>
              </a:rPr>
              <a:t>Đ</a:t>
            </a:r>
          </a:p>
        </p:txBody>
      </p:sp>
      <p:sp>
        <p:nvSpPr>
          <p:cNvPr id="169" name="Frame 168"/>
          <p:cNvSpPr/>
          <p:nvPr/>
        </p:nvSpPr>
        <p:spPr>
          <a:xfrm>
            <a:off x="2901336" y="2940011"/>
            <a:ext cx="457200" cy="381000"/>
          </a:xfrm>
          <a:prstGeom prst="frame">
            <a:avLst>
              <a:gd name="adj1" fmla="val 20292"/>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solidFill>
                  <a:srgbClr val="FF0000"/>
                </a:solidFill>
                <a:latin typeface="Arial" pitchFamily="34" charset="0"/>
                <a:cs typeface="Arial" pitchFamily="34" charset="0"/>
              </a:rPr>
              <a:t>S</a:t>
            </a:r>
          </a:p>
        </p:txBody>
      </p:sp>
      <p:sp>
        <p:nvSpPr>
          <p:cNvPr id="170" name="Frame 169">
            <a:hlinkClick r:id="rId6" action="ppaction://hlinksldjump"/>
          </p:cNvPr>
          <p:cNvSpPr/>
          <p:nvPr/>
        </p:nvSpPr>
        <p:spPr>
          <a:xfrm>
            <a:off x="1852550" y="3627199"/>
            <a:ext cx="457200" cy="381000"/>
          </a:xfrm>
          <a:prstGeom prst="frame">
            <a:avLst>
              <a:gd name="adj1" fmla="val 20292"/>
            </a:avLst>
          </a:prstGeom>
          <a:solidFill>
            <a:schemeClr val="accent3">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rgbClr val="FF0000"/>
                </a:solidFill>
                <a:latin typeface="Arial" pitchFamily="34" charset="0"/>
                <a:cs typeface="Arial" pitchFamily="34" charset="0"/>
              </a:rPr>
              <a:t>4</a:t>
            </a:r>
          </a:p>
        </p:txBody>
      </p:sp>
      <p:sp>
        <p:nvSpPr>
          <p:cNvPr id="171" name="Frame 170"/>
          <p:cNvSpPr/>
          <p:nvPr/>
        </p:nvSpPr>
        <p:spPr>
          <a:xfrm>
            <a:off x="2383179" y="3620269"/>
            <a:ext cx="457200" cy="381000"/>
          </a:xfrm>
          <a:prstGeom prst="frame">
            <a:avLst>
              <a:gd name="adj1" fmla="val 20292"/>
            </a:avLst>
          </a:prstGeom>
          <a:solidFill>
            <a:schemeClr val="accent3">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solidFill>
                  <a:srgbClr val="FF0000"/>
                </a:solidFill>
                <a:latin typeface="Arial" pitchFamily="34" charset="0"/>
                <a:cs typeface="Arial" pitchFamily="34" charset="0"/>
              </a:rPr>
              <a:t>Đ</a:t>
            </a:r>
          </a:p>
        </p:txBody>
      </p:sp>
      <p:sp>
        <p:nvSpPr>
          <p:cNvPr id="172" name="Frame 171"/>
          <p:cNvSpPr/>
          <p:nvPr/>
        </p:nvSpPr>
        <p:spPr>
          <a:xfrm>
            <a:off x="2901336" y="3620269"/>
            <a:ext cx="457200" cy="381000"/>
          </a:xfrm>
          <a:prstGeom prst="frame">
            <a:avLst>
              <a:gd name="adj1" fmla="val 20292"/>
            </a:avLst>
          </a:prstGeom>
          <a:solidFill>
            <a:schemeClr val="accent3">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solidFill>
                  <a:srgbClr val="FF0000"/>
                </a:solidFill>
                <a:latin typeface="Arial" pitchFamily="34" charset="0"/>
                <a:cs typeface="Arial" pitchFamily="34" charset="0"/>
              </a:rPr>
              <a:t>S</a:t>
            </a:r>
          </a:p>
        </p:txBody>
      </p:sp>
      <p:grpSp>
        <p:nvGrpSpPr>
          <p:cNvPr id="4136" name="Group 194"/>
          <p:cNvGrpSpPr>
            <a:grpSpLocks/>
          </p:cNvGrpSpPr>
          <p:nvPr/>
        </p:nvGrpSpPr>
        <p:grpSpPr bwMode="auto">
          <a:xfrm>
            <a:off x="4167189" y="1490663"/>
            <a:ext cx="5159375" cy="614362"/>
            <a:chOff x="1838085" y="680453"/>
            <a:chExt cx="5159794" cy="614947"/>
          </a:xfrm>
        </p:grpSpPr>
        <p:sp>
          <p:nvSpPr>
            <p:cNvPr id="174" name="Rectangle 173"/>
            <p:cNvSpPr/>
            <p:nvPr/>
          </p:nvSpPr>
          <p:spPr>
            <a:xfrm>
              <a:off x="1838085" y="685800"/>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175" name="Rectangle 174"/>
            <p:cNvSpPr/>
            <p:nvPr/>
          </p:nvSpPr>
          <p:spPr>
            <a:xfrm>
              <a:off x="2583870" y="685800"/>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176" name="Rectangle 175"/>
            <p:cNvSpPr/>
            <p:nvPr/>
          </p:nvSpPr>
          <p:spPr>
            <a:xfrm>
              <a:off x="4072010" y="685800"/>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177" name="Rectangle 176"/>
            <p:cNvSpPr/>
            <p:nvPr/>
          </p:nvSpPr>
          <p:spPr>
            <a:xfrm>
              <a:off x="3326404" y="685800"/>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178" name="Rectangle 177"/>
            <p:cNvSpPr/>
            <p:nvPr/>
          </p:nvSpPr>
          <p:spPr>
            <a:xfrm>
              <a:off x="4817969" y="684071"/>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179" name="Rectangle 178"/>
            <p:cNvSpPr/>
            <p:nvPr/>
          </p:nvSpPr>
          <p:spPr>
            <a:xfrm>
              <a:off x="5567128" y="684071"/>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180" name="Rectangle 179"/>
            <p:cNvSpPr/>
            <p:nvPr/>
          </p:nvSpPr>
          <p:spPr>
            <a:xfrm>
              <a:off x="6312079" y="680453"/>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sp>
        <p:nvSpPr>
          <p:cNvPr id="229" name="Frame 228"/>
          <p:cNvSpPr/>
          <p:nvPr/>
        </p:nvSpPr>
        <p:spPr>
          <a:xfrm>
            <a:off x="2163858" y="5269800"/>
            <a:ext cx="884143" cy="533400"/>
          </a:xfrm>
          <a:prstGeom prst="frame">
            <a:avLst>
              <a:gd name="adj1" fmla="val 15097"/>
            </a:avLst>
          </a:prstGeom>
          <a:solidFill>
            <a:srgbClr val="00B05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a:solidFill>
                  <a:srgbClr val="FF0000"/>
                </a:solidFill>
                <a:effectLst>
                  <a:outerShdw blurRad="38100" dist="38100" dir="2700000" algn="tl">
                    <a:srgbClr val="000000">
                      <a:alpha val="43137"/>
                    </a:srgbClr>
                  </a:outerShdw>
                </a:effectLst>
                <a:latin typeface="Arial" pitchFamily="34" charset="0"/>
                <a:cs typeface="Arial" pitchFamily="34" charset="0"/>
              </a:rPr>
              <a:t>KEY</a:t>
            </a:r>
            <a:endParaRPr lang="en-US" b="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
        <p:nvSpPr>
          <p:cNvPr id="286" name="Rectangle 285"/>
          <p:cNvSpPr/>
          <p:nvPr/>
        </p:nvSpPr>
        <p:spPr bwMode="auto">
          <a:xfrm>
            <a:off x="3950045" y="5220381"/>
            <a:ext cx="685774" cy="609033"/>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FF0000"/>
                </a:solidFill>
                <a:effectLst>
                  <a:outerShdw blurRad="38100" dist="38100" dir="2700000" algn="tl">
                    <a:srgbClr val="000000">
                      <a:alpha val="43137"/>
                    </a:srgbClr>
                  </a:outerShdw>
                </a:effectLst>
                <a:latin typeface="Arial" pitchFamily="34" charset="0"/>
                <a:cs typeface="Arial" pitchFamily="34" charset="0"/>
              </a:rPr>
              <a:t>L</a:t>
            </a:r>
            <a:endParaRPr lang="vi-VN" sz="3600" b="1" dirty="0">
              <a:solidFill>
                <a:srgbClr val="FF0000"/>
              </a:solidFill>
              <a:effectLst>
                <a:outerShdw blurRad="38100" dist="38100" dir="2700000" algn="tl">
                  <a:srgbClr val="000000">
                    <a:alpha val="43137"/>
                  </a:srgbClr>
                </a:outerShdw>
              </a:effectLst>
              <a:cs typeface="Arial" pitchFamily="34" charset="0"/>
            </a:endParaRPr>
          </a:p>
        </p:txBody>
      </p:sp>
      <p:sp>
        <p:nvSpPr>
          <p:cNvPr id="287" name="Rectangle 286"/>
          <p:cNvSpPr/>
          <p:nvPr/>
        </p:nvSpPr>
        <p:spPr bwMode="auto">
          <a:xfrm>
            <a:off x="4688691" y="5219099"/>
            <a:ext cx="685774" cy="609033"/>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FF0000"/>
                </a:solidFill>
                <a:effectLst>
                  <a:outerShdw blurRad="38100" dist="38100" dir="2700000" algn="tl">
                    <a:srgbClr val="000000">
                      <a:alpha val="43137"/>
                    </a:srgbClr>
                  </a:outerShdw>
                </a:effectLst>
                <a:latin typeface="Arial" pitchFamily="34" charset="0"/>
                <a:cs typeface="Arial" pitchFamily="34" charset="0"/>
              </a:rPr>
              <a:t>Ư</a:t>
            </a:r>
            <a:endParaRPr lang="vi-VN" sz="3600" b="1" dirty="0">
              <a:solidFill>
                <a:srgbClr val="FF0000"/>
              </a:solidFill>
              <a:effectLst>
                <a:outerShdw blurRad="38100" dist="38100" dir="2700000" algn="tl">
                  <a:srgbClr val="000000">
                    <a:alpha val="43137"/>
                  </a:srgbClr>
                </a:outerShdw>
              </a:effectLst>
              <a:cs typeface="Arial" pitchFamily="34" charset="0"/>
            </a:endParaRPr>
          </a:p>
        </p:txBody>
      </p:sp>
      <p:sp>
        <p:nvSpPr>
          <p:cNvPr id="288" name="Rectangle 287"/>
          <p:cNvSpPr/>
          <p:nvPr/>
        </p:nvSpPr>
        <p:spPr bwMode="auto">
          <a:xfrm>
            <a:off x="5428887" y="5219095"/>
            <a:ext cx="685774" cy="609033"/>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FF0000"/>
                </a:solidFill>
                <a:effectLst>
                  <a:outerShdw blurRad="38100" dist="38100" dir="2700000" algn="tl">
                    <a:srgbClr val="000000">
                      <a:alpha val="43137"/>
                    </a:srgbClr>
                  </a:outerShdw>
                </a:effectLst>
                <a:latin typeface="Arial" pitchFamily="34" charset="0"/>
                <a:cs typeface="Arial" pitchFamily="34" charset="0"/>
              </a:rPr>
              <a:t>U</a:t>
            </a:r>
            <a:endParaRPr lang="vi-VN" sz="3600" b="1" dirty="0">
              <a:solidFill>
                <a:srgbClr val="FF0000"/>
              </a:solidFill>
              <a:effectLst>
                <a:outerShdw blurRad="38100" dist="38100" dir="2700000" algn="tl">
                  <a:srgbClr val="000000">
                    <a:alpha val="43137"/>
                  </a:srgbClr>
                </a:outerShdw>
              </a:effectLst>
              <a:cs typeface="Arial" pitchFamily="34" charset="0"/>
            </a:endParaRPr>
          </a:p>
        </p:txBody>
      </p:sp>
      <p:sp>
        <p:nvSpPr>
          <p:cNvPr id="289" name="Rectangle 288"/>
          <p:cNvSpPr/>
          <p:nvPr/>
        </p:nvSpPr>
        <p:spPr bwMode="auto">
          <a:xfrm>
            <a:off x="6166856" y="5219099"/>
            <a:ext cx="685774" cy="609033"/>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FF0000"/>
                </a:solidFill>
                <a:effectLst>
                  <a:outerShdw blurRad="38100" dist="38100" dir="2700000" algn="tl">
                    <a:srgbClr val="000000">
                      <a:alpha val="43137"/>
                    </a:srgbClr>
                  </a:outerShdw>
                </a:effectLst>
                <a:latin typeface="Arial" pitchFamily="34" charset="0"/>
                <a:cs typeface="Arial" pitchFamily="34" charset="0"/>
              </a:rPr>
              <a:t>H</a:t>
            </a:r>
            <a:endParaRPr lang="vi-VN" sz="3600" b="1" dirty="0">
              <a:solidFill>
                <a:srgbClr val="FF0000"/>
              </a:solidFill>
              <a:effectLst>
                <a:outerShdw blurRad="38100" dist="38100" dir="2700000" algn="tl">
                  <a:srgbClr val="000000">
                    <a:alpha val="43137"/>
                  </a:srgbClr>
                </a:outerShdw>
              </a:effectLst>
              <a:cs typeface="Arial" pitchFamily="34" charset="0"/>
            </a:endParaRPr>
          </a:p>
        </p:txBody>
      </p:sp>
      <p:sp>
        <p:nvSpPr>
          <p:cNvPr id="290" name="Rectangle 289"/>
          <p:cNvSpPr/>
          <p:nvPr/>
        </p:nvSpPr>
        <p:spPr bwMode="auto">
          <a:xfrm>
            <a:off x="6905955" y="5226903"/>
            <a:ext cx="685774" cy="609033"/>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FF0000"/>
                </a:solidFill>
                <a:effectLst>
                  <a:outerShdw blurRad="38100" dist="38100" dir="2700000" algn="tl">
                    <a:srgbClr val="000000">
                      <a:alpha val="43137"/>
                    </a:srgbClr>
                  </a:outerShdw>
                </a:effectLst>
                <a:latin typeface="Arial" pitchFamily="34" charset="0"/>
                <a:cs typeface="Arial" pitchFamily="34" charset="0"/>
              </a:rPr>
              <a:t>U</a:t>
            </a:r>
            <a:endParaRPr lang="vi-VN" sz="3600" b="1" dirty="0">
              <a:solidFill>
                <a:srgbClr val="FF0000"/>
              </a:solidFill>
              <a:effectLst>
                <a:outerShdw blurRad="38100" dist="38100" dir="2700000" algn="tl">
                  <a:srgbClr val="000000">
                    <a:alpha val="43137"/>
                  </a:srgbClr>
                </a:outerShdw>
              </a:effectLst>
              <a:cs typeface="Arial" pitchFamily="34" charset="0"/>
            </a:endParaRPr>
          </a:p>
        </p:txBody>
      </p:sp>
      <p:sp>
        <p:nvSpPr>
          <p:cNvPr id="291" name="Rectangle 290"/>
          <p:cNvSpPr/>
          <p:nvPr/>
        </p:nvSpPr>
        <p:spPr bwMode="auto">
          <a:xfrm>
            <a:off x="7643355" y="5227391"/>
            <a:ext cx="685774" cy="609033"/>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FF0000"/>
                </a:solidFill>
                <a:effectLst>
                  <a:outerShdw blurRad="38100" dist="38100" dir="2700000" algn="tl">
                    <a:srgbClr val="000000">
                      <a:alpha val="43137"/>
                    </a:srgbClr>
                  </a:outerShdw>
                </a:effectLst>
                <a:latin typeface="Arial" pitchFamily="34" charset="0"/>
                <a:cs typeface="Arial" pitchFamily="34" charset="0"/>
              </a:rPr>
              <a:t>Ỳ</a:t>
            </a:r>
            <a:endParaRPr lang="vi-VN" sz="3600" b="1" dirty="0">
              <a:solidFill>
                <a:srgbClr val="FF0000"/>
              </a:solidFill>
              <a:effectLst>
                <a:outerShdw blurRad="38100" dist="38100" dir="2700000" algn="tl">
                  <a:srgbClr val="000000">
                    <a:alpha val="43137"/>
                  </a:srgbClr>
                </a:outerShdw>
              </a:effectLst>
              <a:cs typeface="Arial" pitchFamily="34" charset="0"/>
            </a:endParaRPr>
          </a:p>
        </p:txBody>
      </p:sp>
      <p:sp>
        <p:nvSpPr>
          <p:cNvPr id="292" name="Rectangle 291"/>
          <p:cNvSpPr/>
          <p:nvPr/>
        </p:nvSpPr>
        <p:spPr bwMode="auto">
          <a:xfrm>
            <a:off x="8380781" y="5227390"/>
            <a:ext cx="685774" cy="609033"/>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FF0000"/>
                </a:solidFill>
                <a:effectLst>
                  <a:outerShdw blurRad="38100" dist="38100" dir="2700000" algn="tl">
                    <a:srgbClr val="000000">
                      <a:alpha val="43137"/>
                    </a:srgbClr>
                  </a:outerShdw>
                </a:effectLst>
                <a:latin typeface="Arial" pitchFamily="34" charset="0"/>
                <a:cs typeface="Arial" pitchFamily="34" charset="0"/>
              </a:rPr>
              <a:t>N</a:t>
            </a:r>
            <a:endParaRPr lang="vi-VN" sz="3600" b="1" dirty="0">
              <a:solidFill>
                <a:srgbClr val="FF0000"/>
              </a:solidFill>
              <a:effectLst>
                <a:outerShdw blurRad="38100" dist="38100" dir="2700000" algn="tl">
                  <a:srgbClr val="000000">
                    <a:alpha val="43137"/>
                  </a:srgbClr>
                </a:outerShdw>
              </a:effectLst>
              <a:cs typeface="Arial" pitchFamily="34" charset="0"/>
            </a:endParaRPr>
          </a:p>
        </p:txBody>
      </p:sp>
      <p:sp>
        <p:nvSpPr>
          <p:cNvPr id="293" name="Rectangle 292"/>
          <p:cNvSpPr/>
          <p:nvPr/>
        </p:nvSpPr>
        <p:spPr bwMode="auto">
          <a:xfrm>
            <a:off x="9118156" y="5226389"/>
            <a:ext cx="685774" cy="609033"/>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FF0000"/>
                </a:solidFill>
                <a:effectLst>
                  <a:outerShdw blurRad="38100" dist="38100" dir="2700000" algn="tl">
                    <a:srgbClr val="000000">
                      <a:alpha val="43137"/>
                    </a:srgbClr>
                  </a:outerShdw>
                </a:effectLst>
                <a:latin typeface="Arial" pitchFamily="34" charset="0"/>
                <a:cs typeface="Arial" pitchFamily="34" charset="0"/>
              </a:rPr>
              <a:t>H</a:t>
            </a:r>
            <a:endParaRPr lang="vi-VN" sz="3600" b="1" dirty="0">
              <a:solidFill>
                <a:srgbClr val="FF0000"/>
              </a:solidFill>
              <a:effectLst>
                <a:outerShdw blurRad="38100" dist="38100" dir="2700000" algn="tl">
                  <a:srgbClr val="000000">
                    <a:alpha val="43137"/>
                  </a:srgbClr>
                </a:outerShdw>
              </a:effectLst>
              <a:cs typeface="Arial" pitchFamily="34" charset="0"/>
            </a:endParaRPr>
          </a:p>
        </p:txBody>
      </p:sp>
      <p:grpSp>
        <p:nvGrpSpPr>
          <p:cNvPr id="4162" name="Group 2"/>
          <p:cNvGrpSpPr>
            <a:grpSpLocks/>
          </p:cNvGrpSpPr>
          <p:nvPr/>
        </p:nvGrpSpPr>
        <p:grpSpPr bwMode="auto">
          <a:xfrm>
            <a:off x="4164013" y="3497264"/>
            <a:ext cx="3663950" cy="612775"/>
            <a:chOff x="3539473" y="2106865"/>
            <a:chExt cx="3663950" cy="611510"/>
          </a:xfrm>
        </p:grpSpPr>
        <p:sp>
          <p:nvSpPr>
            <p:cNvPr id="305" name="Rectangle 304"/>
            <p:cNvSpPr/>
            <p:nvPr/>
          </p:nvSpPr>
          <p:spPr bwMode="auto">
            <a:xfrm>
              <a:off x="3539473" y="2106865"/>
              <a:ext cx="685743"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06" name="Rectangle 305"/>
            <p:cNvSpPr/>
            <p:nvPr/>
          </p:nvSpPr>
          <p:spPr bwMode="auto">
            <a:xfrm>
              <a:off x="4285196" y="2106865"/>
              <a:ext cx="685743"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07" name="Rectangle 306"/>
            <p:cNvSpPr/>
            <p:nvPr/>
          </p:nvSpPr>
          <p:spPr bwMode="auto">
            <a:xfrm>
              <a:off x="5773212" y="2106865"/>
              <a:ext cx="685743"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08" name="Rectangle 307"/>
            <p:cNvSpPr/>
            <p:nvPr/>
          </p:nvSpPr>
          <p:spPr bwMode="auto">
            <a:xfrm>
              <a:off x="5027668" y="2106865"/>
              <a:ext cx="685743"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89" name="Rectangle 388"/>
            <p:cNvSpPr/>
            <p:nvPr/>
          </p:nvSpPr>
          <p:spPr bwMode="auto">
            <a:xfrm>
              <a:off x="6517680" y="2108775"/>
              <a:ext cx="685743"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grpSp>
        <p:nvGrpSpPr>
          <p:cNvPr id="181" name="Group 202"/>
          <p:cNvGrpSpPr>
            <a:grpSpLocks/>
          </p:cNvGrpSpPr>
          <p:nvPr/>
        </p:nvGrpSpPr>
        <p:grpSpPr bwMode="auto">
          <a:xfrm>
            <a:off x="4165601" y="1498600"/>
            <a:ext cx="5160963" cy="615950"/>
            <a:chOff x="1814945" y="1442374"/>
            <a:chExt cx="5161529" cy="615036"/>
          </a:xfrm>
        </p:grpSpPr>
        <p:grpSp>
          <p:nvGrpSpPr>
            <p:cNvPr id="4416" name="Group 20"/>
            <p:cNvGrpSpPr>
              <a:grpSpLocks/>
            </p:cNvGrpSpPr>
            <p:nvPr/>
          </p:nvGrpSpPr>
          <p:grpSpPr bwMode="auto">
            <a:xfrm>
              <a:off x="1814945" y="1447810"/>
              <a:ext cx="685800" cy="609600"/>
              <a:chOff x="4876800" y="1981200"/>
              <a:chExt cx="685800" cy="609600"/>
            </a:xfrm>
          </p:grpSpPr>
          <p:sp>
            <p:nvSpPr>
              <p:cNvPr id="207" name="Rectangle 206"/>
              <p:cNvSpPr/>
              <p:nvPr/>
            </p:nvSpPr>
            <p:spPr>
              <a:xfrm>
                <a:off x="4876800" y="1981200"/>
                <a:ext cx="685800" cy="60960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208" name="Oval 14"/>
              <p:cNvSpPr/>
              <p:nvPr/>
            </p:nvSpPr>
            <p:spPr>
              <a:xfrm>
                <a:off x="4994565" y="2043545"/>
                <a:ext cx="436420" cy="457200"/>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209" name="Oval 15"/>
              <p:cNvSpPr/>
              <p:nvPr/>
            </p:nvSpPr>
            <p:spPr>
              <a:xfrm>
                <a:off x="5020373" y="2087010"/>
                <a:ext cx="381000" cy="367145"/>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grpSp>
          <p:nvGrpSpPr>
            <p:cNvPr id="4417" name="Group 21"/>
            <p:cNvGrpSpPr>
              <a:grpSpLocks/>
            </p:cNvGrpSpPr>
            <p:nvPr/>
          </p:nvGrpSpPr>
          <p:grpSpPr bwMode="auto">
            <a:xfrm>
              <a:off x="2560656" y="1447805"/>
              <a:ext cx="685800" cy="609600"/>
              <a:chOff x="4846656" y="1981200"/>
              <a:chExt cx="685800" cy="609600"/>
            </a:xfrm>
          </p:grpSpPr>
          <p:sp>
            <p:nvSpPr>
              <p:cNvPr id="204" name="Rectangle 203"/>
              <p:cNvSpPr/>
              <p:nvPr/>
            </p:nvSpPr>
            <p:spPr>
              <a:xfrm>
                <a:off x="4846656" y="1981200"/>
                <a:ext cx="685800" cy="60960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205" name="Oval 204"/>
              <p:cNvSpPr/>
              <p:nvPr/>
            </p:nvSpPr>
            <p:spPr>
              <a:xfrm>
                <a:off x="4989541" y="2043545"/>
                <a:ext cx="436420" cy="457201"/>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206" name="Oval 205"/>
              <p:cNvSpPr/>
              <p:nvPr/>
            </p:nvSpPr>
            <p:spPr>
              <a:xfrm>
                <a:off x="5015349" y="2087010"/>
                <a:ext cx="381000" cy="367145"/>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grpSp>
          <p:nvGrpSpPr>
            <p:cNvPr id="4418" name="Group 25"/>
            <p:cNvGrpSpPr>
              <a:grpSpLocks/>
            </p:cNvGrpSpPr>
            <p:nvPr/>
          </p:nvGrpSpPr>
          <p:grpSpPr bwMode="auto">
            <a:xfrm>
              <a:off x="3305678" y="1447810"/>
              <a:ext cx="685800" cy="609600"/>
              <a:chOff x="4836608" y="1981200"/>
              <a:chExt cx="685800" cy="609600"/>
            </a:xfrm>
          </p:grpSpPr>
          <p:sp>
            <p:nvSpPr>
              <p:cNvPr id="201" name="Rectangle 200"/>
              <p:cNvSpPr/>
              <p:nvPr/>
            </p:nvSpPr>
            <p:spPr>
              <a:xfrm>
                <a:off x="4836608" y="1981200"/>
                <a:ext cx="685800" cy="60960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202" name="Oval 201"/>
              <p:cNvSpPr/>
              <p:nvPr/>
            </p:nvSpPr>
            <p:spPr>
              <a:xfrm>
                <a:off x="4954368" y="2043545"/>
                <a:ext cx="436420" cy="457201"/>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203" name="Oval 202"/>
              <p:cNvSpPr/>
              <p:nvPr/>
            </p:nvSpPr>
            <p:spPr>
              <a:xfrm>
                <a:off x="4985218" y="2087010"/>
                <a:ext cx="381000" cy="367145"/>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grpSp>
          <p:nvGrpSpPr>
            <p:cNvPr id="4419" name="Group 29"/>
            <p:cNvGrpSpPr>
              <a:grpSpLocks/>
            </p:cNvGrpSpPr>
            <p:nvPr/>
          </p:nvGrpSpPr>
          <p:grpSpPr bwMode="auto">
            <a:xfrm>
              <a:off x="4052606" y="1442781"/>
              <a:ext cx="685800" cy="609600"/>
              <a:chOff x="4821536" y="1976176"/>
              <a:chExt cx="685800" cy="609600"/>
            </a:xfrm>
          </p:grpSpPr>
          <p:sp>
            <p:nvSpPr>
              <p:cNvPr id="198" name="Rectangle 197"/>
              <p:cNvSpPr/>
              <p:nvPr/>
            </p:nvSpPr>
            <p:spPr>
              <a:xfrm>
                <a:off x="4821536" y="1976176"/>
                <a:ext cx="685800" cy="60960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199" name="Oval 198"/>
              <p:cNvSpPr/>
              <p:nvPr/>
            </p:nvSpPr>
            <p:spPr>
              <a:xfrm>
                <a:off x="4939299" y="2038521"/>
                <a:ext cx="436420" cy="457201"/>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200" name="Oval 199"/>
              <p:cNvSpPr/>
              <p:nvPr/>
            </p:nvSpPr>
            <p:spPr>
              <a:xfrm>
                <a:off x="4970131" y="2081986"/>
                <a:ext cx="381000" cy="367145"/>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grpSp>
          <p:nvGrpSpPr>
            <p:cNvPr id="4420" name="Group 33"/>
            <p:cNvGrpSpPr>
              <a:grpSpLocks/>
            </p:cNvGrpSpPr>
            <p:nvPr/>
          </p:nvGrpSpPr>
          <p:grpSpPr bwMode="auto">
            <a:xfrm>
              <a:off x="4799534" y="1442776"/>
              <a:ext cx="685800" cy="609600"/>
              <a:chOff x="4806464" y="1976176"/>
              <a:chExt cx="685800" cy="609600"/>
            </a:xfrm>
          </p:grpSpPr>
          <p:sp>
            <p:nvSpPr>
              <p:cNvPr id="195" name="Rectangle 194"/>
              <p:cNvSpPr/>
              <p:nvPr/>
            </p:nvSpPr>
            <p:spPr>
              <a:xfrm>
                <a:off x="4806464" y="1976176"/>
                <a:ext cx="685800" cy="60960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196" name="Oval 195"/>
              <p:cNvSpPr/>
              <p:nvPr/>
            </p:nvSpPr>
            <p:spPr>
              <a:xfrm>
                <a:off x="4924243" y="2038521"/>
                <a:ext cx="436420" cy="457201"/>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197" name="Oval 196"/>
              <p:cNvSpPr/>
              <p:nvPr/>
            </p:nvSpPr>
            <p:spPr>
              <a:xfrm>
                <a:off x="4950051" y="2081986"/>
                <a:ext cx="381000" cy="367145"/>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grpSp>
          <p:nvGrpSpPr>
            <p:cNvPr id="4421" name="Group 46"/>
            <p:cNvGrpSpPr>
              <a:grpSpLocks/>
            </p:cNvGrpSpPr>
            <p:nvPr/>
          </p:nvGrpSpPr>
          <p:grpSpPr bwMode="auto">
            <a:xfrm>
              <a:off x="5546462" y="1442374"/>
              <a:ext cx="685800" cy="609600"/>
              <a:chOff x="4791392" y="1975774"/>
              <a:chExt cx="685800" cy="609600"/>
            </a:xfrm>
          </p:grpSpPr>
          <p:sp>
            <p:nvSpPr>
              <p:cNvPr id="192" name="Rectangle 191"/>
              <p:cNvSpPr/>
              <p:nvPr/>
            </p:nvSpPr>
            <p:spPr>
              <a:xfrm>
                <a:off x="4791392" y="1975774"/>
                <a:ext cx="685800" cy="60960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193" name="Oval 192"/>
              <p:cNvSpPr/>
              <p:nvPr/>
            </p:nvSpPr>
            <p:spPr>
              <a:xfrm>
                <a:off x="4909174" y="2023449"/>
                <a:ext cx="436420" cy="457201"/>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194" name="Oval 193"/>
              <p:cNvSpPr/>
              <p:nvPr/>
            </p:nvSpPr>
            <p:spPr>
              <a:xfrm>
                <a:off x="4934982" y="2071933"/>
                <a:ext cx="381000" cy="367145"/>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grpSp>
          <p:nvGrpSpPr>
            <p:cNvPr id="4422" name="Group 56"/>
            <p:cNvGrpSpPr>
              <a:grpSpLocks/>
            </p:cNvGrpSpPr>
            <p:nvPr/>
          </p:nvGrpSpPr>
          <p:grpSpPr bwMode="auto">
            <a:xfrm>
              <a:off x="6290674" y="1442374"/>
              <a:ext cx="685800" cy="609600"/>
              <a:chOff x="4766674" y="1975774"/>
              <a:chExt cx="685800" cy="609600"/>
            </a:xfrm>
          </p:grpSpPr>
          <p:sp>
            <p:nvSpPr>
              <p:cNvPr id="189" name="Rectangle 188"/>
              <p:cNvSpPr/>
              <p:nvPr/>
            </p:nvSpPr>
            <p:spPr>
              <a:xfrm>
                <a:off x="4766674" y="1975774"/>
                <a:ext cx="685800" cy="60960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190" name="Oval 189"/>
              <p:cNvSpPr/>
              <p:nvPr/>
            </p:nvSpPr>
            <p:spPr>
              <a:xfrm>
                <a:off x="4899112" y="2023449"/>
                <a:ext cx="436420" cy="457201"/>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191" name="Oval 190"/>
              <p:cNvSpPr/>
              <p:nvPr/>
            </p:nvSpPr>
            <p:spPr>
              <a:xfrm>
                <a:off x="4924918" y="2066913"/>
                <a:ext cx="381000" cy="367145"/>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grpSp>
      <p:grpSp>
        <p:nvGrpSpPr>
          <p:cNvPr id="309" name="Group 202"/>
          <p:cNvGrpSpPr>
            <a:grpSpLocks/>
          </p:cNvGrpSpPr>
          <p:nvPr/>
        </p:nvGrpSpPr>
        <p:grpSpPr bwMode="auto">
          <a:xfrm>
            <a:off x="4908551" y="2159000"/>
            <a:ext cx="5160963" cy="615950"/>
            <a:chOff x="1814945" y="1442374"/>
            <a:chExt cx="5161529" cy="615036"/>
          </a:xfrm>
        </p:grpSpPr>
        <p:grpSp>
          <p:nvGrpSpPr>
            <p:cNvPr id="4346" name="Group 20"/>
            <p:cNvGrpSpPr>
              <a:grpSpLocks/>
            </p:cNvGrpSpPr>
            <p:nvPr/>
          </p:nvGrpSpPr>
          <p:grpSpPr bwMode="auto">
            <a:xfrm>
              <a:off x="1814945" y="1447810"/>
              <a:ext cx="685800" cy="609600"/>
              <a:chOff x="4876800" y="1981200"/>
              <a:chExt cx="685800" cy="609600"/>
            </a:xfrm>
          </p:grpSpPr>
          <p:sp>
            <p:nvSpPr>
              <p:cNvPr id="335" name="Rectangle 334"/>
              <p:cNvSpPr/>
              <p:nvPr/>
            </p:nvSpPr>
            <p:spPr>
              <a:xfrm>
                <a:off x="4876800" y="1981200"/>
                <a:ext cx="685800" cy="60960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36" name="Oval 14"/>
              <p:cNvSpPr/>
              <p:nvPr/>
            </p:nvSpPr>
            <p:spPr>
              <a:xfrm>
                <a:off x="4994565" y="2043545"/>
                <a:ext cx="436420" cy="457200"/>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37" name="Oval 15"/>
              <p:cNvSpPr/>
              <p:nvPr/>
            </p:nvSpPr>
            <p:spPr>
              <a:xfrm>
                <a:off x="5020373" y="2087010"/>
                <a:ext cx="381000" cy="367145"/>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grpSp>
          <p:nvGrpSpPr>
            <p:cNvPr id="4347" name="Group 21"/>
            <p:cNvGrpSpPr>
              <a:grpSpLocks/>
            </p:cNvGrpSpPr>
            <p:nvPr/>
          </p:nvGrpSpPr>
          <p:grpSpPr bwMode="auto">
            <a:xfrm>
              <a:off x="2560656" y="1447805"/>
              <a:ext cx="685800" cy="609600"/>
              <a:chOff x="4846656" y="1981200"/>
              <a:chExt cx="685800" cy="609600"/>
            </a:xfrm>
          </p:grpSpPr>
          <p:sp>
            <p:nvSpPr>
              <p:cNvPr id="332" name="Rectangle 331"/>
              <p:cNvSpPr/>
              <p:nvPr/>
            </p:nvSpPr>
            <p:spPr>
              <a:xfrm>
                <a:off x="4846656" y="1981200"/>
                <a:ext cx="685800" cy="60960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33" name="Oval 332"/>
              <p:cNvSpPr/>
              <p:nvPr/>
            </p:nvSpPr>
            <p:spPr>
              <a:xfrm>
                <a:off x="4989541" y="2043545"/>
                <a:ext cx="436420" cy="457201"/>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34" name="Oval 333"/>
              <p:cNvSpPr/>
              <p:nvPr/>
            </p:nvSpPr>
            <p:spPr>
              <a:xfrm>
                <a:off x="5015349" y="2087010"/>
                <a:ext cx="381000" cy="367145"/>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grpSp>
          <p:nvGrpSpPr>
            <p:cNvPr id="4348" name="Group 25"/>
            <p:cNvGrpSpPr>
              <a:grpSpLocks/>
            </p:cNvGrpSpPr>
            <p:nvPr/>
          </p:nvGrpSpPr>
          <p:grpSpPr bwMode="auto">
            <a:xfrm>
              <a:off x="3305678" y="1447810"/>
              <a:ext cx="685800" cy="609600"/>
              <a:chOff x="4836608" y="1981200"/>
              <a:chExt cx="685800" cy="609600"/>
            </a:xfrm>
          </p:grpSpPr>
          <p:sp>
            <p:nvSpPr>
              <p:cNvPr id="329" name="Rectangle 328"/>
              <p:cNvSpPr/>
              <p:nvPr/>
            </p:nvSpPr>
            <p:spPr>
              <a:xfrm>
                <a:off x="4836608" y="1981200"/>
                <a:ext cx="685800" cy="60960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30" name="Oval 329"/>
              <p:cNvSpPr/>
              <p:nvPr/>
            </p:nvSpPr>
            <p:spPr>
              <a:xfrm>
                <a:off x="4954368" y="2043545"/>
                <a:ext cx="436420" cy="457201"/>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31" name="Oval 330"/>
              <p:cNvSpPr/>
              <p:nvPr/>
            </p:nvSpPr>
            <p:spPr>
              <a:xfrm>
                <a:off x="4985218" y="2087010"/>
                <a:ext cx="381000" cy="367145"/>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grpSp>
          <p:nvGrpSpPr>
            <p:cNvPr id="4349" name="Group 29"/>
            <p:cNvGrpSpPr>
              <a:grpSpLocks/>
            </p:cNvGrpSpPr>
            <p:nvPr/>
          </p:nvGrpSpPr>
          <p:grpSpPr bwMode="auto">
            <a:xfrm>
              <a:off x="4052606" y="1442781"/>
              <a:ext cx="685800" cy="609600"/>
              <a:chOff x="4821536" y="1976176"/>
              <a:chExt cx="685800" cy="609600"/>
            </a:xfrm>
          </p:grpSpPr>
          <p:sp>
            <p:nvSpPr>
              <p:cNvPr id="326" name="Rectangle 325"/>
              <p:cNvSpPr/>
              <p:nvPr/>
            </p:nvSpPr>
            <p:spPr>
              <a:xfrm>
                <a:off x="4821536" y="1976176"/>
                <a:ext cx="685800" cy="60960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27" name="Oval 326"/>
              <p:cNvSpPr/>
              <p:nvPr/>
            </p:nvSpPr>
            <p:spPr>
              <a:xfrm>
                <a:off x="4939299" y="2038521"/>
                <a:ext cx="436420" cy="457201"/>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28" name="Oval 327"/>
              <p:cNvSpPr/>
              <p:nvPr/>
            </p:nvSpPr>
            <p:spPr>
              <a:xfrm>
                <a:off x="4970131" y="2081986"/>
                <a:ext cx="381000" cy="367145"/>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grpSp>
          <p:nvGrpSpPr>
            <p:cNvPr id="4350" name="Group 33"/>
            <p:cNvGrpSpPr>
              <a:grpSpLocks/>
            </p:cNvGrpSpPr>
            <p:nvPr/>
          </p:nvGrpSpPr>
          <p:grpSpPr bwMode="auto">
            <a:xfrm>
              <a:off x="4799534" y="1442776"/>
              <a:ext cx="685800" cy="609600"/>
              <a:chOff x="4806464" y="1976176"/>
              <a:chExt cx="685800" cy="609600"/>
            </a:xfrm>
          </p:grpSpPr>
          <p:sp>
            <p:nvSpPr>
              <p:cNvPr id="323" name="Rectangle 322"/>
              <p:cNvSpPr/>
              <p:nvPr/>
            </p:nvSpPr>
            <p:spPr>
              <a:xfrm>
                <a:off x="4806464" y="1976176"/>
                <a:ext cx="685800" cy="60960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24" name="Oval 323"/>
              <p:cNvSpPr/>
              <p:nvPr/>
            </p:nvSpPr>
            <p:spPr>
              <a:xfrm>
                <a:off x="4924243" y="2038521"/>
                <a:ext cx="436420" cy="457201"/>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25" name="Oval 324"/>
              <p:cNvSpPr/>
              <p:nvPr/>
            </p:nvSpPr>
            <p:spPr>
              <a:xfrm>
                <a:off x="4950051" y="2081986"/>
                <a:ext cx="381000" cy="367145"/>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grpSp>
          <p:nvGrpSpPr>
            <p:cNvPr id="4351" name="Group 46"/>
            <p:cNvGrpSpPr>
              <a:grpSpLocks/>
            </p:cNvGrpSpPr>
            <p:nvPr/>
          </p:nvGrpSpPr>
          <p:grpSpPr bwMode="auto">
            <a:xfrm>
              <a:off x="5546462" y="1442374"/>
              <a:ext cx="685800" cy="609600"/>
              <a:chOff x="4791392" y="1975774"/>
              <a:chExt cx="685800" cy="609600"/>
            </a:xfrm>
          </p:grpSpPr>
          <p:sp>
            <p:nvSpPr>
              <p:cNvPr id="320" name="Rectangle 319"/>
              <p:cNvSpPr/>
              <p:nvPr/>
            </p:nvSpPr>
            <p:spPr>
              <a:xfrm>
                <a:off x="4791392" y="1975774"/>
                <a:ext cx="685800" cy="60960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21" name="Oval 320"/>
              <p:cNvSpPr/>
              <p:nvPr/>
            </p:nvSpPr>
            <p:spPr>
              <a:xfrm>
                <a:off x="4909174" y="2023449"/>
                <a:ext cx="436420" cy="457201"/>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22" name="Oval 321"/>
              <p:cNvSpPr/>
              <p:nvPr/>
            </p:nvSpPr>
            <p:spPr>
              <a:xfrm>
                <a:off x="4934982" y="2071933"/>
                <a:ext cx="381000" cy="367145"/>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grpSp>
          <p:nvGrpSpPr>
            <p:cNvPr id="4352" name="Group 56"/>
            <p:cNvGrpSpPr>
              <a:grpSpLocks/>
            </p:cNvGrpSpPr>
            <p:nvPr/>
          </p:nvGrpSpPr>
          <p:grpSpPr bwMode="auto">
            <a:xfrm>
              <a:off x="6290674" y="1442374"/>
              <a:ext cx="685800" cy="609600"/>
              <a:chOff x="4766674" y="1975774"/>
              <a:chExt cx="685800" cy="609600"/>
            </a:xfrm>
          </p:grpSpPr>
          <p:sp>
            <p:nvSpPr>
              <p:cNvPr id="317" name="Rectangle 316"/>
              <p:cNvSpPr/>
              <p:nvPr/>
            </p:nvSpPr>
            <p:spPr>
              <a:xfrm>
                <a:off x="4766674" y="1975774"/>
                <a:ext cx="685800" cy="60960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18" name="Oval 317"/>
              <p:cNvSpPr/>
              <p:nvPr/>
            </p:nvSpPr>
            <p:spPr>
              <a:xfrm>
                <a:off x="4899112" y="2023449"/>
                <a:ext cx="436420" cy="457201"/>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19" name="Oval 318"/>
              <p:cNvSpPr/>
              <p:nvPr/>
            </p:nvSpPr>
            <p:spPr>
              <a:xfrm>
                <a:off x="4924918" y="2066913"/>
                <a:ext cx="381000" cy="367145"/>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grpSp>
      <p:grpSp>
        <p:nvGrpSpPr>
          <p:cNvPr id="233" name="Group 232"/>
          <p:cNvGrpSpPr>
            <a:grpSpLocks/>
          </p:cNvGrpSpPr>
          <p:nvPr/>
        </p:nvGrpSpPr>
        <p:grpSpPr bwMode="auto">
          <a:xfrm>
            <a:off x="4162425" y="3498851"/>
            <a:ext cx="3671888" cy="614363"/>
            <a:chOff x="2793440" y="1428111"/>
            <a:chExt cx="3671759" cy="614619"/>
          </a:xfrm>
        </p:grpSpPr>
        <p:sp>
          <p:nvSpPr>
            <p:cNvPr id="362" name="Rectangle 361"/>
            <p:cNvSpPr/>
            <p:nvPr/>
          </p:nvSpPr>
          <p:spPr bwMode="auto">
            <a:xfrm>
              <a:off x="2793440" y="1433140"/>
              <a:ext cx="685857" cy="60959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63" name="Oval 14"/>
            <p:cNvSpPr/>
            <p:nvPr/>
          </p:nvSpPr>
          <p:spPr bwMode="auto">
            <a:xfrm>
              <a:off x="2911215" y="1495484"/>
              <a:ext cx="436456" cy="457193"/>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64" name="Oval 15"/>
            <p:cNvSpPr/>
            <p:nvPr/>
          </p:nvSpPr>
          <p:spPr bwMode="auto">
            <a:xfrm>
              <a:off x="2937025" y="1538948"/>
              <a:ext cx="381032" cy="367139"/>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65" name="Rectangle 364"/>
            <p:cNvSpPr/>
            <p:nvPr/>
          </p:nvSpPr>
          <p:spPr bwMode="auto">
            <a:xfrm>
              <a:off x="3539213" y="1433135"/>
              <a:ext cx="685857" cy="60959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66" name="Oval 365"/>
            <p:cNvSpPr/>
            <p:nvPr/>
          </p:nvSpPr>
          <p:spPr bwMode="auto">
            <a:xfrm>
              <a:off x="3682110" y="1495479"/>
              <a:ext cx="436456" cy="457193"/>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67" name="Oval 366"/>
            <p:cNvSpPr/>
            <p:nvPr/>
          </p:nvSpPr>
          <p:spPr bwMode="auto">
            <a:xfrm>
              <a:off x="3707920" y="1538943"/>
              <a:ext cx="381032" cy="367139"/>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68" name="Rectangle 367"/>
            <p:cNvSpPr/>
            <p:nvPr/>
          </p:nvSpPr>
          <p:spPr bwMode="auto">
            <a:xfrm>
              <a:off x="4284298" y="1433140"/>
              <a:ext cx="685857" cy="60959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69" name="Oval 368"/>
            <p:cNvSpPr/>
            <p:nvPr/>
          </p:nvSpPr>
          <p:spPr bwMode="auto">
            <a:xfrm>
              <a:off x="4402068" y="1495484"/>
              <a:ext cx="436456" cy="457193"/>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70" name="Oval 369"/>
            <p:cNvSpPr/>
            <p:nvPr/>
          </p:nvSpPr>
          <p:spPr bwMode="auto">
            <a:xfrm>
              <a:off x="4432920" y="1538948"/>
              <a:ext cx="381032" cy="367139"/>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71" name="Rectangle 370"/>
            <p:cNvSpPr/>
            <p:nvPr/>
          </p:nvSpPr>
          <p:spPr bwMode="auto">
            <a:xfrm>
              <a:off x="5031288" y="1428111"/>
              <a:ext cx="685857" cy="60959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72" name="Oval 371"/>
            <p:cNvSpPr/>
            <p:nvPr/>
          </p:nvSpPr>
          <p:spPr bwMode="auto">
            <a:xfrm>
              <a:off x="5149061" y="1490455"/>
              <a:ext cx="436456" cy="457193"/>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73" name="Oval 372"/>
            <p:cNvSpPr/>
            <p:nvPr/>
          </p:nvSpPr>
          <p:spPr bwMode="auto">
            <a:xfrm>
              <a:off x="5179895" y="1533919"/>
              <a:ext cx="381032" cy="367139"/>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90" name="Rectangle 389"/>
            <p:cNvSpPr/>
            <p:nvPr/>
          </p:nvSpPr>
          <p:spPr bwMode="auto">
            <a:xfrm>
              <a:off x="5779342" y="1433130"/>
              <a:ext cx="685857" cy="60959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91" name="Oval 390"/>
            <p:cNvSpPr/>
            <p:nvPr/>
          </p:nvSpPr>
          <p:spPr bwMode="auto">
            <a:xfrm>
              <a:off x="5897115" y="1495474"/>
              <a:ext cx="436456" cy="457193"/>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92" name="Oval 391"/>
            <p:cNvSpPr/>
            <p:nvPr/>
          </p:nvSpPr>
          <p:spPr bwMode="auto">
            <a:xfrm>
              <a:off x="5927949" y="1538938"/>
              <a:ext cx="381032" cy="367139"/>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grpSp>
        <p:nvGrpSpPr>
          <p:cNvPr id="374" name="Group 231"/>
          <p:cNvGrpSpPr>
            <a:grpSpLocks/>
          </p:cNvGrpSpPr>
          <p:nvPr/>
        </p:nvGrpSpPr>
        <p:grpSpPr bwMode="auto">
          <a:xfrm>
            <a:off x="4916488" y="2162176"/>
            <a:ext cx="5148262" cy="619125"/>
            <a:chOff x="1219200" y="3498772"/>
            <a:chExt cx="5149014" cy="617024"/>
          </a:xfrm>
        </p:grpSpPr>
        <p:sp>
          <p:nvSpPr>
            <p:cNvPr id="375" name="Rectangle 374"/>
            <p:cNvSpPr/>
            <p:nvPr/>
          </p:nvSpPr>
          <p:spPr>
            <a:xfrm>
              <a:off x="4193048" y="3505200"/>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0070C0"/>
                  </a:solidFill>
                  <a:effectLst>
                    <a:outerShdw blurRad="38100" dist="38100" dir="2700000" algn="tl">
                      <a:srgbClr val="000000">
                        <a:alpha val="43137"/>
                      </a:srgbClr>
                    </a:outerShdw>
                  </a:effectLst>
                  <a:latin typeface="Arial" pitchFamily="34" charset="0"/>
                  <a:cs typeface="Arial" pitchFamily="34" charset="0"/>
                </a:rPr>
                <a:t>Ì</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376" name="Rectangle 375"/>
            <p:cNvSpPr/>
            <p:nvPr/>
          </p:nvSpPr>
          <p:spPr>
            <a:xfrm>
              <a:off x="3450766" y="3505200"/>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0070C0"/>
                  </a:solidFill>
                  <a:effectLst>
                    <a:outerShdw blurRad="38100" dist="38100" dir="2700000" algn="tl">
                      <a:srgbClr val="000000">
                        <a:alpha val="43137"/>
                      </a:srgbClr>
                    </a:outerShdw>
                  </a:effectLst>
                  <a:latin typeface="Arial" pitchFamily="34" charset="0"/>
                  <a:cs typeface="Arial" pitchFamily="34" charset="0"/>
                </a:rPr>
                <a:t>H</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377" name="Rectangle 376"/>
            <p:cNvSpPr/>
            <p:nvPr/>
          </p:nvSpPr>
          <p:spPr>
            <a:xfrm>
              <a:off x="4938228" y="3505200"/>
              <a:ext cx="685800" cy="609600"/>
            </a:xfrm>
            <a:prstGeom prst="rect">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0070C0"/>
                  </a:solidFill>
                  <a:effectLst>
                    <a:outerShdw blurRad="38100" dist="38100" dir="2700000" algn="tl">
                      <a:srgbClr val="000000">
                        <a:alpha val="43137"/>
                      </a:srgbClr>
                    </a:outerShdw>
                  </a:effectLst>
                  <a:latin typeface="Arial" pitchFamily="34" charset="0"/>
                  <a:cs typeface="Arial" pitchFamily="34" charset="0"/>
                </a:rPr>
                <a:t>N</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378" name="Rectangle 377"/>
            <p:cNvSpPr/>
            <p:nvPr/>
          </p:nvSpPr>
          <p:spPr>
            <a:xfrm>
              <a:off x="1219200" y="3505200"/>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0070C0"/>
                  </a:solidFill>
                  <a:effectLst>
                    <a:outerShdw blurRad="38100" dist="38100" dir="2700000" algn="tl">
                      <a:srgbClr val="000000">
                        <a:alpha val="43137"/>
                      </a:srgbClr>
                    </a:outerShdw>
                  </a:effectLst>
                  <a:latin typeface="Arial" pitchFamily="34" charset="0"/>
                  <a:cs typeface="Arial" pitchFamily="34" charset="0"/>
                </a:rPr>
                <a:t>T</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379" name="Rectangle 378"/>
            <p:cNvSpPr/>
            <p:nvPr/>
          </p:nvSpPr>
          <p:spPr>
            <a:xfrm>
              <a:off x="1963386" y="3506196"/>
              <a:ext cx="685800" cy="609600"/>
            </a:xfrm>
            <a:prstGeom prst="rect">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0070C0"/>
                  </a:solidFill>
                  <a:effectLst>
                    <a:outerShdw blurRad="38100" dist="38100" dir="2700000" algn="tl">
                      <a:srgbClr val="000000">
                        <a:alpha val="43137"/>
                      </a:srgbClr>
                    </a:outerShdw>
                  </a:effectLst>
                  <a:latin typeface="Arial" pitchFamily="34" charset="0"/>
                  <a:cs typeface="Arial" pitchFamily="34" charset="0"/>
                </a:rPr>
                <a:t>H</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380" name="Rectangle 379"/>
            <p:cNvSpPr/>
            <p:nvPr/>
          </p:nvSpPr>
          <p:spPr>
            <a:xfrm>
              <a:off x="2703682" y="3498772"/>
              <a:ext cx="685800" cy="609600"/>
            </a:xfrm>
            <a:prstGeom prst="rect">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0070C0"/>
                  </a:solidFill>
                  <a:effectLst>
                    <a:outerShdw blurRad="38100" dist="38100" dir="2700000" algn="tl">
                      <a:srgbClr val="000000">
                        <a:alpha val="43137"/>
                      </a:srgbClr>
                    </a:outerShdw>
                  </a:effectLst>
                  <a:latin typeface="Arial" pitchFamily="34" charset="0"/>
                  <a:cs typeface="Arial" pitchFamily="34" charset="0"/>
                </a:rPr>
                <a:t>Ù</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381" name="Rectangle 380"/>
            <p:cNvSpPr/>
            <p:nvPr/>
          </p:nvSpPr>
          <p:spPr>
            <a:xfrm>
              <a:off x="5682414" y="3505200"/>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vi-VN" sz="3600" b="1" dirty="0">
                  <a:solidFill>
                    <a:srgbClr val="0070C0"/>
                  </a:solidFill>
                  <a:effectLst>
                    <a:outerShdw blurRad="38100" dist="38100" dir="2700000" algn="tl">
                      <a:srgbClr val="000000">
                        <a:alpha val="43137"/>
                      </a:srgbClr>
                    </a:outerShdw>
                  </a:effectLst>
                  <a:cs typeface="Arial" pitchFamily="34" charset="0"/>
                </a:rPr>
                <a:t>H</a:t>
              </a:r>
            </a:p>
          </p:txBody>
        </p:sp>
      </p:grpSp>
      <p:grpSp>
        <p:nvGrpSpPr>
          <p:cNvPr id="210" name="Group 231"/>
          <p:cNvGrpSpPr>
            <a:grpSpLocks/>
          </p:cNvGrpSpPr>
          <p:nvPr/>
        </p:nvGrpSpPr>
        <p:grpSpPr bwMode="auto">
          <a:xfrm>
            <a:off x="4171951" y="1492250"/>
            <a:ext cx="5148263" cy="611188"/>
            <a:chOff x="1219200" y="3505200"/>
            <a:chExt cx="5149014" cy="610596"/>
          </a:xfrm>
        </p:grpSpPr>
        <p:sp>
          <p:nvSpPr>
            <p:cNvPr id="211" name="Rectangle 210"/>
            <p:cNvSpPr/>
            <p:nvPr/>
          </p:nvSpPr>
          <p:spPr>
            <a:xfrm>
              <a:off x="4193048" y="3505200"/>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0070C0"/>
                  </a:solidFill>
                  <a:effectLst>
                    <a:outerShdw blurRad="38100" dist="38100" dir="2700000" algn="tl">
                      <a:srgbClr val="000000">
                        <a:alpha val="43137"/>
                      </a:srgbClr>
                    </a:outerShdw>
                  </a:effectLst>
                  <a:latin typeface="Arial" pitchFamily="34" charset="0"/>
                  <a:cs typeface="Arial" pitchFamily="34" charset="0"/>
                </a:rPr>
                <a:t>G</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212" name="Rectangle 211"/>
            <p:cNvSpPr/>
            <p:nvPr/>
          </p:nvSpPr>
          <p:spPr>
            <a:xfrm>
              <a:off x="3450766" y="3505200"/>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0070C0"/>
                  </a:solidFill>
                  <a:effectLst>
                    <a:outerShdw blurRad="38100" dist="38100" dir="2700000" algn="tl">
                      <a:srgbClr val="000000">
                        <a:alpha val="43137"/>
                      </a:srgbClr>
                    </a:outerShdw>
                  </a:effectLst>
                  <a:latin typeface="Arial" pitchFamily="34" charset="0"/>
                  <a:cs typeface="Arial" pitchFamily="34" charset="0"/>
                </a:rPr>
                <a:t>O</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213" name="Rectangle 212"/>
            <p:cNvSpPr/>
            <p:nvPr/>
          </p:nvSpPr>
          <p:spPr>
            <a:xfrm>
              <a:off x="4938228" y="3505200"/>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0070C0"/>
                  </a:solidFill>
                  <a:effectLst>
                    <a:outerShdw blurRad="38100" dist="38100" dir="2700000" algn="tl">
                      <a:srgbClr val="000000">
                        <a:alpha val="43137"/>
                      </a:srgbClr>
                    </a:outerShdw>
                  </a:effectLst>
                  <a:latin typeface="Arial" pitchFamily="34" charset="0"/>
                  <a:cs typeface="Arial" pitchFamily="34" charset="0"/>
                </a:rPr>
                <a:t>E</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214" name="Rectangle 213"/>
            <p:cNvSpPr/>
            <p:nvPr/>
          </p:nvSpPr>
          <p:spPr>
            <a:xfrm>
              <a:off x="1219200" y="3505200"/>
              <a:ext cx="685800" cy="609600"/>
            </a:xfrm>
            <a:prstGeom prst="rect">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0070C0"/>
                  </a:solidFill>
                  <a:effectLst>
                    <a:outerShdw blurRad="38100" dist="38100" dir="2700000" algn="tl">
                      <a:srgbClr val="000000">
                        <a:alpha val="43137"/>
                      </a:srgbClr>
                    </a:outerShdw>
                  </a:effectLst>
                  <a:latin typeface="Arial" pitchFamily="34" charset="0"/>
                  <a:cs typeface="Arial" pitchFamily="34" charset="0"/>
                </a:rPr>
                <a:t>H</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215" name="Rectangle 214"/>
            <p:cNvSpPr/>
            <p:nvPr/>
          </p:nvSpPr>
          <p:spPr>
            <a:xfrm>
              <a:off x="1963386" y="3506196"/>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0070C0"/>
                  </a:solidFill>
                  <a:effectLst>
                    <a:outerShdw blurRad="38100" dist="38100" dir="2700000" algn="tl">
                      <a:srgbClr val="000000">
                        <a:alpha val="43137"/>
                      </a:srgbClr>
                    </a:outerShdw>
                  </a:effectLst>
                  <a:latin typeface="Arial" pitchFamily="34" charset="0"/>
                  <a:cs typeface="Arial" pitchFamily="34" charset="0"/>
                </a:rPr>
                <a:t>A</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216" name="Rectangle 215"/>
            <p:cNvSpPr/>
            <p:nvPr/>
          </p:nvSpPr>
          <p:spPr>
            <a:xfrm>
              <a:off x="2703682" y="3505200"/>
              <a:ext cx="685800" cy="609600"/>
            </a:xfrm>
            <a:prstGeom prst="rect">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0070C0"/>
                  </a:solidFill>
                  <a:effectLst>
                    <a:outerShdw blurRad="38100" dist="38100" dir="2700000" algn="tl">
                      <a:srgbClr val="000000">
                        <a:alpha val="43137"/>
                      </a:srgbClr>
                    </a:outerShdw>
                  </a:effectLst>
                  <a:latin typeface="Arial" pitchFamily="34" charset="0"/>
                  <a:cs typeface="Arial" pitchFamily="34" charset="0"/>
                </a:rPr>
                <a:t>L</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217" name="Rectangle 216"/>
            <p:cNvSpPr/>
            <p:nvPr/>
          </p:nvSpPr>
          <p:spPr>
            <a:xfrm>
              <a:off x="5682414" y="3505200"/>
              <a:ext cx="685800" cy="609600"/>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vi-VN" sz="3600" b="1" dirty="0">
                  <a:solidFill>
                    <a:srgbClr val="0070C0"/>
                  </a:solidFill>
                  <a:effectLst>
                    <a:outerShdw blurRad="38100" dist="38100" dir="2700000" algn="tl">
                      <a:srgbClr val="000000">
                        <a:alpha val="43137"/>
                      </a:srgbClr>
                    </a:outerShdw>
                  </a:effectLst>
                  <a:cs typeface="Arial" pitchFamily="34" charset="0"/>
                </a:rPr>
                <a:t>N</a:t>
              </a:r>
            </a:p>
          </p:txBody>
        </p:sp>
      </p:grpSp>
      <p:grpSp>
        <p:nvGrpSpPr>
          <p:cNvPr id="46" name="Group 45"/>
          <p:cNvGrpSpPr>
            <a:grpSpLocks/>
          </p:cNvGrpSpPr>
          <p:nvPr/>
        </p:nvGrpSpPr>
        <p:grpSpPr bwMode="auto">
          <a:xfrm>
            <a:off x="4162426" y="3502026"/>
            <a:ext cx="3660775" cy="612775"/>
            <a:chOff x="2638795" y="3287479"/>
            <a:chExt cx="3660049" cy="612600"/>
          </a:xfrm>
        </p:grpSpPr>
        <p:sp>
          <p:nvSpPr>
            <p:cNvPr id="385" name="Rectangle 384"/>
            <p:cNvSpPr/>
            <p:nvPr/>
          </p:nvSpPr>
          <p:spPr bwMode="auto">
            <a:xfrm>
              <a:off x="4870361" y="3287479"/>
              <a:ext cx="685800" cy="610601"/>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0070C0"/>
                  </a:solidFill>
                  <a:effectLst>
                    <a:outerShdw blurRad="38100" dist="38100" dir="2700000" algn="tl">
                      <a:srgbClr val="000000">
                        <a:alpha val="43137"/>
                      </a:srgbClr>
                    </a:outerShdw>
                  </a:effectLst>
                  <a:latin typeface="Arial" pitchFamily="34" charset="0"/>
                  <a:cs typeface="Arial" pitchFamily="34" charset="0"/>
                </a:rPr>
                <a:t>N</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386" name="Rectangle 385"/>
            <p:cNvSpPr/>
            <p:nvPr/>
          </p:nvSpPr>
          <p:spPr bwMode="auto">
            <a:xfrm>
              <a:off x="2638795" y="3287479"/>
              <a:ext cx="685800" cy="610601"/>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0070C0"/>
                  </a:solidFill>
                  <a:effectLst>
                    <a:outerShdw blurRad="38100" dist="38100" dir="2700000" algn="tl">
                      <a:srgbClr val="000000">
                        <a:alpha val="43137"/>
                      </a:srgbClr>
                    </a:outerShdw>
                  </a:effectLst>
                  <a:latin typeface="Arial" pitchFamily="34" charset="0"/>
                  <a:cs typeface="Arial" pitchFamily="34" charset="0"/>
                </a:rPr>
                <a:t>D</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387" name="Rectangle 386"/>
            <p:cNvSpPr/>
            <p:nvPr/>
          </p:nvSpPr>
          <p:spPr bwMode="auto">
            <a:xfrm>
              <a:off x="3382981" y="3288477"/>
              <a:ext cx="685800" cy="610601"/>
            </a:xfrm>
            <a:prstGeom prst="rect">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0070C0"/>
                  </a:solidFill>
                  <a:effectLst>
                    <a:outerShdw blurRad="38100" dist="38100" dir="2700000" algn="tl">
                      <a:srgbClr val="000000">
                        <a:alpha val="43137"/>
                      </a:srgbClr>
                    </a:outerShdw>
                  </a:effectLst>
                  <a:latin typeface="Arial" pitchFamily="34" charset="0"/>
                  <a:cs typeface="Arial" pitchFamily="34" charset="0"/>
                </a:rPr>
                <a:t>Ư</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388" name="Rectangle 387"/>
            <p:cNvSpPr/>
            <p:nvPr/>
          </p:nvSpPr>
          <p:spPr bwMode="auto">
            <a:xfrm>
              <a:off x="4123277" y="3287479"/>
              <a:ext cx="685800" cy="610601"/>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0070C0"/>
                  </a:solidFill>
                  <a:effectLst>
                    <a:outerShdw blurRad="38100" dist="38100" dir="2700000" algn="tl">
                      <a:srgbClr val="000000">
                        <a:alpha val="43137"/>
                      </a:srgbClr>
                    </a:outerShdw>
                  </a:effectLst>
                  <a:latin typeface="Arial" pitchFamily="34" charset="0"/>
                  <a:cs typeface="Arial" pitchFamily="34" charset="0"/>
                </a:rPr>
                <a:t>Ơ</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393" name="Rectangle 392"/>
            <p:cNvSpPr/>
            <p:nvPr/>
          </p:nvSpPr>
          <p:spPr bwMode="auto">
            <a:xfrm>
              <a:off x="5613044" y="3289478"/>
              <a:ext cx="685800" cy="610601"/>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0070C0"/>
                  </a:solidFill>
                  <a:effectLst>
                    <a:outerShdw blurRad="38100" dist="38100" dir="2700000" algn="tl">
                      <a:srgbClr val="000000">
                        <a:alpha val="43137"/>
                      </a:srgbClr>
                    </a:outerShdw>
                  </a:effectLst>
                  <a:latin typeface="Arial" pitchFamily="34" charset="0"/>
                  <a:cs typeface="Arial" pitchFamily="34" charset="0"/>
                </a:rPr>
                <a:t>G</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grpSp>
      <p:grpSp>
        <p:nvGrpSpPr>
          <p:cNvPr id="4169" name="Group 217"/>
          <p:cNvGrpSpPr>
            <a:grpSpLocks/>
          </p:cNvGrpSpPr>
          <p:nvPr/>
        </p:nvGrpSpPr>
        <p:grpSpPr bwMode="auto">
          <a:xfrm>
            <a:off x="4911725" y="2832101"/>
            <a:ext cx="2171700" cy="612775"/>
            <a:chOff x="3544225" y="2112284"/>
            <a:chExt cx="2170282" cy="611599"/>
          </a:xfrm>
        </p:grpSpPr>
        <p:sp>
          <p:nvSpPr>
            <p:cNvPr id="219" name="Rectangle 218"/>
            <p:cNvSpPr/>
            <p:nvPr/>
          </p:nvSpPr>
          <p:spPr bwMode="auto">
            <a:xfrm>
              <a:off x="3544225" y="2112284"/>
              <a:ext cx="685800" cy="610601"/>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220" name="Rectangle 219"/>
            <p:cNvSpPr/>
            <p:nvPr/>
          </p:nvSpPr>
          <p:spPr bwMode="auto">
            <a:xfrm>
              <a:off x="4288411" y="2113282"/>
              <a:ext cx="685800" cy="610601"/>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221" name="Rectangle 220"/>
            <p:cNvSpPr/>
            <p:nvPr/>
          </p:nvSpPr>
          <p:spPr bwMode="auto">
            <a:xfrm>
              <a:off x="5028707" y="2112284"/>
              <a:ext cx="685800" cy="610601"/>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sz="3600" b="1" dirty="0">
                <a:solidFill>
                  <a:srgbClr val="0070C0"/>
                </a:solidFill>
                <a:effectLst>
                  <a:outerShdw blurRad="38100" dist="38100" dir="2700000" algn="tl">
                    <a:srgbClr val="000000">
                      <a:alpha val="43137"/>
                    </a:srgbClr>
                  </a:outerShdw>
                </a:effectLst>
                <a:cs typeface="Arial" pitchFamily="34" charset="0"/>
              </a:endParaRPr>
            </a:p>
          </p:txBody>
        </p:sp>
      </p:grpSp>
      <p:grpSp>
        <p:nvGrpSpPr>
          <p:cNvPr id="232" name="Group 231"/>
          <p:cNvGrpSpPr>
            <a:grpSpLocks/>
          </p:cNvGrpSpPr>
          <p:nvPr/>
        </p:nvGrpSpPr>
        <p:grpSpPr bwMode="auto">
          <a:xfrm>
            <a:off x="4916488" y="2833688"/>
            <a:ext cx="2176462" cy="609600"/>
            <a:chOff x="3536184" y="2108047"/>
            <a:chExt cx="2176715" cy="609595"/>
          </a:xfrm>
        </p:grpSpPr>
        <p:sp>
          <p:nvSpPr>
            <p:cNvPr id="350" name="Rectangle 349"/>
            <p:cNvSpPr/>
            <p:nvPr/>
          </p:nvSpPr>
          <p:spPr bwMode="auto">
            <a:xfrm>
              <a:off x="3536184" y="2108052"/>
              <a:ext cx="685857" cy="60959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51" name="Oval 14"/>
            <p:cNvSpPr/>
            <p:nvPr/>
          </p:nvSpPr>
          <p:spPr bwMode="auto">
            <a:xfrm>
              <a:off x="3653959" y="2170396"/>
              <a:ext cx="436456" cy="457193"/>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52" name="Oval 15"/>
            <p:cNvSpPr/>
            <p:nvPr/>
          </p:nvSpPr>
          <p:spPr bwMode="auto">
            <a:xfrm>
              <a:off x="3679769" y="2213860"/>
              <a:ext cx="381032" cy="367139"/>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53" name="Rectangle 352"/>
            <p:cNvSpPr/>
            <p:nvPr/>
          </p:nvSpPr>
          <p:spPr bwMode="auto">
            <a:xfrm>
              <a:off x="4281957" y="2108047"/>
              <a:ext cx="685857" cy="60959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54" name="Oval 353"/>
            <p:cNvSpPr/>
            <p:nvPr/>
          </p:nvSpPr>
          <p:spPr bwMode="auto">
            <a:xfrm>
              <a:off x="4424854" y="2170391"/>
              <a:ext cx="436456" cy="457193"/>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55" name="Oval 354"/>
            <p:cNvSpPr/>
            <p:nvPr/>
          </p:nvSpPr>
          <p:spPr bwMode="auto">
            <a:xfrm>
              <a:off x="4450664" y="2213855"/>
              <a:ext cx="381032" cy="367139"/>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56" name="Rectangle 355"/>
            <p:cNvSpPr/>
            <p:nvPr/>
          </p:nvSpPr>
          <p:spPr bwMode="auto">
            <a:xfrm>
              <a:off x="5027042" y="2108052"/>
              <a:ext cx="685857" cy="609590"/>
            </a:xfrm>
            <a:prstGeom prst="rect">
              <a:avLst/>
            </a:prstGeom>
            <a:solidFill>
              <a:schemeClr val="tx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57" name="Oval 356"/>
            <p:cNvSpPr/>
            <p:nvPr/>
          </p:nvSpPr>
          <p:spPr bwMode="auto">
            <a:xfrm>
              <a:off x="5144812" y="2170396"/>
              <a:ext cx="436456" cy="457193"/>
            </a:xfrm>
            <a:prstGeom prst="ellipse">
              <a:avLst/>
            </a:prstGeom>
            <a:noFill/>
            <a:ln w="76200">
              <a:solidFill>
                <a:schemeClr val="accent3">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sp>
          <p:nvSpPr>
            <p:cNvPr id="358" name="Oval 357"/>
            <p:cNvSpPr/>
            <p:nvPr/>
          </p:nvSpPr>
          <p:spPr bwMode="auto">
            <a:xfrm>
              <a:off x="5175664" y="2213860"/>
              <a:ext cx="381032" cy="367139"/>
            </a:xfrm>
            <a:prstGeom prst="ellipse">
              <a:avLst/>
            </a:prstGeom>
            <a:solidFill>
              <a:schemeClr val="bg1">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solidFill>
                  <a:srgbClr val="0070C0"/>
                </a:solidFill>
                <a:cs typeface="Arial" pitchFamily="34" charset="0"/>
              </a:endParaRPr>
            </a:p>
          </p:txBody>
        </p:sp>
      </p:grpSp>
      <p:grpSp>
        <p:nvGrpSpPr>
          <p:cNvPr id="45" name="Group 44"/>
          <p:cNvGrpSpPr>
            <a:grpSpLocks/>
          </p:cNvGrpSpPr>
          <p:nvPr/>
        </p:nvGrpSpPr>
        <p:grpSpPr bwMode="auto">
          <a:xfrm>
            <a:off x="4910138" y="2836864"/>
            <a:ext cx="2170112" cy="612775"/>
            <a:chOff x="3544225" y="2112284"/>
            <a:chExt cx="2170282" cy="611599"/>
          </a:xfrm>
        </p:grpSpPr>
        <p:sp>
          <p:nvSpPr>
            <p:cNvPr id="382" name="Rectangle 381"/>
            <p:cNvSpPr/>
            <p:nvPr/>
          </p:nvSpPr>
          <p:spPr bwMode="auto">
            <a:xfrm>
              <a:off x="3544225" y="2112284"/>
              <a:ext cx="685800" cy="610601"/>
            </a:xfrm>
            <a:prstGeom prst="rect">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0070C0"/>
                  </a:solidFill>
                  <a:effectLst>
                    <a:outerShdw blurRad="38100" dist="38100" dir="2700000" algn="tl">
                      <a:srgbClr val="000000">
                        <a:alpha val="43137"/>
                      </a:srgbClr>
                    </a:outerShdw>
                  </a:effectLst>
                  <a:latin typeface="Arial" pitchFamily="34" charset="0"/>
                  <a:cs typeface="Arial" pitchFamily="34" charset="0"/>
                </a:rPr>
                <a:t>Y</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383" name="Rectangle 382"/>
            <p:cNvSpPr/>
            <p:nvPr/>
          </p:nvSpPr>
          <p:spPr bwMode="auto">
            <a:xfrm>
              <a:off x="4288411" y="2113282"/>
              <a:ext cx="685800" cy="610601"/>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0070C0"/>
                  </a:solidFill>
                  <a:effectLst>
                    <a:outerShdw blurRad="38100" dist="38100" dir="2700000" algn="tl">
                      <a:srgbClr val="000000">
                        <a:alpha val="43137"/>
                      </a:srgbClr>
                    </a:outerShdw>
                  </a:effectLst>
                  <a:latin typeface="Arial" pitchFamily="34" charset="0"/>
                  <a:cs typeface="Arial" pitchFamily="34" charset="0"/>
                </a:rPr>
                <a:t>Ế</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sp>
          <p:nvSpPr>
            <p:cNvPr id="384" name="Rectangle 383"/>
            <p:cNvSpPr/>
            <p:nvPr/>
          </p:nvSpPr>
          <p:spPr bwMode="auto">
            <a:xfrm>
              <a:off x="5028707" y="2112284"/>
              <a:ext cx="685800" cy="610601"/>
            </a:xfrm>
            <a:prstGeom prst="rect">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0070C0"/>
                  </a:solidFill>
                  <a:effectLst>
                    <a:outerShdw blurRad="38100" dist="38100" dir="2700000" algn="tl">
                      <a:srgbClr val="000000">
                        <a:alpha val="43137"/>
                      </a:srgbClr>
                    </a:outerShdw>
                  </a:effectLst>
                  <a:latin typeface="Arial" pitchFamily="34" charset="0"/>
                  <a:cs typeface="Arial" pitchFamily="34" charset="0"/>
                </a:rPr>
                <a:t>U</a:t>
              </a:r>
              <a:endParaRPr lang="vi-VN" sz="3600" b="1" dirty="0">
                <a:solidFill>
                  <a:srgbClr val="0070C0"/>
                </a:solidFill>
                <a:effectLst>
                  <a:outerShdw blurRad="38100" dist="38100" dir="2700000" algn="tl">
                    <a:srgbClr val="000000">
                      <a:alpha val="43137"/>
                    </a:srgbClr>
                  </a:outerShdw>
                </a:effectLst>
                <a:cs typeface="Arial" pitchFamily="34" charset="0"/>
              </a:endParaRPr>
            </a:p>
          </p:txBody>
        </p:sp>
      </p:grpSp>
      <p:grpSp>
        <p:nvGrpSpPr>
          <p:cNvPr id="234" name="Group 247"/>
          <p:cNvGrpSpPr>
            <a:grpSpLocks/>
          </p:cNvGrpSpPr>
          <p:nvPr/>
        </p:nvGrpSpPr>
        <p:grpSpPr bwMode="auto">
          <a:xfrm>
            <a:off x="3962400" y="5181600"/>
            <a:ext cx="5854700" cy="617538"/>
            <a:chOff x="3560620" y="5505903"/>
            <a:chExt cx="5854110" cy="617904"/>
          </a:xfrm>
        </p:grpSpPr>
        <p:sp>
          <p:nvSpPr>
            <p:cNvPr id="2" name="Rectangle 234"/>
            <p:cNvSpPr/>
            <p:nvPr/>
          </p:nvSpPr>
          <p:spPr>
            <a:xfrm>
              <a:off x="3560620" y="5507190"/>
              <a:ext cx="685800" cy="609600"/>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FF0000"/>
                  </a:solidFill>
                  <a:effectLst>
                    <a:outerShdw blurRad="38100" dist="38100" dir="2700000" algn="tl">
                      <a:srgbClr val="000000">
                        <a:alpha val="43137"/>
                      </a:srgbClr>
                    </a:outerShdw>
                  </a:effectLst>
                  <a:latin typeface="Arial" pitchFamily="34" charset="0"/>
                  <a:cs typeface="Arial" pitchFamily="34" charset="0"/>
                </a:rPr>
                <a:t>L</a:t>
              </a:r>
              <a:endParaRPr lang="vi-VN" sz="3600" b="1" dirty="0">
                <a:solidFill>
                  <a:srgbClr val="FF0000"/>
                </a:solidFill>
                <a:effectLst>
                  <a:outerShdw blurRad="38100" dist="38100" dir="2700000" algn="tl">
                    <a:srgbClr val="000000">
                      <a:alpha val="43137"/>
                    </a:srgbClr>
                  </a:outerShdw>
                </a:effectLst>
                <a:cs typeface="Arial" pitchFamily="34" charset="0"/>
              </a:endParaRPr>
            </a:p>
          </p:txBody>
        </p:sp>
        <p:sp>
          <p:nvSpPr>
            <p:cNvPr id="3" name="Rectangle 235"/>
            <p:cNvSpPr/>
            <p:nvPr/>
          </p:nvSpPr>
          <p:spPr>
            <a:xfrm>
              <a:off x="4299294" y="5505907"/>
              <a:ext cx="685800" cy="609600"/>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FF0000"/>
                  </a:solidFill>
                  <a:effectLst>
                    <a:outerShdw blurRad="38100" dist="38100" dir="2700000" algn="tl">
                      <a:srgbClr val="000000">
                        <a:alpha val="43137"/>
                      </a:srgbClr>
                    </a:outerShdw>
                  </a:effectLst>
                  <a:latin typeface="Arial" pitchFamily="34" charset="0"/>
                  <a:cs typeface="Arial" pitchFamily="34" charset="0"/>
                </a:rPr>
                <a:t>Ư</a:t>
              </a:r>
              <a:endParaRPr lang="vi-VN" sz="3600" b="1" dirty="0">
                <a:solidFill>
                  <a:srgbClr val="FF0000"/>
                </a:solidFill>
                <a:effectLst>
                  <a:outerShdw blurRad="38100" dist="38100" dir="2700000" algn="tl">
                    <a:srgbClr val="000000">
                      <a:alpha val="43137"/>
                    </a:srgbClr>
                  </a:outerShdw>
                </a:effectLst>
                <a:cs typeface="Arial" pitchFamily="34" charset="0"/>
              </a:endParaRPr>
            </a:p>
          </p:txBody>
        </p:sp>
        <p:sp>
          <p:nvSpPr>
            <p:cNvPr id="4" name="Rectangle 236"/>
            <p:cNvSpPr/>
            <p:nvPr/>
          </p:nvSpPr>
          <p:spPr>
            <a:xfrm>
              <a:off x="5039519" y="5505903"/>
              <a:ext cx="685800" cy="609600"/>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FF0000"/>
                  </a:solidFill>
                  <a:effectLst>
                    <a:outerShdw blurRad="38100" dist="38100" dir="2700000" algn="tl">
                      <a:srgbClr val="000000">
                        <a:alpha val="43137"/>
                      </a:srgbClr>
                    </a:outerShdw>
                  </a:effectLst>
                  <a:latin typeface="Arial" pitchFamily="34" charset="0"/>
                  <a:cs typeface="Arial" pitchFamily="34" charset="0"/>
                </a:rPr>
                <a:t>U</a:t>
              </a:r>
              <a:endParaRPr lang="vi-VN" sz="3600" b="1" dirty="0">
                <a:solidFill>
                  <a:srgbClr val="FF0000"/>
                </a:solidFill>
                <a:effectLst>
                  <a:outerShdw blurRad="38100" dist="38100" dir="2700000" algn="tl">
                    <a:srgbClr val="000000">
                      <a:alpha val="43137"/>
                    </a:srgbClr>
                  </a:outerShdw>
                </a:effectLst>
                <a:cs typeface="Arial" pitchFamily="34" charset="0"/>
              </a:endParaRPr>
            </a:p>
          </p:txBody>
        </p:sp>
        <p:sp>
          <p:nvSpPr>
            <p:cNvPr id="5" name="Rectangle 237"/>
            <p:cNvSpPr/>
            <p:nvPr/>
          </p:nvSpPr>
          <p:spPr>
            <a:xfrm>
              <a:off x="5777516" y="5505907"/>
              <a:ext cx="685800" cy="609600"/>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FF0000"/>
                  </a:solidFill>
                  <a:effectLst>
                    <a:outerShdw blurRad="38100" dist="38100" dir="2700000" algn="tl">
                      <a:srgbClr val="000000">
                        <a:alpha val="43137"/>
                      </a:srgbClr>
                    </a:outerShdw>
                  </a:effectLst>
                  <a:latin typeface="Arial" pitchFamily="34" charset="0"/>
                  <a:cs typeface="Arial" pitchFamily="34" charset="0"/>
                </a:rPr>
                <a:t>H</a:t>
              </a:r>
              <a:endParaRPr lang="vi-VN" sz="3600" b="1" dirty="0">
                <a:solidFill>
                  <a:srgbClr val="FF0000"/>
                </a:solidFill>
                <a:effectLst>
                  <a:outerShdw blurRad="38100" dist="38100" dir="2700000" algn="tl">
                    <a:srgbClr val="000000">
                      <a:alpha val="43137"/>
                    </a:srgbClr>
                  </a:outerShdw>
                </a:effectLst>
                <a:cs typeface="Arial" pitchFamily="34" charset="0"/>
              </a:endParaRPr>
            </a:p>
          </p:txBody>
        </p:sp>
        <p:sp>
          <p:nvSpPr>
            <p:cNvPr id="6" name="Rectangle 238"/>
            <p:cNvSpPr/>
            <p:nvPr/>
          </p:nvSpPr>
          <p:spPr>
            <a:xfrm>
              <a:off x="6516644" y="5513718"/>
              <a:ext cx="685800" cy="609600"/>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FF0000"/>
                  </a:solidFill>
                  <a:effectLst>
                    <a:outerShdw blurRad="38100" dist="38100" dir="2700000" algn="tl">
                      <a:srgbClr val="000000">
                        <a:alpha val="43137"/>
                      </a:srgbClr>
                    </a:outerShdw>
                  </a:effectLst>
                  <a:latin typeface="Arial" pitchFamily="34" charset="0"/>
                  <a:cs typeface="Arial" pitchFamily="34" charset="0"/>
                </a:rPr>
                <a:t>U</a:t>
              </a:r>
              <a:endParaRPr lang="vi-VN" sz="3600" b="1" dirty="0">
                <a:solidFill>
                  <a:srgbClr val="FF0000"/>
                </a:solidFill>
                <a:effectLst>
                  <a:outerShdw blurRad="38100" dist="38100" dir="2700000" algn="tl">
                    <a:srgbClr val="000000">
                      <a:alpha val="43137"/>
                    </a:srgbClr>
                  </a:outerShdw>
                </a:effectLst>
                <a:cs typeface="Arial" pitchFamily="34" charset="0"/>
              </a:endParaRPr>
            </a:p>
          </p:txBody>
        </p:sp>
        <p:sp>
          <p:nvSpPr>
            <p:cNvPr id="7" name="Rectangle 239"/>
            <p:cNvSpPr/>
            <p:nvPr/>
          </p:nvSpPr>
          <p:spPr>
            <a:xfrm>
              <a:off x="7254072" y="5514207"/>
              <a:ext cx="685800" cy="609600"/>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FF0000"/>
                  </a:solidFill>
                  <a:effectLst>
                    <a:outerShdw blurRad="38100" dist="38100" dir="2700000" algn="tl">
                      <a:srgbClr val="000000">
                        <a:alpha val="43137"/>
                      </a:srgbClr>
                    </a:outerShdw>
                  </a:effectLst>
                  <a:latin typeface="Arial" pitchFamily="34" charset="0"/>
                  <a:cs typeface="Arial" pitchFamily="34" charset="0"/>
                </a:rPr>
                <a:t>Ỳ</a:t>
              </a:r>
              <a:endParaRPr lang="vi-VN" sz="3600" b="1" dirty="0">
                <a:solidFill>
                  <a:srgbClr val="FF0000"/>
                </a:solidFill>
                <a:effectLst>
                  <a:outerShdw blurRad="38100" dist="38100" dir="2700000" algn="tl">
                    <a:srgbClr val="000000">
                      <a:alpha val="43137"/>
                    </a:srgbClr>
                  </a:outerShdw>
                </a:effectLst>
                <a:cs typeface="Arial" pitchFamily="34" charset="0"/>
              </a:endParaRPr>
            </a:p>
          </p:txBody>
        </p:sp>
        <p:sp>
          <p:nvSpPr>
            <p:cNvPr id="8" name="Rectangle 240"/>
            <p:cNvSpPr/>
            <p:nvPr/>
          </p:nvSpPr>
          <p:spPr>
            <a:xfrm>
              <a:off x="7991526" y="5514206"/>
              <a:ext cx="685800" cy="609600"/>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FF0000"/>
                  </a:solidFill>
                  <a:effectLst>
                    <a:outerShdw blurRad="38100" dist="38100" dir="2700000" algn="tl">
                      <a:srgbClr val="000000">
                        <a:alpha val="43137"/>
                      </a:srgbClr>
                    </a:outerShdw>
                  </a:effectLst>
                  <a:latin typeface="Arial" pitchFamily="34" charset="0"/>
                  <a:cs typeface="Arial" pitchFamily="34" charset="0"/>
                </a:rPr>
                <a:t>N</a:t>
              </a:r>
              <a:endParaRPr lang="vi-VN" sz="3600" b="1" dirty="0">
                <a:solidFill>
                  <a:srgbClr val="FF0000"/>
                </a:solidFill>
                <a:effectLst>
                  <a:outerShdw blurRad="38100" dist="38100" dir="2700000" algn="tl">
                    <a:srgbClr val="000000">
                      <a:alpha val="43137"/>
                    </a:srgbClr>
                  </a:outerShdw>
                </a:effectLst>
                <a:cs typeface="Arial" pitchFamily="34" charset="0"/>
              </a:endParaRPr>
            </a:p>
          </p:txBody>
        </p:sp>
        <p:sp>
          <p:nvSpPr>
            <p:cNvPr id="9" name="Rectangle 283"/>
            <p:cNvSpPr/>
            <p:nvPr/>
          </p:nvSpPr>
          <p:spPr>
            <a:xfrm>
              <a:off x="8728930" y="5513204"/>
              <a:ext cx="685800" cy="609600"/>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FF0000"/>
                  </a:solidFill>
                  <a:effectLst>
                    <a:outerShdw blurRad="38100" dist="38100" dir="2700000" algn="tl">
                      <a:srgbClr val="000000">
                        <a:alpha val="43137"/>
                      </a:srgbClr>
                    </a:outerShdw>
                  </a:effectLst>
                  <a:latin typeface="Arial" pitchFamily="34" charset="0"/>
                  <a:cs typeface="Arial" pitchFamily="34" charset="0"/>
                </a:rPr>
                <a:t>H</a:t>
              </a:r>
              <a:endParaRPr lang="vi-VN" sz="3600" b="1" dirty="0">
                <a:solidFill>
                  <a:srgbClr val="FF0000"/>
                </a:solidFill>
                <a:effectLst>
                  <a:outerShdw blurRad="38100" dist="38100" dir="2700000" algn="tl">
                    <a:srgbClr val="000000">
                      <a:alpha val="43137"/>
                    </a:srgbClr>
                  </a:outerShdw>
                </a:effectLst>
                <a:cs typeface="Arial" pitchFamily="34" charset="0"/>
              </a:endParaRPr>
            </a:p>
          </p:txBody>
        </p:sp>
      </p:grpSp>
      <p:pic>
        <p:nvPicPr>
          <p:cNvPr id="4173" name="Picture 2" descr="pe07677_"/>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407526" y="12701"/>
            <a:ext cx="1109663"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74" name="Picture 23" descr="th_th1466F10D5EAC4B0AA7D758AB687A66F8"/>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517651" y="5334000"/>
            <a:ext cx="90487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70" name="Group 474"/>
          <p:cNvGrpSpPr>
            <a:grpSpLocks/>
          </p:cNvGrpSpPr>
          <p:nvPr/>
        </p:nvGrpSpPr>
        <p:grpSpPr bwMode="auto">
          <a:xfrm>
            <a:off x="3810000" y="4953000"/>
            <a:ext cx="6343650" cy="1258888"/>
            <a:chOff x="1468" y="3648"/>
            <a:chExt cx="3996" cy="793"/>
          </a:xfrm>
        </p:grpSpPr>
        <p:sp>
          <p:nvSpPr>
            <p:cNvPr id="235" name="Rectangle 234"/>
            <p:cNvSpPr/>
            <p:nvPr/>
          </p:nvSpPr>
          <p:spPr>
            <a:xfrm>
              <a:off x="1601" y="3788"/>
              <a:ext cx="444" cy="383"/>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endParaRPr lang="vi-VN" sz="3600" b="1">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236" name="Rectangle 235"/>
            <p:cNvSpPr/>
            <p:nvPr/>
          </p:nvSpPr>
          <p:spPr>
            <a:xfrm>
              <a:off x="2061" y="3791"/>
              <a:ext cx="443" cy="383"/>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endParaRPr lang="vi-VN" sz="3600" b="1">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237" name="Rectangle 236"/>
            <p:cNvSpPr/>
            <p:nvPr/>
          </p:nvSpPr>
          <p:spPr>
            <a:xfrm>
              <a:off x="2527" y="3789"/>
              <a:ext cx="444" cy="383"/>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endParaRPr lang="vi-VN" sz="3600" b="1">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238" name="Rectangle 237"/>
            <p:cNvSpPr/>
            <p:nvPr/>
          </p:nvSpPr>
          <p:spPr>
            <a:xfrm>
              <a:off x="3007" y="3789"/>
              <a:ext cx="443" cy="383"/>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endParaRPr lang="vi-VN" sz="3600" b="1">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239" name="Rectangle 238"/>
            <p:cNvSpPr/>
            <p:nvPr/>
          </p:nvSpPr>
          <p:spPr>
            <a:xfrm>
              <a:off x="3440" y="3786"/>
              <a:ext cx="443" cy="384"/>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endParaRPr lang="vi-VN" sz="3600" b="1">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240" name="Rectangle 239"/>
            <p:cNvSpPr/>
            <p:nvPr/>
          </p:nvSpPr>
          <p:spPr>
            <a:xfrm>
              <a:off x="3923" y="3786"/>
              <a:ext cx="444" cy="384"/>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endParaRPr lang="vi-VN" sz="3600" b="1">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241" name="Rectangle 240"/>
            <p:cNvSpPr/>
            <p:nvPr/>
          </p:nvSpPr>
          <p:spPr>
            <a:xfrm>
              <a:off x="4399" y="3786"/>
              <a:ext cx="443" cy="384"/>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endParaRPr lang="vi-VN" sz="3600" b="1">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284" name="Rectangle 283"/>
            <p:cNvSpPr/>
            <p:nvPr/>
          </p:nvSpPr>
          <p:spPr>
            <a:xfrm>
              <a:off x="4852" y="3786"/>
              <a:ext cx="443" cy="383"/>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endParaRPr lang="vi-VN" sz="3600" b="1">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51046194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xit" presetSubtype="16" fill="hold" nodeType="clickEffect">
                                  <p:stCondLst>
                                    <p:cond delay="0"/>
                                  </p:stCondLst>
                                  <p:childTnLst>
                                    <p:animEffect transition="out" filter="diamond(in)">
                                      <p:cBhvr>
                                        <p:cTn id="6" dur="2000"/>
                                        <p:tgtEl>
                                          <p:spTgt spid="4570"/>
                                        </p:tgtEl>
                                      </p:cBhvr>
                                    </p:animEffect>
                                    <p:set>
                                      <p:cBhvr>
                                        <p:cTn id="7" dur="1" fill="hold">
                                          <p:stCondLst>
                                            <p:cond delay="1999"/>
                                          </p:stCondLst>
                                        </p:cTn>
                                        <p:tgtEl>
                                          <p:spTgt spid="457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63"/>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6" presetClass="entr" presetSubtype="21" fill="hold" nodeType="clickEffect">
                                  <p:stCondLst>
                                    <p:cond delay="0"/>
                                  </p:stCondLst>
                                  <p:childTnLst>
                                    <p:set>
                                      <p:cBhvr>
                                        <p:cTn id="12" dur="1" fill="hold">
                                          <p:stCondLst>
                                            <p:cond delay="0"/>
                                          </p:stCondLst>
                                        </p:cTn>
                                        <p:tgtEl>
                                          <p:spTgt spid="181"/>
                                        </p:tgtEl>
                                        <p:attrNameLst>
                                          <p:attrName>style.visibility</p:attrName>
                                        </p:attrNameLst>
                                      </p:cBhvr>
                                      <p:to>
                                        <p:strVal val="visible"/>
                                      </p:to>
                                    </p:set>
                                    <p:animEffect transition="in" filter="barn(inVertical)">
                                      <p:cBhvr>
                                        <p:cTn id="13" dur="500"/>
                                        <p:tgtEl>
                                          <p:spTgt spid="181"/>
                                        </p:tgtEl>
                                      </p:cBhvr>
                                    </p:animEffect>
                                  </p:childTnLst>
                                </p:cTn>
                              </p:par>
                            </p:childTnLst>
                          </p:cTn>
                        </p:par>
                      </p:childTnLst>
                    </p:cTn>
                  </p:par>
                </p:childTnLst>
              </p:cTn>
              <p:nextCondLst>
                <p:cond evt="onClick" delay="0">
                  <p:tgtEl>
                    <p:spTgt spid="163"/>
                  </p:tgtEl>
                </p:cond>
              </p:nextCondLst>
            </p:seq>
            <p:seq concurrent="1" nextAc="seek">
              <p:cTn id="14" restart="whenNotActive" fill="hold" evtFilter="cancelBubble" nodeType="interactiveSeq">
                <p:stCondLst>
                  <p:cond evt="onClick" delay="0">
                    <p:tgtEl>
                      <p:spTgt spid="16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16" presetClass="entr" presetSubtype="21" fill="hold" nodeType="clickEffect">
                                  <p:stCondLst>
                                    <p:cond delay="0"/>
                                  </p:stCondLst>
                                  <p:childTnLst>
                                    <p:set>
                                      <p:cBhvr>
                                        <p:cTn id="18" dur="1" fill="hold">
                                          <p:stCondLst>
                                            <p:cond delay="0"/>
                                          </p:stCondLst>
                                        </p:cTn>
                                        <p:tgtEl>
                                          <p:spTgt spid="309"/>
                                        </p:tgtEl>
                                        <p:attrNameLst>
                                          <p:attrName>style.visibility</p:attrName>
                                        </p:attrNameLst>
                                      </p:cBhvr>
                                      <p:to>
                                        <p:strVal val="visible"/>
                                      </p:to>
                                    </p:set>
                                    <p:animEffect transition="in" filter="barn(inVertical)">
                                      <p:cBhvr>
                                        <p:cTn id="19" dur="500"/>
                                        <p:tgtEl>
                                          <p:spTgt spid="309"/>
                                        </p:tgtEl>
                                      </p:cBhvr>
                                    </p:animEffect>
                                  </p:childTnLst>
                                </p:cTn>
                              </p:par>
                            </p:childTnLst>
                          </p:cTn>
                        </p:par>
                      </p:childTnLst>
                    </p:cTn>
                  </p:par>
                </p:childTnLst>
              </p:cTn>
              <p:nextCondLst>
                <p:cond evt="onClick" delay="0">
                  <p:tgtEl>
                    <p:spTgt spid="166"/>
                  </p:tgtEl>
                </p:cond>
              </p:nextCondLst>
            </p:seq>
            <p:seq concurrent="1" nextAc="seek">
              <p:cTn id="20" restart="whenNotActive" fill="hold" evtFilter="cancelBubble" nodeType="interactiveSeq">
                <p:stCondLst>
                  <p:cond evt="onClick" delay="0">
                    <p:tgtEl>
                      <p:spTgt spid="169"/>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16" presetClass="entr" presetSubtype="21" fill="hold" nodeType="clickEffect">
                                  <p:stCondLst>
                                    <p:cond delay="0"/>
                                  </p:stCondLst>
                                  <p:childTnLst>
                                    <p:set>
                                      <p:cBhvr>
                                        <p:cTn id="24" dur="1" fill="hold">
                                          <p:stCondLst>
                                            <p:cond delay="0"/>
                                          </p:stCondLst>
                                        </p:cTn>
                                        <p:tgtEl>
                                          <p:spTgt spid="232"/>
                                        </p:tgtEl>
                                        <p:attrNameLst>
                                          <p:attrName>style.visibility</p:attrName>
                                        </p:attrNameLst>
                                      </p:cBhvr>
                                      <p:to>
                                        <p:strVal val="visible"/>
                                      </p:to>
                                    </p:set>
                                    <p:animEffect transition="in" filter="barn(inVertical)">
                                      <p:cBhvr>
                                        <p:cTn id="25" dur="500"/>
                                        <p:tgtEl>
                                          <p:spTgt spid="232"/>
                                        </p:tgtEl>
                                      </p:cBhvr>
                                    </p:animEffect>
                                  </p:childTnLst>
                                </p:cTn>
                              </p:par>
                            </p:childTnLst>
                          </p:cTn>
                        </p:par>
                      </p:childTnLst>
                    </p:cTn>
                  </p:par>
                </p:childTnLst>
              </p:cTn>
              <p:nextCondLst>
                <p:cond evt="onClick" delay="0">
                  <p:tgtEl>
                    <p:spTgt spid="169"/>
                  </p:tgtEl>
                </p:cond>
              </p:nextCondLst>
            </p:seq>
            <p:seq concurrent="1" nextAc="seek">
              <p:cTn id="26" restart="whenNotActive" fill="hold" evtFilter="cancelBubble" nodeType="interactiveSeq">
                <p:stCondLst>
                  <p:cond evt="onClick" delay="0">
                    <p:tgtEl>
                      <p:spTgt spid="172"/>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16" presetClass="entr" presetSubtype="21" fill="hold" nodeType="clickEffect">
                                  <p:stCondLst>
                                    <p:cond delay="0"/>
                                  </p:stCondLst>
                                  <p:childTnLst>
                                    <p:set>
                                      <p:cBhvr>
                                        <p:cTn id="30" dur="1" fill="hold">
                                          <p:stCondLst>
                                            <p:cond delay="0"/>
                                          </p:stCondLst>
                                        </p:cTn>
                                        <p:tgtEl>
                                          <p:spTgt spid="233"/>
                                        </p:tgtEl>
                                        <p:attrNameLst>
                                          <p:attrName>style.visibility</p:attrName>
                                        </p:attrNameLst>
                                      </p:cBhvr>
                                      <p:to>
                                        <p:strVal val="visible"/>
                                      </p:to>
                                    </p:set>
                                    <p:animEffect transition="in" filter="barn(inVertical)">
                                      <p:cBhvr>
                                        <p:cTn id="31" dur="500"/>
                                        <p:tgtEl>
                                          <p:spTgt spid="233"/>
                                        </p:tgtEl>
                                      </p:cBhvr>
                                    </p:animEffect>
                                  </p:childTnLst>
                                </p:cTn>
                              </p:par>
                            </p:childTnLst>
                          </p:cTn>
                        </p:par>
                      </p:childTnLst>
                    </p:cTn>
                  </p:par>
                </p:childTnLst>
              </p:cTn>
              <p:nextCondLst>
                <p:cond evt="onClick" delay="0">
                  <p:tgtEl>
                    <p:spTgt spid="172"/>
                  </p:tgtEl>
                </p:cond>
              </p:nextCondLst>
            </p:seq>
            <p:seq concurrent="1" nextAc="seek">
              <p:cTn id="32" restart="whenNotActive" fill="hold" evtFilter="cancelBubble" nodeType="interactiveSeq">
                <p:stCondLst>
                  <p:cond evt="onClick" delay="0">
                    <p:tgtEl>
                      <p:spTgt spid="162"/>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16" presetClass="entr" presetSubtype="21" fill="hold" nodeType="clickEffect">
                                  <p:stCondLst>
                                    <p:cond delay="0"/>
                                  </p:stCondLst>
                                  <p:childTnLst>
                                    <p:set>
                                      <p:cBhvr>
                                        <p:cTn id="36" dur="1" fill="hold">
                                          <p:stCondLst>
                                            <p:cond delay="0"/>
                                          </p:stCondLst>
                                        </p:cTn>
                                        <p:tgtEl>
                                          <p:spTgt spid="210"/>
                                        </p:tgtEl>
                                        <p:attrNameLst>
                                          <p:attrName>style.visibility</p:attrName>
                                        </p:attrNameLst>
                                      </p:cBhvr>
                                      <p:to>
                                        <p:strVal val="visible"/>
                                      </p:to>
                                    </p:set>
                                    <p:animEffect transition="in" filter="barn(inVertical)">
                                      <p:cBhvr>
                                        <p:cTn id="37" dur="500"/>
                                        <p:tgtEl>
                                          <p:spTgt spid="210"/>
                                        </p:tgtEl>
                                      </p:cBhvr>
                                    </p:animEffect>
                                  </p:childTnLst>
                                </p:cTn>
                              </p:par>
                            </p:childTnLst>
                          </p:cTn>
                        </p:par>
                      </p:childTnLst>
                    </p:cTn>
                  </p:par>
                </p:childTnLst>
              </p:cTn>
              <p:nextCondLst>
                <p:cond evt="onClick" delay="0">
                  <p:tgtEl>
                    <p:spTgt spid="162"/>
                  </p:tgtEl>
                </p:cond>
              </p:nextCondLst>
            </p:seq>
            <p:seq concurrent="1" nextAc="seek">
              <p:cTn id="38" restart="whenNotActive" fill="hold" evtFilter="cancelBubble" nodeType="interactiveSeq">
                <p:stCondLst>
                  <p:cond evt="onClick" delay="0">
                    <p:tgtEl>
                      <p:spTgt spid="165"/>
                    </p:tgtEl>
                  </p:cond>
                </p:stCondLst>
                <p:endSync evt="end" delay="0">
                  <p:rtn val="all"/>
                </p:endSync>
                <p:childTnLst>
                  <p:par>
                    <p:cTn id="39" fill="hold" nodeType="clickPar">
                      <p:stCondLst>
                        <p:cond delay="0"/>
                      </p:stCondLst>
                      <p:childTnLst>
                        <p:par>
                          <p:cTn id="40" fill="hold" nodeType="withGroup">
                            <p:stCondLst>
                              <p:cond delay="0"/>
                            </p:stCondLst>
                            <p:childTnLst>
                              <p:par>
                                <p:cTn id="41" presetID="16" presetClass="entr" presetSubtype="21" fill="hold" nodeType="clickEffect">
                                  <p:stCondLst>
                                    <p:cond delay="0"/>
                                  </p:stCondLst>
                                  <p:childTnLst>
                                    <p:set>
                                      <p:cBhvr>
                                        <p:cTn id="42" dur="1" fill="hold">
                                          <p:stCondLst>
                                            <p:cond delay="0"/>
                                          </p:stCondLst>
                                        </p:cTn>
                                        <p:tgtEl>
                                          <p:spTgt spid="374"/>
                                        </p:tgtEl>
                                        <p:attrNameLst>
                                          <p:attrName>style.visibility</p:attrName>
                                        </p:attrNameLst>
                                      </p:cBhvr>
                                      <p:to>
                                        <p:strVal val="visible"/>
                                      </p:to>
                                    </p:set>
                                    <p:animEffect transition="in" filter="barn(inVertical)">
                                      <p:cBhvr>
                                        <p:cTn id="43" dur="500"/>
                                        <p:tgtEl>
                                          <p:spTgt spid="374"/>
                                        </p:tgtEl>
                                      </p:cBhvr>
                                    </p:animEffect>
                                  </p:childTnLst>
                                </p:cTn>
                              </p:par>
                            </p:childTnLst>
                          </p:cTn>
                        </p:par>
                      </p:childTnLst>
                    </p:cTn>
                  </p:par>
                </p:childTnLst>
              </p:cTn>
              <p:nextCondLst>
                <p:cond evt="onClick" delay="0">
                  <p:tgtEl>
                    <p:spTgt spid="165"/>
                  </p:tgtEl>
                </p:cond>
              </p:nextCondLst>
            </p:seq>
            <p:seq concurrent="1" nextAc="seek">
              <p:cTn id="44" restart="whenNotActive" fill="hold" evtFilter="cancelBubble" nodeType="interactiveSeq">
                <p:stCondLst>
                  <p:cond evt="onClick" delay="0">
                    <p:tgtEl>
                      <p:spTgt spid="168"/>
                    </p:tgtEl>
                  </p:cond>
                </p:stCondLst>
                <p:endSync evt="end" delay="0">
                  <p:rtn val="all"/>
                </p:endSync>
                <p:childTnLst>
                  <p:par>
                    <p:cTn id="45" fill="hold" nodeType="clickPar">
                      <p:stCondLst>
                        <p:cond delay="0"/>
                      </p:stCondLst>
                      <p:childTnLst>
                        <p:par>
                          <p:cTn id="46" fill="hold" nodeType="withGroup">
                            <p:stCondLst>
                              <p:cond delay="0"/>
                            </p:stCondLst>
                            <p:childTnLst>
                              <p:par>
                                <p:cTn id="47" presetID="16" presetClass="entr" presetSubtype="21" fill="hold" nodeType="clickEffect">
                                  <p:stCondLst>
                                    <p:cond delay="0"/>
                                  </p:stCondLst>
                                  <p:childTnLst>
                                    <p:set>
                                      <p:cBhvr>
                                        <p:cTn id="48" dur="1" fill="hold">
                                          <p:stCondLst>
                                            <p:cond delay="0"/>
                                          </p:stCondLst>
                                        </p:cTn>
                                        <p:tgtEl>
                                          <p:spTgt spid="45"/>
                                        </p:tgtEl>
                                        <p:attrNameLst>
                                          <p:attrName>style.visibility</p:attrName>
                                        </p:attrNameLst>
                                      </p:cBhvr>
                                      <p:to>
                                        <p:strVal val="visible"/>
                                      </p:to>
                                    </p:set>
                                    <p:animEffect transition="in" filter="barn(inVertical)">
                                      <p:cBhvr>
                                        <p:cTn id="49" dur="500"/>
                                        <p:tgtEl>
                                          <p:spTgt spid="45"/>
                                        </p:tgtEl>
                                      </p:cBhvr>
                                    </p:animEffect>
                                  </p:childTnLst>
                                </p:cTn>
                              </p:par>
                            </p:childTnLst>
                          </p:cTn>
                        </p:par>
                      </p:childTnLst>
                    </p:cTn>
                  </p:par>
                </p:childTnLst>
              </p:cTn>
              <p:nextCondLst>
                <p:cond evt="onClick" delay="0">
                  <p:tgtEl>
                    <p:spTgt spid="168"/>
                  </p:tgtEl>
                </p:cond>
              </p:nextCondLst>
            </p:seq>
            <p:seq concurrent="1" nextAc="seek">
              <p:cTn id="50" restart="whenNotActive" fill="hold" evtFilter="cancelBubble" nodeType="interactiveSeq">
                <p:stCondLst>
                  <p:cond evt="onClick" delay="0">
                    <p:tgtEl>
                      <p:spTgt spid="171"/>
                    </p:tgtEl>
                  </p:cond>
                </p:stCondLst>
                <p:endSync evt="end" delay="0">
                  <p:rtn val="all"/>
                </p:endSync>
                <p:childTnLst>
                  <p:par>
                    <p:cTn id="51" fill="hold" nodeType="clickPar">
                      <p:stCondLst>
                        <p:cond delay="0"/>
                      </p:stCondLst>
                      <p:childTnLst>
                        <p:par>
                          <p:cTn id="52" fill="hold" nodeType="withGroup">
                            <p:stCondLst>
                              <p:cond delay="0"/>
                            </p:stCondLst>
                            <p:childTnLst>
                              <p:par>
                                <p:cTn id="53" presetID="16" presetClass="entr" presetSubtype="21" fill="hold" nodeType="clickEffect">
                                  <p:stCondLst>
                                    <p:cond delay="0"/>
                                  </p:stCondLst>
                                  <p:childTnLst>
                                    <p:set>
                                      <p:cBhvr>
                                        <p:cTn id="54" dur="1" fill="hold">
                                          <p:stCondLst>
                                            <p:cond delay="0"/>
                                          </p:stCondLst>
                                        </p:cTn>
                                        <p:tgtEl>
                                          <p:spTgt spid="46"/>
                                        </p:tgtEl>
                                        <p:attrNameLst>
                                          <p:attrName>style.visibility</p:attrName>
                                        </p:attrNameLst>
                                      </p:cBhvr>
                                      <p:to>
                                        <p:strVal val="visible"/>
                                      </p:to>
                                    </p:set>
                                    <p:animEffect transition="in" filter="barn(inVertical)">
                                      <p:cBhvr>
                                        <p:cTn id="55" dur="500"/>
                                        <p:tgtEl>
                                          <p:spTgt spid="46"/>
                                        </p:tgtEl>
                                      </p:cBhvr>
                                    </p:animEffect>
                                  </p:childTnLst>
                                </p:cTn>
                              </p:par>
                            </p:childTnLst>
                          </p:cTn>
                        </p:par>
                      </p:childTnLst>
                    </p:cTn>
                  </p:par>
                </p:childTnLst>
              </p:cTn>
              <p:nextCondLst>
                <p:cond evt="onClick" delay="0">
                  <p:tgtEl>
                    <p:spTgt spid="171"/>
                  </p:tgtEl>
                </p:cond>
              </p:nextCondLst>
            </p:seq>
            <p:seq concurrent="1" nextAc="seek">
              <p:cTn id="56" restart="whenNotActive" fill="hold" evtFilter="cancelBubble" nodeType="interactiveSeq">
                <p:stCondLst>
                  <p:cond evt="onClick" delay="0">
                    <p:tgtEl>
                      <p:spTgt spid="229"/>
                    </p:tgtEl>
                  </p:cond>
                </p:stCondLst>
                <p:endSync evt="end" delay="0">
                  <p:rtn val="all"/>
                </p:endSync>
                <p:childTnLst>
                  <p:par>
                    <p:cTn id="57" fill="hold" nodeType="clickPar">
                      <p:stCondLst>
                        <p:cond delay="0"/>
                      </p:stCondLst>
                      <p:childTnLst>
                        <p:par>
                          <p:cTn id="58" fill="hold" nodeType="withGroup">
                            <p:stCondLst>
                              <p:cond delay="0"/>
                            </p:stCondLst>
                            <p:childTnLst>
                              <p:par>
                                <p:cTn id="59" presetID="16" presetClass="entr" presetSubtype="21" fill="hold" nodeType="clickEffect">
                                  <p:stCondLst>
                                    <p:cond delay="0"/>
                                  </p:stCondLst>
                                  <p:childTnLst>
                                    <p:set>
                                      <p:cBhvr>
                                        <p:cTn id="60" dur="1" fill="hold">
                                          <p:stCondLst>
                                            <p:cond delay="0"/>
                                          </p:stCondLst>
                                        </p:cTn>
                                        <p:tgtEl>
                                          <p:spTgt spid="234"/>
                                        </p:tgtEl>
                                        <p:attrNameLst>
                                          <p:attrName>style.visibility</p:attrName>
                                        </p:attrNameLst>
                                      </p:cBhvr>
                                      <p:to>
                                        <p:strVal val="visible"/>
                                      </p:to>
                                    </p:set>
                                    <p:animEffect transition="in" filter="barn(inVertical)">
                                      <p:cBhvr>
                                        <p:cTn id="61" dur="500"/>
                                        <p:tgtEl>
                                          <p:spTgt spid="234"/>
                                        </p:tgtEl>
                                      </p:cBhvr>
                                    </p:animEffect>
                                  </p:childTnLst>
                                </p:cTn>
                              </p:par>
                            </p:childTnLst>
                          </p:cTn>
                        </p:par>
                      </p:childTnLst>
                    </p:cTn>
                  </p:par>
                </p:childTnLst>
              </p:cTn>
              <p:nextCondLst>
                <p:cond evt="onClick" delay="0">
                  <p:tgtEl>
                    <p:spTgt spid="229"/>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ChangeArrowheads="1"/>
          </p:cNvSpPr>
          <p:nvPr/>
        </p:nvSpPr>
        <p:spPr bwMode="auto">
          <a:xfrm>
            <a:off x="2667000" y="309563"/>
            <a:ext cx="7626350" cy="6248400"/>
          </a:xfrm>
          <a:prstGeom prst="rect">
            <a:avLst/>
          </a:prstGeom>
          <a:solidFill>
            <a:srgbClr val="FFFFFF">
              <a:alpha val="98822"/>
            </a:srgbClr>
          </a:solidFill>
          <a:ln w="25400">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22531" name="Freeform 2"/>
          <p:cNvSpPr>
            <a:spLocks/>
          </p:cNvSpPr>
          <p:nvPr/>
        </p:nvSpPr>
        <p:spPr bwMode="auto">
          <a:xfrm>
            <a:off x="3532188" y="4479926"/>
            <a:ext cx="6069012" cy="2054225"/>
          </a:xfrm>
          <a:custGeom>
            <a:avLst/>
            <a:gdLst>
              <a:gd name="T0" fmla="*/ 2147483647 w 5389"/>
              <a:gd name="T1" fmla="*/ 2147483647 h 1248"/>
              <a:gd name="T2" fmla="*/ 2147483647 w 5389"/>
              <a:gd name="T3" fmla="*/ 2147483647 h 1248"/>
              <a:gd name="T4" fmla="*/ 2147483647 w 5389"/>
              <a:gd name="T5" fmla="*/ 2147483647 h 1248"/>
              <a:gd name="T6" fmla="*/ 2147483647 w 5389"/>
              <a:gd name="T7" fmla="*/ 2147483647 h 1248"/>
              <a:gd name="T8" fmla="*/ 2147483647 w 5389"/>
              <a:gd name="T9" fmla="*/ 2147483647 h 1248"/>
              <a:gd name="T10" fmla="*/ 2147483647 w 5389"/>
              <a:gd name="T11" fmla="*/ 2147483647 h 1248"/>
              <a:gd name="T12" fmla="*/ 2147483647 w 5389"/>
              <a:gd name="T13" fmla="*/ 2147483647 h 1248"/>
              <a:gd name="T14" fmla="*/ 2147483647 w 5389"/>
              <a:gd name="T15" fmla="*/ 2147483647 h 1248"/>
              <a:gd name="T16" fmla="*/ 2147483647 w 5389"/>
              <a:gd name="T17" fmla="*/ 2147483647 h 1248"/>
              <a:gd name="T18" fmla="*/ 2147483647 w 5389"/>
              <a:gd name="T19" fmla="*/ 2147483647 h 1248"/>
              <a:gd name="T20" fmla="*/ 2147483647 w 5389"/>
              <a:gd name="T21" fmla="*/ 2147483647 h 1248"/>
              <a:gd name="T22" fmla="*/ 2147483647 w 5389"/>
              <a:gd name="T23" fmla="*/ 2147483647 h 1248"/>
              <a:gd name="T24" fmla="*/ 2147483647 w 5389"/>
              <a:gd name="T25" fmla="*/ 2147483647 h 1248"/>
              <a:gd name="T26" fmla="*/ 2147483647 w 5389"/>
              <a:gd name="T27" fmla="*/ 2147483647 h 1248"/>
              <a:gd name="T28" fmla="*/ 2147483647 w 5389"/>
              <a:gd name="T29" fmla="*/ 2147483647 h 1248"/>
              <a:gd name="T30" fmla="*/ 2147483647 w 5389"/>
              <a:gd name="T31" fmla="*/ 2147483647 h 1248"/>
              <a:gd name="T32" fmla="*/ 2147483647 w 5389"/>
              <a:gd name="T33" fmla="*/ 2147483647 h 1248"/>
              <a:gd name="T34" fmla="*/ 2147483647 w 5389"/>
              <a:gd name="T35" fmla="*/ 2147483647 h 1248"/>
              <a:gd name="T36" fmla="*/ 2147483647 w 5389"/>
              <a:gd name="T37" fmla="*/ 2147483647 h 1248"/>
              <a:gd name="T38" fmla="*/ 2147483647 w 5389"/>
              <a:gd name="T39" fmla="*/ 2147483647 h 1248"/>
              <a:gd name="T40" fmla="*/ 2147483647 w 5389"/>
              <a:gd name="T41" fmla="*/ 2147483647 h 1248"/>
              <a:gd name="T42" fmla="*/ 2147483647 w 5389"/>
              <a:gd name="T43" fmla="*/ 2147483647 h 1248"/>
              <a:gd name="T44" fmla="*/ 2147483647 w 5389"/>
              <a:gd name="T45" fmla="*/ 2147483647 h 1248"/>
              <a:gd name="T46" fmla="*/ 2147483647 w 5389"/>
              <a:gd name="T47" fmla="*/ 2147483647 h 1248"/>
              <a:gd name="T48" fmla="*/ 2147483647 w 5389"/>
              <a:gd name="T49" fmla="*/ 2147483647 h 1248"/>
              <a:gd name="T50" fmla="*/ 2147483647 w 5389"/>
              <a:gd name="T51" fmla="*/ 2147483647 h 1248"/>
              <a:gd name="T52" fmla="*/ 2147483647 w 5389"/>
              <a:gd name="T53" fmla="*/ 2147483647 h 1248"/>
              <a:gd name="T54" fmla="*/ 2147483647 w 5389"/>
              <a:gd name="T55" fmla="*/ 2147483647 h 1248"/>
              <a:gd name="T56" fmla="*/ 2147483647 w 5389"/>
              <a:gd name="T57" fmla="*/ 2147483647 h 1248"/>
              <a:gd name="T58" fmla="*/ 2147483647 w 5389"/>
              <a:gd name="T59" fmla="*/ 2147483647 h 1248"/>
              <a:gd name="T60" fmla="*/ 2147483647 w 5389"/>
              <a:gd name="T61" fmla="*/ 2147483647 h 1248"/>
              <a:gd name="T62" fmla="*/ 2147483647 w 5389"/>
              <a:gd name="T63" fmla="*/ 2147483647 h 1248"/>
              <a:gd name="T64" fmla="*/ 2147483647 w 5389"/>
              <a:gd name="T65" fmla="*/ 2147483647 h 1248"/>
              <a:gd name="T66" fmla="*/ 2147483647 w 5389"/>
              <a:gd name="T67" fmla="*/ 2147483647 h 124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389"/>
              <a:gd name="T103" fmla="*/ 0 h 1248"/>
              <a:gd name="T104" fmla="*/ 5389 w 5389"/>
              <a:gd name="T105" fmla="*/ 1248 h 124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389" h="1248">
                <a:moveTo>
                  <a:pt x="122" y="1128"/>
                </a:moveTo>
                <a:cubicBezTo>
                  <a:pt x="130" y="1077"/>
                  <a:pt x="339" y="780"/>
                  <a:pt x="441" y="735"/>
                </a:cubicBezTo>
                <a:cubicBezTo>
                  <a:pt x="449" y="732"/>
                  <a:pt x="582" y="709"/>
                  <a:pt x="589" y="708"/>
                </a:cubicBezTo>
                <a:cubicBezTo>
                  <a:pt x="604" y="670"/>
                  <a:pt x="590" y="624"/>
                  <a:pt x="639" y="597"/>
                </a:cubicBezTo>
                <a:cubicBezTo>
                  <a:pt x="730" y="547"/>
                  <a:pt x="823" y="537"/>
                  <a:pt x="936" y="515"/>
                </a:cubicBezTo>
                <a:cubicBezTo>
                  <a:pt x="1007" y="456"/>
                  <a:pt x="1007" y="352"/>
                  <a:pt x="1160" y="338"/>
                </a:cubicBezTo>
                <a:cubicBezTo>
                  <a:pt x="1234" y="331"/>
                  <a:pt x="1310" y="328"/>
                  <a:pt x="1386" y="324"/>
                </a:cubicBezTo>
                <a:cubicBezTo>
                  <a:pt x="1508" y="255"/>
                  <a:pt x="1628" y="84"/>
                  <a:pt x="1802" y="73"/>
                </a:cubicBezTo>
                <a:cubicBezTo>
                  <a:pt x="1852" y="64"/>
                  <a:pt x="1888" y="53"/>
                  <a:pt x="1932" y="35"/>
                </a:cubicBezTo>
                <a:cubicBezTo>
                  <a:pt x="1956" y="25"/>
                  <a:pt x="1975" y="47"/>
                  <a:pt x="1997" y="35"/>
                </a:cubicBezTo>
                <a:cubicBezTo>
                  <a:pt x="2016" y="23"/>
                  <a:pt x="2059" y="44"/>
                  <a:pt x="2083" y="35"/>
                </a:cubicBezTo>
                <a:cubicBezTo>
                  <a:pt x="2090" y="22"/>
                  <a:pt x="2064" y="33"/>
                  <a:pt x="2083" y="23"/>
                </a:cubicBezTo>
                <a:cubicBezTo>
                  <a:pt x="2124" y="0"/>
                  <a:pt x="2255" y="50"/>
                  <a:pt x="2255" y="50"/>
                </a:cubicBezTo>
                <a:cubicBezTo>
                  <a:pt x="2257" y="50"/>
                  <a:pt x="2696" y="23"/>
                  <a:pt x="2717" y="35"/>
                </a:cubicBezTo>
                <a:cubicBezTo>
                  <a:pt x="2782" y="70"/>
                  <a:pt x="2994" y="95"/>
                  <a:pt x="3042" y="136"/>
                </a:cubicBezTo>
                <a:cubicBezTo>
                  <a:pt x="3071" y="160"/>
                  <a:pt x="3157" y="214"/>
                  <a:pt x="3206" y="223"/>
                </a:cubicBezTo>
                <a:cubicBezTo>
                  <a:pt x="3405" y="260"/>
                  <a:pt x="3076" y="283"/>
                  <a:pt x="3298" y="296"/>
                </a:cubicBezTo>
                <a:cubicBezTo>
                  <a:pt x="3321" y="305"/>
                  <a:pt x="3345" y="316"/>
                  <a:pt x="3371" y="324"/>
                </a:cubicBezTo>
                <a:cubicBezTo>
                  <a:pt x="3395" y="330"/>
                  <a:pt x="3431" y="326"/>
                  <a:pt x="3445" y="338"/>
                </a:cubicBezTo>
                <a:cubicBezTo>
                  <a:pt x="3496" y="378"/>
                  <a:pt x="3436" y="418"/>
                  <a:pt x="3522" y="447"/>
                </a:cubicBezTo>
                <a:cubicBezTo>
                  <a:pt x="3574" y="465"/>
                  <a:pt x="3750" y="494"/>
                  <a:pt x="3820" y="502"/>
                </a:cubicBezTo>
                <a:cubicBezTo>
                  <a:pt x="3903" y="511"/>
                  <a:pt x="3963" y="516"/>
                  <a:pt x="4042" y="529"/>
                </a:cubicBezTo>
                <a:cubicBezTo>
                  <a:pt x="4094" y="538"/>
                  <a:pt x="4144" y="548"/>
                  <a:pt x="4192" y="557"/>
                </a:cubicBezTo>
                <a:cubicBezTo>
                  <a:pt x="4216" y="561"/>
                  <a:pt x="4266" y="570"/>
                  <a:pt x="4266" y="570"/>
                </a:cubicBezTo>
                <a:cubicBezTo>
                  <a:pt x="4292" y="584"/>
                  <a:pt x="4313" y="598"/>
                  <a:pt x="4340" y="611"/>
                </a:cubicBezTo>
                <a:cubicBezTo>
                  <a:pt x="4362" y="622"/>
                  <a:pt x="4397" y="625"/>
                  <a:pt x="4416" y="639"/>
                </a:cubicBezTo>
                <a:cubicBezTo>
                  <a:pt x="4433" y="653"/>
                  <a:pt x="4455" y="724"/>
                  <a:pt x="4464" y="735"/>
                </a:cubicBezTo>
                <a:cubicBezTo>
                  <a:pt x="4497" y="779"/>
                  <a:pt x="4571" y="805"/>
                  <a:pt x="4638" y="830"/>
                </a:cubicBezTo>
                <a:cubicBezTo>
                  <a:pt x="4647" y="845"/>
                  <a:pt x="5389" y="1222"/>
                  <a:pt x="5329" y="1232"/>
                </a:cubicBezTo>
                <a:cubicBezTo>
                  <a:pt x="5234" y="1248"/>
                  <a:pt x="4461" y="1158"/>
                  <a:pt x="4361" y="1162"/>
                </a:cubicBezTo>
                <a:cubicBezTo>
                  <a:pt x="4155" y="1186"/>
                  <a:pt x="3945" y="1189"/>
                  <a:pt x="3739" y="1209"/>
                </a:cubicBezTo>
                <a:cubicBezTo>
                  <a:pt x="2647" y="1188"/>
                  <a:pt x="1491" y="1225"/>
                  <a:pt x="398" y="1209"/>
                </a:cubicBezTo>
                <a:cubicBezTo>
                  <a:pt x="363" y="1202"/>
                  <a:pt x="26" y="1194"/>
                  <a:pt x="7" y="1174"/>
                </a:cubicBezTo>
                <a:cubicBezTo>
                  <a:pt x="0" y="1165"/>
                  <a:pt x="115" y="1136"/>
                  <a:pt x="122" y="1128"/>
                </a:cubicBezTo>
                <a:close/>
              </a:path>
            </a:pathLst>
          </a:custGeom>
          <a:gradFill rotWithShape="1">
            <a:gsLst>
              <a:gs pos="0">
                <a:srgbClr val="FF9933"/>
              </a:gs>
              <a:gs pos="100000">
                <a:srgbClr val="FFCC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13" name="Freeform 3"/>
          <p:cNvSpPr>
            <a:spLocks/>
          </p:cNvSpPr>
          <p:nvPr/>
        </p:nvSpPr>
        <p:spPr bwMode="auto">
          <a:xfrm>
            <a:off x="4562476" y="4987926"/>
            <a:ext cx="3870325" cy="1546225"/>
          </a:xfrm>
          <a:custGeom>
            <a:avLst/>
            <a:gdLst>
              <a:gd name="T0" fmla="*/ 2147483647 w 1404"/>
              <a:gd name="T1" fmla="*/ 2147483647 h 870"/>
              <a:gd name="T2" fmla="*/ 2147483647 w 1404"/>
              <a:gd name="T3" fmla="*/ 2147483647 h 870"/>
              <a:gd name="T4" fmla="*/ 2147483647 w 1404"/>
              <a:gd name="T5" fmla="*/ 2147483647 h 870"/>
              <a:gd name="T6" fmla="*/ 2147483647 w 1404"/>
              <a:gd name="T7" fmla="*/ 2147483647 h 870"/>
              <a:gd name="T8" fmla="*/ 2147483647 w 1404"/>
              <a:gd name="T9" fmla="*/ 2147483647 h 870"/>
              <a:gd name="T10" fmla="*/ 2147483647 w 1404"/>
              <a:gd name="T11" fmla="*/ 2147483647 h 870"/>
              <a:gd name="T12" fmla="*/ 2147483647 w 1404"/>
              <a:gd name="T13" fmla="*/ 2147483647 h 870"/>
              <a:gd name="T14" fmla="*/ 2147483647 w 1404"/>
              <a:gd name="T15" fmla="*/ 2147483647 h 870"/>
              <a:gd name="T16" fmla="*/ 2147483647 w 1404"/>
              <a:gd name="T17" fmla="*/ 2147483647 h 870"/>
              <a:gd name="T18" fmla="*/ 2147483647 w 1404"/>
              <a:gd name="T19" fmla="*/ 2147483647 h 870"/>
              <a:gd name="T20" fmla="*/ 2147483647 w 1404"/>
              <a:gd name="T21" fmla="*/ 2147483647 h 870"/>
              <a:gd name="T22" fmla="*/ 2147483647 w 1404"/>
              <a:gd name="T23" fmla="*/ 2147483647 h 870"/>
              <a:gd name="T24" fmla="*/ 2147483647 w 1404"/>
              <a:gd name="T25" fmla="*/ 2147483647 h 870"/>
              <a:gd name="T26" fmla="*/ 2147483647 w 1404"/>
              <a:gd name="T27" fmla="*/ 2147483647 h 870"/>
              <a:gd name="T28" fmla="*/ 2147483647 w 1404"/>
              <a:gd name="T29" fmla="*/ 2147483647 h 870"/>
              <a:gd name="T30" fmla="*/ 2147483647 w 1404"/>
              <a:gd name="T31" fmla="*/ 2147483647 h 870"/>
              <a:gd name="T32" fmla="*/ 2147483647 w 1404"/>
              <a:gd name="T33" fmla="*/ 2147483647 h 870"/>
              <a:gd name="T34" fmla="*/ 2147483647 w 1404"/>
              <a:gd name="T35" fmla="*/ 2147483647 h 870"/>
              <a:gd name="T36" fmla="*/ 2147483647 w 1404"/>
              <a:gd name="T37" fmla="*/ 2147483647 h 870"/>
              <a:gd name="T38" fmla="*/ 2147483647 w 1404"/>
              <a:gd name="T39" fmla="*/ 2147483647 h 870"/>
              <a:gd name="T40" fmla="*/ 2147483647 w 1404"/>
              <a:gd name="T41" fmla="*/ 2147483647 h 870"/>
              <a:gd name="T42" fmla="*/ 2147483647 w 1404"/>
              <a:gd name="T43" fmla="*/ 2147483647 h 87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04"/>
              <a:gd name="T67" fmla="*/ 0 h 870"/>
              <a:gd name="T68" fmla="*/ 1404 w 1404"/>
              <a:gd name="T69" fmla="*/ 870 h 87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04" h="870">
                <a:moveTo>
                  <a:pt x="478" y="96"/>
                </a:moveTo>
                <a:cubicBezTo>
                  <a:pt x="449" y="106"/>
                  <a:pt x="417" y="107"/>
                  <a:pt x="390" y="121"/>
                </a:cubicBezTo>
                <a:cubicBezTo>
                  <a:pt x="363" y="134"/>
                  <a:pt x="315" y="171"/>
                  <a:pt x="315" y="171"/>
                </a:cubicBezTo>
                <a:cubicBezTo>
                  <a:pt x="276" y="231"/>
                  <a:pt x="238" y="255"/>
                  <a:pt x="177" y="296"/>
                </a:cubicBezTo>
                <a:cubicBezTo>
                  <a:pt x="141" y="320"/>
                  <a:pt x="119" y="346"/>
                  <a:pt x="77" y="359"/>
                </a:cubicBezTo>
                <a:cubicBezTo>
                  <a:pt x="35" y="424"/>
                  <a:pt x="25" y="499"/>
                  <a:pt x="2" y="572"/>
                </a:cubicBezTo>
                <a:cubicBezTo>
                  <a:pt x="6" y="593"/>
                  <a:pt x="0" y="619"/>
                  <a:pt x="14" y="635"/>
                </a:cubicBezTo>
                <a:cubicBezTo>
                  <a:pt x="25" y="648"/>
                  <a:pt x="48" y="642"/>
                  <a:pt x="64" y="647"/>
                </a:cubicBezTo>
                <a:cubicBezTo>
                  <a:pt x="85" y="654"/>
                  <a:pt x="106" y="664"/>
                  <a:pt x="127" y="672"/>
                </a:cubicBezTo>
                <a:cubicBezTo>
                  <a:pt x="177" y="691"/>
                  <a:pt x="174" y="741"/>
                  <a:pt x="222" y="767"/>
                </a:cubicBezTo>
                <a:cubicBezTo>
                  <a:pt x="370" y="847"/>
                  <a:pt x="326" y="834"/>
                  <a:pt x="429" y="859"/>
                </a:cubicBezTo>
                <a:cubicBezTo>
                  <a:pt x="575" y="810"/>
                  <a:pt x="489" y="832"/>
                  <a:pt x="740" y="847"/>
                </a:cubicBezTo>
                <a:cubicBezTo>
                  <a:pt x="908" y="870"/>
                  <a:pt x="1067" y="811"/>
                  <a:pt x="1229" y="760"/>
                </a:cubicBezTo>
                <a:cubicBezTo>
                  <a:pt x="1258" y="716"/>
                  <a:pt x="1279" y="701"/>
                  <a:pt x="1329" y="685"/>
                </a:cubicBezTo>
                <a:cubicBezTo>
                  <a:pt x="1396" y="641"/>
                  <a:pt x="1393" y="618"/>
                  <a:pt x="1404" y="534"/>
                </a:cubicBezTo>
                <a:cubicBezTo>
                  <a:pt x="1391" y="466"/>
                  <a:pt x="1398" y="444"/>
                  <a:pt x="1329" y="422"/>
                </a:cubicBezTo>
                <a:cubicBezTo>
                  <a:pt x="1321" y="409"/>
                  <a:pt x="1311" y="398"/>
                  <a:pt x="1304" y="384"/>
                </a:cubicBezTo>
                <a:cubicBezTo>
                  <a:pt x="1298" y="372"/>
                  <a:pt x="1299" y="358"/>
                  <a:pt x="1292" y="347"/>
                </a:cubicBezTo>
                <a:cubicBezTo>
                  <a:pt x="1217" y="219"/>
                  <a:pt x="1323" y="444"/>
                  <a:pt x="1242" y="284"/>
                </a:cubicBezTo>
                <a:cubicBezTo>
                  <a:pt x="1236" y="272"/>
                  <a:pt x="1237" y="257"/>
                  <a:pt x="1229" y="246"/>
                </a:cubicBezTo>
                <a:cubicBezTo>
                  <a:pt x="1129" y="118"/>
                  <a:pt x="994" y="97"/>
                  <a:pt x="841" y="84"/>
                </a:cubicBezTo>
                <a:cubicBezTo>
                  <a:pt x="727" y="46"/>
                  <a:pt x="574" y="0"/>
                  <a:pt x="478" y="96"/>
                </a:cubicBezTo>
                <a:close/>
              </a:path>
            </a:pathLst>
          </a:custGeom>
          <a:gradFill rotWithShape="1">
            <a:gsLst>
              <a:gs pos="0">
                <a:srgbClr val="FFCC00"/>
              </a:gs>
              <a:gs pos="100000">
                <a:srgbClr val="FFFF99"/>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33" name="Rectangle 4"/>
          <p:cNvSpPr>
            <a:spLocks noChangeArrowheads="1"/>
          </p:cNvSpPr>
          <p:nvPr/>
        </p:nvSpPr>
        <p:spPr bwMode="auto">
          <a:xfrm>
            <a:off x="5257800" y="1555751"/>
            <a:ext cx="795338" cy="125413"/>
          </a:xfrm>
          <a:prstGeom prst="rect">
            <a:avLst/>
          </a:prstGeom>
          <a:solidFill>
            <a:srgbClr val="FFFF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34" name="Rectangle 5"/>
          <p:cNvSpPr>
            <a:spLocks noChangeArrowheads="1"/>
          </p:cNvSpPr>
          <p:nvPr/>
        </p:nvSpPr>
        <p:spPr bwMode="auto">
          <a:xfrm>
            <a:off x="5940426" y="1574800"/>
            <a:ext cx="341313" cy="650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35" name="Freeform 6"/>
          <p:cNvSpPr>
            <a:spLocks/>
          </p:cNvSpPr>
          <p:nvPr/>
        </p:nvSpPr>
        <p:spPr bwMode="auto">
          <a:xfrm>
            <a:off x="7019926" y="1905001"/>
            <a:ext cx="969963" cy="720725"/>
          </a:xfrm>
          <a:custGeom>
            <a:avLst/>
            <a:gdLst>
              <a:gd name="T0" fmla="*/ 2147483647 w 458"/>
              <a:gd name="T1" fmla="*/ 2147483647 h 605"/>
              <a:gd name="T2" fmla="*/ 2147483647 w 458"/>
              <a:gd name="T3" fmla="*/ 2147483647 h 605"/>
              <a:gd name="T4" fmla="*/ 2147483647 w 458"/>
              <a:gd name="T5" fmla="*/ 2147483647 h 605"/>
              <a:gd name="T6" fmla="*/ 2147483647 w 458"/>
              <a:gd name="T7" fmla="*/ 2147483647 h 605"/>
              <a:gd name="T8" fmla="*/ 2147483647 w 458"/>
              <a:gd name="T9" fmla="*/ 2147483647 h 605"/>
              <a:gd name="T10" fmla="*/ 2147483647 w 458"/>
              <a:gd name="T11" fmla="*/ 2147483647 h 605"/>
              <a:gd name="T12" fmla="*/ 2147483647 w 458"/>
              <a:gd name="T13" fmla="*/ 2147483647 h 605"/>
              <a:gd name="T14" fmla="*/ 2147483647 w 458"/>
              <a:gd name="T15" fmla="*/ 2147483647 h 605"/>
              <a:gd name="T16" fmla="*/ 2147483647 w 458"/>
              <a:gd name="T17" fmla="*/ 2147483647 h 605"/>
              <a:gd name="T18" fmla="*/ 2147483647 w 458"/>
              <a:gd name="T19" fmla="*/ 2147483647 h 605"/>
              <a:gd name="T20" fmla="*/ 2147483647 w 458"/>
              <a:gd name="T21" fmla="*/ 2147483647 h 605"/>
              <a:gd name="T22" fmla="*/ 2147483647 w 458"/>
              <a:gd name="T23" fmla="*/ 2147483647 h 605"/>
              <a:gd name="T24" fmla="*/ 2147483647 w 458"/>
              <a:gd name="T25" fmla="*/ 2147483647 h 605"/>
              <a:gd name="T26" fmla="*/ 2147483647 w 458"/>
              <a:gd name="T27" fmla="*/ 2147483647 h 605"/>
              <a:gd name="T28" fmla="*/ 2147483647 w 458"/>
              <a:gd name="T29" fmla="*/ 2147483647 h 60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8"/>
              <a:gd name="T46" fmla="*/ 0 h 605"/>
              <a:gd name="T47" fmla="*/ 458 w 458"/>
              <a:gd name="T48" fmla="*/ 605 h 60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8" h="605">
                <a:moveTo>
                  <a:pt x="134" y="59"/>
                </a:moveTo>
                <a:cubicBezTo>
                  <a:pt x="150" y="64"/>
                  <a:pt x="140" y="81"/>
                  <a:pt x="143" y="89"/>
                </a:cubicBezTo>
                <a:cubicBezTo>
                  <a:pt x="146" y="97"/>
                  <a:pt x="145" y="101"/>
                  <a:pt x="155" y="110"/>
                </a:cubicBezTo>
                <a:cubicBezTo>
                  <a:pt x="165" y="119"/>
                  <a:pt x="167" y="137"/>
                  <a:pt x="206" y="143"/>
                </a:cubicBezTo>
                <a:cubicBezTo>
                  <a:pt x="245" y="149"/>
                  <a:pt x="356" y="144"/>
                  <a:pt x="392" y="146"/>
                </a:cubicBezTo>
                <a:cubicBezTo>
                  <a:pt x="428" y="148"/>
                  <a:pt x="423" y="146"/>
                  <a:pt x="425" y="155"/>
                </a:cubicBezTo>
                <a:cubicBezTo>
                  <a:pt x="427" y="164"/>
                  <a:pt x="407" y="183"/>
                  <a:pt x="407" y="203"/>
                </a:cubicBezTo>
                <a:cubicBezTo>
                  <a:pt x="407" y="223"/>
                  <a:pt x="458" y="261"/>
                  <a:pt x="422" y="275"/>
                </a:cubicBezTo>
                <a:cubicBezTo>
                  <a:pt x="386" y="289"/>
                  <a:pt x="234" y="271"/>
                  <a:pt x="191" y="290"/>
                </a:cubicBezTo>
                <a:cubicBezTo>
                  <a:pt x="148" y="309"/>
                  <a:pt x="169" y="342"/>
                  <a:pt x="164" y="389"/>
                </a:cubicBezTo>
                <a:cubicBezTo>
                  <a:pt x="159" y="436"/>
                  <a:pt x="173" y="545"/>
                  <a:pt x="161" y="575"/>
                </a:cubicBezTo>
                <a:cubicBezTo>
                  <a:pt x="149" y="605"/>
                  <a:pt x="117" y="598"/>
                  <a:pt x="92" y="569"/>
                </a:cubicBezTo>
                <a:cubicBezTo>
                  <a:pt x="67" y="540"/>
                  <a:pt x="16" y="483"/>
                  <a:pt x="8" y="398"/>
                </a:cubicBezTo>
                <a:cubicBezTo>
                  <a:pt x="0" y="313"/>
                  <a:pt x="24" y="118"/>
                  <a:pt x="44" y="59"/>
                </a:cubicBezTo>
                <a:cubicBezTo>
                  <a:pt x="64" y="0"/>
                  <a:pt x="118" y="54"/>
                  <a:pt x="134" y="59"/>
                </a:cubicBezTo>
                <a:close/>
              </a:path>
            </a:pathLst>
          </a:custGeom>
          <a:solidFill>
            <a:schemeClr val="accent1"/>
          </a:solidFill>
          <a:ln w="3175">
            <a:solidFill>
              <a:schemeClr val="tx1"/>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36" name="Rectangle 7"/>
          <p:cNvSpPr>
            <a:spLocks noChangeArrowheads="1"/>
          </p:cNvSpPr>
          <p:nvPr/>
        </p:nvSpPr>
        <p:spPr bwMode="auto">
          <a:xfrm>
            <a:off x="6929439" y="1989138"/>
            <a:ext cx="382587" cy="6096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37" name="AutoShape 8"/>
          <p:cNvSpPr>
            <a:spLocks noChangeArrowheads="1"/>
          </p:cNvSpPr>
          <p:nvPr/>
        </p:nvSpPr>
        <p:spPr bwMode="auto">
          <a:xfrm>
            <a:off x="5619750" y="1995489"/>
            <a:ext cx="844550" cy="612775"/>
          </a:xfrm>
          <a:prstGeom prst="flowChartOnlineStorage">
            <a:avLst/>
          </a:prstGeom>
          <a:solidFill>
            <a:schemeClr val="accent1"/>
          </a:solidFill>
          <a:ln w="317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38" name="Rectangle 9"/>
          <p:cNvSpPr>
            <a:spLocks noChangeArrowheads="1"/>
          </p:cNvSpPr>
          <p:nvPr/>
        </p:nvSpPr>
        <p:spPr bwMode="auto">
          <a:xfrm>
            <a:off x="3482976" y="3111501"/>
            <a:ext cx="6094413" cy="1096963"/>
          </a:xfrm>
          <a:prstGeom prst="rect">
            <a:avLst/>
          </a:prstGeom>
          <a:gradFill rotWithShape="1">
            <a:gsLst>
              <a:gs pos="0">
                <a:srgbClr val="747474"/>
              </a:gs>
              <a:gs pos="100000">
                <a:srgbClr val="C0C0C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39" name="Text Box 10"/>
          <p:cNvSpPr txBox="1">
            <a:spLocks noChangeArrowheads="1"/>
          </p:cNvSpPr>
          <p:nvPr/>
        </p:nvSpPr>
        <p:spPr bwMode="auto">
          <a:xfrm flipV="1">
            <a:off x="3487738" y="285751"/>
            <a:ext cx="6094412" cy="6238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rot="108000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a:p>
            <a:pPr eaLnBrk="0" hangingPunct="0">
              <a:spcBef>
                <a:spcPct val="50000"/>
              </a:spcBef>
            </a:pPr>
            <a:endParaRPr lang="en-US" sz="2800">
              <a:latin typeface=".VnTime" pitchFamily="34" charset="0"/>
            </a:endParaRPr>
          </a:p>
        </p:txBody>
      </p:sp>
      <p:sp>
        <p:nvSpPr>
          <p:cNvPr id="22540" name="Freeform 11"/>
          <p:cNvSpPr>
            <a:spLocks/>
          </p:cNvSpPr>
          <p:nvPr/>
        </p:nvSpPr>
        <p:spPr bwMode="auto">
          <a:xfrm>
            <a:off x="3500438" y="4972051"/>
            <a:ext cx="533400" cy="307975"/>
          </a:xfrm>
          <a:custGeom>
            <a:avLst/>
            <a:gdLst>
              <a:gd name="T0" fmla="*/ 2147483647 w 252"/>
              <a:gd name="T1" fmla="*/ 0 h 258"/>
              <a:gd name="T2" fmla="*/ 2147483647 w 252"/>
              <a:gd name="T3" fmla="*/ 2147483647 h 258"/>
              <a:gd name="T4" fmla="*/ 2147483647 w 252"/>
              <a:gd name="T5" fmla="*/ 2147483647 h 258"/>
              <a:gd name="T6" fmla="*/ 2147483647 w 252"/>
              <a:gd name="T7" fmla="*/ 2147483647 h 258"/>
              <a:gd name="T8" fmla="*/ 2147483647 w 252"/>
              <a:gd name="T9" fmla="*/ 2147483647 h 258"/>
              <a:gd name="T10" fmla="*/ 0 w 252"/>
              <a:gd name="T11" fmla="*/ 2147483647 h 258"/>
              <a:gd name="T12" fmla="*/ 2147483647 w 252"/>
              <a:gd name="T13" fmla="*/ 0 h 258"/>
              <a:gd name="T14" fmla="*/ 0 60000 65536"/>
              <a:gd name="T15" fmla="*/ 0 60000 65536"/>
              <a:gd name="T16" fmla="*/ 0 60000 65536"/>
              <a:gd name="T17" fmla="*/ 0 60000 65536"/>
              <a:gd name="T18" fmla="*/ 0 60000 65536"/>
              <a:gd name="T19" fmla="*/ 0 60000 65536"/>
              <a:gd name="T20" fmla="*/ 0 60000 65536"/>
              <a:gd name="T21" fmla="*/ 0 w 252"/>
              <a:gd name="T22" fmla="*/ 0 h 258"/>
              <a:gd name="T23" fmla="*/ 252 w 252"/>
              <a:gd name="T24" fmla="*/ 258 h 2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2" h="258">
                <a:moveTo>
                  <a:pt x="24" y="0"/>
                </a:moveTo>
                <a:cubicBezTo>
                  <a:pt x="102" y="28"/>
                  <a:pt x="204" y="71"/>
                  <a:pt x="252" y="144"/>
                </a:cubicBezTo>
                <a:cubicBezTo>
                  <a:pt x="231" y="172"/>
                  <a:pt x="201" y="217"/>
                  <a:pt x="168" y="228"/>
                </a:cubicBezTo>
                <a:cubicBezTo>
                  <a:pt x="135" y="217"/>
                  <a:pt x="141" y="240"/>
                  <a:pt x="114" y="258"/>
                </a:cubicBezTo>
                <a:cubicBezTo>
                  <a:pt x="57" y="244"/>
                  <a:pt x="75" y="186"/>
                  <a:pt x="54" y="144"/>
                </a:cubicBezTo>
                <a:cubicBezTo>
                  <a:pt x="35" y="107"/>
                  <a:pt x="13" y="69"/>
                  <a:pt x="0" y="30"/>
                </a:cubicBezTo>
                <a:cubicBezTo>
                  <a:pt x="23" y="14"/>
                  <a:pt x="16" y="25"/>
                  <a:pt x="24" y="0"/>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41" name="Freeform 12"/>
          <p:cNvSpPr>
            <a:spLocks/>
          </p:cNvSpPr>
          <p:nvPr/>
        </p:nvSpPr>
        <p:spPr bwMode="auto">
          <a:xfrm>
            <a:off x="8401050" y="4997450"/>
            <a:ext cx="1195388" cy="495300"/>
          </a:xfrm>
          <a:custGeom>
            <a:avLst/>
            <a:gdLst>
              <a:gd name="T0" fmla="*/ 2147483647 w 565"/>
              <a:gd name="T1" fmla="*/ 2147483647 h 416"/>
              <a:gd name="T2" fmla="*/ 2147483647 w 565"/>
              <a:gd name="T3" fmla="*/ 2147483647 h 416"/>
              <a:gd name="T4" fmla="*/ 2147483647 w 565"/>
              <a:gd name="T5" fmla="*/ 2147483647 h 416"/>
              <a:gd name="T6" fmla="*/ 2147483647 w 565"/>
              <a:gd name="T7" fmla="*/ 2147483647 h 416"/>
              <a:gd name="T8" fmla="*/ 2147483647 w 565"/>
              <a:gd name="T9" fmla="*/ 2147483647 h 416"/>
              <a:gd name="T10" fmla="*/ 2147483647 w 565"/>
              <a:gd name="T11" fmla="*/ 2147483647 h 416"/>
              <a:gd name="T12" fmla="*/ 2147483647 w 565"/>
              <a:gd name="T13" fmla="*/ 2147483647 h 416"/>
              <a:gd name="T14" fmla="*/ 2147483647 w 565"/>
              <a:gd name="T15" fmla="*/ 2147483647 h 416"/>
              <a:gd name="T16" fmla="*/ 2147483647 w 565"/>
              <a:gd name="T17" fmla="*/ 2147483647 h 416"/>
              <a:gd name="T18" fmla="*/ 2147483647 w 565"/>
              <a:gd name="T19" fmla="*/ 2147483647 h 416"/>
              <a:gd name="T20" fmla="*/ 2147483647 w 565"/>
              <a:gd name="T21" fmla="*/ 2147483647 h 416"/>
              <a:gd name="T22" fmla="*/ 2147483647 w 565"/>
              <a:gd name="T23" fmla="*/ 2147483647 h 416"/>
              <a:gd name="T24" fmla="*/ 2147483647 w 565"/>
              <a:gd name="T25" fmla="*/ 2147483647 h 416"/>
              <a:gd name="T26" fmla="*/ 2147483647 w 565"/>
              <a:gd name="T27" fmla="*/ 2147483647 h 416"/>
              <a:gd name="T28" fmla="*/ 2147483647 w 565"/>
              <a:gd name="T29" fmla="*/ 2147483647 h 4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5"/>
              <a:gd name="T46" fmla="*/ 0 h 416"/>
              <a:gd name="T47" fmla="*/ 565 w 565"/>
              <a:gd name="T48" fmla="*/ 416 h 4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5" h="416">
                <a:moveTo>
                  <a:pt x="25" y="75"/>
                </a:moveTo>
                <a:cubicBezTo>
                  <a:pt x="70" y="143"/>
                  <a:pt x="108" y="192"/>
                  <a:pt x="133" y="267"/>
                </a:cubicBezTo>
                <a:cubicBezTo>
                  <a:pt x="143" y="344"/>
                  <a:pt x="125" y="313"/>
                  <a:pt x="163" y="297"/>
                </a:cubicBezTo>
                <a:cubicBezTo>
                  <a:pt x="178" y="291"/>
                  <a:pt x="195" y="289"/>
                  <a:pt x="211" y="285"/>
                </a:cubicBezTo>
                <a:cubicBezTo>
                  <a:pt x="227" y="274"/>
                  <a:pt x="265" y="261"/>
                  <a:pt x="265" y="261"/>
                </a:cubicBezTo>
                <a:cubicBezTo>
                  <a:pt x="264" y="275"/>
                  <a:pt x="239" y="372"/>
                  <a:pt x="253" y="387"/>
                </a:cubicBezTo>
                <a:cubicBezTo>
                  <a:pt x="262" y="398"/>
                  <a:pt x="281" y="391"/>
                  <a:pt x="295" y="393"/>
                </a:cubicBezTo>
                <a:cubicBezTo>
                  <a:pt x="353" y="416"/>
                  <a:pt x="318" y="407"/>
                  <a:pt x="421" y="399"/>
                </a:cubicBezTo>
                <a:cubicBezTo>
                  <a:pt x="463" y="396"/>
                  <a:pt x="547" y="387"/>
                  <a:pt x="547" y="387"/>
                </a:cubicBezTo>
                <a:cubicBezTo>
                  <a:pt x="565" y="351"/>
                  <a:pt x="559" y="375"/>
                  <a:pt x="553" y="333"/>
                </a:cubicBezTo>
                <a:cubicBezTo>
                  <a:pt x="547" y="291"/>
                  <a:pt x="553" y="273"/>
                  <a:pt x="529" y="237"/>
                </a:cubicBezTo>
                <a:cubicBezTo>
                  <a:pt x="504" y="200"/>
                  <a:pt x="454" y="171"/>
                  <a:pt x="421" y="141"/>
                </a:cubicBezTo>
                <a:cubicBezTo>
                  <a:pt x="380" y="105"/>
                  <a:pt x="343" y="68"/>
                  <a:pt x="289" y="57"/>
                </a:cubicBezTo>
                <a:cubicBezTo>
                  <a:pt x="256" y="40"/>
                  <a:pt x="224" y="38"/>
                  <a:pt x="187" y="33"/>
                </a:cubicBezTo>
                <a:cubicBezTo>
                  <a:pt x="185" y="33"/>
                  <a:pt x="0" y="0"/>
                  <a:pt x="25" y="75"/>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42" name="Freeform 13"/>
          <p:cNvSpPr>
            <a:spLocks/>
          </p:cNvSpPr>
          <p:nvPr/>
        </p:nvSpPr>
        <p:spPr bwMode="auto">
          <a:xfrm>
            <a:off x="3470276" y="4543425"/>
            <a:ext cx="587375" cy="457200"/>
          </a:xfrm>
          <a:custGeom>
            <a:avLst/>
            <a:gdLst>
              <a:gd name="T0" fmla="*/ 2147483647 w 277"/>
              <a:gd name="T1" fmla="*/ 2147483647 h 384"/>
              <a:gd name="T2" fmla="*/ 2147483647 w 277"/>
              <a:gd name="T3" fmla="*/ 2147483647 h 384"/>
              <a:gd name="T4" fmla="*/ 2147483647 w 277"/>
              <a:gd name="T5" fmla="*/ 2147483647 h 384"/>
              <a:gd name="T6" fmla="*/ 2147483647 w 277"/>
              <a:gd name="T7" fmla="*/ 2147483647 h 384"/>
              <a:gd name="T8" fmla="*/ 2147483647 w 277"/>
              <a:gd name="T9" fmla="*/ 2147483647 h 384"/>
              <a:gd name="T10" fmla="*/ 2147483647 w 277"/>
              <a:gd name="T11" fmla="*/ 2147483647 h 384"/>
              <a:gd name="T12" fmla="*/ 2147483647 w 277"/>
              <a:gd name="T13" fmla="*/ 2147483647 h 384"/>
              <a:gd name="T14" fmla="*/ 2147483647 w 277"/>
              <a:gd name="T15" fmla="*/ 2147483647 h 384"/>
              <a:gd name="T16" fmla="*/ 2147483647 w 277"/>
              <a:gd name="T17" fmla="*/ 2147483647 h 384"/>
              <a:gd name="T18" fmla="*/ 2147483647 w 277"/>
              <a:gd name="T19" fmla="*/ 2147483647 h 384"/>
              <a:gd name="T20" fmla="*/ 2147483647 w 277"/>
              <a:gd name="T21" fmla="*/ 2147483647 h 3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7"/>
              <a:gd name="T34" fmla="*/ 0 h 384"/>
              <a:gd name="T35" fmla="*/ 277 w 277"/>
              <a:gd name="T36" fmla="*/ 384 h 3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7" h="384">
                <a:moveTo>
                  <a:pt x="8" y="18"/>
                </a:moveTo>
                <a:cubicBezTo>
                  <a:pt x="12" y="112"/>
                  <a:pt x="21" y="185"/>
                  <a:pt x="8" y="276"/>
                </a:cubicBezTo>
                <a:cubicBezTo>
                  <a:pt x="24" y="288"/>
                  <a:pt x="43" y="297"/>
                  <a:pt x="56" y="312"/>
                </a:cubicBezTo>
                <a:cubicBezTo>
                  <a:pt x="67" y="325"/>
                  <a:pt x="70" y="364"/>
                  <a:pt x="86" y="372"/>
                </a:cubicBezTo>
                <a:cubicBezTo>
                  <a:pt x="101" y="379"/>
                  <a:pt x="134" y="384"/>
                  <a:pt x="134" y="384"/>
                </a:cubicBezTo>
                <a:cubicBezTo>
                  <a:pt x="184" y="379"/>
                  <a:pt x="224" y="370"/>
                  <a:pt x="272" y="360"/>
                </a:cubicBezTo>
                <a:cubicBezTo>
                  <a:pt x="260" y="325"/>
                  <a:pt x="248" y="293"/>
                  <a:pt x="236" y="258"/>
                </a:cubicBezTo>
                <a:cubicBezTo>
                  <a:pt x="210" y="13"/>
                  <a:pt x="277" y="31"/>
                  <a:pt x="116" y="18"/>
                </a:cubicBezTo>
                <a:cubicBezTo>
                  <a:pt x="79" y="6"/>
                  <a:pt x="69" y="0"/>
                  <a:pt x="14" y="18"/>
                </a:cubicBezTo>
                <a:cubicBezTo>
                  <a:pt x="6" y="21"/>
                  <a:pt x="16" y="42"/>
                  <a:pt x="8" y="42"/>
                </a:cubicBezTo>
                <a:cubicBezTo>
                  <a:pt x="0" y="42"/>
                  <a:pt x="8" y="26"/>
                  <a:pt x="8" y="18"/>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43" name="Freeform 14"/>
          <p:cNvSpPr>
            <a:spLocks/>
          </p:cNvSpPr>
          <p:nvPr/>
        </p:nvSpPr>
        <p:spPr bwMode="auto">
          <a:xfrm>
            <a:off x="8029576" y="4579938"/>
            <a:ext cx="587375" cy="457200"/>
          </a:xfrm>
          <a:custGeom>
            <a:avLst/>
            <a:gdLst>
              <a:gd name="T0" fmla="*/ 2147483647 w 277"/>
              <a:gd name="T1" fmla="*/ 2147483647 h 384"/>
              <a:gd name="T2" fmla="*/ 2147483647 w 277"/>
              <a:gd name="T3" fmla="*/ 2147483647 h 384"/>
              <a:gd name="T4" fmla="*/ 2147483647 w 277"/>
              <a:gd name="T5" fmla="*/ 2147483647 h 384"/>
              <a:gd name="T6" fmla="*/ 2147483647 w 277"/>
              <a:gd name="T7" fmla="*/ 2147483647 h 384"/>
              <a:gd name="T8" fmla="*/ 2147483647 w 277"/>
              <a:gd name="T9" fmla="*/ 2147483647 h 384"/>
              <a:gd name="T10" fmla="*/ 2147483647 w 277"/>
              <a:gd name="T11" fmla="*/ 2147483647 h 384"/>
              <a:gd name="T12" fmla="*/ 2147483647 w 277"/>
              <a:gd name="T13" fmla="*/ 2147483647 h 384"/>
              <a:gd name="T14" fmla="*/ 2147483647 w 277"/>
              <a:gd name="T15" fmla="*/ 2147483647 h 384"/>
              <a:gd name="T16" fmla="*/ 2147483647 w 277"/>
              <a:gd name="T17" fmla="*/ 2147483647 h 384"/>
              <a:gd name="T18" fmla="*/ 2147483647 w 277"/>
              <a:gd name="T19" fmla="*/ 2147483647 h 384"/>
              <a:gd name="T20" fmla="*/ 2147483647 w 277"/>
              <a:gd name="T21" fmla="*/ 2147483647 h 3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7"/>
              <a:gd name="T34" fmla="*/ 0 h 384"/>
              <a:gd name="T35" fmla="*/ 277 w 277"/>
              <a:gd name="T36" fmla="*/ 384 h 3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7" h="384">
                <a:moveTo>
                  <a:pt x="8" y="18"/>
                </a:moveTo>
                <a:cubicBezTo>
                  <a:pt x="12" y="112"/>
                  <a:pt x="21" y="185"/>
                  <a:pt x="8" y="276"/>
                </a:cubicBezTo>
                <a:cubicBezTo>
                  <a:pt x="24" y="288"/>
                  <a:pt x="43" y="297"/>
                  <a:pt x="56" y="312"/>
                </a:cubicBezTo>
                <a:cubicBezTo>
                  <a:pt x="67" y="325"/>
                  <a:pt x="70" y="364"/>
                  <a:pt x="86" y="372"/>
                </a:cubicBezTo>
                <a:cubicBezTo>
                  <a:pt x="101" y="379"/>
                  <a:pt x="134" y="384"/>
                  <a:pt x="134" y="384"/>
                </a:cubicBezTo>
                <a:cubicBezTo>
                  <a:pt x="184" y="379"/>
                  <a:pt x="224" y="370"/>
                  <a:pt x="272" y="360"/>
                </a:cubicBezTo>
                <a:cubicBezTo>
                  <a:pt x="260" y="325"/>
                  <a:pt x="248" y="293"/>
                  <a:pt x="236" y="258"/>
                </a:cubicBezTo>
                <a:cubicBezTo>
                  <a:pt x="210" y="13"/>
                  <a:pt x="277" y="31"/>
                  <a:pt x="116" y="18"/>
                </a:cubicBezTo>
                <a:cubicBezTo>
                  <a:pt x="79" y="6"/>
                  <a:pt x="69" y="0"/>
                  <a:pt x="14" y="18"/>
                </a:cubicBezTo>
                <a:cubicBezTo>
                  <a:pt x="6" y="21"/>
                  <a:pt x="16" y="42"/>
                  <a:pt x="8" y="42"/>
                </a:cubicBezTo>
                <a:cubicBezTo>
                  <a:pt x="0" y="42"/>
                  <a:pt x="8" y="26"/>
                  <a:pt x="8" y="18"/>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44" name="Freeform 15"/>
          <p:cNvSpPr>
            <a:spLocks/>
          </p:cNvSpPr>
          <p:nvPr/>
        </p:nvSpPr>
        <p:spPr bwMode="auto">
          <a:xfrm>
            <a:off x="3906838" y="5108576"/>
            <a:ext cx="419100" cy="277813"/>
          </a:xfrm>
          <a:custGeom>
            <a:avLst/>
            <a:gdLst>
              <a:gd name="T0" fmla="*/ 2147483647 w 198"/>
              <a:gd name="T1" fmla="*/ 0 h 234"/>
              <a:gd name="T2" fmla="*/ 2147483647 w 198"/>
              <a:gd name="T3" fmla="*/ 2147483647 h 234"/>
              <a:gd name="T4" fmla="*/ 0 w 198"/>
              <a:gd name="T5" fmla="*/ 2147483647 h 234"/>
              <a:gd name="T6" fmla="*/ 2147483647 w 198"/>
              <a:gd name="T7" fmla="*/ 2147483647 h 234"/>
              <a:gd name="T8" fmla="*/ 2147483647 w 198"/>
              <a:gd name="T9" fmla="*/ 2147483647 h 234"/>
              <a:gd name="T10" fmla="*/ 2147483647 w 198"/>
              <a:gd name="T11" fmla="*/ 2147483647 h 234"/>
              <a:gd name="T12" fmla="*/ 2147483647 w 198"/>
              <a:gd name="T13" fmla="*/ 2147483647 h 234"/>
              <a:gd name="T14" fmla="*/ 2147483647 w 198"/>
              <a:gd name="T15" fmla="*/ 0 h 234"/>
              <a:gd name="T16" fmla="*/ 0 60000 65536"/>
              <a:gd name="T17" fmla="*/ 0 60000 65536"/>
              <a:gd name="T18" fmla="*/ 0 60000 65536"/>
              <a:gd name="T19" fmla="*/ 0 60000 65536"/>
              <a:gd name="T20" fmla="*/ 0 60000 65536"/>
              <a:gd name="T21" fmla="*/ 0 60000 65536"/>
              <a:gd name="T22" fmla="*/ 0 60000 65536"/>
              <a:gd name="T23" fmla="*/ 0 60000 65536"/>
              <a:gd name="T24" fmla="*/ 0 w 198"/>
              <a:gd name="T25" fmla="*/ 0 h 234"/>
              <a:gd name="T26" fmla="*/ 198 w 198"/>
              <a:gd name="T27" fmla="*/ 234 h 23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8" h="234">
                <a:moveTo>
                  <a:pt x="150" y="0"/>
                </a:moveTo>
                <a:cubicBezTo>
                  <a:pt x="116" y="21"/>
                  <a:pt x="86" y="48"/>
                  <a:pt x="54" y="72"/>
                </a:cubicBezTo>
                <a:cubicBezTo>
                  <a:pt x="36" y="86"/>
                  <a:pt x="0" y="114"/>
                  <a:pt x="0" y="114"/>
                </a:cubicBezTo>
                <a:cubicBezTo>
                  <a:pt x="6" y="163"/>
                  <a:pt x="17" y="205"/>
                  <a:pt x="60" y="234"/>
                </a:cubicBezTo>
                <a:cubicBezTo>
                  <a:pt x="80" y="201"/>
                  <a:pt x="95" y="192"/>
                  <a:pt x="132" y="180"/>
                </a:cubicBezTo>
                <a:cubicBezTo>
                  <a:pt x="155" y="157"/>
                  <a:pt x="175" y="161"/>
                  <a:pt x="198" y="138"/>
                </a:cubicBezTo>
                <a:cubicBezTo>
                  <a:pt x="186" y="80"/>
                  <a:pt x="193" y="118"/>
                  <a:pt x="180" y="24"/>
                </a:cubicBezTo>
                <a:cubicBezTo>
                  <a:pt x="178" y="11"/>
                  <a:pt x="159" y="9"/>
                  <a:pt x="150" y="0"/>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45" name="Freeform 16"/>
          <p:cNvSpPr>
            <a:spLocks/>
          </p:cNvSpPr>
          <p:nvPr/>
        </p:nvSpPr>
        <p:spPr bwMode="auto">
          <a:xfrm>
            <a:off x="8529638" y="4529138"/>
            <a:ext cx="1016000" cy="508000"/>
          </a:xfrm>
          <a:custGeom>
            <a:avLst/>
            <a:gdLst>
              <a:gd name="T0" fmla="*/ 0 w 480"/>
              <a:gd name="T1" fmla="*/ 2147483647 h 426"/>
              <a:gd name="T2" fmla="*/ 2147483647 w 480"/>
              <a:gd name="T3" fmla="*/ 2147483647 h 426"/>
              <a:gd name="T4" fmla="*/ 2147483647 w 480"/>
              <a:gd name="T5" fmla="*/ 2147483647 h 426"/>
              <a:gd name="T6" fmla="*/ 2147483647 w 480"/>
              <a:gd name="T7" fmla="*/ 2147483647 h 426"/>
              <a:gd name="T8" fmla="*/ 2147483647 w 480"/>
              <a:gd name="T9" fmla="*/ 2147483647 h 426"/>
              <a:gd name="T10" fmla="*/ 2147483647 w 480"/>
              <a:gd name="T11" fmla="*/ 2147483647 h 426"/>
              <a:gd name="T12" fmla="*/ 2147483647 w 480"/>
              <a:gd name="T13" fmla="*/ 2147483647 h 426"/>
              <a:gd name="T14" fmla="*/ 2147483647 w 480"/>
              <a:gd name="T15" fmla="*/ 2147483647 h 426"/>
              <a:gd name="T16" fmla="*/ 2147483647 w 480"/>
              <a:gd name="T17" fmla="*/ 2147483647 h 426"/>
              <a:gd name="T18" fmla="*/ 2147483647 w 480"/>
              <a:gd name="T19" fmla="*/ 0 h 426"/>
              <a:gd name="T20" fmla="*/ 2147483647 w 480"/>
              <a:gd name="T21" fmla="*/ 2147483647 h 426"/>
              <a:gd name="T22" fmla="*/ 2147483647 w 480"/>
              <a:gd name="T23" fmla="*/ 2147483647 h 426"/>
              <a:gd name="T24" fmla="*/ 2147483647 w 480"/>
              <a:gd name="T25" fmla="*/ 2147483647 h 426"/>
              <a:gd name="T26" fmla="*/ 2147483647 w 480"/>
              <a:gd name="T27" fmla="*/ 2147483647 h 426"/>
              <a:gd name="T28" fmla="*/ 0 w 480"/>
              <a:gd name="T29" fmla="*/ 2147483647 h 4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80"/>
              <a:gd name="T46" fmla="*/ 0 h 426"/>
              <a:gd name="T47" fmla="*/ 480 w 480"/>
              <a:gd name="T48" fmla="*/ 426 h 42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80" h="426">
                <a:moveTo>
                  <a:pt x="0" y="156"/>
                </a:moveTo>
                <a:cubicBezTo>
                  <a:pt x="4" y="233"/>
                  <a:pt x="13" y="278"/>
                  <a:pt x="30" y="348"/>
                </a:cubicBezTo>
                <a:cubicBezTo>
                  <a:pt x="38" y="379"/>
                  <a:pt x="33" y="415"/>
                  <a:pt x="66" y="426"/>
                </a:cubicBezTo>
                <a:cubicBezTo>
                  <a:pt x="115" y="414"/>
                  <a:pt x="160" y="394"/>
                  <a:pt x="210" y="384"/>
                </a:cubicBezTo>
                <a:cubicBezTo>
                  <a:pt x="233" y="369"/>
                  <a:pt x="261" y="366"/>
                  <a:pt x="282" y="348"/>
                </a:cubicBezTo>
                <a:cubicBezTo>
                  <a:pt x="314" y="321"/>
                  <a:pt x="349" y="286"/>
                  <a:pt x="390" y="276"/>
                </a:cubicBezTo>
                <a:cubicBezTo>
                  <a:pt x="417" y="249"/>
                  <a:pt x="424" y="213"/>
                  <a:pt x="456" y="192"/>
                </a:cubicBezTo>
                <a:cubicBezTo>
                  <a:pt x="467" y="176"/>
                  <a:pt x="480" y="138"/>
                  <a:pt x="480" y="138"/>
                </a:cubicBezTo>
                <a:cubicBezTo>
                  <a:pt x="469" y="116"/>
                  <a:pt x="428" y="49"/>
                  <a:pt x="408" y="36"/>
                </a:cubicBezTo>
                <a:cubicBezTo>
                  <a:pt x="383" y="20"/>
                  <a:pt x="350" y="17"/>
                  <a:pt x="324" y="0"/>
                </a:cubicBezTo>
                <a:cubicBezTo>
                  <a:pt x="306" y="53"/>
                  <a:pt x="317" y="33"/>
                  <a:pt x="264" y="54"/>
                </a:cubicBezTo>
                <a:cubicBezTo>
                  <a:pt x="256" y="62"/>
                  <a:pt x="249" y="71"/>
                  <a:pt x="240" y="78"/>
                </a:cubicBezTo>
                <a:cubicBezTo>
                  <a:pt x="229" y="87"/>
                  <a:pt x="204" y="102"/>
                  <a:pt x="204" y="102"/>
                </a:cubicBezTo>
                <a:cubicBezTo>
                  <a:pt x="179" y="140"/>
                  <a:pt x="121" y="166"/>
                  <a:pt x="78" y="180"/>
                </a:cubicBezTo>
                <a:cubicBezTo>
                  <a:pt x="27" y="171"/>
                  <a:pt x="53" y="179"/>
                  <a:pt x="0" y="156"/>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46" name="Freeform 17"/>
          <p:cNvSpPr>
            <a:spLocks/>
          </p:cNvSpPr>
          <p:nvPr/>
        </p:nvSpPr>
        <p:spPr bwMode="auto">
          <a:xfrm>
            <a:off x="3487738" y="5729289"/>
            <a:ext cx="495300" cy="236537"/>
          </a:xfrm>
          <a:custGeom>
            <a:avLst/>
            <a:gdLst>
              <a:gd name="T0" fmla="*/ 2147483647 w 234"/>
              <a:gd name="T1" fmla="*/ 0 h 198"/>
              <a:gd name="T2" fmla="*/ 2147483647 w 234"/>
              <a:gd name="T3" fmla="*/ 2147483647 h 198"/>
              <a:gd name="T4" fmla="*/ 0 w 234"/>
              <a:gd name="T5" fmla="*/ 2147483647 h 198"/>
              <a:gd name="T6" fmla="*/ 2147483647 w 234"/>
              <a:gd name="T7" fmla="*/ 2147483647 h 198"/>
              <a:gd name="T8" fmla="*/ 2147483647 w 234"/>
              <a:gd name="T9" fmla="*/ 2147483647 h 198"/>
              <a:gd name="T10" fmla="*/ 2147483647 w 234"/>
              <a:gd name="T11" fmla="*/ 0 h 198"/>
              <a:gd name="T12" fmla="*/ 0 60000 65536"/>
              <a:gd name="T13" fmla="*/ 0 60000 65536"/>
              <a:gd name="T14" fmla="*/ 0 60000 65536"/>
              <a:gd name="T15" fmla="*/ 0 60000 65536"/>
              <a:gd name="T16" fmla="*/ 0 60000 65536"/>
              <a:gd name="T17" fmla="*/ 0 60000 65536"/>
              <a:gd name="T18" fmla="*/ 0 w 234"/>
              <a:gd name="T19" fmla="*/ 0 h 198"/>
              <a:gd name="T20" fmla="*/ 234 w 234"/>
              <a:gd name="T21" fmla="*/ 198 h 198"/>
            </a:gdLst>
            <a:ahLst/>
            <a:cxnLst>
              <a:cxn ang="T12">
                <a:pos x="T0" y="T1"/>
              </a:cxn>
              <a:cxn ang="T13">
                <a:pos x="T2" y="T3"/>
              </a:cxn>
              <a:cxn ang="T14">
                <a:pos x="T4" y="T5"/>
              </a:cxn>
              <a:cxn ang="T15">
                <a:pos x="T6" y="T7"/>
              </a:cxn>
              <a:cxn ang="T16">
                <a:pos x="T8" y="T9"/>
              </a:cxn>
              <a:cxn ang="T17">
                <a:pos x="T10" y="T11"/>
              </a:cxn>
            </a:cxnLst>
            <a:rect l="T18" t="T19" r="T20" b="T21"/>
            <a:pathLst>
              <a:path w="234" h="198">
                <a:moveTo>
                  <a:pt x="234" y="0"/>
                </a:moveTo>
                <a:cubicBezTo>
                  <a:pt x="176" y="10"/>
                  <a:pt x="133" y="46"/>
                  <a:pt x="78" y="60"/>
                </a:cubicBezTo>
                <a:cubicBezTo>
                  <a:pt x="50" y="81"/>
                  <a:pt x="19" y="97"/>
                  <a:pt x="0" y="126"/>
                </a:cubicBezTo>
                <a:cubicBezTo>
                  <a:pt x="51" y="157"/>
                  <a:pt x="91" y="186"/>
                  <a:pt x="150" y="198"/>
                </a:cubicBezTo>
                <a:cubicBezTo>
                  <a:pt x="177" y="189"/>
                  <a:pt x="206" y="187"/>
                  <a:pt x="234" y="180"/>
                </a:cubicBezTo>
                <a:cubicBezTo>
                  <a:pt x="213" y="117"/>
                  <a:pt x="227" y="71"/>
                  <a:pt x="234" y="0"/>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47" name="Freeform 18"/>
          <p:cNvSpPr>
            <a:spLocks/>
          </p:cNvSpPr>
          <p:nvPr/>
        </p:nvSpPr>
        <p:spPr bwMode="auto">
          <a:xfrm>
            <a:off x="8809039" y="6115050"/>
            <a:ext cx="776287" cy="393700"/>
          </a:xfrm>
          <a:custGeom>
            <a:avLst/>
            <a:gdLst>
              <a:gd name="T0" fmla="*/ 2147483647 w 367"/>
              <a:gd name="T1" fmla="*/ 2147483647 h 330"/>
              <a:gd name="T2" fmla="*/ 0 w 367"/>
              <a:gd name="T3" fmla="*/ 2147483647 h 330"/>
              <a:gd name="T4" fmla="*/ 2147483647 w 367"/>
              <a:gd name="T5" fmla="*/ 2147483647 h 330"/>
              <a:gd name="T6" fmla="*/ 2147483647 w 367"/>
              <a:gd name="T7" fmla="*/ 2147483647 h 330"/>
              <a:gd name="T8" fmla="*/ 2147483647 w 367"/>
              <a:gd name="T9" fmla="*/ 2147483647 h 330"/>
              <a:gd name="T10" fmla="*/ 2147483647 w 367"/>
              <a:gd name="T11" fmla="*/ 2147483647 h 330"/>
              <a:gd name="T12" fmla="*/ 2147483647 w 367"/>
              <a:gd name="T13" fmla="*/ 2147483647 h 330"/>
              <a:gd name="T14" fmla="*/ 2147483647 w 367"/>
              <a:gd name="T15" fmla="*/ 2147483647 h 330"/>
              <a:gd name="T16" fmla="*/ 2147483647 w 367"/>
              <a:gd name="T17" fmla="*/ 2147483647 h 330"/>
              <a:gd name="T18" fmla="*/ 2147483647 w 367"/>
              <a:gd name="T19" fmla="*/ 2147483647 h 330"/>
              <a:gd name="T20" fmla="*/ 2147483647 w 367"/>
              <a:gd name="T21" fmla="*/ 0 h 330"/>
              <a:gd name="T22" fmla="*/ 2147483647 w 367"/>
              <a:gd name="T23" fmla="*/ 2147483647 h 3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7"/>
              <a:gd name="T37" fmla="*/ 0 h 330"/>
              <a:gd name="T38" fmla="*/ 367 w 367"/>
              <a:gd name="T39" fmla="*/ 330 h 3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7" h="330">
                <a:moveTo>
                  <a:pt x="126" y="18"/>
                </a:moveTo>
                <a:cubicBezTo>
                  <a:pt x="80" y="64"/>
                  <a:pt x="56" y="131"/>
                  <a:pt x="0" y="168"/>
                </a:cubicBezTo>
                <a:cubicBezTo>
                  <a:pt x="5" y="200"/>
                  <a:pt x="1" y="234"/>
                  <a:pt x="12" y="264"/>
                </a:cubicBezTo>
                <a:cubicBezTo>
                  <a:pt x="14" y="271"/>
                  <a:pt x="24" y="271"/>
                  <a:pt x="30" y="276"/>
                </a:cubicBezTo>
                <a:cubicBezTo>
                  <a:pt x="67" y="307"/>
                  <a:pt x="118" y="308"/>
                  <a:pt x="162" y="330"/>
                </a:cubicBezTo>
                <a:cubicBezTo>
                  <a:pt x="222" y="328"/>
                  <a:pt x="282" y="328"/>
                  <a:pt x="342" y="324"/>
                </a:cubicBezTo>
                <a:cubicBezTo>
                  <a:pt x="348" y="324"/>
                  <a:pt x="358" y="324"/>
                  <a:pt x="360" y="318"/>
                </a:cubicBezTo>
                <a:cubicBezTo>
                  <a:pt x="363" y="305"/>
                  <a:pt x="346" y="295"/>
                  <a:pt x="342" y="282"/>
                </a:cubicBezTo>
                <a:cubicBezTo>
                  <a:pt x="348" y="227"/>
                  <a:pt x="367" y="162"/>
                  <a:pt x="348" y="108"/>
                </a:cubicBezTo>
                <a:cubicBezTo>
                  <a:pt x="336" y="74"/>
                  <a:pt x="267" y="32"/>
                  <a:pt x="234" y="24"/>
                </a:cubicBezTo>
                <a:cubicBezTo>
                  <a:pt x="187" y="33"/>
                  <a:pt x="166" y="20"/>
                  <a:pt x="126" y="0"/>
                </a:cubicBezTo>
                <a:cubicBezTo>
                  <a:pt x="133" y="20"/>
                  <a:pt x="138" y="18"/>
                  <a:pt x="126" y="18"/>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48" name="Freeform 19"/>
          <p:cNvSpPr>
            <a:spLocks/>
          </p:cNvSpPr>
          <p:nvPr/>
        </p:nvSpPr>
        <p:spPr bwMode="auto">
          <a:xfrm>
            <a:off x="7780338" y="4356100"/>
            <a:ext cx="546100" cy="230188"/>
          </a:xfrm>
          <a:custGeom>
            <a:avLst/>
            <a:gdLst>
              <a:gd name="T0" fmla="*/ 2147483647 w 258"/>
              <a:gd name="T1" fmla="*/ 2147483647 h 194"/>
              <a:gd name="T2" fmla="*/ 0 w 258"/>
              <a:gd name="T3" fmla="*/ 2147483647 h 194"/>
              <a:gd name="T4" fmla="*/ 2147483647 w 258"/>
              <a:gd name="T5" fmla="*/ 2147483647 h 194"/>
              <a:gd name="T6" fmla="*/ 2147483647 w 258"/>
              <a:gd name="T7" fmla="*/ 2147483647 h 194"/>
              <a:gd name="T8" fmla="*/ 2147483647 w 258"/>
              <a:gd name="T9" fmla="*/ 2147483647 h 194"/>
              <a:gd name="T10" fmla="*/ 2147483647 w 258"/>
              <a:gd name="T11" fmla="*/ 2147483647 h 194"/>
              <a:gd name="T12" fmla="*/ 2147483647 w 258"/>
              <a:gd name="T13" fmla="*/ 2147483647 h 194"/>
              <a:gd name="T14" fmla="*/ 0 60000 65536"/>
              <a:gd name="T15" fmla="*/ 0 60000 65536"/>
              <a:gd name="T16" fmla="*/ 0 60000 65536"/>
              <a:gd name="T17" fmla="*/ 0 60000 65536"/>
              <a:gd name="T18" fmla="*/ 0 60000 65536"/>
              <a:gd name="T19" fmla="*/ 0 60000 65536"/>
              <a:gd name="T20" fmla="*/ 0 60000 65536"/>
              <a:gd name="T21" fmla="*/ 0 w 258"/>
              <a:gd name="T22" fmla="*/ 0 h 194"/>
              <a:gd name="T23" fmla="*/ 258 w 258"/>
              <a:gd name="T24" fmla="*/ 194 h 1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8" h="194">
                <a:moveTo>
                  <a:pt x="246" y="32"/>
                </a:moveTo>
                <a:cubicBezTo>
                  <a:pt x="166" y="0"/>
                  <a:pt x="70" y="27"/>
                  <a:pt x="0" y="74"/>
                </a:cubicBezTo>
                <a:cubicBezTo>
                  <a:pt x="14" y="117"/>
                  <a:pt x="1" y="103"/>
                  <a:pt x="30" y="122"/>
                </a:cubicBezTo>
                <a:cubicBezTo>
                  <a:pt x="60" y="166"/>
                  <a:pt x="71" y="175"/>
                  <a:pt x="120" y="182"/>
                </a:cubicBezTo>
                <a:cubicBezTo>
                  <a:pt x="152" y="193"/>
                  <a:pt x="170" y="194"/>
                  <a:pt x="204" y="188"/>
                </a:cubicBezTo>
                <a:cubicBezTo>
                  <a:pt x="223" y="169"/>
                  <a:pt x="243" y="162"/>
                  <a:pt x="258" y="140"/>
                </a:cubicBezTo>
                <a:cubicBezTo>
                  <a:pt x="238" y="81"/>
                  <a:pt x="246" y="117"/>
                  <a:pt x="246" y="32"/>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49" name="Freeform 20"/>
          <p:cNvSpPr>
            <a:spLocks/>
          </p:cNvSpPr>
          <p:nvPr/>
        </p:nvSpPr>
        <p:spPr bwMode="auto">
          <a:xfrm>
            <a:off x="4376739" y="4594226"/>
            <a:ext cx="534987" cy="125413"/>
          </a:xfrm>
          <a:custGeom>
            <a:avLst/>
            <a:gdLst>
              <a:gd name="T0" fmla="*/ 2147483647 w 253"/>
              <a:gd name="T1" fmla="*/ 2147483647 h 106"/>
              <a:gd name="T2" fmla="*/ 2147483647 w 253"/>
              <a:gd name="T3" fmla="*/ 2147483647 h 106"/>
              <a:gd name="T4" fmla="*/ 2147483647 w 253"/>
              <a:gd name="T5" fmla="*/ 0 h 106"/>
              <a:gd name="T6" fmla="*/ 0 w 253"/>
              <a:gd name="T7" fmla="*/ 2147483647 h 106"/>
              <a:gd name="T8" fmla="*/ 2147483647 w 253"/>
              <a:gd name="T9" fmla="*/ 2147483647 h 106"/>
              <a:gd name="T10" fmla="*/ 2147483647 w 253"/>
              <a:gd name="T11" fmla="*/ 2147483647 h 106"/>
              <a:gd name="T12" fmla="*/ 2147483647 w 253"/>
              <a:gd name="T13" fmla="*/ 2147483647 h 106"/>
              <a:gd name="T14" fmla="*/ 2147483647 w 253"/>
              <a:gd name="T15" fmla="*/ 2147483647 h 106"/>
              <a:gd name="T16" fmla="*/ 2147483647 w 253"/>
              <a:gd name="T17" fmla="*/ 2147483647 h 1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3"/>
              <a:gd name="T28" fmla="*/ 0 h 106"/>
              <a:gd name="T29" fmla="*/ 253 w 253"/>
              <a:gd name="T30" fmla="*/ 106 h 10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3" h="106">
                <a:moveTo>
                  <a:pt x="150" y="18"/>
                </a:moveTo>
                <a:cubicBezTo>
                  <a:pt x="134" y="14"/>
                  <a:pt x="118" y="10"/>
                  <a:pt x="102" y="6"/>
                </a:cubicBezTo>
                <a:cubicBezTo>
                  <a:pt x="94" y="4"/>
                  <a:pt x="78" y="0"/>
                  <a:pt x="78" y="0"/>
                </a:cubicBezTo>
                <a:cubicBezTo>
                  <a:pt x="49" y="7"/>
                  <a:pt x="24" y="14"/>
                  <a:pt x="0" y="30"/>
                </a:cubicBezTo>
                <a:cubicBezTo>
                  <a:pt x="5" y="67"/>
                  <a:pt x="5" y="90"/>
                  <a:pt x="42" y="102"/>
                </a:cubicBezTo>
                <a:cubicBezTo>
                  <a:pt x="70" y="100"/>
                  <a:pt x="98" y="98"/>
                  <a:pt x="126" y="96"/>
                </a:cubicBezTo>
                <a:cubicBezTo>
                  <a:pt x="164" y="94"/>
                  <a:pt x="206" y="106"/>
                  <a:pt x="240" y="90"/>
                </a:cubicBezTo>
                <a:cubicBezTo>
                  <a:pt x="253" y="84"/>
                  <a:pt x="221" y="68"/>
                  <a:pt x="216" y="54"/>
                </a:cubicBezTo>
                <a:cubicBezTo>
                  <a:pt x="204" y="18"/>
                  <a:pt x="185" y="9"/>
                  <a:pt x="150" y="18"/>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50" name="Freeform 21"/>
          <p:cNvSpPr>
            <a:spLocks/>
          </p:cNvSpPr>
          <p:nvPr/>
        </p:nvSpPr>
        <p:spPr bwMode="auto">
          <a:xfrm>
            <a:off x="8909050" y="5514975"/>
            <a:ext cx="692150" cy="350838"/>
          </a:xfrm>
          <a:custGeom>
            <a:avLst/>
            <a:gdLst>
              <a:gd name="T0" fmla="*/ 2147483647 w 327"/>
              <a:gd name="T1" fmla="*/ 0 h 294"/>
              <a:gd name="T2" fmla="*/ 2147483647 w 327"/>
              <a:gd name="T3" fmla="*/ 2147483647 h 294"/>
              <a:gd name="T4" fmla="*/ 2147483647 w 327"/>
              <a:gd name="T5" fmla="*/ 2147483647 h 294"/>
              <a:gd name="T6" fmla="*/ 2147483647 w 327"/>
              <a:gd name="T7" fmla="*/ 2147483647 h 294"/>
              <a:gd name="T8" fmla="*/ 2147483647 w 327"/>
              <a:gd name="T9" fmla="*/ 2147483647 h 294"/>
              <a:gd name="T10" fmla="*/ 2147483647 w 327"/>
              <a:gd name="T11" fmla="*/ 2147483647 h 294"/>
              <a:gd name="T12" fmla="*/ 2147483647 w 327"/>
              <a:gd name="T13" fmla="*/ 2147483647 h 294"/>
              <a:gd name="T14" fmla="*/ 2147483647 w 327"/>
              <a:gd name="T15" fmla="*/ 2147483647 h 294"/>
              <a:gd name="T16" fmla="*/ 2147483647 w 327"/>
              <a:gd name="T17" fmla="*/ 2147483647 h 294"/>
              <a:gd name="T18" fmla="*/ 2147483647 w 327"/>
              <a:gd name="T19" fmla="*/ 0 h 2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7"/>
              <a:gd name="T31" fmla="*/ 0 h 294"/>
              <a:gd name="T32" fmla="*/ 327 w 327"/>
              <a:gd name="T33" fmla="*/ 294 h 2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7" h="294">
                <a:moveTo>
                  <a:pt x="109" y="0"/>
                </a:moveTo>
                <a:cubicBezTo>
                  <a:pt x="73" y="15"/>
                  <a:pt x="41" y="26"/>
                  <a:pt x="19" y="60"/>
                </a:cubicBezTo>
                <a:cubicBezTo>
                  <a:pt x="0" y="136"/>
                  <a:pt x="34" y="131"/>
                  <a:pt x="79" y="168"/>
                </a:cubicBezTo>
                <a:cubicBezTo>
                  <a:pt x="140" y="219"/>
                  <a:pt x="189" y="278"/>
                  <a:pt x="271" y="294"/>
                </a:cubicBezTo>
                <a:cubicBezTo>
                  <a:pt x="327" y="283"/>
                  <a:pt x="289" y="285"/>
                  <a:pt x="259" y="270"/>
                </a:cubicBezTo>
                <a:cubicBezTo>
                  <a:pt x="240" y="242"/>
                  <a:pt x="248" y="237"/>
                  <a:pt x="277" y="222"/>
                </a:cubicBezTo>
                <a:cubicBezTo>
                  <a:pt x="284" y="200"/>
                  <a:pt x="297" y="183"/>
                  <a:pt x="307" y="162"/>
                </a:cubicBezTo>
                <a:cubicBezTo>
                  <a:pt x="293" y="121"/>
                  <a:pt x="272" y="84"/>
                  <a:pt x="235" y="60"/>
                </a:cubicBezTo>
                <a:cubicBezTo>
                  <a:pt x="215" y="31"/>
                  <a:pt x="205" y="30"/>
                  <a:pt x="169" y="24"/>
                </a:cubicBezTo>
                <a:cubicBezTo>
                  <a:pt x="149" y="10"/>
                  <a:pt x="133" y="6"/>
                  <a:pt x="109" y="0"/>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51" name="Freeform 22"/>
          <p:cNvSpPr>
            <a:spLocks/>
          </p:cNvSpPr>
          <p:nvPr/>
        </p:nvSpPr>
        <p:spPr bwMode="auto">
          <a:xfrm>
            <a:off x="3968750" y="4557714"/>
            <a:ext cx="433388" cy="407987"/>
          </a:xfrm>
          <a:custGeom>
            <a:avLst/>
            <a:gdLst>
              <a:gd name="T0" fmla="*/ 2147483647 w 205"/>
              <a:gd name="T1" fmla="*/ 2147483647 h 342"/>
              <a:gd name="T2" fmla="*/ 2147483647 w 205"/>
              <a:gd name="T3" fmla="*/ 2147483647 h 342"/>
              <a:gd name="T4" fmla="*/ 2147483647 w 205"/>
              <a:gd name="T5" fmla="*/ 2147483647 h 342"/>
              <a:gd name="T6" fmla="*/ 2147483647 w 205"/>
              <a:gd name="T7" fmla="*/ 2147483647 h 342"/>
              <a:gd name="T8" fmla="*/ 2147483647 w 205"/>
              <a:gd name="T9" fmla="*/ 2147483647 h 342"/>
              <a:gd name="T10" fmla="*/ 2147483647 w 205"/>
              <a:gd name="T11" fmla="*/ 2147483647 h 342"/>
              <a:gd name="T12" fmla="*/ 2147483647 w 205"/>
              <a:gd name="T13" fmla="*/ 0 h 342"/>
              <a:gd name="T14" fmla="*/ 2147483647 w 205"/>
              <a:gd name="T15" fmla="*/ 2147483647 h 342"/>
              <a:gd name="T16" fmla="*/ 2147483647 w 205"/>
              <a:gd name="T17" fmla="*/ 2147483647 h 342"/>
              <a:gd name="T18" fmla="*/ 2147483647 w 205"/>
              <a:gd name="T19" fmla="*/ 2147483647 h 3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5"/>
              <a:gd name="T31" fmla="*/ 0 h 342"/>
              <a:gd name="T32" fmla="*/ 205 w 205"/>
              <a:gd name="T33" fmla="*/ 342 h 3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5" h="342">
                <a:moveTo>
                  <a:pt x="1" y="42"/>
                </a:moveTo>
                <a:cubicBezTo>
                  <a:pt x="15" y="125"/>
                  <a:pt x="3" y="211"/>
                  <a:pt x="19" y="294"/>
                </a:cubicBezTo>
                <a:cubicBezTo>
                  <a:pt x="21" y="304"/>
                  <a:pt x="39" y="297"/>
                  <a:pt x="49" y="300"/>
                </a:cubicBezTo>
                <a:cubicBezTo>
                  <a:pt x="49" y="300"/>
                  <a:pt x="116" y="322"/>
                  <a:pt x="139" y="330"/>
                </a:cubicBezTo>
                <a:cubicBezTo>
                  <a:pt x="151" y="334"/>
                  <a:pt x="175" y="342"/>
                  <a:pt x="175" y="342"/>
                </a:cubicBezTo>
                <a:cubicBezTo>
                  <a:pt x="165" y="313"/>
                  <a:pt x="177" y="293"/>
                  <a:pt x="193" y="270"/>
                </a:cubicBezTo>
                <a:cubicBezTo>
                  <a:pt x="199" y="149"/>
                  <a:pt x="205" y="121"/>
                  <a:pt x="199" y="0"/>
                </a:cubicBezTo>
                <a:cubicBezTo>
                  <a:pt x="167" y="3"/>
                  <a:pt x="139" y="2"/>
                  <a:pt x="109" y="12"/>
                </a:cubicBezTo>
                <a:cubicBezTo>
                  <a:pt x="107" y="13"/>
                  <a:pt x="69" y="29"/>
                  <a:pt x="61" y="30"/>
                </a:cubicBezTo>
                <a:cubicBezTo>
                  <a:pt x="0" y="40"/>
                  <a:pt x="20" y="23"/>
                  <a:pt x="1" y="42"/>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52" name="Freeform 23"/>
          <p:cNvSpPr>
            <a:spLocks/>
          </p:cNvSpPr>
          <p:nvPr/>
        </p:nvSpPr>
        <p:spPr bwMode="auto">
          <a:xfrm>
            <a:off x="8809039" y="5765801"/>
            <a:ext cx="744537" cy="390525"/>
          </a:xfrm>
          <a:custGeom>
            <a:avLst/>
            <a:gdLst>
              <a:gd name="T0" fmla="*/ 0 w 352"/>
              <a:gd name="T1" fmla="*/ 0 h 328"/>
              <a:gd name="T2" fmla="*/ 2147483647 w 352"/>
              <a:gd name="T3" fmla="*/ 2147483647 h 328"/>
              <a:gd name="T4" fmla="*/ 2147483647 w 352"/>
              <a:gd name="T5" fmla="*/ 2147483647 h 328"/>
              <a:gd name="T6" fmla="*/ 2147483647 w 352"/>
              <a:gd name="T7" fmla="*/ 2147483647 h 328"/>
              <a:gd name="T8" fmla="*/ 2147483647 w 352"/>
              <a:gd name="T9" fmla="*/ 2147483647 h 328"/>
              <a:gd name="T10" fmla="*/ 2147483647 w 352"/>
              <a:gd name="T11" fmla="*/ 2147483647 h 328"/>
              <a:gd name="T12" fmla="*/ 2147483647 w 352"/>
              <a:gd name="T13" fmla="*/ 2147483647 h 328"/>
              <a:gd name="T14" fmla="*/ 2147483647 w 352"/>
              <a:gd name="T15" fmla="*/ 2147483647 h 328"/>
              <a:gd name="T16" fmla="*/ 2147483647 w 352"/>
              <a:gd name="T17" fmla="*/ 2147483647 h 328"/>
              <a:gd name="T18" fmla="*/ 0 w 352"/>
              <a:gd name="T19" fmla="*/ 0 h 3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2"/>
              <a:gd name="T31" fmla="*/ 0 h 328"/>
              <a:gd name="T32" fmla="*/ 352 w 352"/>
              <a:gd name="T33" fmla="*/ 328 h 3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2" h="328">
                <a:moveTo>
                  <a:pt x="0" y="0"/>
                </a:moveTo>
                <a:cubicBezTo>
                  <a:pt x="21" y="84"/>
                  <a:pt x="39" y="188"/>
                  <a:pt x="72" y="270"/>
                </a:cubicBezTo>
                <a:cubicBezTo>
                  <a:pt x="74" y="286"/>
                  <a:pt x="65" y="308"/>
                  <a:pt x="78" y="318"/>
                </a:cubicBezTo>
                <a:cubicBezTo>
                  <a:pt x="91" y="328"/>
                  <a:pt x="110" y="314"/>
                  <a:pt x="126" y="312"/>
                </a:cubicBezTo>
                <a:cubicBezTo>
                  <a:pt x="146" y="310"/>
                  <a:pt x="166" y="308"/>
                  <a:pt x="186" y="306"/>
                </a:cubicBezTo>
                <a:cubicBezTo>
                  <a:pt x="234" y="274"/>
                  <a:pt x="288" y="270"/>
                  <a:pt x="342" y="252"/>
                </a:cubicBezTo>
                <a:cubicBezTo>
                  <a:pt x="352" y="213"/>
                  <a:pt x="351" y="230"/>
                  <a:pt x="342" y="174"/>
                </a:cubicBezTo>
                <a:cubicBezTo>
                  <a:pt x="324" y="59"/>
                  <a:pt x="219" y="84"/>
                  <a:pt x="120" y="78"/>
                </a:cubicBezTo>
                <a:cubicBezTo>
                  <a:pt x="107" y="58"/>
                  <a:pt x="85" y="12"/>
                  <a:pt x="60" y="6"/>
                </a:cubicBezTo>
                <a:cubicBezTo>
                  <a:pt x="40" y="1"/>
                  <a:pt x="20" y="2"/>
                  <a:pt x="0" y="0"/>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53" name="Freeform 24"/>
          <p:cNvSpPr>
            <a:spLocks/>
          </p:cNvSpPr>
          <p:nvPr/>
        </p:nvSpPr>
        <p:spPr bwMode="auto">
          <a:xfrm>
            <a:off x="8351838" y="5700714"/>
            <a:ext cx="577850" cy="681037"/>
          </a:xfrm>
          <a:custGeom>
            <a:avLst/>
            <a:gdLst>
              <a:gd name="T0" fmla="*/ 0 w 273"/>
              <a:gd name="T1" fmla="*/ 2147483647 h 572"/>
              <a:gd name="T2" fmla="*/ 2147483647 w 273"/>
              <a:gd name="T3" fmla="*/ 2147483647 h 572"/>
              <a:gd name="T4" fmla="*/ 2147483647 w 273"/>
              <a:gd name="T5" fmla="*/ 2147483647 h 572"/>
              <a:gd name="T6" fmla="*/ 2147483647 w 273"/>
              <a:gd name="T7" fmla="*/ 2147483647 h 572"/>
              <a:gd name="T8" fmla="*/ 2147483647 w 273"/>
              <a:gd name="T9" fmla="*/ 2147483647 h 572"/>
              <a:gd name="T10" fmla="*/ 2147483647 w 273"/>
              <a:gd name="T11" fmla="*/ 2147483647 h 572"/>
              <a:gd name="T12" fmla="*/ 2147483647 w 273"/>
              <a:gd name="T13" fmla="*/ 2147483647 h 572"/>
              <a:gd name="T14" fmla="*/ 2147483647 w 273"/>
              <a:gd name="T15" fmla="*/ 2147483647 h 572"/>
              <a:gd name="T16" fmla="*/ 2147483647 w 273"/>
              <a:gd name="T17" fmla="*/ 2147483647 h 572"/>
              <a:gd name="T18" fmla="*/ 2147483647 w 273"/>
              <a:gd name="T19" fmla="*/ 2147483647 h 572"/>
              <a:gd name="T20" fmla="*/ 2147483647 w 273"/>
              <a:gd name="T21" fmla="*/ 0 h 572"/>
              <a:gd name="T22" fmla="*/ 2147483647 w 273"/>
              <a:gd name="T23" fmla="*/ 2147483647 h 572"/>
              <a:gd name="T24" fmla="*/ 0 w 273"/>
              <a:gd name="T25" fmla="*/ 2147483647 h 5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3"/>
              <a:gd name="T40" fmla="*/ 0 h 572"/>
              <a:gd name="T41" fmla="*/ 273 w 273"/>
              <a:gd name="T42" fmla="*/ 572 h 5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3" h="572">
                <a:moveTo>
                  <a:pt x="0" y="96"/>
                </a:moveTo>
                <a:cubicBezTo>
                  <a:pt x="13" y="160"/>
                  <a:pt x="42" y="225"/>
                  <a:pt x="60" y="288"/>
                </a:cubicBezTo>
                <a:cubicBezTo>
                  <a:pt x="76" y="343"/>
                  <a:pt x="84" y="402"/>
                  <a:pt x="102" y="456"/>
                </a:cubicBezTo>
                <a:cubicBezTo>
                  <a:pt x="103" y="462"/>
                  <a:pt x="113" y="556"/>
                  <a:pt x="114" y="558"/>
                </a:cubicBezTo>
                <a:cubicBezTo>
                  <a:pt x="123" y="572"/>
                  <a:pt x="131" y="536"/>
                  <a:pt x="150" y="528"/>
                </a:cubicBezTo>
                <a:cubicBezTo>
                  <a:pt x="167" y="521"/>
                  <a:pt x="187" y="522"/>
                  <a:pt x="204" y="516"/>
                </a:cubicBezTo>
                <a:cubicBezTo>
                  <a:pt x="226" y="494"/>
                  <a:pt x="250" y="475"/>
                  <a:pt x="258" y="444"/>
                </a:cubicBezTo>
                <a:cubicBezTo>
                  <a:pt x="262" y="428"/>
                  <a:pt x="270" y="396"/>
                  <a:pt x="270" y="396"/>
                </a:cubicBezTo>
                <a:cubicBezTo>
                  <a:pt x="267" y="352"/>
                  <a:pt x="273" y="263"/>
                  <a:pt x="252" y="216"/>
                </a:cubicBezTo>
                <a:cubicBezTo>
                  <a:pt x="224" y="152"/>
                  <a:pt x="187" y="97"/>
                  <a:pt x="138" y="48"/>
                </a:cubicBezTo>
                <a:cubicBezTo>
                  <a:pt x="113" y="23"/>
                  <a:pt x="111" y="11"/>
                  <a:pt x="78" y="0"/>
                </a:cubicBezTo>
                <a:cubicBezTo>
                  <a:pt x="63" y="22"/>
                  <a:pt x="49" y="28"/>
                  <a:pt x="24" y="36"/>
                </a:cubicBezTo>
                <a:cubicBezTo>
                  <a:pt x="17" y="58"/>
                  <a:pt x="23" y="85"/>
                  <a:pt x="0" y="96"/>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54" name="Freeform 25"/>
          <p:cNvSpPr>
            <a:spLocks/>
          </p:cNvSpPr>
          <p:nvPr/>
        </p:nvSpPr>
        <p:spPr bwMode="auto">
          <a:xfrm>
            <a:off x="8237538" y="5437189"/>
            <a:ext cx="696912" cy="276225"/>
          </a:xfrm>
          <a:custGeom>
            <a:avLst/>
            <a:gdLst>
              <a:gd name="T0" fmla="*/ 2147483647 w 329"/>
              <a:gd name="T1" fmla="*/ 0 h 232"/>
              <a:gd name="T2" fmla="*/ 2147483647 w 329"/>
              <a:gd name="T3" fmla="*/ 2147483647 h 232"/>
              <a:gd name="T4" fmla="*/ 0 w 329"/>
              <a:gd name="T5" fmla="*/ 2147483647 h 232"/>
              <a:gd name="T6" fmla="*/ 2147483647 w 329"/>
              <a:gd name="T7" fmla="*/ 2147483647 h 232"/>
              <a:gd name="T8" fmla="*/ 2147483647 w 329"/>
              <a:gd name="T9" fmla="*/ 2147483647 h 232"/>
              <a:gd name="T10" fmla="*/ 2147483647 w 329"/>
              <a:gd name="T11" fmla="*/ 2147483647 h 232"/>
              <a:gd name="T12" fmla="*/ 2147483647 w 329"/>
              <a:gd name="T13" fmla="*/ 2147483647 h 232"/>
              <a:gd name="T14" fmla="*/ 2147483647 w 329"/>
              <a:gd name="T15" fmla="*/ 2147483647 h 232"/>
              <a:gd name="T16" fmla="*/ 2147483647 w 329"/>
              <a:gd name="T17" fmla="*/ 2147483647 h 232"/>
              <a:gd name="T18" fmla="*/ 2147483647 w 329"/>
              <a:gd name="T19" fmla="*/ 2147483647 h 232"/>
              <a:gd name="T20" fmla="*/ 2147483647 w 329"/>
              <a:gd name="T21" fmla="*/ 0 h 2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9"/>
              <a:gd name="T34" fmla="*/ 0 h 232"/>
              <a:gd name="T35" fmla="*/ 329 w 329"/>
              <a:gd name="T36" fmla="*/ 232 h 2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9" h="232">
                <a:moveTo>
                  <a:pt x="240" y="0"/>
                </a:moveTo>
                <a:cubicBezTo>
                  <a:pt x="180" y="24"/>
                  <a:pt x="126" y="56"/>
                  <a:pt x="66" y="78"/>
                </a:cubicBezTo>
                <a:cubicBezTo>
                  <a:pt x="42" y="102"/>
                  <a:pt x="20" y="111"/>
                  <a:pt x="0" y="138"/>
                </a:cubicBezTo>
                <a:cubicBezTo>
                  <a:pt x="15" y="212"/>
                  <a:pt x="48" y="199"/>
                  <a:pt x="126" y="204"/>
                </a:cubicBezTo>
                <a:cubicBezTo>
                  <a:pt x="154" y="213"/>
                  <a:pt x="182" y="219"/>
                  <a:pt x="210" y="228"/>
                </a:cubicBezTo>
                <a:cubicBezTo>
                  <a:pt x="230" y="226"/>
                  <a:pt x="252" y="232"/>
                  <a:pt x="270" y="222"/>
                </a:cubicBezTo>
                <a:cubicBezTo>
                  <a:pt x="295" y="208"/>
                  <a:pt x="304" y="176"/>
                  <a:pt x="324" y="156"/>
                </a:cubicBezTo>
                <a:cubicBezTo>
                  <a:pt x="320" y="120"/>
                  <a:pt x="329" y="90"/>
                  <a:pt x="294" y="78"/>
                </a:cubicBezTo>
                <a:cubicBezTo>
                  <a:pt x="286" y="66"/>
                  <a:pt x="272" y="60"/>
                  <a:pt x="264" y="48"/>
                </a:cubicBezTo>
                <a:cubicBezTo>
                  <a:pt x="259" y="41"/>
                  <a:pt x="262" y="31"/>
                  <a:pt x="258" y="24"/>
                </a:cubicBezTo>
                <a:cubicBezTo>
                  <a:pt x="254" y="15"/>
                  <a:pt x="246" y="8"/>
                  <a:pt x="240" y="0"/>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55" name="Freeform 26"/>
          <p:cNvSpPr>
            <a:spLocks/>
          </p:cNvSpPr>
          <p:nvPr/>
        </p:nvSpPr>
        <p:spPr bwMode="auto">
          <a:xfrm>
            <a:off x="9151938" y="4922838"/>
            <a:ext cx="419100" cy="233362"/>
          </a:xfrm>
          <a:custGeom>
            <a:avLst/>
            <a:gdLst>
              <a:gd name="T0" fmla="*/ 2147483647 w 198"/>
              <a:gd name="T1" fmla="*/ 0 h 197"/>
              <a:gd name="T2" fmla="*/ 0 w 198"/>
              <a:gd name="T3" fmla="*/ 2147483647 h 197"/>
              <a:gd name="T4" fmla="*/ 2147483647 w 198"/>
              <a:gd name="T5" fmla="*/ 2147483647 h 197"/>
              <a:gd name="T6" fmla="*/ 2147483647 w 198"/>
              <a:gd name="T7" fmla="*/ 2147483647 h 197"/>
              <a:gd name="T8" fmla="*/ 2147483647 w 198"/>
              <a:gd name="T9" fmla="*/ 2147483647 h 197"/>
              <a:gd name="T10" fmla="*/ 2147483647 w 198"/>
              <a:gd name="T11" fmla="*/ 2147483647 h 197"/>
              <a:gd name="T12" fmla="*/ 2147483647 w 198"/>
              <a:gd name="T13" fmla="*/ 2147483647 h 197"/>
              <a:gd name="T14" fmla="*/ 2147483647 w 198"/>
              <a:gd name="T15" fmla="*/ 2147483647 h 197"/>
              <a:gd name="T16" fmla="*/ 2147483647 w 198"/>
              <a:gd name="T17" fmla="*/ 0 h 1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8"/>
              <a:gd name="T28" fmla="*/ 0 h 197"/>
              <a:gd name="T29" fmla="*/ 198 w 198"/>
              <a:gd name="T30" fmla="*/ 197 h 19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8" h="197">
                <a:moveTo>
                  <a:pt x="72" y="0"/>
                </a:moveTo>
                <a:cubicBezTo>
                  <a:pt x="46" y="18"/>
                  <a:pt x="10" y="65"/>
                  <a:pt x="0" y="96"/>
                </a:cubicBezTo>
                <a:cubicBezTo>
                  <a:pt x="4" y="104"/>
                  <a:pt x="9" y="112"/>
                  <a:pt x="12" y="120"/>
                </a:cubicBezTo>
                <a:cubicBezTo>
                  <a:pt x="17" y="132"/>
                  <a:pt x="12" y="152"/>
                  <a:pt x="24" y="156"/>
                </a:cubicBezTo>
                <a:cubicBezTo>
                  <a:pt x="66" y="170"/>
                  <a:pt x="107" y="181"/>
                  <a:pt x="150" y="192"/>
                </a:cubicBezTo>
                <a:cubicBezTo>
                  <a:pt x="162" y="190"/>
                  <a:pt x="181" y="197"/>
                  <a:pt x="186" y="186"/>
                </a:cubicBezTo>
                <a:cubicBezTo>
                  <a:pt x="198" y="162"/>
                  <a:pt x="179" y="129"/>
                  <a:pt x="168" y="108"/>
                </a:cubicBezTo>
                <a:cubicBezTo>
                  <a:pt x="158" y="56"/>
                  <a:pt x="145" y="67"/>
                  <a:pt x="108" y="42"/>
                </a:cubicBezTo>
                <a:cubicBezTo>
                  <a:pt x="82" y="2"/>
                  <a:pt x="97" y="12"/>
                  <a:pt x="72" y="0"/>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56" name="Freeform 27"/>
          <p:cNvSpPr>
            <a:spLocks/>
          </p:cNvSpPr>
          <p:nvPr/>
        </p:nvSpPr>
        <p:spPr bwMode="auto">
          <a:xfrm>
            <a:off x="8397876" y="5208589"/>
            <a:ext cx="307975" cy="306387"/>
          </a:xfrm>
          <a:custGeom>
            <a:avLst/>
            <a:gdLst>
              <a:gd name="T0" fmla="*/ 2147483647 w 145"/>
              <a:gd name="T1" fmla="*/ 0 h 258"/>
              <a:gd name="T2" fmla="*/ 2147483647 w 145"/>
              <a:gd name="T3" fmla="*/ 2147483647 h 258"/>
              <a:gd name="T4" fmla="*/ 2147483647 w 145"/>
              <a:gd name="T5" fmla="*/ 2147483647 h 258"/>
              <a:gd name="T6" fmla="*/ 2147483647 w 145"/>
              <a:gd name="T7" fmla="*/ 2147483647 h 258"/>
              <a:gd name="T8" fmla="*/ 2147483647 w 145"/>
              <a:gd name="T9" fmla="*/ 2147483647 h 258"/>
              <a:gd name="T10" fmla="*/ 2147483647 w 145"/>
              <a:gd name="T11" fmla="*/ 2147483647 h 258"/>
              <a:gd name="T12" fmla="*/ 2147483647 w 145"/>
              <a:gd name="T13" fmla="*/ 2147483647 h 258"/>
              <a:gd name="T14" fmla="*/ 2147483647 w 145"/>
              <a:gd name="T15" fmla="*/ 2147483647 h 258"/>
              <a:gd name="T16" fmla="*/ 2147483647 w 145"/>
              <a:gd name="T17" fmla="*/ 0 h 2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5"/>
              <a:gd name="T28" fmla="*/ 0 h 258"/>
              <a:gd name="T29" fmla="*/ 145 w 145"/>
              <a:gd name="T30" fmla="*/ 258 h 25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5" h="258">
                <a:moveTo>
                  <a:pt x="62" y="0"/>
                </a:moveTo>
                <a:cubicBezTo>
                  <a:pt x="45" y="67"/>
                  <a:pt x="42" y="127"/>
                  <a:pt x="2" y="186"/>
                </a:cubicBezTo>
                <a:cubicBezTo>
                  <a:pt x="4" y="198"/>
                  <a:pt x="0" y="213"/>
                  <a:pt x="8" y="222"/>
                </a:cubicBezTo>
                <a:cubicBezTo>
                  <a:pt x="16" y="232"/>
                  <a:pt x="32" y="229"/>
                  <a:pt x="44" y="234"/>
                </a:cubicBezTo>
                <a:cubicBezTo>
                  <a:pt x="66" y="243"/>
                  <a:pt x="87" y="250"/>
                  <a:pt x="110" y="258"/>
                </a:cubicBezTo>
                <a:cubicBezTo>
                  <a:pt x="90" y="228"/>
                  <a:pt x="105" y="205"/>
                  <a:pt x="134" y="186"/>
                </a:cubicBezTo>
                <a:cubicBezTo>
                  <a:pt x="145" y="153"/>
                  <a:pt x="139" y="96"/>
                  <a:pt x="104" y="84"/>
                </a:cubicBezTo>
                <a:cubicBezTo>
                  <a:pt x="97" y="63"/>
                  <a:pt x="96" y="36"/>
                  <a:pt x="68" y="36"/>
                </a:cubicBezTo>
                <a:lnTo>
                  <a:pt x="62"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57" name="Freeform 28"/>
          <p:cNvSpPr>
            <a:spLocks/>
          </p:cNvSpPr>
          <p:nvPr/>
        </p:nvSpPr>
        <p:spPr bwMode="auto">
          <a:xfrm>
            <a:off x="7970838" y="6223000"/>
            <a:ext cx="838200" cy="311150"/>
          </a:xfrm>
          <a:custGeom>
            <a:avLst/>
            <a:gdLst>
              <a:gd name="T0" fmla="*/ 2147483647 w 396"/>
              <a:gd name="T1" fmla="*/ 0 h 262"/>
              <a:gd name="T2" fmla="*/ 0 w 396"/>
              <a:gd name="T3" fmla="*/ 2147483647 h 262"/>
              <a:gd name="T4" fmla="*/ 2147483647 w 396"/>
              <a:gd name="T5" fmla="*/ 2147483647 h 262"/>
              <a:gd name="T6" fmla="*/ 2147483647 w 396"/>
              <a:gd name="T7" fmla="*/ 2147483647 h 262"/>
              <a:gd name="T8" fmla="*/ 2147483647 w 396"/>
              <a:gd name="T9" fmla="*/ 2147483647 h 262"/>
              <a:gd name="T10" fmla="*/ 2147483647 w 396"/>
              <a:gd name="T11" fmla="*/ 2147483647 h 262"/>
              <a:gd name="T12" fmla="*/ 2147483647 w 396"/>
              <a:gd name="T13" fmla="*/ 2147483647 h 262"/>
              <a:gd name="T14" fmla="*/ 2147483647 w 396"/>
              <a:gd name="T15" fmla="*/ 2147483647 h 262"/>
              <a:gd name="T16" fmla="*/ 2147483647 w 396"/>
              <a:gd name="T17" fmla="*/ 2147483647 h 262"/>
              <a:gd name="T18" fmla="*/ 2147483647 w 396"/>
              <a:gd name="T19" fmla="*/ 2147483647 h 262"/>
              <a:gd name="T20" fmla="*/ 2147483647 w 396"/>
              <a:gd name="T21" fmla="*/ 2147483647 h 262"/>
              <a:gd name="T22" fmla="*/ 2147483647 w 396"/>
              <a:gd name="T23" fmla="*/ 2147483647 h 262"/>
              <a:gd name="T24" fmla="*/ 2147483647 w 396"/>
              <a:gd name="T25" fmla="*/ 0 h 2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6"/>
              <a:gd name="T40" fmla="*/ 0 h 262"/>
              <a:gd name="T41" fmla="*/ 396 w 396"/>
              <a:gd name="T42" fmla="*/ 262 h 2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6" h="262">
                <a:moveTo>
                  <a:pt x="144" y="0"/>
                </a:moveTo>
                <a:cubicBezTo>
                  <a:pt x="92" y="17"/>
                  <a:pt x="33" y="51"/>
                  <a:pt x="0" y="96"/>
                </a:cubicBezTo>
                <a:cubicBezTo>
                  <a:pt x="11" y="136"/>
                  <a:pt x="20" y="152"/>
                  <a:pt x="48" y="180"/>
                </a:cubicBezTo>
                <a:cubicBezTo>
                  <a:pt x="54" y="206"/>
                  <a:pt x="70" y="221"/>
                  <a:pt x="78" y="246"/>
                </a:cubicBezTo>
                <a:cubicBezTo>
                  <a:pt x="185" y="242"/>
                  <a:pt x="192" y="262"/>
                  <a:pt x="252" y="228"/>
                </a:cubicBezTo>
                <a:cubicBezTo>
                  <a:pt x="258" y="224"/>
                  <a:pt x="263" y="218"/>
                  <a:pt x="270" y="216"/>
                </a:cubicBezTo>
                <a:cubicBezTo>
                  <a:pt x="336" y="192"/>
                  <a:pt x="297" y="213"/>
                  <a:pt x="342" y="198"/>
                </a:cubicBezTo>
                <a:cubicBezTo>
                  <a:pt x="354" y="194"/>
                  <a:pt x="366" y="190"/>
                  <a:pt x="378" y="186"/>
                </a:cubicBezTo>
                <a:cubicBezTo>
                  <a:pt x="384" y="184"/>
                  <a:pt x="396" y="180"/>
                  <a:pt x="396" y="180"/>
                </a:cubicBezTo>
                <a:cubicBezTo>
                  <a:pt x="383" y="141"/>
                  <a:pt x="389" y="100"/>
                  <a:pt x="378" y="60"/>
                </a:cubicBezTo>
                <a:cubicBezTo>
                  <a:pt x="376" y="52"/>
                  <a:pt x="380" y="38"/>
                  <a:pt x="372" y="36"/>
                </a:cubicBezTo>
                <a:cubicBezTo>
                  <a:pt x="343" y="27"/>
                  <a:pt x="312" y="32"/>
                  <a:pt x="282" y="30"/>
                </a:cubicBezTo>
                <a:cubicBezTo>
                  <a:pt x="236" y="21"/>
                  <a:pt x="190" y="8"/>
                  <a:pt x="144" y="0"/>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58" name="Freeform 29"/>
          <p:cNvSpPr>
            <a:spLocks/>
          </p:cNvSpPr>
          <p:nvPr/>
        </p:nvSpPr>
        <p:spPr bwMode="auto">
          <a:xfrm>
            <a:off x="3482976" y="6115051"/>
            <a:ext cx="1268413" cy="409575"/>
          </a:xfrm>
          <a:custGeom>
            <a:avLst/>
            <a:gdLst>
              <a:gd name="T0" fmla="*/ 2147483647 w 670"/>
              <a:gd name="T1" fmla="*/ 0 h 476"/>
              <a:gd name="T2" fmla="*/ 2147483647 w 670"/>
              <a:gd name="T3" fmla="*/ 2147483647 h 476"/>
              <a:gd name="T4" fmla="*/ 2147483647 w 670"/>
              <a:gd name="T5" fmla="*/ 2147483647 h 476"/>
              <a:gd name="T6" fmla="*/ 2147483647 w 670"/>
              <a:gd name="T7" fmla="*/ 2147483647 h 476"/>
              <a:gd name="T8" fmla="*/ 2147483647 w 670"/>
              <a:gd name="T9" fmla="*/ 2147483647 h 476"/>
              <a:gd name="T10" fmla="*/ 2147483647 w 670"/>
              <a:gd name="T11" fmla="*/ 2147483647 h 476"/>
              <a:gd name="T12" fmla="*/ 2147483647 w 670"/>
              <a:gd name="T13" fmla="*/ 2147483647 h 476"/>
              <a:gd name="T14" fmla="*/ 2147483647 w 670"/>
              <a:gd name="T15" fmla="*/ 2147483647 h 476"/>
              <a:gd name="T16" fmla="*/ 2147483647 w 670"/>
              <a:gd name="T17" fmla="*/ 2147483647 h 476"/>
              <a:gd name="T18" fmla="*/ 2147483647 w 670"/>
              <a:gd name="T19" fmla="*/ 2147483647 h 476"/>
              <a:gd name="T20" fmla="*/ 2147483647 w 670"/>
              <a:gd name="T21" fmla="*/ 2147483647 h 476"/>
              <a:gd name="T22" fmla="*/ 2147483647 w 670"/>
              <a:gd name="T23" fmla="*/ 2147483647 h 476"/>
              <a:gd name="T24" fmla="*/ 2147483647 w 670"/>
              <a:gd name="T25" fmla="*/ 2147483647 h 476"/>
              <a:gd name="T26" fmla="*/ 2147483647 w 670"/>
              <a:gd name="T27" fmla="*/ 2147483647 h 476"/>
              <a:gd name="T28" fmla="*/ 2147483647 w 670"/>
              <a:gd name="T29" fmla="*/ 2147483647 h 476"/>
              <a:gd name="T30" fmla="*/ 2147483647 w 670"/>
              <a:gd name="T31" fmla="*/ 2147483647 h 476"/>
              <a:gd name="T32" fmla="*/ 2147483647 w 670"/>
              <a:gd name="T33" fmla="*/ 2147483647 h 476"/>
              <a:gd name="T34" fmla="*/ 2147483647 w 670"/>
              <a:gd name="T35" fmla="*/ 2147483647 h 476"/>
              <a:gd name="T36" fmla="*/ 2147483647 w 670"/>
              <a:gd name="T37" fmla="*/ 2147483647 h 476"/>
              <a:gd name="T38" fmla="*/ 2147483647 w 670"/>
              <a:gd name="T39" fmla="*/ 2147483647 h 476"/>
              <a:gd name="T40" fmla="*/ 2147483647 w 670"/>
              <a:gd name="T41" fmla="*/ 0 h 47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70"/>
              <a:gd name="T64" fmla="*/ 0 h 476"/>
              <a:gd name="T65" fmla="*/ 670 w 670"/>
              <a:gd name="T66" fmla="*/ 476 h 47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70" h="476">
                <a:moveTo>
                  <a:pt x="44" y="0"/>
                </a:moveTo>
                <a:cubicBezTo>
                  <a:pt x="161" y="19"/>
                  <a:pt x="119" y="2"/>
                  <a:pt x="176" y="30"/>
                </a:cubicBezTo>
                <a:cubicBezTo>
                  <a:pt x="218" y="25"/>
                  <a:pt x="260" y="20"/>
                  <a:pt x="302" y="12"/>
                </a:cubicBezTo>
                <a:cubicBezTo>
                  <a:pt x="400" y="20"/>
                  <a:pt x="498" y="34"/>
                  <a:pt x="596" y="42"/>
                </a:cubicBezTo>
                <a:cubicBezTo>
                  <a:pt x="609" y="93"/>
                  <a:pt x="625" y="148"/>
                  <a:pt x="644" y="198"/>
                </a:cubicBezTo>
                <a:cubicBezTo>
                  <a:pt x="647" y="206"/>
                  <a:pt x="653" y="214"/>
                  <a:pt x="656" y="222"/>
                </a:cubicBezTo>
                <a:cubicBezTo>
                  <a:pt x="661" y="234"/>
                  <a:pt x="668" y="258"/>
                  <a:pt x="668" y="258"/>
                </a:cubicBezTo>
                <a:cubicBezTo>
                  <a:pt x="656" y="339"/>
                  <a:pt x="670" y="332"/>
                  <a:pt x="614" y="360"/>
                </a:cubicBezTo>
                <a:cubicBezTo>
                  <a:pt x="594" y="390"/>
                  <a:pt x="611" y="374"/>
                  <a:pt x="566" y="384"/>
                </a:cubicBezTo>
                <a:cubicBezTo>
                  <a:pt x="529" y="392"/>
                  <a:pt x="490" y="405"/>
                  <a:pt x="458" y="426"/>
                </a:cubicBezTo>
                <a:cubicBezTo>
                  <a:pt x="454" y="432"/>
                  <a:pt x="452" y="440"/>
                  <a:pt x="446" y="444"/>
                </a:cubicBezTo>
                <a:cubicBezTo>
                  <a:pt x="435" y="451"/>
                  <a:pt x="410" y="456"/>
                  <a:pt x="410" y="456"/>
                </a:cubicBezTo>
                <a:cubicBezTo>
                  <a:pt x="284" y="424"/>
                  <a:pt x="335" y="435"/>
                  <a:pt x="56" y="456"/>
                </a:cubicBezTo>
                <a:cubicBezTo>
                  <a:pt x="49" y="457"/>
                  <a:pt x="74" y="471"/>
                  <a:pt x="68" y="474"/>
                </a:cubicBezTo>
                <a:cubicBezTo>
                  <a:pt x="64" y="476"/>
                  <a:pt x="30" y="453"/>
                  <a:pt x="26" y="450"/>
                </a:cubicBezTo>
                <a:cubicBezTo>
                  <a:pt x="16" y="419"/>
                  <a:pt x="0" y="426"/>
                  <a:pt x="20" y="396"/>
                </a:cubicBezTo>
                <a:cubicBezTo>
                  <a:pt x="22" y="388"/>
                  <a:pt x="24" y="380"/>
                  <a:pt x="26" y="372"/>
                </a:cubicBezTo>
                <a:cubicBezTo>
                  <a:pt x="30" y="360"/>
                  <a:pt x="38" y="336"/>
                  <a:pt x="38" y="336"/>
                </a:cubicBezTo>
                <a:cubicBezTo>
                  <a:pt x="36" y="240"/>
                  <a:pt x="38" y="144"/>
                  <a:pt x="32" y="48"/>
                </a:cubicBezTo>
                <a:cubicBezTo>
                  <a:pt x="32" y="41"/>
                  <a:pt x="20" y="30"/>
                  <a:pt x="20" y="30"/>
                </a:cubicBezTo>
                <a:lnTo>
                  <a:pt x="44"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59" name="Freeform 30"/>
          <p:cNvSpPr>
            <a:spLocks/>
          </p:cNvSpPr>
          <p:nvPr/>
        </p:nvSpPr>
        <p:spPr bwMode="auto">
          <a:xfrm>
            <a:off x="3894138" y="5743576"/>
            <a:ext cx="696912" cy="422275"/>
          </a:xfrm>
          <a:custGeom>
            <a:avLst/>
            <a:gdLst>
              <a:gd name="T0" fmla="*/ 2147483647 w 432"/>
              <a:gd name="T1" fmla="*/ 2147483647 h 354"/>
              <a:gd name="T2" fmla="*/ 2147483647 w 432"/>
              <a:gd name="T3" fmla="*/ 0 h 354"/>
              <a:gd name="T4" fmla="*/ 2147483647 w 432"/>
              <a:gd name="T5" fmla="*/ 2147483647 h 354"/>
              <a:gd name="T6" fmla="*/ 2147483647 w 432"/>
              <a:gd name="T7" fmla="*/ 2147483647 h 354"/>
              <a:gd name="T8" fmla="*/ 2147483647 w 432"/>
              <a:gd name="T9" fmla="*/ 2147483647 h 354"/>
              <a:gd name="T10" fmla="*/ 2147483647 w 432"/>
              <a:gd name="T11" fmla="*/ 2147483647 h 354"/>
              <a:gd name="T12" fmla="*/ 2147483647 w 432"/>
              <a:gd name="T13" fmla="*/ 2147483647 h 354"/>
              <a:gd name="T14" fmla="*/ 2147483647 w 432"/>
              <a:gd name="T15" fmla="*/ 2147483647 h 354"/>
              <a:gd name="T16" fmla="*/ 2147483647 w 432"/>
              <a:gd name="T17" fmla="*/ 2147483647 h 354"/>
              <a:gd name="T18" fmla="*/ 0 w 432"/>
              <a:gd name="T19" fmla="*/ 2147483647 h 354"/>
              <a:gd name="T20" fmla="*/ 2147483647 w 432"/>
              <a:gd name="T21" fmla="*/ 2147483647 h 3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2"/>
              <a:gd name="T34" fmla="*/ 0 h 354"/>
              <a:gd name="T35" fmla="*/ 432 w 432"/>
              <a:gd name="T36" fmla="*/ 354 h 3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2" h="354">
                <a:moveTo>
                  <a:pt x="48" y="30"/>
                </a:moveTo>
                <a:cubicBezTo>
                  <a:pt x="116" y="13"/>
                  <a:pt x="182" y="8"/>
                  <a:pt x="252" y="0"/>
                </a:cubicBezTo>
                <a:cubicBezTo>
                  <a:pt x="329" y="33"/>
                  <a:pt x="372" y="103"/>
                  <a:pt x="420" y="168"/>
                </a:cubicBezTo>
                <a:cubicBezTo>
                  <a:pt x="432" y="205"/>
                  <a:pt x="413" y="220"/>
                  <a:pt x="384" y="240"/>
                </a:cubicBezTo>
                <a:cubicBezTo>
                  <a:pt x="362" y="285"/>
                  <a:pt x="350" y="305"/>
                  <a:pt x="306" y="330"/>
                </a:cubicBezTo>
                <a:cubicBezTo>
                  <a:pt x="289" y="340"/>
                  <a:pt x="252" y="354"/>
                  <a:pt x="252" y="354"/>
                </a:cubicBezTo>
                <a:cubicBezTo>
                  <a:pt x="181" y="344"/>
                  <a:pt x="114" y="335"/>
                  <a:pt x="42" y="330"/>
                </a:cubicBezTo>
                <a:cubicBezTo>
                  <a:pt x="56" y="276"/>
                  <a:pt x="49" y="298"/>
                  <a:pt x="60" y="264"/>
                </a:cubicBezTo>
                <a:cubicBezTo>
                  <a:pt x="68" y="194"/>
                  <a:pt x="74" y="160"/>
                  <a:pt x="60" y="78"/>
                </a:cubicBezTo>
                <a:cubicBezTo>
                  <a:pt x="60" y="77"/>
                  <a:pt x="17" y="65"/>
                  <a:pt x="0" y="60"/>
                </a:cubicBezTo>
                <a:cubicBezTo>
                  <a:pt x="14" y="42"/>
                  <a:pt x="24" y="18"/>
                  <a:pt x="48" y="30"/>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60" name="Freeform 31"/>
          <p:cNvSpPr>
            <a:spLocks/>
          </p:cNvSpPr>
          <p:nvPr/>
        </p:nvSpPr>
        <p:spPr bwMode="auto">
          <a:xfrm>
            <a:off x="3482976" y="5280025"/>
            <a:ext cx="587375" cy="457200"/>
          </a:xfrm>
          <a:custGeom>
            <a:avLst/>
            <a:gdLst>
              <a:gd name="T0" fmla="*/ 2147483647 w 277"/>
              <a:gd name="T1" fmla="*/ 2147483647 h 384"/>
              <a:gd name="T2" fmla="*/ 2147483647 w 277"/>
              <a:gd name="T3" fmla="*/ 2147483647 h 384"/>
              <a:gd name="T4" fmla="*/ 2147483647 w 277"/>
              <a:gd name="T5" fmla="*/ 2147483647 h 384"/>
              <a:gd name="T6" fmla="*/ 2147483647 w 277"/>
              <a:gd name="T7" fmla="*/ 2147483647 h 384"/>
              <a:gd name="T8" fmla="*/ 2147483647 w 277"/>
              <a:gd name="T9" fmla="*/ 2147483647 h 384"/>
              <a:gd name="T10" fmla="*/ 2147483647 w 277"/>
              <a:gd name="T11" fmla="*/ 2147483647 h 384"/>
              <a:gd name="T12" fmla="*/ 2147483647 w 277"/>
              <a:gd name="T13" fmla="*/ 2147483647 h 384"/>
              <a:gd name="T14" fmla="*/ 2147483647 w 277"/>
              <a:gd name="T15" fmla="*/ 2147483647 h 384"/>
              <a:gd name="T16" fmla="*/ 2147483647 w 277"/>
              <a:gd name="T17" fmla="*/ 2147483647 h 384"/>
              <a:gd name="T18" fmla="*/ 2147483647 w 277"/>
              <a:gd name="T19" fmla="*/ 2147483647 h 384"/>
              <a:gd name="T20" fmla="*/ 2147483647 w 277"/>
              <a:gd name="T21" fmla="*/ 2147483647 h 3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7"/>
              <a:gd name="T34" fmla="*/ 0 h 384"/>
              <a:gd name="T35" fmla="*/ 277 w 277"/>
              <a:gd name="T36" fmla="*/ 384 h 3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7" h="384">
                <a:moveTo>
                  <a:pt x="8" y="18"/>
                </a:moveTo>
                <a:cubicBezTo>
                  <a:pt x="12" y="112"/>
                  <a:pt x="21" y="185"/>
                  <a:pt x="8" y="276"/>
                </a:cubicBezTo>
                <a:cubicBezTo>
                  <a:pt x="24" y="288"/>
                  <a:pt x="43" y="297"/>
                  <a:pt x="56" y="312"/>
                </a:cubicBezTo>
                <a:cubicBezTo>
                  <a:pt x="67" y="325"/>
                  <a:pt x="70" y="364"/>
                  <a:pt x="86" y="372"/>
                </a:cubicBezTo>
                <a:cubicBezTo>
                  <a:pt x="101" y="379"/>
                  <a:pt x="134" y="384"/>
                  <a:pt x="134" y="384"/>
                </a:cubicBezTo>
                <a:cubicBezTo>
                  <a:pt x="184" y="379"/>
                  <a:pt x="224" y="370"/>
                  <a:pt x="272" y="360"/>
                </a:cubicBezTo>
                <a:cubicBezTo>
                  <a:pt x="260" y="325"/>
                  <a:pt x="248" y="293"/>
                  <a:pt x="236" y="258"/>
                </a:cubicBezTo>
                <a:cubicBezTo>
                  <a:pt x="210" y="13"/>
                  <a:pt x="277" y="31"/>
                  <a:pt x="116" y="18"/>
                </a:cubicBezTo>
                <a:cubicBezTo>
                  <a:pt x="79" y="6"/>
                  <a:pt x="69" y="0"/>
                  <a:pt x="14" y="18"/>
                </a:cubicBezTo>
                <a:cubicBezTo>
                  <a:pt x="6" y="21"/>
                  <a:pt x="16" y="42"/>
                  <a:pt x="8" y="42"/>
                </a:cubicBezTo>
                <a:cubicBezTo>
                  <a:pt x="0" y="42"/>
                  <a:pt x="8" y="26"/>
                  <a:pt x="8" y="18"/>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61" name="Freeform 32"/>
          <p:cNvSpPr>
            <a:spLocks/>
          </p:cNvSpPr>
          <p:nvPr/>
        </p:nvSpPr>
        <p:spPr bwMode="auto">
          <a:xfrm>
            <a:off x="3957638" y="5329238"/>
            <a:ext cx="419100" cy="258762"/>
          </a:xfrm>
          <a:custGeom>
            <a:avLst/>
            <a:gdLst>
              <a:gd name="T0" fmla="*/ 2147483647 w 198"/>
              <a:gd name="T1" fmla="*/ 0 h 217"/>
              <a:gd name="T2" fmla="*/ 2147483647 w 198"/>
              <a:gd name="T3" fmla="*/ 2147483647 h 217"/>
              <a:gd name="T4" fmla="*/ 2147483647 w 198"/>
              <a:gd name="T5" fmla="*/ 2147483647 h 217"/>
              <a:gd name="T6" fmla="*/ 0 w 198"/>
              <a:gd name="T7" fmla="*/ 2147483647 h 217"/>
              <a:gd name="T8" fmla="*/ 2147483647 w 198"/>
              <a:gd name="T9" fmla="*/ 2147483647 h 217"/>
              <a:gd name="T10" fmla="*/ 2147483647 w 198"/>
              <a:gd name="T11" fmla="*/ 2147483647 h 217"/>
              <a:gd name="T12" fmla="*/ 2147483647 w 198"/>
              <a:gd name="T13" fmla="*/ 2147483647 h 217"/>
              <a:gd name="T14" fmla="*/ 2147483647 w 198"/>
              <a:gd name="T15" fmla="*/ 2147483647 h 217"/>
              <a:gd name="T16" fmla="*/ 2147483647 w 198"/>
              <a:gd name="T17" fmla="*/ 2147483647 h 217"/>
              <a:gd name="T18" fmla="*/ 2147483647 w 198"/>
              <a:gd name="T19" fmla="*/ 2147483647 h 217"/>
              <a:gd name="T20" fmla="*/ 2147483647 w 198"/>
              <a:gd name="T21" fmla="*/ 2147483647 h 217"/>
              <a:gd name="T22" fmla="*/ 2147483647 w 198"/>
              <a:gd name="T23" fmla="*/ 2147483647 h 217"/>
              <a:gd name="T24" fmla="*/ 2147483647 w 198"/>
              <a:gd name="T25" fmla="*/ 2147483647 h 217"/>
              <a:gd name="T26" fmla="*/ 2147483647 w 198"/>
              <a:gd name="T27" fmla="*/ 0 h 2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8"/>
              <a:gd name="T43" fmla="*/ 0 h 217"/>
              <a:gd name="T44" fmla="*/ 198 w 198"/>
              <a:gd name="T45" fmla="*/ 217 h 2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8" h="217">
                <a:moveTo>
                  <a:pt x="114" y="0"/>
                </a:moveTo>
                <a:cubicBezTo>
                  <a:pt x="106" y="2"/>
                  <a:pt x="97" y="2"/>
                  <a:pt x="90" y="6"/>
                </a:cubicBezTo>
                <a:cubicBezTo>
                  <a:pt x="77" y="12"/>
                  <a:pt x="54" y="30"/>
                  <a:pt x="54" y="30"/>
                </a:cubicBezTo>
                <a:cubicBezTo>
                  <a:pt x="28" y="69"/>
                  <a:pt x="12" y="85"/>
                  <a:pt x="0" y="132"/>
                </a:cubicBezTo>
                <a:cubicBezTo>
                  <a:pt x="4" y="144"/>
                  <a:pt x="10" y="156"/>
                  <a:pt x="12" y="168"/>
                </a:cubicBezTo>
                <a:cubicBezTo>
                  <a:pt x="14" y="180"/>
                  <a:pt x="7" y="200"/>
                  <a:pt x="18" y="204"/>
                </a:cubicBezTo>
                <a:cubicBezTo>
                  <a:pt x="54" y="217"/>
                  <a:pt x="94" y="208"/>
                  <a:pt x="132" y="210"/>
                </a:cubicBezTo>
                <a:cubicBezTo>
                  <a:pt x="144" y="174"/>
                  <a:pt x="127" y="206"/>
                  <a:pt x="168" y="186"/>
                </a:cubicBezTo>
                <a:cubicBezTo>
                  <a:pt x="180" y="180"/>
                  <a:pt x="191" y="160"/>
                  <a:pt x="198" y="150"/>
                </a:cubicBezTo>
                <a:cubicBezTo>
                  <a:pt x="194" y="144"/>
                  <a:pt x="191" y="137"/>
                  <a:pt x="186" y="132"/>
                </a:cubicBezTo>
                <a:cubicBezTo>
                  <a:pt x="181" y="127"/>
                  <a:pt x="173" y="126"/>
                  <a:pt x="168" y="120"/>
                </a:cubicBezTo>
                <a:cubicBezTo>
                  <a:pt x="164" y="115"/>
                  <a:pt x="165" y="108"/>
                  <a:pt x="162" y="102"/>
                </a:cubicBezTo>
                <a:cubicBezTo>
                  <a:pt x="154" y="85"/>
                  <a:pt x="145" y="79"/>
                  <a:pt x="132" y="66"/>
                </a:cubicBezTo>
                <a:cubicBezTo>
                  <a:pt x="123" y="38"/>
                  <a:pt x="114" y="32"/>
                  <a:pt x="114" y="0"/>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62" name="Freeform 33"/>
          <p:cNvSpPr>
            <a:spLocks/>
          </p:cNvSpPr>
          <p:nvPr/>
        </p:nvSpPr>
        <p:spPr bwMode="auto">
          <a:xfrm>
            <a:off x="3868738" y="4829175"/>
            <a:ext cx="444500" cy="285750"/>
          </a:xfrm>
          <a:custGeom>
            <a:avLst/>
            <a:gdLst>
              <a:gd name="T0" fmla="*/ 2147483647 w 210"/>
              <a:gd name="T1" fmla="*/ 2147483647 h 240"/>
              <a:gd name="T2" fmla="*/ 2147483647 w 210"/>
              <a:gd name="T3" fmla="*/ 2147483647 h 240"/>
              <a:gd name="T4" fmla="*/ 0 w 210"/>
              <a:gd name="T5" fmla="*/ 2147483647 h 240"/>
              <a:gd name="T6" fmla="*/ 2147483647 w 210"/>
              <a:gd name="T7" fmla="*/ 2147483647 h 240"/>
              <a:gd name="T8" fmla="*/ 2147483647 w 210"/>
              <a:gd name="T9" fmla="*/ 2147483647 h 240"/>
              <a:gd name="T10" fmla="*/ 2147483647 w 210"/>
              <a:gd name="T11" fmla="*/ 2147483647 h 240"/>
              <a:gd name="T12" fmla="*/ 0 60000 65536"/>
              <a:gd name="T13" fmla="*/ 0 60000 65536"/>
              <a:gd name="T14" fmla="*/ 0 60000 65536"/>
              <a:gd name="T15" fmla="*/ 0 60000 65536"/>
              <a:gd name="T16" fmla="*/ 0 60000 65536"/>
              <a:gd name="T17" fmla="*/ 0 60000 65536"/>
              <a:gd name="T18" fmla="*/ 0 w 210"/>
              <a:gd name="T19" fmla="*/ 0 h 240"/>
              <a:gd name="T20" fmla="*/ 210 w 210"/>
              <a:gd name="T21" fmla="*/ 240 h 240"/>
            </a:gdLst>
            <a:ahLst/>
            <a:cxnLst>
              <a:cxn ang="T12">
                <a:pos x="T0" y="T1"/>
              </a:cxn>
              <a:cxn ang="T13">
                <a:pos x="T2" y="T3"/>
              </a:cxn>
              <a:cxn ang="T14">
                <a:pos x="T4" y="T5"/>
              </a:cxn>
              <a:cxn ang="T15">
                <a:pos x="T6" y="T7"/>
              </a:cxn>
              <a:cxn ang="T16">
                <a:pos x="T8" y="T9"/>
              </a:cxn>
              <a:cxn ang="T17">
                <a:pos x="T10" y="T11"/>
              </a:cxn>
            </a:cxnLst>
            <a:rect l="T18" t="T19" r="T20" b="T21"/>
            <a:pathLst>
              <a:path w="210" h="240">
                <a:moveTo>
                  <a:pt x="162" y="42"/>
                </a:moveTo>
                <a:cubicBezTo>
                  <a:pt x="77" y="110"/>
                  <a:pt x="210" y="0"/>
                  <a:pt x="84" y="126"/>
                </a:cubicBezTo>
                <a:cubicBezTo>
                  <a:pt x="55" y="155"/>
                  <a:pt x="23" y="176"/>
                  <a:pt x="0" y="210"/>
                </a:cubicBezTo>
                <a:cubicBezTo>
                  <a:pt x="21" y="214"/>
                  <a:pt x="52" y="231"/>
                  <a:pt x="66" y="234"/>
                </a:cubicBezTo>
                <a:cubicBezTo>
                  <a:pt x="92" y="239"/>
                  <a:pt x="118" y="238"/>
                  <a:pt x="144" y="240"/>
                </a:cubicBezTo>
                <a:cubicBezTo>
                  <a:pt x="197" y="170"/>
                  <a:pt x="162" y="226"/>
                  <a:pt x="162" y="42"/>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63" name="Freeform 34"/>
          <p:cNvSpPr>
            <a:spLocks/>
          </p:cNvSpPr>
          <p:nvPr/>
        </p:nvSpPr>
        <p:spPr bwMode="auto">
          <a:xfrm>
            <a:off x="4375150" y="4686300"/>
            <a:ext cx="750888" cy="260350"/>
          </a:xfrm>
          <a:custGeom>
            <a:avLst/>
            <a:gdLst>
              <a:gd name="T0" fmla="*/ 2147483647 w 355"/>
              <a:gd name="T1" fmla="*/ 0 h 219"/>
              <a:gd name="T2" fmla="*/ 2147483647 w 355"/>
              <a:gd name="T3" fmla="*/ 2147483647 h 219"/>
              <a:gd name="T4" fmla="*/ 2147483647 w 355"/>
              <a:gd name="T5" fmla="*/ 2147483647 h 219"/>
              <a:gd name="T6" fmla="*/ 2147483647 w 355"/>
              <a:gd name="T7" fmla="*/ 2147483647 h 219"/>
              <a:gd name="T8" fmla="*/ 2147483647 w 355"/>
              <a:gd name="T9" fmla="*/ 2147483647 h 219"/>
              <a:gd name="T10" fmla="*/ 2147483647 w 355"/>
              <a:gd name="T11" fmla="*/ 2147483647 h 219"/>
              <a:gd name="T12" fmla="*/ 2147483647 w 355"/>
              <a:gd name="T13" fmla="*/ 2147483647 h 219"/>
              <a:gd name="T14" fmla="*/ 2147483647 w 355"/>
              <a:gd name="T15" fmla="*/ 2147483647 h 219"/>
              <a:gd name="T16" fmla="*/ 2147483647 w 355"/>
              <a:gd name="T17" fmla="*/ 2147483647 h 219"/>
              <a:gd name="T18" fmla="*/ 2147483647 w 355"/>
              <a:gd name="T19" fmla="*/ 0 h 2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5"/>
              <a:gd name="T31" fmla="*/ 0 h 219"/>
              <a:gd name="T32" fmla="*/ 355 w 355"/>
              <a:gd name="T33" fmla="*/ 219 h 2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5" h="219">
                <a:moveTo>
                  <a:pt x="13" y="0"/>
                </a:moveTo>
                <a:cubicBezTo>
                  <a:pt x="11" y="60"/>
                  <a:pt x="0" y="120"/>
                  <a:pt x="7" y="180"/>
                </a:cubicBezTo>
                <a:cubicBezTo>
                  <a:pt x="8" y="191"/>
                  <a:pt x="27" y="189"/>
                  <a:pt x="37" y="192"/>
                </a:cubicBezTo>
                <a:cubicBezTo>
                  <a:pt x="74" y="203"/>
                  <a:pt x="113" y="210"/>
                  <a:pt x="151" y="216"/>
                </a:cubicBezTo>
                <a:cubicBezTo>
                  <a:pt x="205" y="214"/>
                  <a:pt x="260" y="219"/>
                  <a:pt x="313" y="210"/>
                </a:cubicBezTo>
                <a:cubicBezTo>
                  <a:pt x="321" y="209"/>
                  <a:pt x="315" y="193"/>
                  <a:pt x="319" y="186"/>
                </a:cubicBezTo>
                <a:cubicBezTo>
                  <a:pt x="329" y="165"/>
                  <a:pt x="355" y="126"/>
                  <a:pt x="355" y="126"/>
                </a:cubicBezTo>
                <a:cubicBezTo>
                  <a:pt x="306" y="110"/>
                  <a:pt x="262" y="88"/>
                  <a:pt x="211" y="78"/>
                </a:cubicBezTo>
                <a:cubicBezTo>
                  <a:pt x="164" y="55"/>
                  <a:pt x="112" y="42"/>
                  <a:pt x="61" y="30"/>
                </a:cubicBezTo>
                <a:cubicBezTo>
                  <a:pt x="14" y="19"/>
                  <a:pt x="23" y="31"/>
                  <a:pt x="13" y="0"/>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64" name="Freeform 35"/>
          <p:cNvSpPr>
            <a:spLocks/>
          </p:cNvSpPr>
          <p:nvPr/>
        </p:nvSpPr>
        <p:spPr bwMode="auto">
          <a:xfrm>
            <a:off x="8313738" y="4337050"/>
            <a:ext cx="660400" cy="400050"/>
          </a:xfrm>
          <a:custGeom>
            <a:avLst/>
            <a:gdLst>
              <a:gd name="T0" fmla="*/ 2147483647 w 312"/>
              <a:gd name="T1" fmla="*/ 2147483647 h 335"/>
              <a:gd name="T2" fmla="*/ 2147483647 w 312"/>
              <a:gd name="T3" fmla="*/ 2147483647 h 335"/>
              <a:gd name="T4" fmla="*/ 2147483647 w 312"/>
              <a:gd name="T5" fmla="*/ 2147483647 h 335"/>
              <a:gd name="T6" fmla="*/ 0 w 312"/>
              <a:gd name="T7" fmla="*/ 2147483647 h 335"/>
              <a:gd name="T8" fmla="*/ 2147483647 w 312"/>
              <a:gd name="T9" fmla="*/ 2147483647 h 335"/>
              <a:gd name="T10" fmla="*/ 2147483647 w 312"/>
              <a:gd name="T11" fmla="*/ 2147483647 h 335"/>
              <a:gd name="T12" fmla="*/ 2147483647 w 312"/>
              <a:gd name="T13" fmla="*/ 2147483647 h 335"/>
              <a:gd name="T14" fmla="*/ 2147483647 w 312"/>
              <a:gd name="T15" fmla="*/ 2147483647 h 335"/>
              <a:gd name="T16" fmla="*/ 2147483647 w 312"/>
              <a:gd name="T17" fmla="*/ 2147483647 h 335"/>
              <a:gd name="T18" fmla="*/ 2147483647 w 312"/>
              <a:gd name="T19" fmla="*/ 2147483647 h 335"/>
              <a:gd name="T20" fmla="*/ 2147483647 w 312"/>
              <a:gd name="T21" fmla="*/ 2147483647 h 335"/>
              <a:gd name="T22" fmla="*/ 2147483647 w 312"/>
              <a:gd name="T23" fmla="*/ 2147483647 h 335"/>
              <a:gd name="T24" fmla="*/ 2147483647 w 312"/>
              <a:gd name="T25" fmla="*/ 2147483647 h 335"/>
              <a:gd name="T26" fmla="*/ 2147483647 w 312"/>
              <a:gd name="T27" fmla="*/ 2147483647 h 335"/>
              <a:gd name="T28" fmla="*/ 2147483647 w 312"/>
              <a:gd name="T29" fmla="*/ 2147483647 h 335"/>
              <a:gd name="T30" fmla="*/ 2147483647 w 312"/>
              <a:gd name="T31" fmla="*/ 2147483647 h 3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12"/>
              <a:gd name="T49" fmla="*/ 0 h 335"/>
              <a:gd name="T50" fmla="*/ 312 w 312"/>
              <a:gd name="T51" fmla="*/ 335 h 33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12" h="335">
                <a:moveTo>
                  <a:pt x="156" y="23"/>
                </a:moveTo>
                <a:cubicBezTo>
                  <a:pt x="127" y="13"/>
                  <a:pt x="81" y="27"/>
                  <a:pt x="54" y="29"/>
                </a:cubicBezTo>
                <a:cubicBezTo>
                  <a:pt x="50" y="31"/>
                  <a:pt x="16" y="47"/>
                  <a:pt x="12" y="53"/>
                </a:cubicBezTo>
                <a:cubicBezTo>
                  <a:pt x="5" y="64"/>
                  <a:pt x="0" y="89"/>
                  <a:pt x="0" y="89"/>
                </a:cubicBezTo>
                <a:cubicBezTo>
                  <a:pt x="4" y="103"/>
                  <a:pt x="9" y="117"/>
                  <a:pt x="12" y="131"/>
                </a:cubicBezTo>
                <a:cubicBezTo>
                  <a:pt x="15" y="143"/>
                  <a:pt x="11" y="157"/>
                  <a:pt x="18" y="167"/>
                </a:cubicBezTo>
                <a:cubicBezTo>
                  <a:pt x="26" y="179"/>
                  <a:pt x="54" y="191"/>
                  <a:pt x="54" y="191"/>
                </a:cubicBezTo>
                <a:cubicBezTo>
                  <a:pt x="61" y="211"/>
                  <a:pt x="77" y="225"/>
                  <a:pt x="84" y="245"/>
                </a:cubicBezTo>
                <a:cubicBezTo>
                  <a:pt x="86" y="251"/>
                  <a:pt x="86" y="259"/>
                  <a:pt x="90" y="263"/>
                </a:cubicBezTo>
                <a:cubicBezTo>
                  <a:pt x="95" y="268"/>
                  <a:pt x="150" y="291"/>
                  <a:pt x="156" y="293"/>
                </a:cubicBezTo>
                <a:cubicBezTo>
                  <a:pt x="164" y="306"/>
                  <a:pt x="181" y="335"/>
                  <a:pt x="198" y="335"/>
                </a:cubicBezTo>
                <a:cubicBezTo>
                  <a:pt x="209" y="335"/>
                  <a:pt x="216" y="320"/>
                  <a:pt x="222" y="311"/>
                </a:cubicBezTo>
                <a:cubicBezTo>
                  <a:pt x="246" y="277"/>
                  <a:pt x="252" y="245"/>
                  <a:pt x="288" y="221"/>
                </a:cubicBezTo>
                <a:cubicBezTo>
                  <a:pt x="293" y="191"/>
                  <a:pt x="303" y="171"/>
                  <a:pt x="312" y="143"/>
                </a:cubicBezTo>
                <a:cubicBezTo>
                  <a:pt x="286" y="99"/>
                  <a:pt x="255" y="64"/>
                  <a:pt x="210" y="41"/>
                </a:cubicBezTo>
                <a:cubicBezTo>
                  <a:pt x="192" y="32"/>
                  <a:pt x="168" y="0"/>
                  <a:pt x="156" y="23"/>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65" name="Freeform 36"/>
          <p:cNvSpPr>
            <a:spLocks/>
          </p:cNvSpPr>
          <p:nvPr/>
        </p:nvSpPr>
        <p:spPr bwMode="auto">
          <a:xfrm>
            <a:off x="3767138" y="4170363"/>
            <a:ext cx="900112" cy="387350"/>
          </a:xfrm>
          <a:custGeom>
            <a:avLst/>
            <a:gdLst>
              <a:gd name="T0" fmla="*/ 2147483647 w 425"/>
              <a:gd name="T1" fmla="*/ 2147483647 h 325"/>
              <a:gd name="T2" fmla="*/ 2147483647 w 425"/>
              <a:gd name="T3" fmla="*/ 2147483647 h 325"/>
              <a:gd name="T4" fmla="*/ 0 w 425"/>
              <a:gd name="T5" fmla="*/ 2147483647 h 325"/>
              <a:gd name="T6" fmla="*/ 2147483647 w 425"/>
              <a:gd name="T7" fmla="*/ 2147483647 h 325"/>
              <a:gd name="T8" fmla="*/ 2147483647 w 425"/>
              <a:gd name="T9" fmla="*/ 2147483647 h 325"/>
              <a:gd name="T10" fmla="*/ 2147483647 w 425"/>
              <a:gd name="T11" fmla="*/ 2147483647 h 325"/>
              <a:gd name="T12" fmla="*/ 2147483647 w 425"/>
              <a:gd name="T13" fmla="*/ 2147483647 h 325"/>
              <a:gd name="T14" fmla="*/ 2147483647 w 425"/>
              <a:gd name="T15" fmla="*/ 2147483647 h 325"/>
              <a:gd name="T16" fmla="*/ 0 60000 65536"/>
              <a:gd name="T17" fmla="*/ 0 60000 65536"/>
              <a:gd name="T18" fmla="*/ 0 60000 65536"/>
              <a:gd name="T19" fmla="*/ 0 60000 65536"/>
              <a:gd name="T20" fmla="*/ 0 60000 65536"/>
              <a:gd name="T21" fmla="*/ 0 60000 65536"/>
              <a:gd name="T22" fmla="*/ 0 60000 65536"/>
              <a:gd name="T23" fmla="*/ 0 60000 65536"/>
              <a:gd name="T24" fmla="*/ 0 w 425"/>
              <a:gd name="T25" fmla="*/ 0 h 325"/>
              <a:gd name="T26" fmla="*/ 425 w 425"/>
              <a:gd name="T27" fmla="*/ 325 h 3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5" h="325">
                <a:moveTo>
                  <a:pt x="60" y="223"/>
                </a:moveTo>
                <a:cubicBezTo>
                  <a:pt x="51" y="180"/>
                  <a:pt x="31" y="134"/>
                  <a:pt x="6" y="97"/>
                </a:cubicBezTo>
                <a:cubicBezTo>
                  <a:pt x="4" y="89"/>
                  <a:pt x="0" y="73"/>
                  <a:pt x="0" y="73"/>
                </a:cubicBezTo>
                <a:cubicBezTo>
                  <a:pt x="178" y="44"/>
                  <a:pt x="259" y="0"/>
                  <a:pt x="396" y="91"/>
                </a:cubicBezTo>
                <a:cubicBezTo>
                  <a:pt x="425" y="179"/>
                  <a:pt x="418" y="225"/>
                  <a:pt x="360" y="295"/>
                </a:cubicBezTo>
                <a:cubicBezTo>
                  <a:pt x="355" y="301"/>
                  <a:pt x="354" y="310"/>
                  <a:pt x="348" y="313"/>
                </a:cubicBezTo>
                <a:cubicBezTo>
                  <a:pt x="326" y="324"/>
                  <a:pt x="282" y="325"/>
                  <a:pt x="258" y="325"/>
                </a:cubicBezTo>
                <a:lnTo>
                  <a:pt x="60" y="223"/>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66" name="Freeform 37"/>
          <p:cNvSpPr>
            <a:spLocks/>
          </p:cNvSpPr>
          <p:nvPr/>
        </p:nvSpPr>
        <p:spPr bwMode="auto">
          <a:xfrm>
            <a:off x="3511550" y="4238625"/>
            <a:ext cx="420688" cy="336550"/>
          </a:xfrm>
          <a:custGeom>
            <a:avLst/>
            <a:gdLst>
              <a:gd name="T0" fmla="*/ 2147483647 w 199"/>
              <a:gd name="T1" fmla="*/ 2147483647 h 283"/>
              <a:gd name="T2" fmla="*/ 2147483647 w 199"/>
              <a:gd name="T3" fmla="*/ 2147483647 h 283"/>
              <a:gd name="T4" fmla="*/ 2147483647 w 199"/>
              <a:gd name="T5" fmla="*/ 2147483647 h 283"/>
              <a:gd name="T6" fmla="*/ 2147483647 w 199"/>
              <a:gd name="T7" fmla="*/ 2147483647 h 283"/>
              <a:gd name="T8" fmla="*/ 2147483647 w 199"/>
              <a:gd name="T9" fmla="*/ 2147483647 h 283"/>
              <a:gd name="T10" fmla="*/ 2147483647 w 199"/>
              <a:gd name="T11" fmla="*/ 2147483647 h 283"/>
              <a:gd name="T12" fmla="*/ 2147483647 w 199"/>
              <a:gd name="T13" fmla="*/ 2147483647 h 283"/>
              <a:gd name="T14" fmla="*/ 2147483647 w 199"/>
              <a:gd name="T15" fmla="*/ 2147483647 h 283"/>
              <a:gd name="T16" fmla="*/ 2147483647 w 199"/>
              <a:gd name="T17" fmla="*/ 2147483647 h 283"/>
              <a:gd name="T18" fmla="*/ 2147483647 w 199"/>
              <a:gd name="T19" fmla="*/ 2147483647 h 2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9"/>
              <a:gd name="T31" fmla="*/ 0 h 283"/>
              <a:gd name="T32" fmla="*/ 199 w 199"/>
              <a:gd name="T33" fmla="*/ 283 h 28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9" h="283">
                <a:moveTo>
                  <a:pt x="1" y="64"/>
                </a:moveTo>
                <a:cubicBezTo>
                  <a:pt x="3" y="98"/>
                  <a:pt x="0" y="133"/>
                  <a:pt x="7" y="166"/>
                </a:cubicBezTo>
                <a:cubicBezTo>
                  <a:pt x="9" y="174"/>
                  <a:pt x="20" y="177"/>
                  <a:pt x="25" y="184"/>
                </a:cubicBezTo>
                <a:cubicBezTo>
                  <a:pt x="36" y="199"/>
                  <a:pt x="55" y="232"/>
                  <a:pt x="55" y="232"/>
                </a:cubicBezTo>
                <a:cubicBezTo>
                  <a:pt x="57" y="244"/>
                  <a:pt x="51" y="261"/>
                  <a:pt x="61" y="268"/>
                </a:cubicBezTo>
                <a:cubicBezTo>
                  <a:pt x="85" y="283"/>
                  <a:pt x="118" y="273"/>
                  <a:pt x="145" y="280"/>
                </a:cubicBezTo>
                <a:cubicBezTo>
                  <a:pt x="155" y="251"/>
                  <a:pt x="184" y="237"/>
                  <a:pt x="199" y="208"/>
                </a:cubicBezTo>
                <a:cubicBezTo>
                  <a:pt x="194" y="167"/>
                  <a:pt x="188" y="133"/>
                  <a:pt x="175" y="94"/>
                </a:cubicBezTo>
                <a:cubicBezTo>
                  <a:pt x="162" y="0"/>
                  <a:pt x="182" y="45"/>
                  <a:pt x="7" y="58"/>
                </a:cubicBezTo>
                <a:cubicBezTo>
                  <a:pt x="4" y="58"/>
                  <a:pt x="3" y="62"/>
                  <a:pt x="1" y="64"/>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67" name="Freeform 38"/>
          <p:cNvSpPr>
            <a:spLocks/>
          </p:cNvSpPr>
          <p:nvPr/>
        </p:nvSpPr>
        <p:spPr bwMode="auto">
          <a:xfrm>
            <a:off x="4579938" y="4197351"/>
            <a:ext cx="557212" cy="392113"/>
          </a:xfrm>
          <a:custGeom>
            <a:avLst/>
            <a:gdLst>
              <a:gd name="T0" fmla="*/ 2147483647 w 263"/>
              <a:gd name="T1" fmla="*/ 2147483647 h 330"/>
              <a:gd name="T2" fmla="*/ 2147483647 w 263"/>
              <a:gd name="T3" fmla="*/ 2147483647 h 330"/>
              <a:gd name="T4" fmla="*/ 2147483647 w 263"/>
              <a:gd name="T5" fmla="*/ 2147483647 h 330"/>
              <a:gd name="T6" fmla="*/ 0 w 263"/>
              <a:gd name="T7" fmla="*/ 2147483647 h 330"/>
              <a:gd name="T8" fmla="*/ 2147483647 w 263"/>
              <a:gd name="T9" fmla="*/ 2147483647 h 330"/>
              <a:gd name="T10" fmla="*/ 2147483647 w 263"/>
              <a:gd name="T11" fmla="*/ 2147483647 h 330"/>
              <a:gd name="T12" fmla="*/ 2147483647 w 263"/>
              <a:gd name="T13" fmla="*/ 2147483647 h 330"/>
              <a:gd name="T14" fmla="*/ 2147483647 w 263"/>
              <a:gd name="T15" fmla="*/ 2147483647 h 330"/>
              <a:gd name="T16" fmla="*/ 2147483647 w 263"/>
              <a:gd name="T17" fmla="*/ 2147483647 h 330"/>
              <a:gd name="T18" fmla="*/ 2147483647 w 263"/>
              <a:gd name="T19" fmla="*/ 2147483647 h 330"/>
              <a:gd name="T20" fmla="*/ 2147483647 w 263"/>
              <a:gd name="T21" fmla="*/ 2147483647 h 330"/>
              <a:gd name="T22" fmla="*/ 2147483647 w 263"/>
              <a:gd name="T23" fmla="*/ 2147483647 h 3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63"/>
              <a:gd name="T37" fmla="*/ 0 h 330"/>
              <a:gd name="T38" fmla="*/ 263 w 263"/>
              <a:gd name="T39" fmla="*/ 330 h 3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63" h="330">
                <a:moveTo>
                  <a:pt x="42" y="15"/>
                </a:moveTo>
                <a:cubicBezTo>
                  <a:pt x="35" y="57"/>
                  <a:pt x="27" y="96"/>
                  <a:pt x="60" y="129"/>
                </a:cubicBezTo>
                <a:cubicBezTo>
                  <a:pt x="73" y="167"/>
                  <a:pt x="27" y="210"/>
                  <a:pt x="18" y="249"/>
                </a:cubicBezTo>
                <a:cubicBezTo>
                  <a:pt x="7" y="298"/>
                  <a:pt x="21" y="272"/>
                  <a:pt x="0" y="303"/>
                </a:cubicBezTo>
                <a:cubicBezTo>
                  <a:pt x="18" y="307"/>
                  <a:pt x="36" y="310"/>
                  <a:pt x="54" y="315"/>
                </a:cubicBezTo>
                <a:cubicBezTo>
                  <a:pt x="66" y="318"/>
                  <a:pt x="90" y="327"/>
                  <a:pt x="90" y="327"/>
                </a:cubicBezTo>
                <a:cubicBezTo>
                  <a:pt x="192" y="316"/>
                  <a:pt x="105" y="330"/>
                  <a:pt x="174" y="309"/>
                </a:cubicBezTo>
                <a:cubicBezTo>
                  <a:pt x="190" y="304"/>
                  <a:pt x="222" y="297"/>
                  <a:pt x="222" y="297"/>
                </a:cubicBezTo>
                <a:cubicBezTo>
                  <a:pt x="263" y="266"/>
                  <a:pt x="242" y="294"/>
                  <a:pt x="240" y="261"/>
                </a:cubicBezTo>
                <a:cubicBezTo>
                  <a:pt x="236" y="193"/>
                  <a:pt x="247" y="124"/>
                  <a:pt x="234" y="57"/>
                </a:cubicBezTo>
                <a:cubicBezTo>
                  <a:pt x="232" y="44"/>
                  <a:pt x="209" y="46"/>
                  <a:pt x="198" y="39"/>
                </a:cubicBezTo>
                <a:cubicBezTo>
                  <a:pt x="140" y="0"/>
                  <a:pt x="128" y="10"/>
                  <a:pt x="42" y="15"/>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68" name="Freeform 39"/>
          <p:cNvSpPr>
            <a:spLocks/>
          </p:cNvSpPr>
          <p:nvPr/>
        </p:nvSpPr>
        <p:spPr bwMode="auto">
          <a:xfrm>
            <a:off x="8720138" y="4189414"/>
            <a:ext cx="819150" cy="382587"/>
          </a:xfrm>
          <a:custGeom>
            <a:avLst/>
            <a:gdLst>
              <a:gd name="T0" fmla="*/ 2147483647 w 387"/>
              <a:gd name="T1" fmla="*/ 2147483647 h 321"/>
              <a:gd name="T2" fmla="*/ 2147483647 w 387"/>
              <a:gd name="T3" fmla="*/ 2147483647 h 321"/>
              <a:gd name="T4" fmla="*/ 2147483647 w 387"/>
              <a:gd name="T5" fmla="*/ 2147483647 h 321"/>
              <a:gd name="T6" fmla="*/ 2147483647 w 387"/>
              <a:gd name="T7" fmla="*/ 2147483647 h 321"/>
              <a:gd name="T8" fmla="*/ 2147483647 w 387"/>
              <a:gd name="T9" fmla="*/ 2147483647 h 321"/>
              <a:gd name="T10" fmla="*/ 2147483647 w 387"/>
              <a:gd name="T11" fmla="*/ 2147483647 h 321"/>
              <a:gd name="T12" fmla="*/ 2147483647 w 387"/>
              <a:gd name="T13" fmla="*/ 2147483647 h 321"/>
              <a:gd name="T14" fmla="*/ 2147483647 w 387"/>
              <a:gd name="T15" fmla="*/ 2147483647 h 321"/>
              <a:gd name="T16" fmla="*/ 0 w 387"/>
              <a:gd name="T17" fmla="*/ 2147483647 h 321"/>
              <a:gd name="T18" fmla="*/ 2147483647 w 387"/>
              <a:gd name="T19" fmla="*/ 2147483647 h 321"/>
              <a:gd name="T20" fmla="*/ 2147483647 w 387"/>
              <a:gd name="T21" fmla="*/ 2147483647 h 3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7"/>
              <a:gd name="T34" fmla="*/ 0 h 321"/>
              <a:gd name="T35" fmla="*/ 387 w 387"/>
              <a:gd name="T36" fmla="*/ 321 h 3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7" h="321">
                <a:moveTo>
                  <a:pt x="42" y="27"/>
                </a:moveTo>
                <a:cubicBezTo>
                  <a:pt x="117" y="33"/>
                  <a:pt x="134" y="24"/>
                  <a:pt x="204" y="15"/>
                </a:cubicBezTo>
                <a:cubicBezTo>
                  <a:pt x="313" y="20"/>
                  <a:pt x="315" y="0"/>
                  <a:pt x="372" y="57"/>
                </a:cubicBezTo>
                <a:cubicBezTo>
                  <a:pt x="387" y="133"/>
                  <a:pt x="362" y="179"/>
                  <a:pt x="336" y="243"/>
                </a:cubicBezTo>
                <a:cubicBezTo>
                  <a:pt x="350" y="272"/>
                  <a:pt x="356" y="289"/>
                  <a:pt x="348" y="321"/>
                </a:cubicBezTo>
                <a:cubicBezTo>
                  <a:pt x="302" y="306"/>
                  <a:pt x="252" y="298"/>
                  <a:pt x="204" y="291"/>
                </a:cubicBezTo>
                <a:cubicBezTo>
                  <a:pt x="166" y="272"/>
                  <a:pt x="140" y="247"/>
                  <a:pt x="108" y="219"/>
                </a:cubicBezTo>
                <a:cubicBezTo>
                  <a:pt x="83" y="197"/>
                  <a:pt x="69" y="197"/>
                  <a:pt x="48" y="165"/>
                </a:cubicBezTo>
                <a:cubicBezTo>
                  <a:pt x="29" y="136"/>
                  <a:pt x="19" y="104"/>
                  <a:pt x="0" y="75"/>
                </a:cubicBezTo>
                <a:cubicBezTo>
                  <a:pt x="13" y="36"/>
                  <a:pt x="29" y="72"/>
                  <a:pt x="42" y="33"/>
                </a:cubicBezTo>
                <a:cubicBezTo>
                  <a:pt x="35" y="11"/>
                  <a:pt x="33" y="9"/>
                  <a:pt x="42" y="27"/>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69" name="Freeform 40"/>
          <p:cNvSpPr>
            <a:spLocks/>
          </p:cNvSpPr>
          <p:nvPr/>
        </p:nvSpPr>
        <p:spPr bwMode="auto">
          <a:xfrm>
            <a:off x="4300538" y="4900614"/>
            <a:ext cx="355600" cy="314325"/>
          </a:xfrm>
          <a:custGeom>
            <a:avLst/>
            <a:gdLst>
              <a:gd name="T0" fmla="*/ 0 w 168"/>
              <a:gd name="T1" fmla="*/ 0 h 264"/>
              <a:gd name="T2" fmla="*/ 0 w 168"/>
              <a:gd name="T3" fmla="*/ 2147483647 h 264"/>
              <a:gd name="T4" fmla="*/ 2147483647 w 168"/>
              <a:gd name="T5" fmla="*/ 2147483647 h 264"/>
              <a:gd name="T6" fmla="*/ 2147483647 w 168"/>
              <a:gd name="T7" fmla="*/ 2147483647 h 264"/>
              <a:gd name="T8" fmla="*/ 2147483647 w 168"/>
              <a:gd name="T9" fmla="*/ 2147483647 h 264"/>
              <a:gd name="T10" fmla="*/ 2147483647 w 168"/>
              <a:gd name="T11" fmla="*/ 2147483647 h 264"/>
              <a:gd name="T12" fmla="*/ 0 w 168"/>
              <a:gd name="T13" fmla="*/ 0 h 264"/>
              <a:gd name="T14" fmla="*/ 0 60000 65536"/>
              <a:gd name="T15" fmla="*/ 0 60000 65536"/>
              <a:gd name="T16" fmla="*/ 0 60000 65536"/>
              <a:gd name="T17" fmla="*/ 0 60000 65536"/>
              <a:gd name="T18" fmla="*/ 0 60000 65536"/>
              <a:gd name="T19" fmla="*/ 0 60000 65536"/>
              <a:gd name="T20" fmla="*/ 0 60000 65536"/>
              <a:gd name="T21" fmla="*/ 0 w 168"/>
              <a:gd name="T22" fmla="*/ 0 h 264"/>
              <a:gd name="T23" fmla="*/ 168 w 168"/>
              <a:gd name="T24" fmla="*/ 264 h 2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8" h="264">
                <a:moveTo>
                  <a:pt x="0" y="0"/>
                </a:moveTo>
                <a:cubicBezTo>
                  <a:pt x="9" y="62"/>
                  <a:pt x="21" y="117"/>
                  <a:pt x="0" y="180"/>
                </a:cubicBezTo>
                <a:cubicBezTo>
                  <a:pt x="5" y="221"/>
                  <a:pt x="2" y="242"/>
                  <a:pt x="36" y="264"/>
                </a:cubicBezTo>
                <a:cubicBezTo>
                  <a:pt x="83" y="259"/>
                  <a:pt x="128" y="260"/>
                  <a:pt x="168" y="234"/>
                </a:cubicBezTo>
                <a:cubicBezTo>
                  <a:pt x="164" y="174"/>
                  <a:pt x="165" y="113"/>
                  <a:pt x="156" y="54"/>
                </a:cubicBezTo>
                <a:cubicBezTo>
                  <a:pt x="154" y="38"/>
                  <a:pt x="129" y="36"/>
                  <a:pt x="114" y="30"/>
                </a:cubicBezTo>
                <a:cubicBezTo>
                  <a:pt x="79" y="15"/>
                  <a:pt x="36" y="12"/>
                  <a:pt x="0" y="0"/>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70" name="Freeform 41"/>
          <p:cNvSpPr>
            <a:spLocks/>
          </p:cNvSpPr>
          <p:nvPr/>
        </p:nvSpPr>
        <p:spPr bwMode="auto">
          <a:xfrm>
            <a:off x="8040688" y="4222751"/>
            <a:ext cx="469900" cy="163513"/>
          </a:xfrm>
          <a:custGeom>
            <a:avLst/>
            <a:gdLst>
              <a:gd name="T0" fmla="*/ 2147483647 w 222"/>
              <a:gd name="T1" fmla="*/ 2147483647 h 138"/>
              <a:gd name="T2" fmla="*/ 2147483647 w 222"/>
              <a:gd name="T3" fmla="*/ 2147483647 h 138"/>
              <a:gd name="T4" fmla="*/ 2147483647 w 222"/>
              <a:gd name="T5" fmla="*/ 2147483647 h 138"/>
              <a:gd name="T6" fmla="*/ 2147483647 w 222"/>
              <a:gd name="T7" fmla="*/ 2147483647 h 138"/>
              <a:gd name="T8" fmla="*/ 2147483647 w 222"/>
              <a:gd name="T9" fmla="*/ 2147483647 h 138"/>
              <a:gd name="T10" fmla="*/ 2147483647 w 222"/>
              <a:gd name="T11" fmla="*/ 2147483647 h 138"/>
              <a:gd name="T12" fmla="*/ 2147483647 w 222"/>
              <a:gd name="T13" fmla="*/ 2147483647 h 138"/>
              <a:gd name="T14" fmla="*/ 2147483647 w 222"/>
              <a:gd name="T15" fmla="*/ 0 h 138"/>
              <a:gd name="T16" fmla="*/ 2147483647 w 222"/>
              <a:gd name="T17" fmla="*/ 2147483647 h 1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2"/>
              <a:gd name="T28" fmla="*/ 0 h 138"/>
              <a:gd name="T29" fmla="*/ 222 w 222"/>
              <a:gd name="T30" fmla="*/ 138 h 1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2" h="138">
                <a:moveTo>
                  <a:pt x="21" y="18"/>
                </a:moveTo>
                <a:cubicBezTo>
                  <a:pt x="18" y="41"/>
                  <a:pt x="0" y="87"/>
                  <a:pt x="21" y="108"/>
                </a:cubicBezTo>
                <a:cubicBezTo>
                  <a:pt x="33" y="120"/>
                  <a:pt x="51" y="126"/>
                  <a:pt x="63" y="138"/>
                </a:cubicBezTo>
                <a:cubicBezTo>
                  <a:pt x="104" y="134"/>
                  <a:pt x="143" y="130"/>
                  <a:pt x="183" y="120"/>
                </a:cubicBezTo>
                <a:cubicBezTo>
                  <a:pt x="189" y="116"/>
                  <a:pt x="195" y="111"/>
                  <a:pt x="201" y="108"/>
                </a:cubicBezTo>
                <a:cubicBezTo>
                  <a:pt x="207" y="105"/>
                  <a:pt x="216" y="108"/>
                  <a:pt x="219" y="102"/>
                </a:cubicBezTo>
                <a:cubicBezTo>
                  <a:pt x="222" y="96"/>
                  <a:pt x="214" y="90"/>
                  <a:pt x="213" y="84"/>
                </a:cubicBezTo>
                <a:cubicBezTo>
                  <a:pt x="208" y="62"/>
                  <a:pt x="204" y="21"/>
                  <a:pt x="201" y="0"/>
                </a:cubicBezTo>
                <a:cubicBezTo>
                  <a:pt x="137" y="21"/>
                  <a:pt x="96" y="18"/>
                  <a:pt x="21" y="18"/>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71" name="AutoShape 42"/>
          <p:cNvSpPr>
            <a:spLocks noChangeArrowheads="1"/>
          </p:cNvSpPr>
          <p:nvPr/>
        </p:nvSpPr>
        <p:spPr bwMode="auto">
          <a:xfrm rot="10800000">
            <a:off x="6365876" y="1157289"/>
            <a:ext cx="379413" cy="4695825"/>
          </a:xfrm>
          <a:prstGeom prst="can">
            <a:avLst>
              <a:gd name="adj" fmla="val 20685"/>
            </a:avLst>
          </a:prstGeom>
          <a:solidFill>
            <a:srgbClr val="000000">
              <a:alpha val="76077"/>
            </a:srgbClr>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72" name="Rectangle 43"/>
          <p:cNvSpPr>
            <a:spLocks noChangeArrowheads="1"/>
          </p:cNvSpPr>
          <p:nvPr/>
        </p:nvSpPr>
        <p:spPr bwMode="auto">
          <a:xfrm>
            <a:off x="7000876" y="2741614"/>
            <a:ext cx="487363" cy="2409825"/>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73" name="Rectangle 44"/>
          <p:cNvSpPr>
            <a:spLocks noChangeArrowheads="1"/>
          </p:cNvSpPr>
          <p:nvPr/>
        </p:nvSpPr>
        <p:spPr bwMode="auto">
          <a:xfrm>
            <a:off x="5621338" y="2740026"/>
            <a:ext cx="487362" cy="2416175"/>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74" name="Rectangle 45"/>
          <p:cNvSpPr>
            <a:spLocks noChangeArrowheads="1"/>
          </p:cNvSpPr>
          <p:nvPr/>
        </p:nvSpPr>
        <p:spPr bwMode="auto">
          <a:xfrm>
            <a:off x="6115050" y="1466850"/>
            <a:ext cx="242888" cy="3841750"/>
          </a:xfrm>
          <a:prstGeom prst="rect">
            <a:avLst/>
          </a:prstGeom>
          <a:solidFill>
            <a:srgbClr val="FFFF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75" name="Rectangle 46"/>
          <p:cNvSpPr>
            <a:spLocks noChangeArrowheads="1"/>
          </p:cNvSpPr>
          <p:nvPr/>
        </p:nvSpPr>
        <p:spPr bwMode="auto">
          <a:xfrm>
            <a:off x="6751639" y="1855788"/>
            <a:ext cx="242887" cy="3452812"/>
          </a:xfrm>
          <a:prstGeom prst="rect">
            <a:avLst/>
          </a:prstGeom>
          <a:solidFill>
            <a:srgbClr val="FFFF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76" name="Rectangle 47"/>
          <p:cNvSpPr>
            <a:spLocks noChangeArrowheads="1"/>
          </p:cNvSpPr>
          <p:nvPr/>
        </p:nvSpPr>
        <p:spPr bwMode="auto">
          <a:xfrm>
            <a:off x="5513388" y="2670176"/>
            <a:ext cx="2082800" cy="68263"/>
          </a:xfrm>
          <a:prstGeom prst="rect">
            <a:avLst/>
          </a:prstGeom>
          <a:solidFill>
            <a:srgbClr val="0066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grpSp>
        <p:nvGrpSpPr>
          <p:cNvPr id="22577" name="Group 48"/>
          <p:cNvGrpSpPr>
            <a:grpSpLocks/>
          </p:cNvGrpSpPr>
          <p:nvPr/>
        </p:nvGrpSpPr>
        <p:grpSpPr bwMode="auto">
          <a:xfrm>
            <a:off x="6345238" y="987426"/>
            <a:ext cx="1236662" cy="339725"/>
            <a:chOff x="2094" y="430"/>
            <a:chExt cx="513" cy="211"/>
          </a:xfrm>
        </p:grpSpPr>
        <p:sp>
          <p:nvSpPr>
            <p:cNvPr id="22578" name="Line 49"/>
            <p:cNvSpPr>
              <a:spLocks noChangeShapeType="1"/>
            </p:cNvSpPr>
            <p:nvPr/>
          </p:nvSpPr>
          <p:spPr bwMode="auto">
            <a:xfrm>
              <a:off x="2094" y="527"/>
              <a:ext cx="4" cy="111"/>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79" name="Line 50"/>
            <p:cNvSpPr>
              <a:spLocks noChangeShapeType="1"/>
            </p:cNvSpPr>
            <p:nvPr/>
          </p:nvSpPr>
          <p:spPr bwMode="auto">
            <a:xfrm>
              <a:off x="2190" y="432"/>
              <a:ext cx="417" cy="0"/>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80" name="Line 51"/>
            <p:cNvSpPr>
              <a:spLocks noChangeShapeType="1"/>
            </p:cNvSpPr>
            <p:nvPr/>
          </p:nvSpPr>
          <p:spPr bwMode="auto">
            <a:xfrm>
              <a:off x="2097" y="638"/>
              <a:ext cx="171" cy="0"/>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81" name="Line 52"/>
            <p:cNvSpPr>
              <a:spLocks noChangeShapeType="1"/>
            </p:cNvSpPr>
            <p:nvPr/>
          </p:nvSpPr>
          <p:spPr bwMode="auto">
            <a:xfrm>
              <a:off x="2312" y="600"/>
              <a:ext cx="291" cy="0"/>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82" name="Arc 53"/>
            <p:cNvSpPr>
              <a:spLocks/>
            </p:cNvSpPr>
            <p:nvPr/>
          </p:nvSpPr>
          <p:spPr bwMode="auto">
            <a:xfrm rot="11010211" flipV="1">
              <a:off x="2096" y="430"/>
              <a:ext cx="94" cy="9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rgbClr val="003300"/>
            </a:solidFill>
            <a:ln w="0">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83" name="Arc 54"/>
            <p:cNvSpPr>
              <a:spLocks/>
            </p:cNvSpPr>
            <p:nvPr/>
          </p:nvSpPr>
          <p:spPr bwMode="auto">
            <a:xfrm rot="11010211" flipV="1">
              <a:off x="2269" y="599"/>
              <a:ext cx="40" cy="4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84" name="Line 55"/>
            <p:cNvSpPr>
              <a:spLocks noChangeShapeType="1"/>
            </p:cNvSpPr>
            <p:nvPr/>
          </p:nvSpPr>
          <p:spPr bwMode="auto">
            <a:xfrm>
              <a:off x="2604" y="432"/>
              <a:ext cx="0" cy="170"/>
            </a:xfrm>
            <a:prstGeom prst="line">
              <a:avLst/>
            </a:prstGeom>
            <a:noFill/>
            <a:ln w="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85" name="Rectangle 56"/>
            <p:cNvSpPr>
              <a:spLocks noChangeArrowheads="1"/>
            </p:cNvSpPr>
            <p:nvPr/>
          </p:nvSpPr>
          <p:spPr bwMode="auto">
            <a:xfrm>
              <a:off x="2094" y="525"/>
              <a:ext cx="168" cy="115"/>
            </a:xfrm>
            <a:prstGeom prst="rect">
              <a:avLst/>
            </a:prstGeom>
            <a:solidFill>
              <a:srgbClr val="00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86" name="Rectangle 57"/>
            <p:cNvSpPr>
              <a:spLocks noChangeArrowheads="1"/>
            </p:cNvSpPr>
            <p:nvPr/>
          </p:nvSpPr>
          <p:spPr bwMode="auto">
            <a:xfrm>
              <a:off x="2188" y="434"/>
              <a:ext cx="416" cy="95"/>
            </a:xfrm>
            <a:prstGeom prst="rect">
              <a:avLst/>
            </a:prstGeom>
            <a:solidFill>
              <a:srgbClr val="00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87" name="Rectangle 58"/>
            <p:cNvSpPr>
              <a:spLocks noChangeArrowheads="1"/>
            </p:cNvSpPr>
            <p:nvPr/>
          </p:nvSpPr>
          <p:spPr bwMode="auto">
            <a:xfrm>
              <a:off x="2258" y="527"/>
              <a:ext cx="346" cy="72"/>
            </a:xfrm>
            <a:prstGeom prst="rect">
              <a:avLst/>
            </a:prstGeom>
            <a:solidFill>
              <a:srgbClr val="00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88" name="Freeform 59"/>
            <p:cNvSpPr>
              <a:spLocks/>
            </p:cNvSpPr>
            <p:nvPr/>
          </p:nvSpPr>
          <p:spPr bwMode="auto">
            <a:xfrm>
              <a:off x="2240" y="576"/>
              <a:ext cx="70" cy="62"/>
            </a:xfrm>
            <a:custGeom>
              <a:avLst/>
              <a:gdLst>
                <a:gd name="T0" fmla="*/ 60 w 70"/>
                <a:gd name="T1" fmla="*/ 16 h 62"/>
                <a:gd name="T2" fmla="*/ 40 w 70"/>
                <a:gd name="T3" fmla="*/ 32 h 62"/>
                <a:gd name="T4" fmla="*/ 26 w 70"/>
                <a:gd name="T5" fmla="*/ 62 h 62"/>
                <a:gd name="T6" fmla="*/ 0 w 70"/>
                <a:gd name="T7" fmla="*/ 38 h 62"/>
                <a:gd name="T8" fmla="*/ 18 w 70"/>
                <a:gd name="T9" fmla="*/ 8 h 62"/>
                <a:gd name="T10" fmla="*/ 36 w 70"/>
                <a:gd name="T11" fmla="*/ 2 h 62"/>
                <a:gd name="T12" fmla="*/ 42 w 70"/>
                <a:gd name="T13" fmla="*/ 0 h 62"/>
                <a:gd name="T14" fmla="*/ 60 w 70"/>
                <a:gd name="T15" fmla="*/ 14 h 62"/>
                <a:gd name="T16" fmla="*/ 54 w 70"/>
                <a:gd name="T17" fmla="*/ 16 h 62"/>
                <a:gd name="T18" fmla="*/ 60 w 70"/>
                <a:gd name="T19" fmla="*/ 16 h 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0"/>
                <a:gd name="T31" fmla="*/ 0 h 62"/>
                <a:gd name="T32" fmla="*/ 70 w 70"/>
                <a:gd name="T33" fmla="*/ 62 h 6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0" h="62">
                  <a:moveTo>
                    <a:pt x="60" y="16"/>
                  </a:moveTo>
                  <a:cubicBezTo>
                    <a:pt x="51" y="22"/>
                    <a:pt x="51" y="28"/>
                    <a:pt x="40" y="32"/>
                  </a:cubicBezTo>
                  <a:cubicBezTo>
                    <a:pt x="36" y="43"/>
                    <a:pt x="30" y="51"/>
                    <a:pt x="26" y="62"/>
                  </a:cubicBezTo>
                  <a:cubicBezTo>
                    <a:pt x="9" y="59"/>
                    <a:pt x="5" y="54"/>
                    <a:pt x="0" y="38"/>
                  </a:cubicBezTo>
                  <a:cubicBezTo>
                    <a:pt x="2" y="27"/>
                    <a:pt x="7" y="13"/>
                    <a:pt x="18" y="8"/>
                  </a:cubicBezTo>
                  <a:cubicBezTo>
                    <a:pt x="24" y="5"/>
                    <a:pt x="30" y="4"/>
                    <a:pt x="36" y="2"/>
                  </a:cubicBezTo>
                  <a:cubicBezTo>
                    <a:pt x="38" y="1"/>
                    <a:pt x="42" y="0"/>
                    <a:pt x="42" y="0"/>
                  </a:cubicBezTo>
                  <a:cubicBezTo>
                    <a:pt x="43" y="0"/>
                    <a:pt x="70" y="4"/>
                    <a:pt x="60" y="14"/>
                  </a:cubicBezTo>
                  <a:cubicBezTo>
                    <a:pt x="59" y="15"/>
                    <a:pt x="54" y="14"/>
                    <a:pt x="54" y="16"/>
                  </a:cubicBezTo>
                  <a:cubicBezTo>
                    <a:pt x="54" y="18"/>
                    <a:pt x="58" y="16"/>
                    <a:pt x="60" y="16"/>
                  </a:cubicBezTo>
                  <a:close/>
                </a:path>
              </a:pathLst>
            </a:custGeom>
            <a:solidFill>
              <a:srgbClr val="00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89" name="Freeform 60"/>
            <p:cNvSpPr>
              <a:spLocks/>
            </p:cNvSpPr>
            <p:nvPr/>
          </p:nvSpPr>
          <p:spPr bwMode="auto">
            <a:xfrm>
              <a:off x="2276" y="577"/>
              <a:ext cx="24" cy="52"/>
            </a:xfrm>
            <a:custGeom>
              <a:avLst/>
              <a:gdLst>
                <a:gd name="T0" fmla="*/ 24 w 24"/>
                <a:gd name="T1" fmla="*/ 13 h 52"/>
                <a:gd name="T2" fmla="*/ 6 w 24"/>
                <a:gd name="T3" fmla="*/ 33 h 52"/>
                <a:gd name="T4" fmla="*/ 12 w 24"/>
                <a:gd name="T5" fmla="*/ 15 h 52"/>
                <a:gd name="T6" fmla="*/ 22 w 24"/>
                <a:gd name="T7" fmla="*/ 11 h 52"/>
                <a:gd name="T8" fmla="*/ 24 w 24"/>
                <a:gd name="T9" fmla="*/ 13 h 52"/>
                <a:gd name="T10" fmla="*/ 0 60000 65536"/>
                <a:gd name="T11" fmla="*/ 0 60000 65536"/>
                <a:gd name="T12" fmla="*/ 0 60000 65536"/>
                <a:gd name="T13" fmla="*/ 0 60000 65536"/>
                <a:gd name="T14" fmla="*/ 0 60000 65536"/>
                <a:gd name="T15" fmla="*/ 0 w 24"/>
                <a:gd name="T16" fmla="*/ 0 h 52"/>
                <a:gd name="T17" fmla="*/ 24 w 24"/>
                <a:gd name="T18" fmla="*/ 52 h 52"/>
              </a:gdLst>
              <a:ahLst/>
              <a:cxnLst>
                <a:cxn ang="T10">
                  <a:pos x="T0" y="T1"/>
                </a:cxn>
                <a:cxn ang="T11">
                  <a:pos x="T2" y="T3"/>
                </a:cxn>
                <a:cxn ang="T12">
                  <a:pos x="T4" y="T5"/>
                </a:cxn>
                <a:cxn ang="T13">
                  <a:pos x="T6" y="T7"/>
                </a:cxn>
                <a:cxn ang="T14">
                  <a:pos x="T8" y="T9"/>
                </a:cxn>
              </a:cxnLst>
              <a:rect l="T15" t="T16" r="T17" b="T18"/>
              <a:pathLst>
                <a:path w="24" h="52">
                  <a:moveTo>
                    <a:pt x="24" y="13"/>
                  </a:moveTo>
                  <a:cubicBezTo>
                    <a:pt x="18" y="22"/>
                    <a:pt x="16" y="30"/>
                    <a:pt x="6" y="33"/>
                  </a:cubicBezTo>
                  <a:cubicBezTo>
                    <a:pt x="1" y="52"/>
                    <a:pt x="0" y="23"/>
                    <a:pt x="12" y="15"/>
                  </a:cubicBezTo>
                  <a:cubicBezTo>
                    <a:pt x="15" y="6"/>
                    <a:pt x="16" y="0"/>
                    <a:pt x="22" y="11"/>
                  </a:cubicBezTo>
                  <a:cubicBezTo>
                    <a:pt x="22" y="12"/>
                    <a:pt x="23" y="12"/>
                    <a:pt x="24" y="13"/>
                  </a:cubicBezTo>
                  <a:close/>
                </a:path>
              </a:pathLst>
            </a:custGeom>
            <a:solidFill>
              <a:srgbClr val="00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grpSp>
      <p:sp>
        <p:nvSpPr>
          <p:cNvPr id="22590" name="Rectangle 61"/>
          <p:cNvSpPr>
            <a:spLocks noChangeArrowheads="1"/>
          </p:cNvSpPr>
          <p:nvPr/>
        </p:nvSpPr>
        <p:spPr bwMode="auto">
          <a:xfrm>
            <a:off x="5627688" y="1922463"/>
            <a:ext cx="1854200" cy="69850"/>
          </a:xfrm>
          <a:prstGeom prst="rect">
            <a:avLst/>
          </a:prstGeom>
          <a:solidFill>
            <a:srgbClr val="0066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91" name="Rectangle 62"/>
          <p:cNvSpPr>
            <a:spLocks noChangeArrowheads="1"/>
          </p:cNvSpPr>
          <p:nvPr/>
        </p:nvSpPr>
        <p:spPr bwMode="auto">
          <a:xfrm>
            <a:off x="5627688" y="1855788"/>
            <a:ext cx="1854200" cy="68262"/>
          </a:xfrm>
          <a:prstGeom prst="rect">
            <a:avLst/>
          </a:prstGeom>
          <a:solidFill>
            <a:srgbClr val="0066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92" name="Rectangle 63"/>
          <p:cNvSpPr>
            <a:spLocks noChangeArrowheads="1"/>
          </p:cNvSpPr>
          <p:nvPr/>
        </p:nvSpPr>
        <p:spPr bwMode="auto">
          <a:xfrm>
            <a:off x="5513388" y="2601913"/>
            <a:ext cx="2082800" cy="68262"/>
          </a:xfrm>
          <a:prstGeom prst="rect">
            <a:avLst/>
          </a:prstGeom>
          <a:solidFill>
            <a:srgbClr val="0066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93" name="Rectangle 64"/>
          <p:cNvSpPr>
            <a:spLocks noChangeArrowheads="1"/>
          </p:cNvSpPr>
          <p:nvPr/>
        </p:nvSpPr>
        <p:spPr bwMode="auto">
          <a:xfrm>
            <a:off x="5913438" y="1398588"/>
            <a:ext cx="1255712" cy="68262"/>
          </a:xfrm>
          <a:prstGeom prst="rect">
            <a:avLst/>
          </a:prstGeom>
          <a:solidFill>
            <a:srgbClr val="0066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94" name="Rectangle 65"/>
          <p:cNvSpPr>
            <a:spLocks noChangeArrowheads="1"/>
          </p:cNvSpPr>
          <p:nvPr/>
        </p:nvSpPr>
        <p:spPr bwMode="auto">
          <a:xfrm>
            <a:off x="5913438" y="1330326"/>
            <a:ext cx="1255712" cy="68263"/>
          </a:xfrm>
          <a:prstGeom prst="rect">
            <a:avLst/>
          </a:prstGeom>
          <a:solidFill>
            <a:srgbClr val="0066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95" name="AutoShape 66"/>
          <p:cNvSpPr>
            <a:spLocks noChangeArrowheads="1"/>
          </p:cNvSpPr>
          <p:nvPr/>
        </p:nvSpPr>
        <p:spPr bwMode="auto">
          <a:xfrm>
            <a:off x="6726239" y="1466850"/>
            <a:ext cx="369887" cy="388938"/>
          </a:xfrm>
          <a:prstGeom prst="flowChartDelay">
            <a:avLst/>
          </a:prstGeom>
          <a:solidFill>
            <a:srgbClr val="FFFF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96" name="Freeform 67"/>
          <p:cNvSpPr>
            <a:spLocks/>
          </p:cNvSpPr>
          <p:nvPr/>
        </p:nvSpPr>
        <p:spPr bwMode="auto">
          <a:xfrm>
            <a:off x="6065838" y="1685925"/>
            <a:ext cx="57150" cy="179388"/>
          </a:xfrm>
          <a:custGeom>
            <a:avLst/>
            <a:gdLst>
              <a:gd name="T0" fmla="*/ 0 w 62"/>
              <a:gd name="T1" fmla="*/ 0 h 150"/>
              <a:gd name="T2" fmla="*/ 2147483647 w 62"/>
              <a:gd name="T3" fmla="*/ 2147483647 h 150"/>
              <a:gd name="T4" fmla="*/ 2147483647 w 62"/>
              <a:gd name="T5" fmla="*/ 2147483647 h 150"/>
              <a:gd name="T6" fmla="*/ 0 60000 65536"/>
              <a:gd name="T7" fmla="*/ 0 60000 65536"/>
              <a:gd name="T8" fmla="*/ 0 60000 65536"/>
              <a:gd name="T9" fmla="*/ 0 w 62"/>
              <a:gd name="T10" fmla="*/ 0 h 150"/>
              <a:gd name="T11" fmla="*/ 62 w 62"/>
              <a:gd name="T12" fmla="*/ 150 h 150"/>
            </a:gdLst>
            <a:ahLst/>
            <a:cxnLst>
              <a:cxn ang="T6">
                <a:pos x="T0" y="T1"/>
              </a:cxn>
              <a:cxn ang="T7">
                <a:pos x="T2" y="T3"/>
              </a:cxn>
              <a:cxn ang="T8">
                <a:pos x="T4" y="T5"/>
              </a:cxn>
            </a:cxnLst>
            <a:rect l="T9" t="T10" r="T11" b="T12"/>
            <a:pathLst>
              <a:path w="62" h="150">
                <a:moveTo>
                  <a:pt x="0" y="0"/>
                </a:moveTo>
                <a:cubicBezTo>
                  <a:pt x="23" y="8"/>
                  <a:pt x="46" y="17"/>
                  <a:pt x="54" y="42"/>
                </a:cubicBezTo>
                <a:cubicBezTo>
                  <a:pt x="62" y="67"/>
                  <a:pt x="48" y="135"/>
                  <a:pt x="48" y="15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97" name="Freeform 68"/>
          <p:cNvSpPr>
            <a:spLocks/>
          </p:cNvSpPr>
          <p:nvPr/>
        </p:nvSpPr>
        <p:spPr bwMode="auto">
          <a:xfrm>
            <a:off x="6040438" y="1474789"/>
            <a:ext cx="88900" cy="92075"/>
          </a:xfrm>
          <a:custGeom>
            <a:avLst/>
            <a:gdLst>
              <a:gd name="T0" fmla="*/ 0 w 42"/>
              <a:gd name="T1" fmla="*/ 2147483647 h 78"/>
              <a:gd name="T2" fmla="*/ 2147483647 w 42"/>
              <a:gd name="T3" fmla="*/ 2147483647 h 78"/>
              <a:gd name="T4" fmla="*/ 2147483647 w 42"/>
              <a:gd name="T5" fmla="*/ 0 h 78"/>
              <a:gd name="T6" fmla="*/ 0 60000 65536"/>
              <a:gd name="T7" fmla="*/ 0 60000 65536"/>
              <a:gd name="T8" fmla="*/ 0 60000 65536"/>
              <a:gd name="T9" fmla="*/ 0 w 42"/>
              <a:gd name="T10" fmla="*/ 0 h 78"/>
              <a:gd name="T11" fmla="*/ 42 w 42"/>
              <a:gd name="T12" fmla="*/ 78 h 78"/>
            </a:gdLst>
            <a:ahLst/>
            <a:cxnLst>
              <a:cxn ang="T6">
                <a:pos x="T0" y="T1"/>
              </a:cxn>
              <a:cxn ang="T7">
                <a:pos x="T2" y="T3"/>
              </a:cxn>
              <a:cxn ang="T8">
                <a:pos x="T4" y="T5"/>
              </a:cxn>
            </a:cxnLst>
            <a:rect l="T9" t="T10" r="T11" b="T12"/>
            <a:pathLst>
              <a:path w="42" h="78">
                <a:moveTo>
                  <a:pt x="0" y="78"/>
                </a:moveTo>
                <a:cubicBezTo>
                  <a:pt x="15" y="63"/>
                  <a:pt x="30" y="49"/>
                  <a:pt x="36" y="36"/>
                </a:cubicBezTo>
                <a:cubicBezTo>
                  <a:pt x="42" y="23"/>
                  <a:pt x="39" y="11"/>
                  <a:pt x="36"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98" name="AutoShape 69"/>
          <p:cNvSpPr>
            <a:spLocks noChangeArrowheads="1"/>
          </p:cNvSpPr>
          <p:nvPr/>
        </p:nvSpPr>
        <p:spPr bwMode="auto">
          <a:xfrm>
            <a:off x="6051551" y="1503364"/>
            <a:ext cx="174625" cy="90487"/>
          </a:xfrm>
          <a:prstGeom prst="triangle">
            <a:avLst>
              <a:gd name="adj" fmla="val 50000"/>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599" name="AutoShape 70"/>
          <p:cNvSpPr>
            <a:spLocks noChangeArrowheads="1"/>
          </p:cNvSpPr>
          <p:nvPr/>
        </p:nvSpPr>
        <p:spPr bwMode="auto">
          <a:xfrm>
            <a:off x="6064251" y="1611314"/>
            <a:ext cx="117475" cy="109537"/>
          </a:xfrm>
          <a:prstGeom prst="diamond">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00" name="Rectangle 71"/>
          <p:cNvSpPr>
            <a:spLocks noChangeArrowheads="1"/>
          </p:cNvSpPr>
          <p:nvPr/>
        </p:nvSpPr>
        <p:spPr bwMode="auto">
          <a:xfrm>
            <a:off x="5443538" y="1527175"/>
            <a:ext cx="49212" cy="192088"/>
          </a:xfrm>
          <a:prstGeom prst="rect">
            <a:avLst/>
          </a:prstGeom>
          <a:solidFill>
            <a:srgbClr val="0033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01" name="Rectangle 72"/>
          <p:cNvSpPr>
            <a:spLocks noChangeArrowheads="1"/>
          </p:cNvSpPr>
          <p:nvPr/>
        </p:nvSpPr>
        <p:spPr bwMode="auto">
          <a:xfrm>
            <a:off x="5494338" y="1527175"/>
            <a:ext cx="49212" cy="192088"/>
          </a:xfrm>
          <a:prstGeom prst="rect">
            <a:avLst/>
          </a:prstGeom>
          <a:solidFill>
            <a:srgbClr val="003300"/>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grpSp>
        <p:nvGrpSpPr>
          <p:cNvPr id="3" name="Group 73"/>
          <p:cNvGrpSpPr>
            <a:grpSpLocks/>
          </p:cNvGrpSpPr>
          <p:nvPr/>
        </p:nvGrpSpPr>
        <p:grpSpPr bwMode="auto">
          <a:xfrm>
            <a:off x="3511551" y="1568451"/>
            <a:ext cx="1711325" cy="568325"/>
            <a:chOff x="719" y="1317"/>
            <a:chExt cx="809" cy="477"/>
          </a:xfrm>
        </p:grpSpPr>
        <p:sp>
          <p:nvSpPr>
            <p:cNvPr id="22603" name="Oval 74"/>
            <p:cNvSpPr>
              <a:spLocks noChangeArrowheads="1"/>
            </p:cNvSpPr>
            <p:nvPr/>
          </p:nvSpPr>
          <p:spPr bwMode="auto">
            <a:xfrm>
              <a:off x="1454" y="136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04" name="Oval 75"/>
            <p:cNvSpPr>
              <a:spLocks noChangeArrowheads="1"/>
            </p:cNvSpPr>
            <p:nvPr/>
          </p:nvSpPr>
          <p:spPr bwMode="auto">
            <a:xfrm>
              <a:off x="1440" y="137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05" name="Oval 76"/>
            <p:cNvSpPr>
              <a:spLocks noChangeArrowheads="1"/>
            </p:cNvSpPr>
            <p:nvPr/>
          </p:nvSpPr>
          <p:spPr bwMode="auto">
            <a:xfrm>
              <a:off x="1410" y="13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06" name="Oval 77"/>
            <p:cNvSpPr>
              <a:spLocks noChangeArrowheads="1"/>
            </p:cNvSpPr>
            <p:nvPr/>
          </p:nvSpPr>
          <p:spPr bwMode="auto">
            <a:xfrm>
              <a:off x="1449" y="13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07" name="Oval 78"/>
            <p:cNvSpPr>
              <a:spLocks noChangeArrowheads="1"/>
            </p:cNvSpPr>
            <p:nvPr/>
          </p:nvSpPr>
          <p:spPr bwMode="auto">
            <a:xfrm>
              <a:off x="1451" y="131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08" name="Oval 79"/>
            <p:cNvSpPr>
              <a:spLocks noChangeArrowheads="1"/>
            </p:cNvSpPr>
            <p:nvPr/>
          </p:nvSpPr>
          <p:spPr bwMode="auto">
            <a:xfrm>
              <a:off x="1492" y="135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09" name="Oval 80"/>
            <p:cNvSpPr>
              <a:spLocks noChangeArrowheads="1"/>
            </p:cNvSpPr>
            <p:nvPr/>
          </p:nvSpPr>
          <p:spPr bwMode="auto">
            <a:xfrm>
              <a:off x="1401" y="137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10" name="Oval 81"/>
            <p:cNvSpPr>
              <a:spLocks noChangeArrowheads="1"/>
            </p:cNvSpPr>
            <p:nvPr/>
          </p:nvSpPr>
          <p:spPr bwMode="auto">
            <a:xfrm>
              <a:off x="1493" y="132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11" name="Oval 82"/>
            <p:cNvSpPr>
              <a:spLocks noChangeArrowheads="1"/>
            </p:cNvSpPr>
            <p:nvPr/>
          </p:nvSpPr>
          <p:spPr bwMode="auto">
            <a:xfrm>
              <a:off x="1358" y="13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12" name="Oval 83"/>
            <p:cNvSpPr>
              <a:spLocks noChangeArrowheads="1"/>
            </p:cNvSpPr>
            <p:nvPr/>
          </p:nvSpPr>
          <p:spPr bwMode="auto">
            <a:xfrm>
              <a:off x="1344" y="139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13" name="Oval 84"/>
            <p:cNvSpPr>
              <a:spLocks noChangeArrowheads="1"/>
            </p:cNvSpPr>
            <p:nvPr/>
          </p:nvSpPr>
          <p:spPr bwMode="auto">
            <a:xfrm>
              <a:off x="1314" y="13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14" name="Oval 85"/>
            <p:cNvSpPr>
              <a:spLocks noChangeArrowheads="1"/>
            </p:cNvSpPr>
            <p:nvPr/>
          </p:nvSpPr>
          <p:spPr bwMode="auto">
            <a:xfrm>
              <a:off x="1341" y="13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15" name="Oval 86"/>
            <p:cNvSpPr>
              <a:spLocks noChangeArrowheads="1"/>
            </p:cNvSpPr>
            <p:nvPr/>
          </p:nvSpPr>
          <p:spPr bwMode="auto">
            <a:xfrm>
              <a:off x="1376" y="13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16" name="Oval 87"/>
            <p:cNvSpPr>
              <a:spLocks noChangeArrowheads="1"/>
            </p:cNvSpPr>
            <p:nvPr/>
          </p:nvSpPr>
          <p:spPr bwMode="auto">
            <a:xfrm>
              <a:off x="1393" y="13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17" name="Oval 88"/>
            <p:cNvSpPr>
              <a:spLocks noChangeArrowheads="1"/>
            </p:cNvSpPr>
            <p:nvPr/>
          </p:nvSpPr>
          <p:spPr bwMode="auto">
            <a:xfrm>
              <a:off x="1305" y="14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18" name="Oval 89"/>
            <p:cNvSpPr>
              <a:spLocks noChangeArrowheads="1"/>
            </p:cNvSpPr>
            <p:nvPr/>
          </p:nvSpPr>
          <p:spPr bwMode="auto">
            <a:xfrm>
              <a:off x="1337" y="13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19" name="Oval 90"/>
            <p:cNvSpPr>
              <a:spLocks noChangeArrowheads="1"/>
            </p:cNvSpPr>
            <p:nvPr/>
          </p:nvSpPr>
          <p:spPr bwMode="auto">
            <a:xfrm>
              <a:off x="1242" y="135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20" name="Oval 91"/>
            <p:cNvSpPr>
              <a:spLocks noChangeArrowheads="1"/>
            </p:cNvSpPr>
            <p:nvPr/>
          </p:nvSpPr>
          <p:spPr bwMode="auto">
            <a:xfrm>
              <a:off x="1233" y="138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21" name="Oval 92"/>
            <p:cNvSpPr>
              <a:spLocks noChangeArrowheads="1"/>
            </p:cNvSpPr>
            <p:nvPr/>
          </p:nvSpPr>
          <p:spPr bwMode="auto">
            <a:xfrm>
              <a:off x="1190" y="14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22" name="Oval 93"/>
            <p:cNvSpPr>
              <a:spLocks noChangeArrowheads="1"/>
            </p:cNvSpPr>
            <p:nvPr/>
          </p:nvSpPr>
          <p:spPr bwMode="auto">
            <a:xfrm>
              <a:off x="1176" y="140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23" name="Oval 94"/>
            <p:cNvSpPr>
              <a:spLocks noChangeArrowheads="1"/>
            </p:cNvSpPr>
            <p:nvPr/>
          </p:nvSpPr>
          <p:spPr bwMode="auto">
            <a:xfrm>
              <a:off x="1146" y="13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24" name="Oval 95"/>
            <p:cNvSpPr>
              <a:spLocks noChangeArrowheads="1"/>
            </p:cNvSpPr>
            <p:nvPr/>
          </p:nvSpPr>
          <p:spPr bwMode="auto">
            <a:xfrm>
              <a:off x="1173" y="13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25" name="Oval 96"/>
            <p:cNvSpPr>
              <a:spLocks noChangeArrowheads="1"/>
            </p:cNvSpPr>
            <p:nvPr/>
          </p:nvSpPr>
          <p:spPr bwMode="auto">
            <a:xfrm>
              <a:off x="1208" y="13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26" name="Oval 97"/>
            <p:cNvSpPr>
              <a:spLocks noChangeArrowheads="1"/>
            </p:cNvSpPr>
            <p:nvPr/>
          </p:nvSpPr>
          <p:spPr bwMode="auto">
            <a:xfrm>
              <a:off x="1228" y="13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27" name="Oval 98"/>
            <p:cNvSpPr>
              <a:spLocks noChangeArrowheads="1"/>
            </p:cNvSpPr>
            <p:nvPr/>
          </p:nvSpPr>
          <p:spPr bwMode="auto">
            <a:xfrm>
              <a:off x="1137" y="140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28" name="Oval 99"/>
            <p:cNvSpPr>
              <a:spLocks noChangeArrowheads="1"/>
            </p:cNvSpPr>
            <p:nvPr/>
          </p:nvSpPr>
          <p:spPr bwMode="auto">
            <a:xfrm>
              <a:off x="1169" y="136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29" name="Oval 100"/>
            <p:cNvSpPr>
              <a:spLocks noChangeArrowheads="1"/>
            </p:cNvSpPr>
            <p:nvPr/>
          </p:nvSpPr>
          <p:spPr bwMode="auto">
            <a:xfrm>
              <a:off x="1098" y="13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30" name="Oval 101"/>
            <p:cNvSpPr>
              <a:spLocks noChangeArrowheads="1"/>
            </p:cNvSpPr>
            <p:nvPr/>
          </p:nvSpPr>
          <p:spPr bwMode="auto">
            <a:xfrm>
              <a:off x="1089" y="142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31" name="Oval 102"/>
            <p:cNvSpPr>
              <a:spLocks noChangeArrowheads="1"/>
            </p:cNvSpPr>
            <p:nvPr/>
          </p:nvSpPr>
          <p:spPr bwMode="auto">
            <a:xfrm>
              <a:off x="1046" y="14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32" name="Oval 103"/>
            <p:cNvSpPr>
              <a:spLocks noChangeArrowheads="1"/>
            </p:cNvSpPr>
            <p:nvPr/>
          </p:nvSpPr>
          <p:spPr bwMode="auto">
            <a:xfrm>
              <a:off x="1032" y="14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33" name="Oval 104"/>
            <p:cNvSpPr>
              <a:spLocks noChangeArrowheads="1"/>
            </p:cNvSpPr>
            <p:nvPr/>
          </p:nvSpPr>
          <p:spPr bwMode="auto">
            <a:xfrm>
              <a:off x="1002" y="14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34" name="Oval 105"/>
            <p:cNvSpPr>
              <a:spLocks noChangeArrowheads="1"/>
            </p:cNvSpPr>
            <p:nvPr/>
          </p:nvSpPr>
          <p:spPr bwMode="auto">
            <a:xfrm>
              <a:off x="1029" y="14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35" name="Oval 106"/>
            <p:cNvSpPr>
              <a:spLocks noChangeArrowheads="1"/>
            </p:cNvSpPr>
            <p:nvPr/>
          </p:nvSpPr>
          <p:spPr bwMode="auto">
            <a:xfrm>
              <a:off x="1064" y="14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36" name="Oval 107"/>
            <p:cNvSpPr>
              <a:spLocks noChangeArrowheads="1"/>
            </p:cNvSpPr>
            <p:nvPr/>
          </p:nvSpPr>
          <p:spPr bwMode="auto">
            <a:xfrm>
              <a:off x="1084" y="14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37" name="Oval 108"/>
            <p:cNvSpPr>
              <a:spLocks noChangeArrowheads="1"/>
            </p:cNvSpPr>
            <p:nvPr/>
          </p:nvSpPr>
          <p:spPr bwMode="auto">
            <a:xfrm>
              <a:off x="993" y="14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38" name="Oval 109"/>
            <p:cNvSpPr>
              <a:spLocks noChangeArrowheads="1"/>
            </p:cNvSpPr>
            <p:nvPr/>
          </p:nvSpPr>
          <p:spPr bwMode="auto">
            <a:xfrm>
              <a:off x="1025" y="140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39" name="Oval 110"/>
            <p:cNvSpPr>
              <a:spLocks noChangeArrowheads="1"/>
            </p:cNvSpPr>
            <p:nvPr/>
          </p:nvSpPr>
          <p:spPr bwMode="auto">
            <a:xfrm>
              <a:off x="986" y="14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40" name="Oval 111"/>
            <p:cNvSpPr>
              <a:spLocks noChangeArrowheads="1"/>
            </p:cNvSpPr>
            <p:nvPr/>
          </p:nvSpPr>
          <p:spPr bwMode="auto">
            <a:xfrm>
              <a:off x="977" y="14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41" name="Oval 112"/>
            <p:cNvSpPr>
              <a:spLocks noChangeArrowheads="1"/>
            </p:cNvSpPr>
            <p:nvPr/>
          </p:nvSpPr>
          <p:spPr bwMode="auto">
            <a:xfrm>
              <a:off x="934" y="148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42" name="Oval 113"/>
            <p:cNvSpPr>
              <a:spLocks noChangeArrowheads="1"/>
            </p:cNvSpPr>
            <p:nvPr/>
          </p:nvSpPr>
          <p:spPr bwMode="auto">
            <a:xfrm>
              <a:off x="920" y="14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43" name="Oval 114"/>
            <p:cNvSpPr>
              <a:spLocks noChangeArrowheads="1"/>
            </p:cNvSpPr>
            <p:nvPr/>
          </p:nvSpPr>
          <p:spPr bwMode="auto">
            <a:xfrm>
              <a:off x="872" y="148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44" name="Oval 115"/>
            <p:cNvSpPr>
              <a:spLocks noChangeArrowheads="1"/>
            </p:cNvSpPr>
            <p:nvPr/>
          </p:nvSpPr>
          <p:spPr bwMode="auto">
            <a:xfrm>
              <a:off x="917" y="147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45" name="Oval 116"/>
            <p:cNvSpPr>
              <a:spLocks noChangeArrowheads="1"/>
            </p:cNvSpPr>
            <p:nvPr/>
          </p:nvSpPr>
          <p:spPr bwMode="auto">
            <a:xfrm>
              <a:off x="952" y="14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46" name="Oval 117"/>
            <p:cNvSpPr>
              <a:spLocks noChangeArrowheads="1"/>
            </p:cNvSpPr>
            <p:nvPr/>
          </p:nvSpPr>
          <p:spPr bwMode="auto">
            <a:xfrm>
              <a:off x="972" y="14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47" name="Oval 118"/>
            <p:cNvSpPr>
              <a:spLocks noChangeArrowheads="1"/>
            </p:cNvSpPr>
            <p:nvPr/>
          </p:nvSpPr>
          <p:spPr bwMode="auto">
            <a:xfrm>
              <a:off x="881" y="14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48" name="Oval 119"/>
            <p:cNvSpPr>
              <a:spLocks noChangeArrowheads="1"/>
            </p:cNvSpPr>
            <p:nvPr/>
          </p:nvSpPr>
          <p:spPr bwMode="auto">
            <a:xfrm>
              <a:off x="850" y="15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49" name="Oval 120"/>
            <p:cNvSpPr>
              <a:spLocks noChangeArrowheads="1"/>
            </p:cNvSpPr>
            <p:nvPr/>
          </p:nvSpPr>
          <p:spPr bwMode="auto">
            <a:xfrm>
              <a:off x="813" y="156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50" name="Oval 121"/>
            <p:cNvSpPr>
              <a:spLocks noChangeArrowheads="1"/>
            </p:cNvSpPr>
            <p:nvPr/>
          </p:nvSpPr>
          <p:spPr bwMode="auto">
            <a:xfrm>
              <a:off x="873" y="15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51" name="Oval 122"/>
            <p:cNvSpPr>
              <a:spLocks noChangeArrowheads="1"/>
            </p:cNvSpPr>
            <p:nvPr/>
          </p:nvSpPr>
          <p:spPr bwMode="auto">
            <a:xfrm>
              <a:off x="830" y="156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52" name="Oval 123"/>
            <p:cNvSpPr>
              <a:spLocks noChangeArrowheads="1"/>
            </p:cNvSpPr>
            <p:nvPr/>
          </p:nvSpPr>
          <p:spPr bwMode="auto">
            <a:xfrm>
              <a:off x="816" y="156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53" name="Oval 124"/>
            <p:cNvSpPr>
              <a:spLocks noChangeArrowheads="1"/>
            </p:cNvSpPr>
            <p:nvPr/>
          </p:nvSpPr>
          <p:spPr bwMode="auto">
            <a:xfrm>
              <a:off x="786" y="15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54" name="Oval 125"/>
            <p:cNvSpPr>
              <a:spLocks noChangeArrowheads="1"/>
            </p:cNvSpPr>
            <p:nvPr/>
          </p:nvSpPr>
          <p:spPr bwMode="auto">
            <a:xfrm>
              <a:off x="816" y="15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55" name="Oval 126"/>
            <p:cNvSpPr>
              <a:spLocks noChangeArrowheads="1"/>
            </p:cNvSpPr>
            <p:nvPr/>
          </p:nvSpPr>
          <p:spPr bwMode="auto">
            <a:xfrm>
              <a:off x="848" y="15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56" name="Oval 127"/>
            <p:cNvSpPr>
              <a:spLocks noChangeArrowheads="1"/>
            </p:cNvSpPr>
            <p:nvPr/>
          </p:nvSpPr>
          <p:spPr bwMode="auto">
            <a:xfrm>
              <a:off x="868" y="15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57" name="Oval 128"/>
            <p:cNvSpPr>
              <a:spLocks noChangeArrowheads="1"/>
            </p:cNvSpPr>
            <p:nvPr/>
          </p:nvSpPr>
          <p:spPr bwMode="auto">
            <a:xfrm>
              <a:off x="777" y="15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58" name="Oval 129"/>
            <p:cNvSpPr>
              <a:spLocks noChangeArrowheads="1"/>
            </p:cNvSpPr>
            <p:nvPr/>
          </p:nvSpPr>
          <p:spPr bwMode="auto">
            <a:xfrm>
              <a:off x="800" y="164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59" name="Oval 130"/>
            <p:cNvSpPr>
              <a:spLocks noChangeArrowheads="1"/>
            </p:cNvSpPr>
            <p:nvPr/>
          </p:nvSpPr>
          <p:spPr bwMode="auto">
            <a:xfrm>
              <a:off x="1010" y="14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60" name="Oval 131"/>
            <p:cNvSpPr>
              <a:spLocks noChangeArrowheads="1"/>
            </p:cNvSpPr>
            <p:nvPr/>
          </p:nvSpPr>
          <p:spPr bwMode="auto">
            <a:xfrm>
              <a:off x="1001" y="15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61" name="Oval 132"/>
            <p:cNvSpPr>
              <a:spLocks noChangeArrowheads="1"/>
            </p:cNvSpPr>
            <p:nvPr/>
          </p:nvSpPr>
          <p:spPr bwMode="auto">
            <a:xfrm>
              <a:off x="958" y="152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62" name="Oval 133"/>
            <p:cNvSpPr>
              <a:spLocks noChangeArrowheads="1"/>
            </p:cNvSpPr>
            <p:nvPr/>
          </p:nvSpPr>
          <p:spPr bwMode="auto">
            <a:xfrm>
              <a:off x="944" y="152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63" name="Oval 134"/>
            <p:cNvSpPr>
              <a:spLocks noChangeArrowheads="1"/>
            </p:cNvSpPr>
            <p:nvPr/>
          </p:nvSpPr>
          <p:spPr bwMode="auto">
            <a:xfrm>
              <a:off x="914" y="150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64" name="Oval 135"/>
            <p:cNvSpPr>
              <a:spLocks noChangeArrowheads="1"/>
            </p:cNvSpPr>
            <p:nvPr/>
          </p:nvSpPr>
          <p:spPr bwMode="auto">
            <a:xfrm>
              <a:off x="941" y="15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65" name="Oval 136"/>
            <p:cNvSpPr>
              <a:spLocks noChangeArrowheads="1"/>
            </p:cNvSpPr>
            <p:nvPr/>
          </p:nvSpPr>
          <p:spPr bwMode="auto">
            <a:xfrm>
              <a:off x="976" y="15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66" name="Oval 137"/>
            <p:cNvSpPr>
              <a:spLocks noChangeArrowheads="1"/>
            </p:cNvSpPr>
            <p:nvPr/>
          </p:nvSpPr>
          <p:spPr bwMode="auto">
            <a:xfrm>
              <a:off x="996" y="15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67" name="Oval 138"/>
            <p:cNvSpPr>
              <a:spLocks noChangeArrowheads="1"/>
            </p:cNvSpPr>
            <p:nvPr/>
          </p:nvSpPr>
          <p:spPr bwMode="auto">
            <a:xfrm>
              <a:off x="905" y="15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68" name="Oval 139"/>
            <p:cNvSpPr>
              <a:spLocks noChangeArrowheads="1"/>
            </p:cNvSpPr>
            <p:nvPr/>
          </p:nvSpPr>
          <p:spPr bwMode="auto">
            <a:xfrm>
              <a:off x="922" y="145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69" name="Oval 140"/>
            <p:cNvSpPr>
              <a:spLocks noChangeArrowheads="1"/>
            </p:cNvSpPr>
            <p:nvPr/>
          </p:nvSpPr>
          <p:spPr bwMode="auto">
            <a:xfrm>
              <a:off x="898" y="15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70" name="Oval 141"/>
            <p:cNvSpPr>
              <a:spLocks noChangeArrowheads="1"/>
            </p:cNvSpPr>
            <p:nvPr/>
          </p:nvSpPr>
          <p:spPr bwMode="auto">
            <a:xfrm>
              <a:off x="889" y="160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71" name="Oval 142"/>
            <p:cNvSpPr>
              <a:spLocks noChangeArrowheads="1"/>
            </p:cNvSpPr>
            <p:nvPr/>
          </p:nvSpPr>
          <p:spPr bwMode="auto">
            <a:xfrm>
              <a:off x="846" y="16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72" name="Oval 143"/>
            <p:cNvSpPr>
              <a:spLocks noChangeArrowheads="1"/>
            </p:cNvSpPr>
            <p:nvPr/>
          </p:nvSpPr>
          <p:spPr bwMode="auto">
            <a:xfrm>
              <a:off x="832" y="161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73" name="Oval 144"/>
            <p:cNvSpPr>
              <a:spLocks noChangeArrowheads="1"/>
            </p:cNvSpPr>
            <p:nvPr/>
          </p:nvSpPr>
          <p:spPr bwMode="auto">
            <a:xfrm>
              <a:off x="802" y="15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74" name="Oval 145"/>
            <p:cNvSpPr>
              <a:spLocks noChangeArrowheads="1"/>
            </p:cNvSpPr>
            <p:nvPr/>
          </p:nvSpPr>
          <p:spPr bwMode="auto">
            <a:xfrm>
              <a:off x="829" y="16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75" name="Oval 146"/>
            <p:cNvSpPr>
              <a:spLocks noChangeArrowheads="1"/>
            </p:cNvSpPr>
            <p:nvPr/>
          </p:nvSpPr>
          <p:spPr bwMode="auto">
            <a:xfrm>
              <a:off x="864" y="16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76" name="Oval 147"/>
            <p:cNvSpPr>
              <a:spLocks noChangeArrowheads="1"/>
            </p:cNvSpPr>
            <p:nvPr/>
          </p:nvSpPr>
          <p:spPr bwMode="auto">
            <a:xfrm>
              <a:off x="806" y="17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77" name="Oval 148"/>
            <p:cNvSpPr>
              <a:spLocks noChangeArrowheads="1"/>
            </p:cNvSpPr>
            <p:nvPr/>
          </p:nvSpPr>
          <p:spPr bwMode="auto">
            <a:xfrm>
              <a:off x="793" y="16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78" name="Oval 149"/>
            <p:cNvSpPr>
              <a:spLocks noChangeArrowheads="1"/>
            </p:cNvSpPr>
            <p:nvPr/>
          </p:nvSpPr>
          <p:spPr bwMode="auto">
            <a:xfrm>
              <a:off x="885" y="16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79" name="Oval 150"/>
            <p:cNvSpPr>
              <a:spLocks noChangeArrowheads="1"/>
            </p:cNvSpPr>
            <p:nvPr/>
          </p:nvSpPr>
          <p:spPr bwMode="auto">
            <a:xfrm>
              <a:off x="1330" y="132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80" name="Oval 151"/>
            <p:cNvSpPr>
              <a:spLocks noChangeArrowheads="1"/>
            </p:cNvSpPr>
            <p:nvPr/>
          </p:nvSpPr>
          <p:spPr bwMode="auto">
            <a:xfrm>
              <a:off x="1321" y="136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81" name="Oval 152"/>
            <p:cNvSpPr>
              <a:spLocks noChangeArrowheads="1"/>
            </p:cNvSpPr>
            <p:nvPr/>
          </p:nvSpPr>
          <p:spPr bwMode="auto">
            <a:xfrm>
              <a:off x="1278" y="13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82" name="Oval 153"/>
            <p:cNvSpPr>
              <a:spLocks noChangeArrowheads="1"/>
            </p:cNvSpPr>
            <p:nvPr/>
          </p:nvSpPr>
          <p:spPr bwMode="auto">
            <a:xfrm>
              <a:off x="1264" y="137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83" name="Oval 154"/>
            <p:cNvSpPr>
              <a:spLocks noChangeArrowheads="1"/>
            </p:cNvSpPr>
            <p:nvPr/>
          </p:nvSpPr>
          <p:spPr bwMode="auto">
            <a:xfrm>
              <a:off x="1234" y="13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84" name="Oval 155"/>
            <p:cNvSpPr>
              <a:spLocks noChangeArrowheads="1"/>
            </p:cNvSpPr>
            <p:nvPr/>
          </p:nvSpPr>
          <p:spPr bwMode="auto">
            <a:xfrm>
              <a:off x="1261" y="13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85" name="Oval 156"/>
            <p:cNvSpPr>
              <a:spLocks noChangeArrowheads="1"/>
            </p:cNvSpPr>
            <p:nvPr/>
          </p:nvSpPr>
          <p:spPr bwMode="auto">
            <a:xfrm>
              <a:off x="1296" y="13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86" name="Oval 157"/>
            <p:cNvSpPr>
              <a:spLocks noChangeArrowheads="1"/>
            </p:cNvSpPr>
            <p:nvPr/>
          </p:nvSpPr>
          <p:spPr bwMode="auto">
            <a:xfrm>
              <a:off x="1316" y="13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87" name="Oval 158"/>
            <p:cNvSpPr>
              <a:spLocks noChangeArrowheads="1"/>
            </p:cNvSpPr>
            <p:nvPr/>
          </p:nvSpPr>
          <p:spPr bwMode="auto">
            <a:xfrm>
              <a:off x="1225" y="13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88" name="Oval 159"/>
            <p:cNvSpPr>
              <a:spLocks noChangeArrowheads="1"/>
            </p:cNvSpPr>
            <p:nvPr/>
          </p:nvSpPr>
          <p:spPr bwMode="auto">
            <a:xfrm>
              <a:off x="1257" y="133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89" name="Oval 160"/>
            <p:cNvSpPr>
              <a:spLocks noChangeArrowheads="1"/>
            </p:cNvSpPr>
            <p:nvPr/>
          </p:nvSpPr>
          <p:spPr bwMode="auto">
            <a:xfrm>
              <a:off x="1146" y="13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90" name="Oval 161"/>
            <p:cNvSpPr>
              <a:spLocks noChangeArrowheads="1"/>
            </p:cNvSpPr>
            <p:nvPr/>
          </p:nvSpPr>
          <p:spPr bwMode="auto">
            <a:xfrm>
              <a:off x="1137" y="143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91" name="Oval 162"/>
            <p:cNvSpPr>
              <a:spLocks noChangeArrowheads="1"/>
            </p:cNvSpPr>
            <p:nvPr/>
          </p:nvSpPr>
          <p:spPr bwMode="auto">
            <a:xfrm>
              <a:off x="1094" y="14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92" name="Oval 163"/>
            <p:cNvSpPr>
              <a:spLocks noChangeArrowheads="1"/>
            </p:cNvSpPr>
            <p:nvPr/>
          </p:nvSpPr>
          <p:spPr bwMode="auto">
            <a:xfrm>
              <a:off x="1080" y="14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93" name="Oval 164"/>
            <p:cNvSpPr>
              <a:spLocks noChangeArrowheads="1"/>
            </p:cNvSpPr>
            <p:nvPr/>
          </p:nvSpPr>
          <p:spPr bwMode="auto">
            <a:xfrm>
              <a:off x="1050" y="142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94" name="Oval 165"/>
            <p:cNvSpPr>
              <a:spLocks noChangeArrowheads="1"/>
            </p:cNvSpPr>
            <p:nvPr/>
          </p:nvSpPr>
          <p:spPr bwMode="auto">
            <a:xfrm>
              <a:off x="1077" y="14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95" name="Oval 166"/>
            <p:cNvSpPr>
              <a:spLocks noChangeArrowheads="1"/>
            </p:cNvSpPr>
            <p:nvPr/>
          </p:nvSpPr>
          <p:spPr bwMode="auto">
            <a:xfrm>
              <a:off x="1112" y="143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96" name="Oval 167"/>
            <p:cNvSpPr>
              <a:spLocks noChangeArrowheads="1"/>
            </p:cNvSpPr>
            <p:nvPr/>
          </p:nvSpPr>
          <p:spPr bwMode="auto">
            <a:xfrm>
              <a:off x="1132" y="14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97" name="Oval 168"/>
            <p:cNvSpPr>
              <a:spLocks noChangeArrowheads="1"/>
            </p:cNvSpPr>
            <p:nvPr/>
          </p:nvSpPr>
          <p:spPr bwMode="auto">
            <a:xfrm>
              <a:off x="1041" y="14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98" name="Oval 169"/>
            <p:cNvSpPr>
              <a:spLocks noChangeArrowheads="1"/>
            </p:cNvSpPr>
            <p:nvPr/>
          </p:nvSpPr>
          <p:spPr bwMode="auto">
            <a:xfrm>
              <a:off x="1073" y="140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699" name="Oval 170"/>
            <p:cNvSpPr>
              <a:spLocks noChangeArrowheads="1"/>
            </p:cNvSpPr>
            <p:nvPr/>
          </p:nvSpPr>
          <p:spPr bwMode="auto">
            <a:xfrm>
              <a:off x="930" y="15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00" name="Oval 171"/>
            <p:cNvSpPr>
              <a:spLocks noChangeArrowheads="1"/>
            </p:cNvSpPr>
            <p:nvPr/>
          </p:nvSpPr>
          <p:spPr bwMode="auto">
            <a:xfrm>
              <a:off x="921" y="163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01" name="Oval 172"/>
            <p:cNvSpPr>
              <a:spLocks noChangeArrowheads="1"/>
            </p:cNvSpPr>
            <p:nvPr/>
          </p:nvSpPr>
          <p:spPr bwMode="auto">
            <a:xfrm>
              <a:off x="878" y="16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02" name="Oval 173"/>
            <p:cNvSpPr>
              <a:spLocks noChangeArrowheads="1"/>
            </p:cNvSpPr>
            <p:nvPr/>
          </p:nvSpPr>
          <p:spPr bwMode="auto">
            <a:xfrm>
              <a:off x="864" y="16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03" name="Oval 174"/>
            <p:cNvSpPr>
              <a:spLocks noChangeArrowheads="1"/>
            </p:cNvSpPr>
            <p:nvPr/>
          </p:nvSpPr>
          <p:spPr bwMode="auto">
            <a:xfrm>
              <a:off x="834" y="162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04" name="Oval 175"/>
            <p:cNvSpPr>
              <a:spLocks noChangeArrowheads="1"/>
            </p:cNvSpPr>
            <p:nvPr/>
          </p:nvSpPr>
          <p:spPr bwMode="auto">
            <a:xfrm>
              <a:off x="957" y="16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05" name="Oval 176"/>
            <p:cNvSpPr>
              <a:spLocks noChangeArrowheads="1"/>
            </p:cNvSpPr>
            <p:nvPr/>
          </p:nvSpPr>
          <p:spPr bwMode="auto">
            <a:xfrm>
              <a:off x="929" y="16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06" name="Oval 177"/>
            <p:cNvSpPr>
              <a:spLocks noChangeArrowheads="1"/>
            </p:cNvSpPr>
            <p:nvPr/>
          </p:nvSpPr>
          <p:spPr bwMode="auto">
            <a:xfrm>
              <a:off x="916" y="16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07" name="Oval 178"/>
            <p:cNvSpPr>
              <a:spLocks noChangeArrowheads="1"/>
            </p:cNvSpPr>
            <p:nvPr/>
          </p:nvSpPr>
          <p:spPr bwMode="auto">
            <a:xfrm>
              <a:off x="876" y="172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08" name="Oval 179"/>
            <p:cNvSpPr>
              <a:spLocks noChangeArrowheads="1"/>
            </p:cNvSpPr>
            <p:nvPr/>
          </p:nvSpPr>
          <p:spPr bwMode="auto">
            <a:xfrm>
              <a:off x="851" y="16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09" name="Oval 180"/>
            <p:cNvSpPr>
              <a:spLocks noChangeArrowheads="1"/>
            </p:cNvSpPr>
            <p:nvPr/>
          </p:nvSpPr>
          <p:spPr bwMode="auto">
            <a:xfrm>
              <a:off x="858" y="173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10" name="Oval 181"/>
            <p:cNvSpPr>
              <a:spLocks noChangeArrowheads="1"/>
            </p:cNvSpPr>
            <p:nvPr/>
          </p:nvSpPr>
          <p:spPr bwMode="auto">
            <a:xfrm>
              <a:off x="873" y="175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11" name="Oval 182"/>
            <p:cNvSpPr>
              <a:spLocks noChangeArrowheads="1"/>
            </p:cNvSpPr>
            <p:nvPr/>
          </p:nvSpPr>
          <p:spPr bwMode="auto">
            <a:xfrm>
              <a:off x="782" y="16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12" name="Oval 183"/>
            <p:cNvSpPr>
              <a:spLocks noChangeArrowheads="1"/>
            </p:cNvSpPr>
            <p:nvPr/>
          </p:nvSpPr>
          <p:spPr bwMode="auto">
            <a:xfrm>
              <a:off x="750" y="17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13" name="Oval 184"/>
            <p:cNvSpPr>
              <a:spLocks noChangeArrowheads="1"/>
            </p:cNvSpPr>
            <p:nvPr/>
          </p:nvSpPr>
          <p:spPr bwMode="auto">
            <a:xfrm>
              <a:off x="738" y="166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14" name="Oval 185"/>
            <p:cNvSpPr>
              <a:spLocks noChangeArrowheads="1"/>
            </p:cNvSpPr>
            <p:nvPr/>
          </p:nvSpPr>
          <p:spPr bwMode="auto">
            <a:xfrm>
              <a:off x="780" y="17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15" name="Oval 186"/>
            <p:cNvSpPr>
              <a:spLocks noChangeArrowheads="1"/>
            </p:cNvSpPr>
            <p:nvPr/>
          </p:nvSpPr>
          <p:spPr bwMode="auto">
            <a:xfrm>
              <a:off x="800" y="16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16" name="Oval 187"/>
            <p:cNvSpPr>
              <a:spLocks noChangeArrowheads="1"/>
            </p:cNvSpPr>
            <p:nvPr/>
          </p:nvSpPr>
          <p:spPr bwMode="auto">
            <a:xfrm>
              <a:off x="820" y="168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17" name="Oval 188"/>
            <p:cNvSpPr>
              <a:spLocks noChangeArrowheads="1"/>
            </p:cNvSpPr>
            <p:nvPr/>
          </p:nvSpPr>
          <p:spPr bwMode="auto">
            <a:xfrm>
              <a:off x="729" y="17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18" name="Oval 189"/>
            <p:cNvSpPr>
              <a:spLocks noChangeArrowheads="1"/>
            </p:cNvSpPr>
            <p:nvPr/>
          </p:nvSpPr>
          <p:spPr bwMode="auto">
            <a:xfrm>
              <a:off x="761" y="16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19" name="Oval 190"/>
            <p:cNvSpPr>
              <a:spLocks noChangeArrowheads="1"/>
            </p:cNvSpPr>
            <p:nvPr/>
          </p:nvSpPr>
          <p:spPr bwMode="auto">
            <a:xfrm>
              <a:off x="1010" y="15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20" name="Oval 191"/>
            <p:cNvSpPr>
              <a:spLocks noChangeArrowheads="1"/>
            </p:cNvSpPr>
            <p:nvPr/>
          </p:nvSpPr>
          <p:spPr bwMode="auto">
            <a:xfrm>
              <a:off x="1001" y="153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21" name="Oval 192"/>
            <p:cNvSpPr>
              <a:spLocks noChangeArrowheads="1"/>
            </p:cNvSpPr>
            <p:nvPr/>
          </p:nvSpPr>
          <p:spPr bwMode="auto">
            <a:xfrm>
              <a:off x="958" y="15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22" name="Oval 193"/>
            <p:cNvSpPr>
              <a:spLocks noChangeArrowheads="1"/>
            </p:cNvSpPr>
            <p:nvPr/>
          </p:nvSpPr>
          <p:spPr bwMode="auto">
            <a:xfrm>
              <a:off x="944" y="15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23" name="Oval 194"/>
            <p:cNvSpPr>
              <a:spLocks noChangeArrowheads="1"/>
            </p:cNvSpPr>
            <p:nvPr/>
          </p:nvSpPr>
          <p:spPr bwMode="auto">
            <a:xfrm>
              <a:off x="839" y="165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24" name="Oval 195"/>
            <p:cNvSpPr>
              <a:spLocks noChangeArrowheads="1"/>
            </p:cNvSpPr>
            <p:nvPr/>
          </p:nvSpPr>
          <p:spPr bwMode="auto">
            <a:xfrm>
              <a:off x="941" y="154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25" name="Oval 196"/>
            <p:cNvSpPr>
              <a:spLocks noChangeArrowheads="1"/>
            </p:cNvSpPr>
            <p:nvPr/>
          </p:nvSpPr>
          <p:spPr bwMode="auto">
            <a:xfrm>
              <a:off x="976" y="15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26" name="Oval 197"/>
            <p:cNvSpPr>
              <a:spLocks noChangeArrowheads="1"/>
            </p:cNvSpPr>
            <p:nvPr/>
          </p:nvSpPr>
          <p:spPr bwMode="auto">
            <a:xfrm>
              <a:off x="996" y="15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27" name="Oval 198"/>
            <p:cNvSpPr>
              <a:spLocks noChangeArrowheads="1"/>
            </p:cNvSpPr>
            <p:nvPr/>
          </p:nvSpPr>
          <p:spPr bwMode="auto">
            <a:xfrm>
              <a:off x="905" y="15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28" name="Oval 199"/>
            <p:cNvSpPr>
              <a:spLocks noChangeArrowheads="1"/>
            </p:cNvSpPr>
            <p:nvPr/>
          </p:nvSpPr>
          <p:spPr bwMode="auto">
            <a:xfrm>
              <a:off x="925" y="158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29" name="Oval 200"/>
            <p:cNvSpPr>
              <a:spLocks noChangeArrowheads="1"/>
            </p:cNvSpPr>
            <p:nvPr/>
          </p:nvSpPr>
          <p:spPr bwMode="auto">
            <a:xfrm>
              <a:off x="903" y="16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30" name="Oval 201"/>
            <p:cNvSpPr>
              <a:spLocks noChangeArrowheads="1"/>
            </p:cNvSpPr>
            <p:nvPr/>
          </p:nvSpPr>
          <p:spPr bwMode="auto">
            <a:xfrm>
              <a:off x="819" y="17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31" name="Oval 202"/>
            <p:cNvSpPr>
              <a:spLocks noChangeArrowheads="1"/>
            </p:cNvSpPr>
            <p:nvPr/>
          </p:nvSpPr>
          <p:spPr bwMode="auto">
            <a:xfrm>
              <a:off x="782" y="163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32" name="Oval 203"/>
            <p:cNvSpPr>
              <a:spLocks noChangeArrowheads="1"/>
            </p:cNvSpPr>
            <p:nvPr/>
          </p:nvSpPr>
          <p:spPr bwMode="auto">
            <a:xfrm>
              <a:off x="819" y="172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33" name="Oval 204"/>
            <p:cNvSpPr>
              <a:spLocks noChangeArrowheads="1"/>
            </p:cNvSpPr>
            <p:nvPr/>
          </p:nvSpPr>
          <p:spPr bwMode="auto">
            <a:xfrm>
              <a:off x="738" y="160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34" name="Oval 205"/>
            <p:cNvSpPr>
              <a:spLocks noChangeArrowheads="1"/>
            </p:cNvSpPr>
            <p:nvPr/>
          </p:nvSpPr>
          <p:spPr bwMode="auto">
            <a:xfrm>
              <a:off x="765" y="162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35" name="Oval 206"/>
            <p:cNvSpPr>
              <a:spLocks noChangeArrowheads="1"/>
            </p:cNvSpPr>
            <p:nvPr/>
          </p:nvSpPr>
          <p:spPr bwMode="auto">
            <a:xfrm>
              <a:off x="887" y="172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36" name="Oval 207"/>
            <p:cNvSpPr>
              <a:spLocks noChangeArrowheads="1"/>
            </p:cNvSpPr>
            <p:nvPr/>
          </p:nvSpPr>
          <p:spPr bwMode="auto">
            <a:xfrm>
              <a:off x="844" y="17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37" name="Oval 208"/>
            <p:cNvSpPr>
              <a:spLocks noChangeArrowheads="1"/>
            </p:cNvSpPr>
            <p:nvPr/>
          </p:nvSpPr>
          <p:spPr bwMode="auto">
            <a:xfrm>
              <a:off x="753" y="17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38" name="Oval 209"/>
            <p:cNvSpPr>
              <a:spLocks noChangeArrowheads="1"/>
            </p:cNvSpPr>
            <p:nvPr/>
          </p:nvSpPr>
          <p:spPr bwMode="auto">
            <a:xfrm>
              <a:off x="719" y="16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39" name="Oval 210"/>
            <p:cNvSpPr>
              <a:spLocks noChangeArrowheads="1"/>
            </p:cNvSpPr>
            <p:nvPr/>
          </p:nvSpPr>
          <p:spPr bwMode="auto">
            <a:xfrm>
              <a:off x="1146" y="14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40" name="Oval 211"/>
            <p:cNvSpPr>
              <a:spLocks noChangeArrowheads="1"/>
            </p:cNvSpPr>
            <p:nvPr/>
          </p:nvSpPr>
          <p:spPr bwMode="auto">
            <a:xfrm>
              <a:off x="1137" y="14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41" name="Oval 212"/>
            <p:cNvSpPr>
              <a:spLocks noChangeArrowheads="1"/>
            </p:cNvSpPr>
            <p:nvPr/>
          </p:nvSpPr>
          <p:spPr bwMode="auto">
            <a:xfrm>
              <a:off x="1094" y="14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42" name="Oval 213"/>
            <p:cNvSpPr>
              <a:spLocks noChangeArrowheads="1"/>
            </p:cNvSpPr>
            <p:nvPr/>
          </p:nvSpPr>
          <p:spPr bwMode="auto">
            <a:xfrm>
              <a:off x="1080" y="14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43" name="Oval 214"/>
            <p:cNvSpPr>
              <a:spLocks noChangeArrowheads="1"/>
            </p:cNvSpPr>
            <p:nvPr/>
          </p:nvSpPr>
          <p:spPr bwMode="auto">
            <a:xfrm>
              <a:off x="1050" y="14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44" name="Oval 215"/>
            <p:cNvSpPr>
              <a:spLocks noChangeArrowheads="1"/>
            </p:cNvSpPr>
            <p:nvPr/>
          </p:nvSpPr>
          <p:spPr bwMode="auto">
            <a:xfrm>
              <a:off x="1077" y="146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45" name="Oval 216"/>
            <p:cNvSpPr>
              <a:spLocks noChangeArrowheads="1"/>
            </p:cNvSpPr>
            <p:nvPr/>
          </p:nvSpPr>
          <p:spPr bwMode="auto">
            <a:xfrm>
              <a:off x="1112" y="14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46" name="Oval 217"/>
            <p:cNvSpPr>
              <a:spLocks noChangeArrowheads="1"/>
            </p:cNvSpPr>
            <p:nvPr/>
          </p:nvSpPr>
          <p:spPr bwMode="auto">
            <a:xfrm>
              <a:off x="1132" y="14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47" name="Oval 218"/>
            <p:cNvSpPr>
              <a:spLocks noChangeArrowheads="1"/>
            </p:cNvSpPr>
            <p:nvPr/>
          </p:nvSpPr>
          <p:spPr bwMode="auto">
            <a:xfrm>
              <a:off x="1041" y="14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48" name="Oval 219"/>
            <p:cNvSpPr>
              <a:spLocks noChangeArrowheads="1"/>
            </p:cNvSpPr>
            <p:nvPr/>
          </p:nvSpPr>
          <p:spPr bwMode="auto">
            <a:xfrm>
              <a:off x="1073" y="143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49" name="Oval 220"/>
            <p:cNvSpPr>
              <a:spLocks noChangeArrowheads="1"/>
            </p:cNvSpPr>
            <p:nvPr/>
          </p:nvSpPr>
          <p:spPr bwMode="auto">
            <a:xfrm>
              <a:off x="1045" y="15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50" name="Oval 221"/>
            <p:cNvSpPr>
              <a:spLocks noChangeArrowheads="1"/>
            </p:cNvSpPr>
            <p:nvPr/>
          </p:nvSpPr>
          <p:spPr bwMode="auto">
            <a:xfrm>
              <a:off x="1321" y="136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51" name="Oval 222"/>
            <p:cNvSpPr>
              <a:spLocks noChangeArrowheads="1"/>
            </p:cNvSpPr>
            <p:nvPr/>
          </p:nvSpPr>
          <p:spPr bwMode="auto">
            <a:xfrm>
              <a:off x="1278" y="13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52" name="Oval 223"/>
            <p:cNvSpPr>
              <a:spLocks noChangeArrowheads="1"/>
            </p:cNvSpPr>
            <p:nvPr/>
          </p:nvSpPr>
          <p:spPr bwMode="auto">
            <a:xfrm>
              <a:off x="1264" y="137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53" name="Oval 224"/>
            <p:cNvSpPr>
              <a:spLocks noChangeArrowheads="1"/>
            </p:cNvSpPr>
            <p:nvPr/>
          </p:nvSpPr>
          <p:spPr bwMode="auto">
            <a:xfrm>
              <a:off x="1234" y="13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54" name="Oval 225"/>
            <p:cNvSpPr>
              <a:spLocks noChangeArrowheads="1"/>
            </p:cNvSpPr>
            <p:nvPr/>
          </p:nvSpPr>
          <p:spPr bwMode="auto">
            <a:xfrm>
              <a:off x="1261" y="13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55" name="Oval 226"/>
            <p:cNvSpPr>
              <a:spLocks noChangeArrowheads="1"/>
            </p:cNvSpPr>
            <p:nvPr/>
          </p:nvSpPr>
          <p:spPr bwMode="auto">
            <a:xfrm>
              <a:off x="1296" y="13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56" name="Oval 227"/>
            <p:cNvSpPr>
              <a:spLocks noChangeArrowheads="1"/>
            </p:cNvSpPr>
            <p:nvPr/>
          </p:nvSpPr>
          <p:spPr bwMode="auto">
            <a:xfrm>
              <a:off x="1316" y="13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57" name="Oval 228"/>
            <p:cNvSpPr>
              <a:spLocks noChangeArrowheads="1"/>
            </p:cNvSpPr>
            <p:nvPr/>
          </p:nvSpPr>
          <p:spPr bwMode="auto">
            <a:xfrm>
              <a:off x="1225" y="13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58" name="Oval 229"/>
            <p:cNvSpPr>
              <a:spLocks noChangeArrowheads="1"/>
            </p:cNvSpPr>
            <p:nvPr/>
          </p:nvSpPr>
          <p:spPr bwMode="auto">
            <a:xfrm>
              <a:off x="1257" y="133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59" name="Oval 230"/>
            <p:cNvSpPr>
              <a:spLocks noChangeArrowheads="1"/>
            </p:cNvSpPr>
            <p:nvPr/>
          </p:nvSpPr>
          <p:spPr bwMode="auto">
            <a:xfrm>
              <a:off x="1290" y="13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60" name="Oval 231"/>
            <p:cNvSpPr>
              <a:spLocks noChangeArrowheads="1"/>
            </p:cNvSpPr>
            <p:nvPr/>
          </p:nvSpPr>
          <p:spPr bwMode="auto">
            <a:xfrm>
              <a:off x="1266" y="14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61" name="Oval 232"/>
            <p:cNvSpPr>
              <a:spLocks noChangeArrowheads="1"/>
            </p:cNvSpPr>
            <p:nvPr/>
          </p:nvSpPr>
          <p:spPr bwMode="auto">
            <a:xfrm>
              <a:off x="1238" y="14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62" name="Oval 233"/>
            <p:cNvSpPr>
              <a:spLocks noChangeArrowheads="1"/>
            </p:cNvSpPr>
            <p:nvPr/>
          </p:nvSpPr>
          <p:spPr bwMode="auto">
            <a:xfrm>
              <a:off x="1215" y="143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63" name="Oval 234"/>
            <p:cNvSpPr>
              <a:spLocks noChangeArrowheads="1"/>
            </p:cNvSpPr>
            <p:nvPr/>
          </p:nvSpPr>
          <p:spPr bwMode="auto">
            <a:xfrm>
              <a:off x="1194" y="14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64" name="Oval 235"/>
            <p:cNvSpPr>
              <a:spLocks noChangeArrowheads="1"/>
            </p:cNvSpPr>
            <p:nvPr/>
          </p:nvSpPr>
          <p:spPr bwMode="auto">
            <a:xfrm>
              <a:off x="1182" y="14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65" name="Oval 236"/>
            <p:cNvSpPr>
              <a:spLocks noChangeArrowheads="1"/>
            </p:cNvSpPr>
            <p:nvPr/>
          </p:nvSpPr>
          <p:spPr bwMode="auto">
            <a:xfrm>
              <a:off x="1475" y="13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66" name="Oval 237"/>
            <p:cNvSpPr>
              <a:spLocks noChangeArrowheads="1"/>
            </p:cNvSpPr>
            <p:nvPr/>
          </p:nvSpPr>
          <p:spPr bwMode="auto">
            <a:xfrm>
              <a:off x="1066" y="151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67" name="Oval 238"/>
            <p:cNvSpPr>
              <a:spLocks noChangeArrowheads="1"/>
            </p:cNvSpPr>
            <p:nvPr/>
          </p:nvSpPr>
          <p:spPr bwMode="auto">
            <a:xfrm>
              <a:off x="1149" y="14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68" name="Oval 239"/>
            <p:cNvSpPr>
              <a:spLocks noChangeArrowheads="1"/>
            </p:cNvSpPr>
            <p:nvPr/>
          </p:nvSpPr>
          <p:spPr bwMode="auto">
            <a:xfrm>
              <a:off x="971" y="16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69" name="Oval 240"/>
            <p:cNvSpPr>
              <a:spLocks noChangeArrowheads="1"/>
            </p:cNvSpPr>
            <p:nvPr/>
          </p:nvSpPr>
          <p:spPr bwMode="auto">
            <a:xfrm>
              <a:off x="985" y="157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70" name="Oval 241"/>
            <p:cNvSpPr>
              <a:spLocks noChangeArrowheads="1"/>
            </p:cNvSpPr>
            <p:nvPr/>
          </p:nvSpPr>
          <p:spPr bwMode="auto">
            <a:xfrm>
              <a:off x="1404" y="13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71" name="Oval 242"/>
            <p:cNvSpPr>
              <a:spLocks noChangeArrowheads="1"/>
            </p:cNvSpPr>
            <p:nvPr/>
          </p:nvSpPr>
          <p:spPr bwMode="auto">
            <a:xfrm>
              <a:off x="1334" y="13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72" name="Oval 243"/>
            <p:cNvSpPr>
              <a:spLocks noChangeArrowheads="1"/>
            </p:cNvSpPr>
            <p:nvPr/>
          </p:nvSpPr>
          <p:spPr bwMode="auto">
            <a:xfrm>
              <a:off x="1314" y="140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73" name="Oval 244"/>
            <p:cNvSpPr>
              <a:spLocks noChangeArrowheads="1"/>
            </p:cNvSpPr>
            <p:nvPr/>
          </p:nvSpPr>
          <p:spPr bwMode="auto">
            <a:xfrm>
              <a:off x="1104" y="14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74" name="Oval 245"/>
            <p:cNvSpPr>
              <a:spLocks noChangeArrowheads="1"/>
            </p:cNvSpPr>
            <p:nvPr/>
          </p:nvSpPr>
          <p:spPr bwMode="auto">
            <a:xfrm>
              <a:off x="1005" y="15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75" name="Oval 246"/>
            <p:cNvSpPr>
              <a:spLocks noChangeArrowheads="1"/>
            </p:cNvSpPr>
            <p:nvPr/>
          </p:nvSpPr>
          <p:spPr bwMode="auto">
            <a:xfrm>
              <a:off x="1352" y="13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76" name="Oval 247"/>
            <p:cNvSpPr>
              <a:spLocks noChangeArrowheads="1"/>
            </p:cNvSpPr>
            <p:nvPr/>
          </p:nvSpPr>
          <p:spPr bwMode="auto">
            <a:xfrm>
              <a:off x="972" y="15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77" name="Oval 248"/>
            <p:cNvSpPr>
              <a:spLocks noChangeArrowheads="1"/>
            </p:cNvSpPr>
            <p:nvPr/>
          </p:nvSpPr>
          <p:spPr bwMode="auto">
            <a:xfrm>
              <a:off x="1281" y="136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78" name="Oval 249"/>
            <p:cNvSpPr>
              <a:spLocks noChangeArrowheads="1"/>
            </p:cNvSpPr>
            <p:nvPr/>
          </p:nvSpPr>
          <p:spPr bwMode="auto">
            <a:xfrm>
              <a:off x="1021" y="15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grpSp>
      <p:sp>
        <p:nvSpPr>
          <p:cNvPr id="260" name="Line 250"/>
          <p:cNvSpPr>
            <a:spLocks noChangeShapeType="1"/>
          </p:cNvSpPr>
          <p:nvPr/>
        </p:nvSpPr>
        <p:spPr bwMode="auto">
          <a:xfrm flipH="1">
            <a:off x="7991476" y="2155825"/>
            <a:ext cx="881063" cy="0"/>
          </a:xfrm>
          <a:prstGeom prst="line">
            <a:avLst/>
          </a:prstGeom>
          <a:noFill/>
          <a:ln w="28575">
            <a:solidFill>
              <a:srgbClr val="0000CC"/>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1" name="Text Box 251"/>
          <p:cNvSpPr txBox="1">
            <a:spLocks noChangeArrowheads="1"/>
          </p:cNvSpPr>
          <p:nvPr/>
        </p:nvSpPr>
        <p:spPr bwMode="auto">
          <a:xfrm>
            <a:off x="7932738" y="1514475"/>
            <a:ext cx="12192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800">
                <a:solidFill>
                  <a:srgbClr val="FF0000"/>
                </a:solidFill>
                <a:latin typeface="Times New Roman" panose="02020603050405020304" pitchFamily="18" charset="0"/>
                <a:cs typeface="Times New Roman" panose="02020603050405020304" pitchFamily="18" charset="0"/>
              </a:rPr>
              <a:t>Nước</a:t>
            </a:r>
          </a:p>
          <a:p>
            <a:pPr eaLnBrk="0" hangingPunct="0">
              <a:spcBef>
                <a:spcPct val="50000"/>
              </a:spcBef>
            </a:pPr>
            <a:r>
              <a:rPr lang="en-US" sz="2800">
                <a:solidFill>
                  <a:srgbClr val="FF0000"/>
                </a:solidFill>
                <a:latin typeface=".VnTime" pitchFamily="34" charset="0"/>
              </a:rPr>
              <a:t>170</a:t>
            </a:r>
            <a:r>
              <a:rPr lang="en-US" sz="2800" baseline="30000">
                <a:solidFill>
                  <a:srgbClr val="FF0000"/>
                </a:solidFill>
                <a:latin typeface=".VnTime" pitchFamily="34" charset="0"/>
              </a:rPr>
              <a:t>o</a:t>
            </a:r>
            <a:r>
              <a:rPr lang="en-US" sz="2800">
                <a:solidFill>
                  <a:srgbClr val="FF0000"/>
                </a:solidFill>
                <a:latin typeface=".VnTime" pitchFamily="34" charset="0"/>
              </a:rPr>
              <a:t>C</a:t>
            </a:r>
          </a:p>
        </p:txBody>
      </p:sp>
      <p:sp>
        <p:nvSpPr>
          <p:cNvPr id="262" name="Line 252"/>
          <p:cNvSpPr>
            <a:spLocks noChangeShapeType="1"/>
          </p:cNvSpPr>
          <p:nvPr/>
        </p:nvSpPr>
        <p:spPr bwMode="auto">
          <a:xfrm flipH="1">
            <a:off x="7635875" y="1146175"/>
            <a:ext cx="1447800" cy="0"/>
          </a:xfrm>
          <a:prstGeom prst="line">
            <a:avLst/>
          </a:prstGeom>
          <a:noFill/>
          <a:ln w="28575">
            <a:solidFill>
              <a:srgbClr val="00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3" name="Text Box 253"/>
          <p:cNvSpPr txBox="1">
            <a:spLocks noChangeArrowheads="1"/>
          </p:cNvSpPr>
          <p:nvPr/>
        </p:nvSpPr>
        <p:spPr bwMode="auto">
          <a:xfrm>
            <a:off x="7507288" y="800101"/>
            <a:ext cx="18145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400">
                <a:solidFill>
                  <a:srgbClr val="0000CC"/>
                </a:solidFill>
                <a:latin typeface="Times New Roman" panose="02020603050405020304" pitchFamily="18" charset="0"/>
                <a:cs typeface="Times New Roman" panose="02020603050405020304" pitchFamily="18" charset="0"/>
              </a:rPr>
              <a:t>Không khí</a:t>
            </a:r>
          </a:p>
        </p:txBody>
      </p:sp>
      <p:sp>
        <p:nvSpPr>
          <p:cNvPr id="264" name="Line 254"/>
          <p:cNvSpPr>
            <a:spLocks noChangeShapeType="1"/>
          </p:cNvSpPr>
          <p:nvPr/>
        </p:nvSpPr>
        <p:spPr bwMode="auto">
          <a:xfrm>
            <a:off x="4121150" y="1314451"/>
            <a:ext cx="0" cy="295275"/>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5" name="Text Box 255"/>
          <p:cNvSpPr txBox="1">
            <a:spLocks noChangeArrowheads="1"/>
          </p:cNvSpPr>
          <p:nvPr/>
        </p:nvSpPr>
        <p:spPr bwMode="auto">
          <a:xfrm>
            <a:off x="3786188" y="819151"/>
            <a:ext cx="23098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400">
                <a:latin typeface="Times New Roman" panose="02020603050405020304" pitchFamily="18" charset="0"/>
                <a:cs typeface="Times New Roman" panose="02020603050405020304" pitchFamily="18" charset="0"/>
              </a:rPr>
              <a:t>Bọt lưu huỳnh nóng chảy</a:t>
            </a:r>
          </a:p>
        </p:txBody>
      </p:sp>
      <p:sp>
        <p:nvSpPr>
          <p:cNvPr id="22785" name="Oval 256"/>
          <p:cNvSpPr>
            <a:spLocks noChangeArrowheads="1"/>
          </p:cNvSpPr>
          <p:nvPr/>
        </p:nvSpPr>
        <p:spPr bwMode="auto">
          <a:xfrm>
            <a:off x="5995989" y="1544639"/>
            <a:ext cx="249237" cy="142875"/>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67" name="Line 257"/>
          <p:cNvSpPr>
            <a:spLocks noChangeShapeType="1"/>
          </p:cNvSpPr>
          <p:nvPr/>
        </p:nvSpPr>
        <p:spPr bwMode="auto">
          <a:xfrm>
            <a:off x="7234238" y="2127251"/>
            <a:ext cx="0" cy="442913"/>
          </a:xfrm>
          <a:prstGeom prst="line">
            <a:avLst/>
          </a:prstGeom>
          <a:noFill/>
          <a:ln w="28575">
            <a:solidFill>
              <a:srgbClr val="0000CC"/>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787" name="Text Box 258"/>
          <p:cNvSpPr txBox="1">
            <a:spLocks noChangeArrowheads="1"/>
          </p:cNvSpPr>
          <p:nvPr/>
        </p:nvSpPr>
        <p:spPr bwMode="auto">
          <a:xfrm>
            <a:off x="3494088" y="285750"/>
            <a:ext cx="6076950" cy="338138"/>
          </a:xfrm>
          <a:prstGeom prst="rect">
            <a:avLst/>
          </a:prstGeom>
          <a:solidFill>
            <a:srgbClr val="FFFF00"/>
          </a:solidFill>
          <a:ln w="9525">
            <a:solidFill>
              <a:srgbClr val="0000CC"/>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hangingPunct="0">
              <a:spcBef>
                <a:spcPct val="50000"/>
              </a:spcBef>
            </a:pPr>
            <a:r>
              <a:rPr lang="en-US" sz="1600" b="1">
                <a:solidFill>
                  <a:srgbClr val="FF3300"/>
                </a:solidFill>
                <a:latin typeface="Times New Roman" panose="02020603050405020304" pitchFamily="18" charset="0"/>
                <a:cs typeface="Times New Roman" panose="02020603050405020304" pitchFamily="18" charset="0"/>
              </a:rPr>
              <a:t>KHAI THÁC LƯU HUỲNH TRONG LÒNG ĐẤT</a:t>
            </a:r>
          </a:p>
        </p:txBody>
      </p:sp>
      <p:sp>
        <p:nvSpPr>
          <p:cNvPr id="269" name="Line 259"/>
          <p:cNvSpPr>
            <a:spLocks noChangeShapeType="1"/>
          </p:cNvSpPr>
          <p:nvPr/>
        </p:nvSpPr>
        <p:spPr bwMode="auto">
          <a:xfrm>
            <a:off x="5888038" y="2127251"/>
            <a:ext cx="0" cy="442913"/>
          </a:xfrm>
          <a:prstGeom prst="line">
            <a:avLst/>
          </a:prstGeom>
          <a:noFill/>
          <a:ln w="28575">
            <a:solidFill>
              <a:srgbClr val="0000CC"/>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70" name="Line 260"/>
          <p:cNvSpPr>
            <a:spLocks noChangeShapeType="1"/>
          </p:cNvSpPr>
          <p:nvPr/>
        </p:nvSpPr>
        <p:spPr bwMode="auto">
          <a:xfrm flipV="1">
            <a:off x="6872288" y="4829176"/>
            <a:ext cx="0" cy="322263"/>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71" name="Line 261"/>
          <p:cNvSpPr>
            <a:spLocks noChangeShapeType="1"/>
          </p:cNvSpPr>
          <p:nvPr/>
        </p:nvSpPr>
        <p:spPr bwMode="auto">
          <a:xfrm flipV="1">
            <a:off x="6237288" y="4835526"/>
            <a:ext cx="0" cy="322263"/>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72" name="Line 262"/>
          <p:cNvSpPr>
            <a:spLocks noChangeShapeType="1"/>
          </p:cNvSpPr>
          <p:nvPr/>
        </p:nvSpPr>
        <p:spPr bwMode="auto">
          <a:xfrm>
            <a:off x="6561138" y="1035051"/>
            <a:ext cx="0" cy="301625"/>
          </a:xfrm>
          <a:prstGeom prst="line">
            <a:avLst/>
          </a:prstGeom>
          <a:noFill/>
          <a:ln w="2857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4" name="Group 263"/>
          <p:cNvGrpSpPr>
            <a:grpSpLocks/>
          </p:cNvGrpSpPr>
          <p:nvPr/>
        </p:nvGrpSpPr>
        <p:grpSpPr bwMode="auto">
          <a:xfrm>
            <a:off x="4832351" y="5133975"/>
            <a:ext cx="3521075" cy="1392238"/>
            <a:chOff x="1343" y="4312"/>
            <a:chExt cx="1664" cy="1169"/>
          </a:xfrm>
        </p:grpSpPr>
        <p:sp>
          <p:nvSpPr>
            <p:cNvPr id="22793" name="Oval 264"/>
            <p:cNvSpPr>
              <a:spLocks noChangeArrowheads="1"/>
            </p:cNvSpPr>
            <p:nvPr/>
          </p:nvSpPr>
          <p:spPr bwMode="auto">
            <a:xfrm>
              <a:off x="2255" y="47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94" name="Oval 265"/>
            <p:cNvSpPr>
              <a:spLocks noChangeArrowheads="1"/>
            </p:cNvSpPr>
            <p:nvPr/>
          </p:nvSpPr>
          <p:spPr bwMode="auto">
            <a:xfrm>
              <a:off x="2255" y="47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95" name="Oval 266"/>
            <p:cNvSpPr>
              <a:spLocks noChangeArrowheads="1"/>
            </p:cNvSpPr>
            <p:nvPr/>
          </p:nvSpPr>
          <p:spPr bwMode="auto">
            <a:xfrm>
              <a:off x="2290" y="47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96" name="Oval 267"/>
            <p:cNvSpPr>
              <a:spLocks noChangeArrowheads="1"/>
            </p:cNvSpPr>
            <p:nvPr/>
          </p:nvSpPr>
          <p:spPr bwMode="auto">
            <a:xfrm>
              <a:off x="2272" y="469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97" name="Oval 268"/>
            <p:cNvSpPr>
              <a:spLocks noChangeArrowheads="1"/>
            </p:cNvSpPr>
            <p:nvPr/>
          </p:nvSpPr>
          <p:spPr bwMode="auto">
            <a:xfrm>
              <a:off x="2255" y="47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98" name="Oval 269"/>
            <p:cNvSpPr>
              <a:spLocks noChangeArrowheads="1"/>
            </p:cNvSpPr>
            <p:nvPr/>
          </p:nvSpPr>
          <p:spPr bwMode="auto">
            <a:xfrm>
              <a:off x="2290" y="477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799" name="Oval 270"/>
            <p:cNvSpPr>
              <a:spLocks noChangeArrowheads="1"/>
            </p:cNvSpPr>
            <p:nvPr/>
          </p:nvSpPr>
          <p:spPr bwMode="auto">
            <a:xfrm>
              <a:off x="2290" y="47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00" name="Oval 271"/>
            <p:cNvSpPr>
              <a:spLocks noChangeArrowheads="1"/>
            </p:cNvSpPr>
            <p:nvPr/>
          </p:nvSpPr>
          <p:spPr bwMode="auto">
            <a:xfrm>
              <a:off x="2244" y="46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01" name="Oval 272"/>
            <p:cNvSpPr>
              <a:spLocks noChangeArrowheads="1"/>
            </p:cNvSpPr>
            <p:nvPr/>
          </p:nvSpPr>
          <p:spPr bwMode="auto">
            <a:xfrm>
              <a:off x="2244" y="45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02" name="Oval 273"/>
            <p:cNvSpPr>
              <a:spLocks noChangeArrowheads="1"/>
            </p:cNvSpPr>
            <p:nvPr/>
          </p:nvSpPr>
          <p:spPr bwMode="auto">
            <a:xfrm>
              <a:off x="2261" y="455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03" name="Oval 274"/>
            <p:cNvSpPr>
              <a:spLocks noChangeArrowheads="1"/>
            </p:cNvSpPr>
            <p:nvPr/>
          </p:nvSpPr>
          <p:spPr bwMode="auto">
            <a:xfrm>
              <a:off x="2261" y="45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04" name="Oval 275"/>
            <p:cNvSpPr>
              <a:spLocks noChangeArrowheads="1"/>
            </p:cNvSpPr>
            <p:nvPr/>
          </p:nvSpPr>
          <p:spPr bwMode="auto">
            <a:xfrm>
              <a:off x="2255" y="46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05" name="Oval 276"/>
            <p:cNvSpPr>
              <a:spLocks noChangeArrowheads="1"/>
            </p:cNvSpPr>
            <p:nvPr/>
          </p:nvSpPr>
          <p:spPr bwMode="auto">
            <a:xfrm>
              <a:off x="2261" y="462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06" name="Oval 277"/>
            <p:cNvSpPr>
              <a:spLocks noChangeArrowheads="1"/>
            </p:cNvSpPr>
            <p:nvPr/>
          </p:nvSpPr>
          <p:spPr bwMode="auto">
            <a:xfrm>
              <a:off x="2272" y="46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07" name="Oval 278"/>
            <p:cNvSpPr>
              <a:spLocks noChangeArrowheads="1"/>
            </p:cNvSpPr>
            <p:nvPr/>
          </p:nvSpPr>
          <p:spPr bwMode="auto">
            <a:xfrm>
              <a:off x="1994" y="48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08" name="Oval 279"/>
            <p:cNvSpPr>
              <a:spLocks noChangeArrowheads="1"/>
            </p:cNvSpPr>
            <p:nvPr/>
          </p:nvSpPr>
          <p:spPr bwMode="auto">
            <a:xfrm>
              <a:off x="1994" y="47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09" name="Oval 280"/>
            <p:cNvSpPr>
              <a:spLocks noChangeArrowheads="1"/>
            </p:cNvSpPr>
            <p:nvPr/>
          </p:nvSpPr>
          <p:spPr bwMode="auto">
            <a:xfrm>
              <a:off x="2029" y="47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10" name="Oval 281"/>
            <p:cNvSpPr>
              <a:spLocks noChangeArrowheads="1"/>
            </p:cNvSpPr>
            <p:nvPr/>
          </p:nvSpPr>
          <p:spPr bwMode="auto">
            <a:xfrm>
              <a:off x="2011" y="47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11" name="Oval 282"/>
            <p:cNvSpPr>
              <a:spLocks noChangeArrowheads="1"/>
            </p:cNvSpPr>
            <p:nvPr/>
          </p:nvSpPr>
          <p:spPr bwMode="auto">
            <a:xfrm>
              <a:off x="1994" y="48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12" name="Oval 283"/>
            <p:cNvSpPr>
              <a:spLocks noChangeArrowheads="1"/>
            </p:cNvSpPr>
            <p:nvPr/>
          </p:nvSpPr>
          <p:spPr bwMode="auto">
            <a:xfrm>
              <a:off x="2029" y="483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13" name="Oval 284"/>
            <p:cNvSpPr>
              <a:spLocks noChangeArrowheads="1"/>
            </p:cNvSpPr>
            <p:nvPr/>
          </p:nvSpPr>
          <p:spPr bwMode="auto">
            <a:xfrm>
              <a:off x="2029" y="48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14" name="Oval 285"/>
            <p:cNvSpPr>
              <a:spLocks noChangeArrowheads="1"/>
            </p:cNvSpPr>
            <p:nvPr/>
          </p:nvSpPr>
          <p:spPr bwMode="auto">
            <a:xfrm>
              <a:off x="2261" y="46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15" name="Oval 286"/>
            <p:cNvSpPr>
              <a:spLocks noChangeArrowheads="1"/>
            </p:cNvSpPr>
            <p:nvPr/>
          </p:nvSpPr>
          <p:spPr bwMode="auto">
            <a:xfrm>
              <a:off x="2261" y="455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16" name="Oval 287"/>
            <p:cNvSpPr>
              <a:spLocks noChangeArrowheads="1"/>
            </p:cNvSpPr>
            <p:nvPr/>
          </p:nvSpPr>
          <p:spPr bwMode="auto">
            <a:xfrm>
              <a:off x="2261" y="453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17" name="Oval 288"/>
            <p:cNvSpPr>
              <a:spLocks noChangeArrowheads="1"/>
            </p:cNvSpPr>
            <p:nvPr/>
          </p:nvSpPr>
          <p:spPr bwMode="auto">
            <a:xfrm>
              <a:off x="2261" y="458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18" name="Oval 289"/>
            <p:cNvSpPr>
              <a:spLocks noChangeArrowheads="1"/>
            </p:cNvSpPr>
            <p:nvPr/>
          </p:nvSpPr>
          <p:spPr bwMode="auto">
            <a:xfrm>
              <a:off x="1995" y="472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19" name="Oval 290"/>
            <p:cNvSpPr>
              <a:spLocks noChangeArrowheads="1"/>
            </p:cNvSpPr>
            <p:nvPr/>
          </p:nvSpPr>
          <p:spPr bwMode="auto">
            <a:xfrm>
              <a:off x="1995" y="467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20" name="Oval 291"/>
            <p:cNvSpPr>
              <a:spLocks noChangeArrowheads="1"/>
            </p:cNvSpPr>
            <p:nvPr/>
          </p:nvSpPr>
          <p:spPr bwMode="auto">
            <a:xfrm>
              <a:off x="2030" y="46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21" name="Oval 292"/>
            <p:cNvSpPr>
              <a:spLocks noChangeArrowheads="1"/>
            </p:cNvSpPr>
            <p:nvPr/>
          </p:nvSpPr>
          <p:spPr bwMode="auto">
            <a:xfrm>
              <a:off x="2012" y="465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22" name="Oval 293"/>
            <p:cNvSpPr>
              <a:spLocks noChangeArrowheads="1"/>
            </p:cNvSpPr>
            <p:nvPr/>
          </p:nvSpPr>
          <p:spPr bwMode="auto">
            <a:xfrm>
              <a:off x="2016" y="458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23" name="Oval 294"/>
            <p:cNvSpPr>
              <a:spLocks noChangeArrowheads="1"/>
            </p:cNvSpPr>
            <p:nvPr/>
          </p:nvSpPr>
          <p:spPr bwMode="auto">
            <a:xfrm>
              <a:off x="2030" y="473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24" name="Oval 295"/>
            <p:cNvSpPr>
              <a:spLocks noChangeArrowheads="1"/>
            </p:cNvSpPr>
            <p:nvPr/>
          </p:nvSpPr>
          <p:spPr bwMode="auto">
            <a:xfrm>
              <a:off x="2030" y="47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25" name="Oval 296"/>
            <p:cNvSpPr>
              <a:spLocks noChangeArrowheads="1"/>
            </p:cNvSpPr>
            <p:nvPr/>
          </p:nvSpPr>
          <p:spPr bwMode="auto">
            <a:xfrm>
              <a:off x="1993" y="45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26" name="Oval 297"/>
            <p:cNvSpPr>
              <a:spLocks noChangeArrowheads="1"/>
            </p:cNvSpPr>
            <p:nvPr/>
          </p:nvSpPr>
          <p:spPr bwMode="auto">
            <a:xfrm>
              <a:off x="2028" y="45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27" name="Oval 298"/>
            <p:cNvSpPr>
              <a:spLocks noChangeArrowheads="1"/>
            </p:cNvSpPr>
            <p:nvPr/>
          </p:nvSpPr>
          <p:spPr bwMode="auto">
            <a:xfrm>
              <a:off x="2028" y="462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28" name="Oval 299"/>
            <p:cNvSpPr>
              <a:spLocks noChangeArrowheads="1"/>
            </p:cNvSpPr>
            <p:nvPr/>
          </p:nvSpPr>
          <p:spPr bwMode="auto">
            <a:xfrm>
              <a:off x="2028" y="43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29" name="Oval 300"/>
            <p:cNvSpPr>
              <a:spLocks noChangeArrowheads="1"/>
            </p:cNvSpPr>
            <p:nvPr/>
          </p:nvSpPr>
          <p:spPr bwMode="auto">
            <a:xfrm>
              <a:off x="2255" y="432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30" name="Oval 301"/>
            <p:cNvSpPr>
              <a:spLocks noChangeArrowheads="1"/>
            </p:cNvSpPr>
            <p:nvPr/>
          </p:nvSpPr>
          <p:spPr bwMode="auto">
            <a:xfrm>
              <a:off x="2278" y="449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31" name="Oval 302"/>
            <p:cNvSpPr>
              <a:spLocks noChangeArrowheads="1"/>
            </p:cNvSpPr>
            <p:nvPr/>
          </p:nvSpPr>
          <p:spPr bwMode="auto">
            <a:xfrm>
              <a:off x="2011" y="434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32" name="Oval 303"/>
            <p:cNvSpPr>
              <a:spLocks noChangeArrowheads="1"/>
            </p:cNvSpPr>
            <p:nvPr/>
          </p:nvSpPr>
          <p:spPr bwMode="auto">
            <a:xfrm>
              <a:off x="1936" y="48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33" name="Oval 304"/>
            <p:cNvSpPr>
              <a:spLocks noChangeArrowheads="1"/>
            </p:cNvSpPr>
            <p:nvPr/>
          </p:nvSpPr>
          <p:spPr bwMode="auto">
            <a:xfrm>
              <a:off x="1966" y="457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34" name="Oval 305"/>
            <p:cNvSpPr>
              <a:spLocks noChangeArrowheads="1"/>
            </p:cNvSpPr>
            <p:nvPr/>
          </p:nvSpPr>
          <p:spPr bwMode="auto">
            <a:xfrm>
              <a:off x="1986" y="486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35" name="Oval 306"/>
            <p:cNvSpPr>
              <a:spLocks noChangeArrowheads="1"/>
            </p:cNvSpPr>
            <p:nvPr/>
          </p:nvSpPr>
          <p:spPr bwMode="auto">
            <a:xfrm>
              <a:off x="1951" y="48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36" name="Oval 307"/>
            <p:cNvSpPr>
              <a:spLocks noChangeArrowheads="1"/>
            </p:cNvSpPr>
            <p:nvPr/>
          </p:nvSpPr>
          <p:spPr bwMode="auto">
            <a:xfrm>
              <a:off x="1994" y="470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37" name="Oval 308"/>
            <p:cNvSpPr>
              <a:spLocks noChangeArrowheads="1"/>
            </p:cNvSpPr>
            <p:nvPr/>
          </p:nvSpPr>
          <p:spPr bwMode="auto">
            <a:xfrm>
              <a:off x="1969" y="45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38" name="Oval 309"/>
            <p:cNvSpPr>
              <a:spLocks noChangeArrowheads="1"/>
            </p:cNvSpPr>
            <p:nvPr/>
          </p:nvSpPr>
          <p:spPr bwMode="auto">
            <a:xfrm>
              <a:off x="2004" y="460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39" name="Oval 310"/>
            <p:cNvSpPr>
              <a:spLocks noChangeArrowheads="1"/>
            </p:cNvSpPr>
            <p:nvPr/>
          </p:nvSpPr>
          <p:spPr bwMode="auto">
            <a:xfrm>
              <a:off x="2294" y="45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40" name="Oval 311"/>
            <p:cNvSpPr>
              <a:spLocks noChangeArrowheads="1"/>
            </p:cNvSpPr>
            <p:nvPr/>
          </p:nvSpPr>
          <p:spPr bwMode="auto">
            <a:xfrm>
              <a:off x="2295" y="43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41" name="Oval 312"/>
            <p:cNvSpPr>
              <a:spLocks noChangeArrowheads="1"/>
            </p:cNvSpPr>
            <p:nvPr/>
          </p:nvSpPr>
          <p:spPr bwMode="auto">
            <a:xfrm>
              <a:off x="2312" y="43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42" name="Oval 313"/>
            <p:cNvSpPr>
              <a:spLocks noChangeArrowheads="1"/>
            </p:cNvSpPr>
            <p:nvPr/>
          </p:nvSpPr>
          <p:spPr bwMode="auto">
            <a:xfrm>
              <a:off x="1450" y="463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43" name="Oval 314"/>
            <p:cNvSpPr>
              <a:spLocks noChangeArrowheads="1"/>
            </p:cNvSpPr>
            <p:nvPr/>
          </p:nvSpPr>
          <p:spPr bwMode="auto">
            <a:xfrm>
              <a:off x="1991" y="46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44" name="Oval 315"/>
            <p:cNvSpPr>
              <a:spLocks noChangeArrowheads="1"/>
            </p:cNvSpPr>
            <p:nvPr/>
          </p:nvSpPr>
          <p:spPr bwMode="auto">
            <a:xfrm>
              <a:off x="1481" y="452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45" name="Oval 316"/>
            <p:cNvSpPr>
              <a:spLocks noChangeArrowheads="1"/>
            </p:cNvSpPr>
            <p:nvPr/>
          </p:nvSpPr>
          <p:spPr bwMode="auto">
            <a:xfrm>
              <a:off x="2296" y="472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46" name="Oval 317"/>
            <p:cNvSpPr>
              <a:spLocks noChangeArrowheads="1"/>
            </p:cNvSpPr>
            <p:nvPr/>
          </p:nvSpPr>
          <p:spPr bwMode="auto">
            <a:xfrm>
              <a:off x="2296" y="46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47" name="Oval 318"/>
            <p:cNvSpPr>
              <a:spLocks noChangeArrowheads="1"/>
            </p:cNvSpPr>
            <p:nvPr/>
          </p:nvSpPr>
          <p:spPr bwMode="auto">
            <a:xfrm>
              <a:off x="2313" y="462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48" name="Oval 319"/>
            <p:cNvSpPr>
              <a:spLocks noChangeArrowheads="1"/>
            </p:cNvSpPr>
            <p:nvPr/>
          </p:nvSpPr>
          <p:spPr bwMode="auto">
            <a:xfrm>
              <a:off x="2296" y="46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49" name="Oval 320"/>
            <p:cNvSpPr>
              <a:spLocks noChangeArrowheads="1"/>
            </p:cNvSpPr>
            <p:nvPr/>
          </p:nvSpPr>
          <p:spPr bwMode="auto">
            <a:xfrm>
              <a:off x="2297" y="45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50" name="Oval 321"/>
            <p:cNvSpPr>
              <a:spLocks noChangeArrowheads="1"/>
            </p:cNvSpPr>
            <p:nvPr/>
          </p:nvSpPr>
          <p:spPr bwMode="auto">
            <a:xfrm>
              <a:off x="2297" y="45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51" name="Oval 322"/>
            <p:cNvSpPr>
              <a:spLocks noChangeArrowheads="1"/>
            </p:cNvSpPr>
            <p:nvPr/>
          </p:nvSpPr>
          <p:spPr bwMode="auto">
            <a:xfrm>
              <a:off x="2314" y="451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52" name="Oval 323"/>
            <p:cNvSpPr>
              <a:spLocks noChangeArrowheads="1"/>
            </p:cNvSpPr>
            <p:nvPr/>
          </p:nvSpPr>
          <p:spPr bwMode="auto">
            <a:xfrm>
              <a:off x="1975" y="46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53" name="Oval 324"/>
            <p:cNvSpPr>
              <a:spLocks noChangeArrowheads="1"/>
            </p:cNvSpPr>
            <p:nvPr/>
          </p:nvSpPr>
          <p:spPr bwMode="auto">
            <a:xfrm>
              <a:off x="1978" y="46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54" name="Oval 325"/>
            <p:cNvSpPr>
              <a:spLocks noChangeArrowheads="1"/>
            </p:cNvSpPr>
            <p:nvPr/>
          </p:nvSpPr>
          <p:spPr bwMode="auto">
            <a:xfrm>
              <a:off x="1992" y="45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55" name="Oval 326"/>
            <p:cNvSpPr>
              <a:spLocks noChangeArrowheads="1"/>
            </p:cNvSpPr>
            <p:nvPr/>
          </p:nvSpPr>
          <p:spPr bwMode="auto">
            <a:xfrm>
              <a:off x="1975" y="465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56" name="Oval 327"/>
            <p:cNvSpPr>
              <a:spLocks noChangeArrowheads="1"/>
            </p:cNvSpPr>
            <p:nvPr/>
          </p:nvSpPr>
          <p:spPr bwMode="auto">
            <a:xfrm>
              <a:off x="1613" y="45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57" name="Oval 328"/>
            <p:cNvSpPr>
              <a:spLocks noChangeArrowheads="1"/>
            </p:cNvSpPr>
            <p:nvPr/>
          </p:nvSpPr>
          <p:spPr bwMode="auto">
            <a:xfrm>
              <a:off x="1976" y="45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58" name="Oval 329"/>
            <p:cNvSpPr>
              <a:spLocks noChangeArrowheads="1"/>
            </p:cNvSpPr>
            <p:nvPr/>
          </p:nvSpPr>
          <p:spPr bwMode="auto">
            <a:xfrm>
              <a:off x="1921" y="48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59" name="Oval 330"/>
            <p:cNvSpPr>
              <a:spLocks noChangeArrowheads="1"/>
            </p:cNvSpPr>
            <p:nvPr/>
          </p:nvSpPr>
          <p:spPr bwMode="auto">
            <a:xfrm>
              <a:off x="1429" y="47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60" name="Oval 331"/>
            <p:cNvSpPr>
              <a:spLocks noChangeArrowheads="1"/>
            </p:cNvSpPr>
            <p:nvPr/>
          </p:nvSpPr>
          <p:spPr bwMode="auto">
            <a:xfrm>
              <a:off x="1956" y="47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61" name="Oval 332"/>
            <p:cNvSpPr>
              <a:spLocks noChangeArrowheads="1"/>
            </p:cNvSpPr>
            <p:nvPr/>
          </p:nvSpPr>
          <p:spPr bwMode="auto">
            <a:xfrm>
              <a:off x="1971" y="48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62" name="Oval 333"/>
            <p:cNvSpPr>
              <a:spLocks noChangeArrowheads="1"/>
            </p:cNvSpPr>
            <p:nvPr/>
          </p:nvSpPr>
          <p:spPr bwMode="auto">
            <a:xfrm>
              <a:off x="1981" y="47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63" name="Oval 334"/>
            <p:cNvSpPr>
              <a:spLocks noChangeArrowheads="1"/>
            </p:cNvSpPr>
            <p:nvPr/>
          </p:nvSpPr>
          <p:spPr bwMode="auto">
            <a:xfrm>
              <a:off x="1955" y="475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64" name="Oval 335"/>
            <p:cNvSpPr>
              <a:spLocks noChangeArrowheads="1"/>
            </p:cNvSpPr>
            <p:nvPr/>
          </p:nvSpPr>
          <p:spPr bwMode="auto">
            <a:xfrm>
              <a:off x="1957" y="46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65" name="Oval 336"/>
            <p:cNvSpPr>
              <a:spLocks noChangeArrowheads="1"/>
            </p:cNvSpPr>
            <p:nvPr/>
          </p:nvSpPr>
          <p:spPr bwMode="auto">
            <a:xfrm>
              <a:off x="2297" y="48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66" name="Oval 337"/>
            <p:cNvSpPr>
              <a:spLocks noChangeArrowheads="1"/>
            </p:cNvSpPr>
            <p:nvPr/>
          </p:nvSpPr>
          <p:spPr bwMode="auto">
            <a:xfrm>
              <a:off x="2297" y="47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67" name="Oval 338"/>
            <p:cNvSpPr>
              <a:spLocks noChangeArrowheads="1"/>
            </p:cNvSpPr>
            <p:nvPr/>
          </p:nvSpPr>
          <p:spPr bwMode="auto">
            <a:xfrm>
              <a:off x="2314" y="47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68" name="Oval 339"/>
            <p:cNvSpPr>
              <a:spLocks noChangeArrowheads="1"/>
            </p:cNvSpPr>
            <p:nvPr/>
          </p:nvSpPr>
          <p:spPr bwMode="auto">
            <a:xfrm>
              <a:off x="2297" y="48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69" name="Oval 340"/>
            <p:cNvSpPr>
              <a:spLocks noChangeArrowheads="1"/>
            </p:cNvSpPr>
            <p:nvPr/>
          </p:nvSpPr>
          <p:spPr bwMode="auto">
            <a:xfrm>
              <a:off x="2298" y="472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70" name="Oval 341"/>
            <p:cNvSpPr>
              <a:spLocks noChangeArrowheads="1"/>
            </p:cNvSpPr>
            <p:nvPr/>
          </p:nvSpPr>
          <p:spPr bwMode="auto">
            <a:xfrm>
              <a:off x="2298" y="467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71" name="Oval 342"/>
            <p:cNvSpPr>
              <a:spLocks noChangeArrowheads="1"/>
            </p:cNvSpPr>
            <p:nvPr/>
          </p:nvSpPr>
          <p:spPr bwMode="auto">
            <a:xfrm>
              <a:off x="2315" y="465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72" name="Oval 343"/>
            <p:cNvSpPr>
              <a:spLocks noChangeArrowheads="1"/>
            </p:cNvSpPr>
            <p:nvPr/>
          </p:nvSpPr>
          <p:spPr bwMode="auto">
            <a:xfrm>
              <a:off x="2669" y="45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73" name="Oval 344"/>
            <p:cNvSpPr>
              <a:spLocks noChangeArrowheads="1"/>
            </p:cNvSpPr>
            <p:nvPr/>
          </p:nvSpPr>
          <p:spPr bwMode="auto">
            <a:xfrm>
              <a:off x="2651" y="452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74" name="Oval 345"/>
            <p:cNvSpPr>
              <a:spLocks noChangeArrowheads="1"/>
            </p:cNvSpPr>
            <p:nvPr/>
          </p:nvSpPr>
          <p:spPr bwMode="auto">
            <a:xfrm>
              <a:off x="2759" y="45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75" name="Oval 346"/>
            <p:cNvSpPr>
              <a:spLocks noChangeArrowheads="1"/>
            </p:cNvSpPr>
            <p:nvPr/>
          </p:nvSpPr>
          <p:spPr bwMode="auto">
            <a:xfrm>
              <a:off x="2759" y="457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76" name="Oval 347"/>
            <p:cNvSpPr>
              <a:spLocks noChangeArrowheads="1"/>
            </p:cNvSpPr>
            <p:nvPr/>
          </p:nvSpPr>
          <p:spPr bwMode="auto">
            <a:xfrm>
              <a:off x="2592" y="438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77" name="Oval 348"/>
            <p:cNvSpPr>
              <a:spLocks noChangeArrowheads="1"/>
            </p:cNvSpPr>
            <p:nvPr/>
          </p:nvSpPr>
          <p:spPr bwMode="auto">
            <a:xfrm>
              <a:off x="2592" y="43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78" name="Oval 349"/>
            <p:cNvSpPr>
              <a:spLocks noChangeArrowheads="1"/>
            </p:cNvSpPr>
            <p:nvPr/>
          </p:nvSpPr>
          <p:spPr bwMode="auto">
            <a:xfrm>
              <a:off x="2606" y="436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79" name="Oval 350"/>
            <p:cNvSpPr>
              <a:spLocks noChangeArrowheads="1"/>
            </p:cNvSpPr>
            <p:nvPr/>
          </p:nvSpPr>
          <p:spPr bwMode="auto">
            <a:xfrm>
              <a:off x="2656" y="44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80" name="Oval 351"/>
            <p:cNvSpPr>
              <a:spLocks noChangeArrowheads="1"/>
            </p:cNvSpPr>
            <p:nvPr/>
          </p:nvSpPr>
          <p:spPr bwMode="auto">
            <a:xfrm>
              <a:off x="2679" y="44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81" name="Oval 352"/>
            <p:cNvSpPr>
              <a:spLocks noChangeArrowheads="1"/>
            </p:cNvSpPr>
            <p:nvPr/>
          </p:nvSpPr>
          <p:spPr bwMode="auto">
            <a:xfrm>
              <a:off x="2592" y="438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82" name="Oval 353"/>
            <p:cNvSpPr>
              <a:spLocks noChangeArrowheads="1"/>
            </p:cNvSpPr>
            <p:nvPr/>
          </p:nvSpPr>
          <p:spPr bwMode="auto">
            <a:xfrm>
              <a:off x="2592" y="43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83" name="Oval 354"/>
            <p:cNvSpPr>
              <a:spLocks noChangeArrowheads="1"/>
            </p:cNvSpPr>
            <p:nvPr/>
          </p:nvSpPr>
          <p:spPr bwMode="auto">
            <a:xfrm>
              <a:off x="2592" y="441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84" name="Oval 355"/>
            <p:cNvSpPr>
              <a:spLocks noChangeArrowheads="1"/>
            </p:cNvSpPr>
            <p:nvPr/>
          </p:nvSpPr>
          <p:spPr bwMode="auto">
            <a:xfrm>
              <a:off x="2675" y="45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85" name="Oval 356"/>
            <p:cNvSpPr>
              <a:spLocks noChangeArrowheads="1"/>
            </p:cNvSpPr>
            <p:nvPr/>
          </p:nvSpPr>
          <p:spPr bwMode="auto">
            <a:xfrm>
              <a:off x="2711" y="44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86" name="Oval 357"/>
            <p:cNvSpPr>
              <a:spLocks noChangeArrowheads="1"/>
            </p:cNvSpPr>
            <p:nvPr/>
          </p:nvSpPr>
          <p:spPr bwMode="auto">
            <a:xfrm>
              <a:off x="2644" y="44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87" name="Oval 358"/>
            <p:cNvSpPr>
              <a:spLocks noChangeArrowheads="1"/>
            </p:cNvSpPr>
            <p:nvPr/>
          </p:nvSpPr>
          <p:spPr bwMode="auto">
            <a:xfrm>
              <a:off x="2675" y="45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88" name="Oval 359"/>
            <p:cNvSpPr>
              <a:spLocks noChangeArrowheads="1"/>
            </p:cNvSpPr>
            <p:nvPr/>
          </p:nvSpPr>
          <p:spPr bwMode="auto">
            <a:xfrm>
              <a:off x="2628" y="44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89" name="Oval 360"/>
            <p:cNvSpPr>
              <a:spLocks noChangeArrowheads="1"/>
            </p:cNvSpPr>
            <p:nvPr/>
          </p:nvSpPr>
          <p:spPr bwMode="auto">
            <a:xfrm>
              <a:off x="2562" y="43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90" name="Oval 361"/>
            <p:cNvSpPr>
              <a:spLocks noChangeArrowheads="1"/>
            </p:cNvSpPr>
            <p:nvPr/>
          </p:nvSpPr>
          <p:spPr bwMode="auto">
            <a:xfrm>
              <a:off x="2766" y="46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91" name="Oval 362"/>
            <p:cNvSpPr>
              <a:spLocks noChangeArrowheads="1"/>
            </p:cNvSpPr>
            <p:nvPr/>
          </p:nvSpPr>
          <p:spPr bwMode="auto">
            <a:xfrm>
              <a:off x="2766" y="46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92" name="Oval 363"/>
            <p:cNvSpPr>
              <a:spLocks noChangeArrowheads="1"/>
            </p:cNvSpPr>
            <p:nvPr/>
          </p:nvSpPr>
          <p:spPr bwMode="auto">
            <a:xfrm>
              <a:off x="2783" y="457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93" name="Oval 364"/>
            <p:cNvSpPr>
              <a:spLocks noChangeArrowheads="1"/>
            </p:cNvSpPr>
            <p:nvPr/>
          </p:nvSpPr>
          <p:spPr bwMode="auto">
            <a:xfrm>
              <a:off x="2766" y="463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94" name="Oval 365"/>
            <p:cNvSpPr>
              <a:spLocks noChangeArrowheads="1"/>
            </p:cNvSpPr>
            <p:nvPr/>
          </p:nvSpPr>
          <p:spPr bwMode="auto">
            <a:xfrm>
              <a:off x="2677" y="45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95" name="Oval 366"/>
            <p:cNvSpPr>
              <a:spLocks noChangeArrowheads="1"/>
            </p:cNvSpPr>
            <p:nvPr/>
          </p:nvSpPr>
          <p:spPr bwMode="auto">
            <a:xfrm>
              <a:off x="2677" y="450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96" name="Oval 367"/>
            <p:cNvSpPr>
              <a:spLocks noChangeArrowheads="1"/>
            </p:cNvSpPr>
            <p:nvPr/>
          </p:nvSpPr>
          <p:spPr bwMode="auto">
            <a:xfrm>
              <a:off x="2646" y="448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97" name="Oval 368"/>
            <p:cNvSpPr>
              <a:spLocks noChangeArrowheads="1"/>
            </p:cNvSpPr>
            <p:nvPr/>
          </p:nvSpPr>
          <p:spPr bwMode="auto">
            <a:xfrm>
              <a:off x="1632" y="449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98" name="Oval 369"/>
            <p:cNvSpPr>
              <a:spLocks noChangeArrowheads="1"/>
            </p:cNvSpPr>
            <p:nvPr/>
          </p:nvSpPr>
          <p:spPr bwMode="auto">
            <a:xfrm>
              <a:off x="1629" y="449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899" name="Oval 370"/>
            <p:cNvSpPr>
              <a:spLocks noChangeArrowheads="1"/>
            </p:cNvSpPr>
            <p:nvPr/>
          </p:nvSpPr>
          <p:spPr bwMode="auto">
            <a:xfrm>
              <a:off x="1605" y="45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00" name="Oval 371"/>
            <p:cNvSpPr>
              <a:spLocks noChangeArrowheads="1"/>
            </p:cNvSpPr>
            <p:nvPr/>
          </p:nvSpPr>
          <p:spPr bwMode="auto">
            <a:xfrm>
              <a:off x="1581" y="44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01" name="Oval 372"/>
            <p:cNvSpPr>
              <a:spLocks noChangeArrowheads="1"/>
            </p:cNvSpPr>
            <p:nvPr/>
          </p:nvSpPr>
          <p:spPr bwMode="auto">
            <a:xfrm>
              <a:off x="1618" y="43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02" name="Oval 373"/>
            <p:cNvSpPr>
              <a:spLocks noChangeArrowheads="1"/>
            </p:cNvSpPr>
            <p:nvPr/>
          </p:nvSpPr>
          <p:spPr bwMode="auto">
            <a:xfrm>
              <a:off x="1618" y="435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03" name="Oval 374"/>
            <p:cNvSpPr>
              <a:spLocks noChangeArrowheads="1"/>
            </p:cNvSpPr>
            <p:nvPr/>
          </p:nvSpPr>
          <p:spPr bwMode="auto">
            <a:xfrm>
              <a:off x="1618" y="442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04" name="Oval 375"/>
            <p:cNvSpPr>
              <a:spLocks noChangeArrowheads="1"/>
            </p:cNvSpPr>
            <p:nvPr/>
          </p:nvSpPr>
          <p:spPr bwMode="auto">
            <a:xfrm>
              <a:off x="1629" y="44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05" name="Oval 376"/>
            <p:cNvSpPr>
              <a:spLocks noChangeArrowheads="1"/>
            </p:cNvSpPr>
            <p:nvPr/>
          </p:nvSpPr>
          <p:spPr bwMode="auto">
            <a:xfrm>
              <a:off x="1618" y="443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06" name="Oval 377"/>
            <p:cNvSpPr>
              <a:spLocks noChangeArrowheads="1"/>
            </p:cNvSpPr>
            <p:nvPr/>
          </p:nvSpPr>
          <p:spPr bwMode="auto">
            <a:xfrm>
              <a:off x="1402" y="47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07" name="Oval 378"/>
            <p:cNvSpPr>
              <a:spLocks noChangeArrowheads="1"/>
            </p:cNvSpPr>
            <p:nvPr/>
          </p:nvSpPr>
          <p:spPr bwMode="auto">
            <a:xfrm>
              <a:off x="1624" y="44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08" name="Oval 379"/>
            <p:cNvSpPr>
              <a:spLocks noChangeArrowheads="1"/>
            </p:cNvSpPr>
            <p:nvPr/>
          </p:nvSpPr>
          <p:spPr bwMode="auto">
            <a:xfrm>
              <a:off x="1507" y="44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09" name="Oval 380"/>
            <p:cNvSpPr>
              <a:spLocks noChangeArrowheads="1"/>
            </p:cNvSpPr>
            <p:nvPr/>
          </p:nvSpPr>
          <p:spPr bwMode="auto">
            <a:xfrm>
              <a:off x="1533" y="44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10" name="Oval 381"/>
            <p:cNvSpPr>
              <a:spLocks noChangeArrowheads="1"/>
            </p:cNvSpPr>
            <p:nvPr/>
          </p:nvSpPr>
          <p:spPr bwMode="auto">
            <a:xfrm>
              <a:off x="1653" y="44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11" name="Oval 382"/>
            <p:cNvSpPr>
              <a:spLocks noChangeArrowheads="1"/>
            </p:cNvSpPr>
            <p:nvPr/>
          </p:nvSpPr>
          <p:spPr bwMode="auto">
            <a:xfrm>
              <a:off x="1670" y="44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12" name="Oval 383"/>
            <p:cNvSpPr>
              <a:spLocks noChangeArrowheads="1"/>
            </p:cNvSpPr>
            <p:nvPr/>
          </p:nvSpPr>
          <p:spPr bwMode="auto">
            <a:xfrm>
              <a:off x="1611" y="43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13" name="Oval 384"/>
            <p:cNvSpPr>
              <a:spLocks noChangeArrowheads="1"/>
            </p:cNvSpPr>
            <p:nvPr/>
          </p:nvSpPr>
          <p:spPr bwMode="auto">
            <a:xfrm>
              <a:off x="1654" y="43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14" name="Oval 385"/>
            <p:cNvSpPr>
              <a:spLocks noChangeArrowheads="1"/>
            </p:cNvSpPr>
            <p:nvPr/>
          </p:nvSpPr>
          <p:spPr bwMode="auto">
            <a:xfrm>
              <a:off x="1675" y="435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15" name="Oval 386"/>
            <p:cNvSpPr>
              <a:spLocks noChangeArrowheads="1"/>
            </p:cNvSpPr>
            <p:nvPr/>
          </p:nvSpPr>
          <p:spPr bwMode="auto">
            <a:xfrm>
              <a:off x="1588" y="45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16" name="Oval 387"/>
            <p:cNvSpPr>
              <a:spLocks noChangeArrowheads="1"/>
            </p:cNvSpPr>
            <p:nvPr/>
          </p:nvSpPr>
          <p:spPr bwMode="auto">
            <a:xfrm>
              <a:off x="1564" y="45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17" name="Oval 388"/>
            <p:cNvSpPr>
              <a:spLocks noChangeArrowheads="1"/>
            </p:cNvSpPr>
            <p:nvPr/>
          </p:nvSpPr>
          <p:spPr bwMode="auto">
            <a:xfrm>
              <a:off x="1557" y="450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18" name="Oval 389"/>
            <p:cNvSpPr>
              <a:spLocks noChangeArrowheads="1"/>
            </p:cNvSpPr>
            <p:nvPr/>
          </p:nvSpPr>
          <p:spPr bwMode="auto">
            <a:xfrm>
              <a:off x="1558" y="45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19" name="Oval 390"/>
            <p:cNvSpPr>
              <a:spLocks noChangeArrowheads="1"/>
            </p:cNvSpPr>
            <p:nvPr/>
          </p:nvSpPr>
          <p:spPr bwMode="auto">
            <a:xfrm>
              <a:off x="1523" y="461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20" name="Oval 391"/>
            <p:cNvSpPr>
              <a:spLocks noChangeArrowheads="1"/>
            </p:cNvSpPr>
            <p:nvPr/>
          </p:nvSpPr>
          <p:spPr bwMode="auto">
            <a:xfrm>
              <a:off x="1586" y="44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21" name="Oval 392"/>
            <p:cNvSpPr>
              <a:spLocks noChangeArrowheads="1"/>
            </p:cNvSpPr>
            <p:nvPr/>
          </p:nvSpPr>
          <p:spPr bwMode="auto">
            <a:xfrm>
              <a:off x="1675" y="439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22" name="Oval 393"/>
            <p:cNvSpPr>
              <a:spLocks noChangeArrowheads="1"/>
            </p:cNvSpPr>
            <p:nvPr/>
          </p:nvSpPr>
          <p:spPr bwMode="auto">
            <a:xfrm>
              <a:off x="1551" y="45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23" name="Oval 394"/>
            <p:cNvSpPr>
              <a:spLocks noChangeArrowheads="1"/>
            </p:cNvSpPr>
            <p:nvPr/>
          </p:nvSpPr>
          <p:spPr bwMode="auto">
            <a:xfrm>
              <a:off x="1491" y="45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24" name="Oval 395"/>
            <p:cNvSpPr>
              <a:spLocks noChangeArrowheads="1"/>
            </p:cNvSpPr>
            <p:nvPr/>
          </p:nvSpPr>
          <p:spPr bwMode="auto">
            <a:xfrm>
              <a:off x="1539" y="462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25" name="Oval 396"/>
            <p:cNvSpPr>
              <a:spLocks noChangeArrowheads="1"/>
            </p:cNvSpPr>
            <p:nvPr/>
          </p:nvSpPr>
          <p:spPr bwMode="auto">
            <a:xfrm>
              <a:off x="1557" y="466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26" name="Oval 397"/>
            <p:cNvSpPr>
              <a:spLocks noChangeArrowheads="1"/>
            </p:cNvSpPr>
            <p:nvPr/>
          </p:nvSpPr>
          <p:spPr bwMode="auto">
            <a:xfrm>
              <a:off x="1576" y="44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27" name="Oval 398"/>
            <p:cNvSpPr>
              <a:spLocks noChangeArrowheads="1"/>
            </p:cNvSpPr>
            <p:nvPr/>
          </p:nvSpPr>
          <p:spPr bwMode="auto">
            <a:xfrm>
              <a:off x="1576" y="44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28" name="Oval 399"/>
            <p:cNvSpPr>
              <a:spLocks noChangeArrowheads="1"/>
            </p:cNvSpPr>
            <p:nvPr/>
          </p:nvSpPr>
          <p:spPr bwMode="auto">
            <a:xfrm>
              <a:off x="1576" y="453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29" name="Oval 400"/>
            <p:cNvSpPr>
              <a:spLocks noChangeArrowheads="1"/>
            </p:cNvSpPr>
            <p:nvPr/>
          </p:nvSpPr>
          <p:spPr bwMode="auto">
            <a:xfrm>
              <a:off x="1527" y="44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30" name="Oval 401"/>
            <p:cNvSpPr>
              <a:spLocks noChangeArrowheads="1"/>
            </p:cNvSpPr>
            <p:nvPr/>
          </p:nvSpPr>
          <p:spPr bwMode="auto">
            <a:xfrm>
              <a:off x="1576" y="45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31" name="Oval 402"/>
            <p:cNvSpPr>
              <a:spLocks noChangeArrowheads="1"/>
            </p:cNvSpPr>
            <p:nvPr/>
          </p:nvSpPr>
          <p:spPr bwMode="auto">
            <a:xfrm>
              <a:off x="1576" y="44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32" name="Oval 403"/>
            <p:cNvSpPr>
              <a:spLocks noChangeArrowheads="1"/>
            </p:cNvSpPr>
            <p:nvPr/>
          </p:nvSpPr>
          <p:spPr bwMode="auto">
            <a:xfrm>
              <a:off x="1576" y="44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33" name="Oval 404"/>
            <p:cNvSpPr>
              <a:spLocks noChangeArrowheads="1"/>
            </p:cNvSpPr>
            <p:nvPr/>
          </p:nvSpPr>
          <p:spPr bwMode="auto">
            <a:xfrm>
              <a:off x="1576" y="449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34" name="Oval 405"/>
            <p:cNvSpPr>
              <a:spLocks noChangeArrowheads="1"/>
            </p:cNvSpPr>
            <p:nvPr/>
          </p:nvSpPr>
          <p:spPr bwMode="auto">
            <a:xfrm>
              <a:off x="1623" y="43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35" name="Oval 406"/>
            <p:cNvSpPr>
              <a:spLocks noChangeArrowheads="1"/>
            </p:cNvSpPr>
            <p:nvPr/>
          </p:nvSpPr>
          <p:spPr bwMode="auto">
            <a:xfrm>
              <a:off x="1539" y="45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36" name="Oval 407"/>
            <p:cNvSpPr>
              <a:spLocks noChangeArrowheads="1"/>
            </p:cNvSpPr>
            <p:nvPr/>
          </p:nvSpPr>
          <p:spPr bwMode="auto">
            <a:xfrm>
              <a:off x="1544" y="44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37" name="Oval 408"/>
            <p:cNvSpPr>
              <a:spLocks noChangeArrowheads="1"/>
            </p:cNvSpPr>
            <p:nvPr/>
          </p:nvSpPr>
          <p:spPr bwMode="auto">
            <a:xfrm>
              <a:off x="1437" y="45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38" name="Oval 409"/>
            <p:cNvSpPr>
              <a:spLocks noChangeArrowheads="1"/>
            </p:cNvSpPr>
            <p:nvPr/>
          </p:nvSpPr>
          <p:spPr bwMode="auto">
            <a:xfrm>
              <a:off x="1612" y="45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39" name="Oval 410"/>
            <p:cNvSpPr>
              <a:spLocks noChangeArrowheads="1"/>
            </p:cNvSpPr>
            <p:nvPr/>
          </p:nvSpPr>
          <p:spPr bwMode="auto">
            <a:xfrm>
              <a:off x="1612" y="44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40" name="Oval 411"/>
            <p:cNvSpPr>
              <a:spLocks noChangeArrowheads="1"/>
            </p:cNvSpPr>
            <p:nvPr/>
          </p:nvSpPr>
          <p:spPr bwMode="auto">
            <a:xfrm>
              <a:off x="1618" y="43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41" name="Oval 412"/>
            <p:cNvSpPr>
              <a:spLocks noChangeArrowheads="1"/>
            </p:cNvSpPr>
            <p:nvPr/>
          </p:nvSpPr>
          <p:spPr bwMode="auto">
            <a:xfrm>
              <a:off x="1552" y="47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42" name="Oval 413"/>
            <p:cNvSpPr>
              <a:spLocks noChangeArrowheads="1"/>
            </p:cNvSpPr>
            <p:nvPr/>
          </p:nvSpPr>
          <p:spPr bwMode="auto">
            <a:xfrm>
              <a:off x="1599" y="43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43" name="Oval 414"/>
            <p:cNvSpPr>
              <a:spLocks noChangeArrowheads="1"/>
            </p:cNvSpPr>
            <p:nvPr/>
          </p:nvSpPr>
          <p:spPr bwMode="auto">
            <a:xfrm>
              <a:off x="1618" y="435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44" name="Oval 415"/>
            <p:cNvSpPr>
              <a:spLocks noChangeArrowheads="1"/>
            </p:cNvSpPr>
            <p:nvPr/>
          </p:nvSpPr>
          <p:spPr bwMode="auto">
            <a:xfrm>
              <a:off x="1481" y="458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45" name="Oval 416"/>
            <p:cNvSpPr>
              <a:spLocks noChangeArrowheads="1"/>
            </p:cNvSpPr>
            <p:nvPr/>
          </p:nvSpPr>
          <p:spPr bwMode="auto">
            <a:xfrm>
              <a:off x="1457" y="457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46" name="Oval 417"/>
            <p:cNvSpPr>
              <a:spLocks noChangeArrowheads="1"/>
            </p:cNvSpPr>
            <p:nvPr/>
          </p:nvSpPr>
          <p:spPr bwMode="auto">
            <a:xfrm>
              <a:off x="1558" y="461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47" name="Oval 418"/>
            <p:cNvSpPr>
              <a:spLocks noChangeArrowheads="1"/>
            </p:cNvSpPr>
            <p:nvPr/>
          </p:nvSpPr>
          <p:spPr bwMode="auto">
            <a:xfrm>
              <a:off x="1569" y="436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48" name="Oval 419"/>
            <p:cNvSpPr>
              <a:spLocks noChangeArrowheads="1"/>
            </p:cNvSpPr>
            <p:nvPr/>
          </p:nvSpPr>
          <p:spPr bwMode="auto">
            <a:xfrm>
              <a:off x="1545" y="473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49" name="Oval 420"/>
            <p:cNvSpPr>
              <a:spLocks noChangeArrowheads="1"/>
            </p:cNvSpPr>
            <p:nvPr/>
          </p:nvSpPr>
          <p:spPr bwMode="auto">
            <a:xfrm>
              <a:off x="1569" y="44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50" name="Oval 421"/>
            <p:cNvSpPr>
              <a:spLocks noChangeArrowheads="1"/>
            </p:cNvSpPr>
            <p:nvPr/>
          </p:nvSpPr>
          <p:spPr bwMode="auto">
            <a:xfrm>
              <a:off x="1569" y="44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51" name="Oval 422"/>
            <p:cNvSpPr>
              <a:spLocks noChangeArrowheads="1"/>
            </p:cNvSpPr>
            <p:nvPr/>
          </p:nvSpPr>
          <p:spPr bwMode="auto">
            <a:xfrm>
              <a:off x="1534" y="45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52" name="Oval 423"/>
            <p:cNvSpPr>
              <a:spLocks noChangeArrowheads="1"/>
            </p:cNvSpPr>
            <p:nvPr/>
          </p:nvSpPr>
          <p:spPr bwMode="auto">
            <a:xfrm>
              <a:off x="1534" y="45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53" name="Oval 424"/>
            <p:cNvSpPr>
              <a:spLocks noChangeArrowheads="1"/>
            </p:cNvSpPr>
            <p:nvPr/>
          </p:nvSpPr>
          <p:spPr bwMode="auto">
            <a:xfrm>
              <a:off x="1534" y="466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54" name="Oval 425"/>
            <p:cNvSpPr>
              <a:spLocks noChangeArrowheads="1"/>
            </p:cNvSpPr>
            <p:nvPr/>
          </p:nvSpPr>
          <p:spPr bwMode="auto">
            <a:xfrm>
              <a:off x="1545" y="46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55" name="Oval 426"/>
            <p:cNvSpPr>
              <a:spLocks noChangeArrowheads="1"/>
            </p:cNvSpPr>
            <p:nvPr/>
          </p:nvSpPr>
          <p:spPr bwMode="auto">
            <a:xfrm>
              <a:off x="1534" y="46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56" name="Oval 427"/>
            <p:cNvSpPr>
              <a:spLocks noChangeArrowheads="1"/>
            </p:cNvSpPr>
            <p:nvPr/>
          </p:nvSpPr>
          <p:spPr bwMode="auto">
            <a:xfrm>
              <a:off x="1534" y="45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57" name="Oval 428"/>
            <p:cNvSpPr>
              <a:spLocks noChangeArrowheads="1"/>
            </p:cNvSpPr>
            <p:nvPr/>
          </p:nvSpPr>
          <p:spPr bwMode="auto">
            <a:xfrm>
              <a:off x="1534" y="45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58" name="Oval 429"/>
            <p:cNvSpPr>
              <a:spLocks noChangeArrowheads="1"/>
            </p:cNvSpPr>
            <p:nvPr/>
          </p:nvSpPr>
          <p:spPr bwMode="auto">
            <a:xfrm>
              <a:off x="1534" y="46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59" name="Oval 430"/>
            <p:cNvSpPr>
              <a:spLocks noChangeArrowheads="1"/>
            </p:cNvSpPr>
            <p:nvPr/>
          </p:nvSpPr>
          <p:spPr bwMode="auto">
            <a:xfrm>
              <a:off x="1575" y="43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60" name="Oval 431"/>
            <p:cNvSpPr>
              <a:spLocks noChangeArrowheads="1"/>
            </p:cNvSpPr>
            <p:nvPr/>
          </p:nvSpPr>
          <p:spPr bwMode="auto">
            <a:xfrm>
              <a:off x="1503" y="465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61" name="Oval 432"/>
            <p:cNvSpPr>
              <a:spLocks noChangeArrowheads="1"/>
            </p:cNvSpPr>
            <p:nvPr/>
          </p:nvSpPr>
          <p:spPr bwMode="auto">
            <a:xfrm>
              <a:off x="1544" y="45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62" name="Oval 433"/>
            <p:cNvSpPr>
              <a:spLocks noChangeArrowheads="1"/>
            </p:cNvSpPr>
            <p:nvPr/>
          </p:nvSpPr>
          <p:spPr bwMode="auto">
            <a:xfrm>
              <a:off x="1575" y="43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63" name="Oval 434"/>
            <p:cNvSpPr>
              <a:spLocks noChangeArrowheads="1"/>
            </p:cNvSpPr>
            <p:nvPr/>
          </p:nvSpPr>
          <p:spPr bwMode="auto">
            <a:xfrm>
              <a:off x="1504" y="44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64" name="Oval 435"/>
            <p:cNvSpPr>
              <a:spLocks noChangeArrowheads="1"/>
            </p:cNvSpPr>
            <p:nvPr/>
          </p:nvSpPr>
          <p:spPr bwMode="auto">
            <a:xfrm>
              <a:off x="1570" y="45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65" name="Oval 436"/>
            <p:cNvSpPr>
              <a:spLocks noChangeArrowheads="1"/>
            </p:cNvSpPr>
            <p:nvPr/>
          </p:nvSpPr>
          <p:spPr bwMode="auto">
            <a:xfrm>
              <a:off x="1570" y="48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66" name="Oval 437"/>
            <p:cNvSpPr>
              <a:spLocks noChangeArrowheads="1"/>
            </p:cNvSpPr>
            <p:nvPr/>
          </p:nvSpPr>
          <p:spPr bwMode="auto">
            <a:xfrm>
              <a:off x="1576" y="44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67" name="Oval 438"/>
            <p:cNvSpPr>
              <a:spLocks noChangeArrowheads="1"/>
            </p:cNvSpPr>
            <p:nvPr/>
          </p:nvSpPr>
          <p:spPr bwMode="auto">
            <a:xfrm>
              <a:off x="1593" y="44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68" name="Oval 439"/>
            <p:cNvSpPr>
              <a:spLocks noChangeArrowheads="1"/>
            </p:cNvSpPr>
            <p:nvPr/>
          </p:nvSpPr>
          <p:spPr bwMode="auto">
            <a:xfrm>
              <a:off x="1570" y="485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69" name="Oval 440"/>
            <p:cNvSpPr>
              <a:spLocks noChangeArrowheads="1"/>
            </p:cNvSpPr>
            <p:nvPr/>
          </p:nvSpPr>
          <p:spPr bwMode="auto">
            <a:xfrm>
              <a:off x="1577" y="43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70" name="Oval 441"/>
            <p:cNvSpPr>
              <a:spLocks noChangeArrowheads="1"/>
            </p:cNvSpPr>
            <p:nvPr/>
          </p:nvSpPr>
          <p:spPr bwMode="auto">
            <a:xfrm>
              <a:off x="1517" y="45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71" name="Oval 442"/>
            <p:cNvSpPr>
              <a:spLocks noChangeArrowheads="1"/>
            </p:cNvSpPr>
            <p:nvPr/>
          </p:nvSpPr>
          <p:spPr bwMode="auto">
            <a:xfrm>
              <a:off x="1774" y="506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72" name="Oval 443"/>
            <p:cNvSpPr>
              <a:spLocks noChangeArrowheads="1"/>
            </p:cNvSpPr>
            <p:nvPr/>
          </p:nvSpPr>
          <p:spPr bwMode="auto">
            <a:xfrm>
              <a:off x="1543" y="48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73" name="Oval 444"/>
            <p:cNvSpPr>
              <a:spLocks noChangeArrowheads="1"/>
            </p:cNvSpPr>
            <p:nvPr/>
          </p:nvSpPr>
          <p:spPr bwMode="auto">
            <a:xfrm>
              <a:off x="1525" y="48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74" name="Oval 445"/>
            <p:cNvSpPr>
              <a:spLocks noChangeArrowheads="1"/>
            </p:cNvSpPr>
            <p:nvPr/>
          </p:nvSpPr>
          <p:spPr bwMode="auto">
            <a:xfrm>
              <a:off x="1543" y="49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75" name="Oval 446"/>
            <p:cNvSpPr>
              <a:spLocks noChangeArrowheads="1"/>
            </p:cNvSpPr>
            <p:nvPr/>
          </p:nvSpPr>
          <p:spPr bwMode="auto">
            <a:xfrm>
              <a:off x="1543" y="49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76" name="Oval 447"/>
            <p:cNvSpPr>
              <a:spLocks noChangeArrowheads="1"/>
            </p:cNvSpPr>
            <p:nvPr/>
          </p:nvSpPr>
          <p:spPr bwMode="auto">
            <a:xfrm>
              <a:off x="1514" y="47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77" name="Oval 448"/>
            <p:cNvSpPr>
              <a:spLocks noChangeArrowheads="1"/>
            </p:cNvSpPr>
            <p:nvPr/>
          </p:nvSpPr>
          <p:spPr bwMode="auto">
            <a:xfrm>
              <a:off x="1514" y="47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78" name="Oval 449"/>
            <p:cNvSpPr>
              <a:spLocks noChangeArrowheads="1"/>
            </p:cNvSpPr>
            <p:nvPr/>
          </p:nvSpPr>
          <p:spPr bwMode="auto">
            <a:xfrm>
              <a:off x="1514" y="482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79" name="Oval 450"/>
            <p:cNvSpPr>
              <a:spLocks noChangeArrowheads="1"/>
            </p:cNvSpPr>
            <p:nvPr/>
          </p:nvSpPr>
          <p:spPr bwMode="auto">
            <a:xfrm>
              <a:off x="1525" y="48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80" name="Oval 451"/>
            <p:cNvSpPr>
              <a:spLocks noChangeArrowheads="1"/>
            </p:cNvSpPr>
            <p:nvPr/>
          </p:nvSpPr>
          <p:spPr bwMode="auto">
            <a:xfrm>
              <a:off x="1514" y="482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81" name="Oval 452"/>
            <p:cNvSpPr>
              <a:spLocks noChangeArrowheads="1"/>
            </p:cNvSpPr>
            <p:nvPr/>
          </p:nvSpPr>
          <p:spPr bwMode="auto">
            <a:xfrm>
              <a:off x="1514" y="47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82" name="Oval 453"/>
            <p:cNvSpPr>
              <a:spLocks noChangeArrowheads="1"/>
            </p:cNvSpPr>
            <p:nvPr/>
          </p:nvSpPr>
          <p:spPr bwMode="auto">
            <a:xfrm>
              <a:off x="1514" y="47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83" name="Oval 454"/>
            <p:cNvSpPr>
              <a:spLocks noChangeArrowheads="1"/>
            </p:cNvSpPr>
            <p:nvPr/>
          </p:nvSpPr>
          <p:spPr bwMode="auto">
            <a:xfrm>
              <a:off x="1514" y="47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84" name="Oval 455"/>
            <p:cNvSpPr>
              <a:spLocks noChangeArrowheads="1"/>
            </p:cNvSpPr>
            <p:nvPr/>
          </p:nvSpPr>
          <p:spPr bwMode="auto">
            <a:xfrm>
              <a:off x="1549" y="49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85" name="Oval 456"/>
            <p:cNvSpPr>
              <a:spLocks noChangeArrowheads="1"/>
            </p:cNvSpPr>
            <p:nvPr/>
          </p:nvSpPr>
          <p:spPr bwMode="auto">
            <a:xfrm>
              <a:off x="1549" y="48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86" name="Oval 457"/>
            <p:cNvSpPr>
              <a:spLocks noChangeArrowheads="1"/>
            </p:cNvSpPr>
            <p:nvPr/>
          </p:nvSpPr>
          <p:spPr bwMode="auto">
            <a:xfrm>
              <a:off x="1572" y="44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87" name="Oval 458"/>
            <p:cNvSpPr>
              <a:spLocks noChangeArrowheads="1"/>
            </p:cNvSpPr>
            <p:nvPr/>
          </p:nvSpPr>
          <p:spPr bwMode="auto">
            <a:xfrm>
              <a:off x="1549" y="487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88" name="Oval 459"/>
            <p:cNvSpPr>
              <a:spLocks noChangeArrowheads="1"/>
            </p:cNvSpPr>
            <p:nvPr/>
          </p:nvSpPr>
          <p:spPr bwMode="auto">
            <a:xfrm>
              <a:off x="1550" y="47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89" name="Oval 460"/>
            <p:cNvSpPr>
              <a:spLocks noChangeArrowheads="1"/>
            </p:cNvSpPr>
            <p:nvPr/>
          </p:nvSpPr>
          <p:spPr bwMode="auto">
            <a:xfrm>
              <a:off x="1550" y="47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90" name="Oval 461"/>
            <p:cNvSpPr>
              <a:spLocks noChangeArrowheads="1"/>
            </p:cNvSpPr>
            <p:nvPr/>
          </p:nvSpPr>
          <p:spPr bwMode="auto">
            <a:xfrm>
              <a:off x="1550" y="50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91" name="Oval 462"/>
            <p:cNvSpPr>
              <a:spLocks noChangeArrowheads="1"/>
            </p:cNvSpPr>
            <p:nvPr/>
          </p:nvSpPr>
          <p:spPr bwMode="auto">
            <a:xfrm>
              <a:off x="1550" y="497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92" name="Oval 463"/>
            <p:cNvSpPr>
              <a:spLocks noChangeArrowheads="1"/>
            </p:cNvSpPr>
            <p:nvPr/>
          </p:nvSpPr>
          <p:spPr bwMode="auto">
            <a:xfrm>
              <a:off x="1567" y="49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93" name="Oval 464"/>
            <p:cNvSpPr>
              <a:spLocks noChangeArrowheads="1"/>
            </p:cNvSpPr>
            <p:nvPr/>
          </p:nvSpPr>
          <p:spPr bwMode="auto">
            <a:xfrm>
              <a:off x="1550" y="50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94" name="Oval 465"/>
            <p:cNvSpPr>
              <a:spLocks noChangeArrowheads="1"/>
            </p:cNvSpPr>
            <p:nvPr/>
          </p:nvSpPr>
          <p:spPr bwMode="auto">
            <a:xfrm>
              <a:off x="1551" y="49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95" name="Oval 466"/>
            <p:cNvSpPr>
              <a:spLocks noChangeArrowheads="1"/>
            </p:cNvSpPr>
            <p:nvPr/>
          </p:nvSpPr>
          <p:spPr bwMode="auto">
            <a:xfrm>
              <a:off x="1551" y="48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96" name="Oval 467"/>
            <p:cNvSpPr>
              <a:spLocks noChangeArrowheads="1"/>
            </p:cNvSpPr>
            <p:nvPr/>
          </p:nvSpPr>
          <p:spPr bwMode="auto">
            <a:xfrm>
              <a:off x="1568" y="48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97" name="Oval 468"/>
            <p:cNvSpPr>
              <a:spLocks noChangeArrowheads="1"/>
            </p:cNvSpPr>
            <p:nvPr/>
          </p:nvSpPr>
          <p:spPr bwMode="auto">
            <a:xfrm>
              <a:off x="1600" y="497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98" name="Oval 469"/>
            <p:cNvSpPr>
              <a:spLocks noChangeArrowheads="1"/>
            </p:cNvSpPr>
            <p:nvPr/>
          </p:nvSpPr>
          <p:spPr bwMode="auto">
            <a:xfrm>
              <a:off x="1582" y="497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2999" name="Oval 470"/>
            <p:cNvSpPr>
              <a:spLocks noChangeArrowheads="1"/>
            </p:cNvSpPr>
            <p:nvPr/>
          </p:nvSpPr>
          <p:spPr bwMode="auto">
            <a:xfrm>
              <a:off x="1600" y="505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00" name="Oval 471"/>
            <p:cNvSpPr>
              <a:spLocks noChangeArrowheads="1"/>
            </p:cNvSpPr>
            <p:nvPr/>
          </p:nvSpPr>
          <p:spPr bwMode="auto">
            <a:xfrm>
              <a:off x="1600" y="50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01" name="Oval 472"/>
            <p:cNvSpPr>
              <a:spLocks noChangeArrowheads="1"/>
            </p:cNvSpPr>
            <p:nvPr/>
          </p:nvSpPr>
          <p:spPr bwMode="auto">
            <a:xfrm>
              <a:off x="1577" y="44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02" name="Oval 473"/>
            <p:cNvSpPr>
              <a:spLocks noChangeArrowheads="1"/>
            </p:cNvSpPr>
            <p:nvPr/>
          </p:nvSpPr>
          <p:spPr bwMode="auto">
            <a:xfrm>
              <a:off x="1577" y="44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03" name="Oval 474"/>
            <p:cNvSpPr>
              <a:spLocks noChangeArrowheads="1"/>
            </p:cNvSpPr>
            <p:nvPr/>
          </p:nvSpPr>
          <p:spPr bwMode="auto">
            <a:xfrm>
              <a:off x="1571" y="49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04" name="Oval 475"/>
            <p:cNvSpPr>
              <a:spLocks noChangeArrowheads="1"/>
            </p:cNvSpPr>
            <p:nvPr/>
          </p:nvSpPr>
          <p:spPr bwMode="auto">
            <a:xfrm>
              <a:off x="1582" y="493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05" name="Oval 476"/>
            <p:cNvSpPr>
              <a:spLocks noChangeArrowheads="1"/>
            </p:cNvSpPr>
            <p:nvPr/>
          </p:nvSpPr>
          <p:spPr bwMode="auto">
            <a:xfrm>
              <a:off x="1571" y="49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06" name="Oval 477"/>
            <p:cNvSpPr>
              <a:spLocks noChangeArrowheads="1"/>
            </p:cNvSpPr>
            <p:nvPr/>
          </p:nvSpPr>
          <p:spPr bwMode="auto">
            <a:xfrm>
              <a:off x="1577" y="44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07" name="Oval 478"/>
            <p:cNvSpPr>
              <a:spLocks noChangeArrowheads="1"/>
            </p:cNvSpPr>
            <p:nvPr/>
          </p:nvSpPr>
          <p:spPr bwMode="auto">
            <a:xfrm>
              <a:off x="1577" y="443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08" name="Oval 479"/>
            <p:cNvSpPr>
              <a:spLocks noChangeArrowheads="1"/>
            </p:cNvSpPr>
            <p:nvPr/>
          </p:nvSpPr>
          <p:spPr bwMode="auto">
            <a:xfrm>
              <a:off x="1571" y="48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09" name="Oval 480"/>
            <p:cNvSpPr>
              <a:spLocks noChangeArrowheads="1"/>
            </p:cNvSpPr>
            <p:nvPr/>
          </p:nvSpPr>
          <p:spPr bwMode="auto">
            <a:xfrm>
              <a:off x="1606" y="50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10" name="Oval 481"/>
            <p:cNvSpPr>
              <a:spLocks noChangeArrowheads="1"/>
            </p:cNvSpPr>
            <p:nvPr/>
          </p:nvSpPr>
          <p:spPr bwMode="auto">
            <a:xfrm>
              <a:off x="1534" y="44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11" name="Oval 482"/>
            <p:cNvSpPr>
              <a:spLocks noChangeArrowheads="1"/>
            </p:cNvSpPr>
            <p:nvPr/>
          </p:nvSpPr>
          <p:spPr bwMode="auto">
            <a:xfrm>
              <a:off x="1551" y="441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12" name="Oval 483"/>
            <p:cNvSpPr>
              <a:spLocks noChangeArrowheads="1"/>
            </p:cNvSpPr>
            <p:nvPr/>
          </p:nvSpPr>
          <p:spPr bwMode="auto">
            <a:xfrm>
              <a:off x="1606" y="49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13" name="Oval 484"/>
            <p:cNvSpPr>
              <a:spLocks noChangeArrowheads="1"/>
            </p:cNvSpPr>
            <p:nvPr/>
          </p:nvSpPr>
          <p:spPr bwMode="auto">
            <a:xfrm>
              <a:off x="1535" y="43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14" name="Oval 485"/>
            <p:cNvSpPr>
              <a:spLocks noChangeArrowheads="1"/>
            </p:cNvSpPr>
            <p:nvPr/>
          </p:nvSpPr>
          <p:spPr bwMode="auto">
            <a:xfrm>
              <a:off x="1667" y="43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15" name="Oval 486"/>
            <p:cNvSpPr>
              <a:spLocks noChangeArrowheads="1"/>
            </p:cNvSpPr>
            <p:nvPr/>
          </p:nvSpPr>
          <p:spPr bwMode="auto">
            <a:xfrm>
              <a:off x="1607" y="513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16" name="Oval 487"/>
            <p:cNvSpPr>
              <a:spLocks noChangeArrowheads="1"/>
            </p:cNvSpPr>
            <p:nvPr/>
          </p:nvSpPr>
          <p:spPr bwMode="auto">
            <a:xfrm>
              <a:off x="1607" y="50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17" name="Oval 488"/>
            <p:cNvSpPr>
              <a:spLocks noChangeArrowheads="1"/>
            </p:cNvSpPr>
            <p:nvPr/>
          </p:nvSpPr>
          <p:spPr bwMode="auto">
            <a:xfrm>
              <a:off x="1624" y="50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18" name="Oval 489"/>
            <p:cNvSpPr>
              <a:spLocks noChangeArrowheads="1"/>
            </p:cNvSpPr>
            <p:nvPr/>
          </p:nvSpPr>
          <p:spPr bwMode="auto">
            <a:xfrm>
              <a:off x="1607" y="50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19" name="Oval 490"/>
            <p:cNvSpPr>
              <a:spLocks noChangeArrowheads="1"/>
            </p:cNvSpPr>
            <p:nvPr/>
          </p:nvSpPr>
          <p:spPr bwMode="auto">
            <a:xfrm>
              <a:off x="1608" y="50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20" name="Oval 491"/>
            <p:cNvSpPr>
              <a:spLocks noChangeArrowheads="1"/>
            </p:cNvSpPr>
            <p:nvPr/>
          </p:nvSpPr>
          <p:spPr bwMode="auto">
            <a:xfrm>
              <a:off x="1608" y="49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21" name="Oval 492"/>
            <p:cNvSpPr>
              <a:spLocks noChangeArrowheads="1"/>
            </p:cNvSpPr>
            <p:nvPr/>
          </p:nvSpPr>
          <p:spPr bwMode="auto">
            <a:xfrm>
              <a:off x="1553" y="44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22" name="Oval 493"/>
            <p:cNvSpPr>
              <a:spLocks noChangeArrowheads="1"/>
            </p:cNvSpPr>
            <p:nvPr/>
          </p:nvSpPr>
          <p:spPr bwMode="auto">
            <a:xfrm>
              <a:off x="1506" y="46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23" name="Oval 494"/>
            <p:cNvSpPr>
              <a:spLocks noChangeArrowheads="1"/>
            </p:cNvSpPr>
            <p:nvPr/>
          </p:nvSpPr>
          <p:spPr bwMode="auto">
            <a:xfrm>
              <a:off x="1488" y="46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24" name="Oval 495"/>
            <p:cNvSpPr>
              <a:spLocks noChangeArrowheads="1"/>
            </p:cNvSpPr>
            <p:nvPr/>
          </p:nvSpPr>
          <p:spPr bwMode="auto">
            <a:xfrm>
              <a:off x="1506" y="472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25" name="Oval 496"/>
            <p:cNvSpPr>
              <a:spLocks noChangeArrowheads="1"/>
            </p:cNvSpPr>
            <p:nvPr/>
          </p:nvSpPr>
          <p:spPr bwMode="auto">
            <a:xfrm>
              <a:off x="1506" y="46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26" name="Oval 497"/>
            <p:cNvSpPr>
              <a:spLocks noChangeArrowheads="1"/>
            </p:cNvSpPr>
            <p:nvPr/>
          </p:nvSpPr>
          <p:spPr bwMode="auto">
            <a:xfrm>
              <a:off x="1645" y="435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27" name="Oval 498"/>
            <p:cNvSpPr>
              <a:spLocks noChangeArrowheads="1"/>
            </p:cNvSpPr>
            <p:nvPr/>
          </p:nvSpPr>
          <p:spPr bwMode="auto">
            <a:xfrm>
              <a:off x="2017" y="48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28" name="Oval 499"/>
            <p:cNvSpPr>
              <a:spLocks noChangeArrowheads="1"/>
            </p:cNvSpPr>
            <p:nvPr/>
          </p:nvSpPr>
          <p:spPr bwMode="auto">
            <a:xfrm>
              <a:off x="1477" y="45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29" name="Oval 500"/>
            <p:cNvSpPr>
              <a:spLocks noChangeArrowheads="1"/>
            </p:cNvSpPr>
            <p:nvPr/>
          </p:nvSpPr>
          <p:spPr bwMode="auto">
            <a:xfrm>
              <a:off x="1488" y="46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30" name="Oval 501"/>
            <p:cNvSpPr>
              <a:spLocks noChangeArrowheads="1"/>
            </p:cNvSpPr>
            <p:nvPr/>
          </p:nvSpPr>
          <p:spPr bwMode="auto">
            <a:xfrm>
              <a:off x="1477" y="45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31" name="Oval 502"/>
            <p:cNvSpPr>
              <a:spLocks noChangeArrowheads="1"/>
            </p:cNvSpPr>
            <p:nvPr/>
          </p:nvSpPr>
          <p:spPr bwMode="auto">
            <a:xfrm>
              <a:off x="1567" y="45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32" name="Oval 503"/>
            <p:cNvSpPr>
              <a:spLocks noChangeArrowheads="1"/>
            </p:cNvSpPr>
            <p:nvPr/>
          </p:nvSpPr>
          <p:spPr bwMode="auto">
            <a:xfrm>
              <a:off x="1579" y="45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33" name="Oval 504"/>
            <p:cNvSpPr>
              <a:spLocks noChangeArrowheads="1"/>
            </p:cNvSpPr>
            <p:nvPr/>
          </p:nvSpPr>
          <p:spPr bwMode="auto">
            <a:xfrm>
              <a:off x="1513" y="45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34" name="Oval 505"/>
            <p:cNvSpPr>
              <a:spLocks noChangeArrowheads="1"/>
            </p:cNvSpPr>
            <p:nvPr/>
          </p:nvSpPr>
          <p:spPr bwMode="auto">
            <a:xfrm>
              <a:off x="1512" y="46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35" name="Oval 506"/>
            <p:cNvSpPr>
              <a:spLocks noChangeArrowheads="1"/>
            </p:cNvSpPr>
            <p:nvPr/>
          </p:nvSpPr>
          <p:spPr bwMode="auto">
            <a:xfrm>
              <a:off x="1512" y="45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36" name="Oval 507"/>
            <p:cNvSpPr>
              <a:spLocks noChangeArrowheads="1"/>
            </p:cNvSpPr>
            <p:nvPr/>
          </p:nvSpPr>
          <p:spPr bwMode="auto">
            <a:xfrm>
              <a:off x="1529" y="45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37" name="Oval 508"/>
            <p:cNvSpPr>
              <a:spLocks noChangeArrowheads="1"/>
            </p:cNvSpPr>
            <p:nvPr/>
          </p:nvSpPr>
          <p:spPr bwMode="auto">
            <a:xfrm>
              <a:off x="1512" y="462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38" name="Oval 509"/>
            <p:cNvSpPr>
              <a:spLocks noChangeArrowheads="1"/>
            </p:cNvSpPr>
            <p:nvPr/>
          </p:nvSpPr>
          <p:spPr bwMode="auto">
            <a:xfrm>
              <a:off x="1513" y="45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39" name="Oval 510"/>
            <p:cNvSpPr>
              <a:spLocks noChangeArrowheads="1"/>
            </p:cNvSpPr>
            <p:nvPr/>
          </p:nvSpPr>
          <p:spPr bwMode="auto">
            <a:xfrm>
              <a:off x="1609" y="44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40" name="Oval 511"/>
            <p:cNvSpPr>
              <a:spLocks noChangeArrowheads="1"/>
            </p:cNvSpPr>
            <p:nvPr/>
          </p:nvSpPr>
          <p:spPr bwMode="auto">
            <a:xfrm>
              <a:off x="1513" y="48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41" name="Oval 512"/>
            <p:cNvSpPr>
              <a:spLocks noChangeArrowheads="1"/>
            </p:cNvSpPr>
            <p:nvPr/>
          </p:nvSpPr>
          <p:spPr bwMode="auto">
            <a:xfrm>
              <a:off x="1513" y="47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42" name="Oval 513"/>
            <p:cNvSpPr>
              <a:spLocks noChangeArrowheads="1"/>
            </p:cNvSpPr>
            <p:nvPr/>
          </p:nvSpPr>
          <p:spPr bwMode="auto">
            <a:xfrm>
              <a:off x="1530" y="46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43" name="Oval 514"/>
            <p:cNvSpPr>
              <a:spLocks noChangeArrowheads="1"/>
            </p:cNvSpPr>
            <p:nvPr/>
          </p:nvSpPr>
          <p:spPr bwMode="auto">
            <a:xfrm>
              <a:off x="1513" y="475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44" name="Oval 515"/>
            <p:cNvSpPr>
              <a:spLocks noChangeArrowheads="1"/>
            </p:cNvSpPr>
            <p:nvPr/>
          </p:nvSpPr>
          <p:spPr bwMode="auto">
            <a:xfrm>
              <a:off x="1514" y="46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45" name="Oval 516"/>
            <p:cNvSpPr>
              <a:spLocks noChangeArrowheads="1"/>
            </p:cNvSpPr>
            <p:nvPr/>
          </p:nvSpPr>
          <p:spPr bwMode="auto">
            <a:xfrm>
              <a:off x="1514" y="462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46" name="Oval 517"/>
            <p:cNvSpPr>
              <a:spLocks noChangeArrowheads="1"/>
            </p:cNvSpPr>
            <p:nvPr/>
          </p:nvSpPr>
          <p:spPr bwMode="auto">
            <a:xfrm>
              <a:off x="1531" y="45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47" name="Oval 518"/>
            <p:cNvSpPr>
              <a:spLocks noChangeArrowheads="1"/>
            </p:cNvSpPr>
            <p:nvPr/>
          </p:nvSpPr>
          <p:spPr bwMode="auto">
            <a:xfrm>
              <a:off x="1644" y="497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48" name="Oval 519"/>
            <p:cNvSpPr>
              <a:spLocks noChangeArrowheads="1"/>
            </p:cNvSpPr>
            <p:nvPr/>
          </p:nvSpPr>
          <p:spPr bwMode="auto">
            <a:xfrm>
              <a:off x="1626" y="496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49" name="Oval 520"/>
            <p:cNvSpPr>
              <a:spLocks noChangeArrowheads="1"/>
            </p:cNvSpPr>
            <p:nvPr/>
          </p:nvSpPr>
          <p:spPr bwMode="auto">
            <a:xfrm>
              <a:off x="1644" y="50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50" name="Oval 521"/>
            <p:cNvSpPr>
              <a:spLocks noChangeArrowheads="1"/>
            </p:cNvSpPr>
            <p:nvPr/>
          </p:nvSpPr>
          <p:spPr bwMode="auto">
            <a:xfrm>
              <a:off x="1644" y="502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51" name="Oval 522"/>
            <p:cNvSpPr>
              <a:spLocks noChangeArrowheads="1"/>
            </p:cNvSpPr>
            <p:nvPr/>
          </p:nvSpPr>
          <p:spPr bwMode="auto">
            <a:xfrm>
              <a:off x="1621" y="44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52" name="Oval 523"/>
            <p:cNvSpPr>
              <a:spLocks noChangeArrowheads="1"/>
            </p:cNvSpPr>
            <p:nvPr/>
          </p:nvSpPr>
          <p:spPr bwMode="auto">
            <a:xfrm>
              <a:off x="1621" y="44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53" name="Oval 524"/>
            <p:cNvSpPr>
              <a:spLocks noChangeArrowheads="1"/>
            </p:cNvSpPr>
            <p:nvPr/>
          </p:nvSpPr>
          <p:spPr bwMode="auto">
            <a:xfrm>
              <a:off x="1543" y="441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54" name="Oval 525"/>
            <p:cNvSpPr>
              <a:spLocks noChangeArrowheads="1"/>
            </p:cNvSpPr>
            <p:nvPr/>
          </p:nvSpPr>
          <p:spPr bwMode="auto">
            <a:xfrm>
              <a:off x="1554" y="44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55" name="Oval 526"/>
            <p:cNvSpPr>
              <a:spLocks noChangeArrowheads="1"/>
            </p:cNvSpPr>
            <p:nvPr/>
          </p:nvSpPr>
          <p:spPr bwMode="auto">
            <a:xfrm>
              <a:off x="1573" y="45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56" name="Oval 527"/>
            <p:cNvSpPr>
              <a:spLocks noChangeArrowheads="1"/>
            </p:cNvSpPr>
            <p:nvPr/>
          </p:nvSpPr>
          <p:spPr bwMode="auto">
            <a:xfrm>
              <a:off x="1621" y="44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57" name="Oval 528"/>
            <p:cNvSpPr>
              <a:spLocks noChangeArrowheads="1"/>
            </p:cNvSpPr>
            <p:nvPr/>
          </p:nvSpPr>
          <p:spPr bwMode="auto">
            <a:xfrm flipH="1">
              <a:off x="1498" y="4971"/>
              <a:ext cx="105" cy="28"/>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58" name="Oval 529"/>
            <p:cNvSpPr>
              <a:spLocks noChangeArrowheads="1"/>
            </p:cNvSpPr>
            <p:nvPr/>
          </p:nvSpPr>
          <p:spPr bwMode="auto">
            <a:xfrm>
              <a:off x="1441" y="48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59" name="Oval 530"/>
            <p:cNvSpPr>
              <a:spLocks noChangeArrowheads="1"/>
            </p:cNvSpPr>
            <p:nvPr/>
          </p:nvSpPr>
          <p:spPr bwMode="auto">
            <a:xfrm>
              <a:off x="1650" y="499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60" name="Oval 531"/>
            <p:cNvSpPr>
              <a:spLocks noChangeArrowheads="1"/>
            </p:cNvSpPr>
            <p:nvPr/>
          </p:nvSpPr>
          <p:spPr bwMode="auto">
            <a:xfrm>
              <a:off x="1452" y="498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61" name="Oval 532"/>
            <p:cNvSpPr>
              <a:spLocks noChangeArrowheads="1"/>
            </p:cNvSpPr>
            <p:nvPr/>
          </p:nvSpPr>
          <p:spPr bwMode="auto">
            <a:xfrm>
              <a:off x="1445" y="50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62" name="Oval 533"/>
            <p:cNvSpPr>
              <a:spLocks noChangeArrowheads="1"/>
            </p:cNvSpPr>
            <p:nvPr/>
          </p:nvSpPr>
          <p:spPr bwMode="auto">
            <a:xfrm>
              <a:off x="1836" y="50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63" name="Oval 534"/>
            <p:cNvSpPr>
              <a:spLocks noChangeArrowheads="1"/>
            </p:cNvSpPr>
            <p:nvPr/>
          </p:nvSpPr>
          <p:spPr bwMode="auto">
            <a:xfrm>
              <a:off x="1495" y="486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64" name="Oval 535"/>
            <p:cNvSpPr>
              <a:spLocks noChangeArrowheads="1"/>
            </p:cNvSpPr>
            <p:nvPr/>
          </p:nvSpPr>
          <p:spPr bwMode="auto">
            <a:xfrm>
              <a:off x="1417" y="493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65" name="Oval 536"/>
            <p:cNvSpPr>
              <a:spLocks noChangeArrowheads="1"/>
            </p:cNvSpPr>
            <p:nvPr/>
          </p:nvSpPr>
          <p:spPr bwMode="auto">
            <a:xfrm>
              <a:off x="1651" y="512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66" name="Oval 537"/>
            <p:cNvSpPr>
              <a:spLocks noChangeArrowheads="1"/>
            </p:cNvSpPr>
            <p:nvPr/>
          </p:nvSpPr>
          <p:spPr bwMode="auto">
            <a:xfrm>
              <a:off x="1651" y="50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67" name="Oval 538"/>
            <p:cNvSpPr>
              <a:spLocks noChangeArrowheads="1"/>
            </p:cNvSpPr>
            <p:nvPr/>
          </p:nvSpPr>
          <p:spPr bwMode="auto">
            <a:xfrm>
              <a:off x="1668" y="502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68" name="Oval 539"/>
            <p:cNvSpPr>
              <a:spLocks noChangeArrowheads="1"/>
            </p:cNvSpPr>
            <p:nvPr/>
          </p:nvSpPr>
          <p:spPr bwMode="auto">
            <a:xfrm>
              <a:off x="1651" y="50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69" name="Oval 540"/>
            <p:cNvSpPr>
              <a:spLocks noChangeArrowheads="1"/>
            </p:cNvSpPr>
            <p:nvPr/>
          </p:nvSpPr>
          <p:spPr bwMode="auto">
            <a:xfrm>
              <a:off x="1652" y="499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70" name="Oval 541"/>
            <p:cNvSpPr>
              <a:spLocks noChangeArrowheads="1"/>
            </p:cNvSpPr>
            <p:nvPr/>
          </p:nvSpPr>
          <p:spPr bwMode="auto">
            <a:xfrm>
              <a:off x="1434" y="490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71" name="Oval 542"/>
            <p:cNvSpPr>
              <a:spLocks noChangeArrowheads="1"/>
            </p:cNvSpPr>
            <p:nvPr/>
          </p:nvSpPr>
          <p:spPr bwMode="auto">
            <a:xfrm>
              <a:off x="1434" y="493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72" name="Oval 543"/>
            <p:cNvSpPr>
              <a:spLocks noChangeArrowheads="1"/>
            </p:cNvSpPr>
            <p:nvPr/>
          </p:nvSpPr>
          <p:spPr bwMode="auto">
            <a:xfrm>
              <a:off x="1639" y="50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73" name="Oval 544"/>
            <p:cNvSpPr>
              <a:spLocks noChangeArrowheads="1"/>
            </p:cNvSpPr>
            <p:nvPr/>
          </p:nvSpPr>
          <p:spPr bwMode="auto">
            <a:xfrm>
              <a:off x="1639" y="50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74" name="Oval 545"/>
            <p:cNvSpPr>
              <a:spLocks noChangeArrowheads="1"/>
            </p:cNvSpPr>
            <p:nvPr/>
          </p:nvSpPr>
          <p:spPr bwMode="auto">
            <a:xfrm>
              <a:off x="1645" y="502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75" name="Oval 546"/>
            <p:cNvSpPr>
              <a:spLocks noChangeArrowheads="1"/>
            </p:cNvSpPr>
            <p:nvPr/>
          </p:nvSpPr>
          <p:spPr bwMode="auto">
            <a:xfrm>
              <a:off x="1646" y="51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76" name="Oval 547"/>
            <p:cNvSpPr>
              <a:spLocks noChangeArrowheads="1"/>
            </p:cNvSpPr>
            <p:nvPr/>
          </p:nvSpPr>
          <p:spPr bwMode="auto">
            <a:xfrm>
              <a:off x="1646" y="50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77" name="Oval 548"/>
            <p:cNvSpPr>
              <a:spLocks noChangeArrowheads="1"/>
            </p:cNvSpPr>
            <p:nvPr/>
          </p:nvSpPr>
          <p:spPr bwMode="auto">
            <a:xfrm>
              <a:off x="1663" y="50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78" name="Oval 549"/>
            <p:cNvSpPr>
              <a:spLocks noChangeArrowheads="1"/>
            </p:cNvSpPr>
            <p:nvPr/>
          </p:nvSpPr>
          <p:spPr bwMode="auto">
            <a:xfrm>
              <a:off x="1646" y="510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79" name="Oval 550"/>
            <p:cNvSpPr>
              <a:spLocks noChangeArrowheads="1"/>
            </p:cNvSpPr>
            <p:nvPr/>
          </p:nvSpPr>
          <p:spPr bwMode="auto">
            <a:xfrm>
              <a:off x="1447" y="50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80" name="Oval 551"/>
            <p:cNvSpPr>
              <a:spLocks noChangeArrowheads="1"/>
            </p:cNvSpPr>
            <p:nvPr/>
          </p:nvSpPr>
          <p:spPr bwMode="auto">
            <a:xfrm>
              <a:off x="1696" y="50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81" name="Oval 552"/>
            <p:cNvSpPr>
              <a:spLocks noChangeArrowheads="1"/>
            </p:cNvSpPr>
            <p:nvPr/>
          </p:nvSpPr>
          <p:spPr bwMode="auto">
            <a:xfrm>
              <a:off x="1678" y="50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82" name="Oval 553"/>
            <p:cNvSpPr>
              <a:spLocks noChangeArrowheads="1"/>
            </p:cNvSpPr>
            <p:nvPr/>
          </p:nvSpPr>
          <p:spPr bwMode="auto">
            <a:xfrm>
              <a:off x="1696" y="515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83" name="Oval 554"/>
            <p:cNvSpPr>
              <a:spLocks noChangeArrowheads="1"/>
            </p:cNvSpPr>
            <p:nvPr/>
          </p:nvSpPr>
          <p:spPr bwMode="auto">
            <a:xfrm>
              <a:off x="1696" y="512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84" name="Oval 555"/>
            <p:cNvSpPr>
              <a:spLocks noChangeArrowheads="1"/>
            </p:cNvSpPr>
            <p:nvPr/>
          </p:nvSpPr>
          <p:spPr bwMode="auto">
            <a:xfrm>
              <a:off x="1678" y="50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85" name="Oval 556"/>
            <p:cNvSpPr>
              <a:spLocks noChangeArrowheads="1"/>
            </p:cNvSpPr>
            <p:nvPr/>
          </p:nvSpPr>
          <p:spPr bwMode="auto">
            <a:xfrm>
              <a:off x="1499" y="50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86" name="Oval 557"/>
            <p:cNvSpPr>
              <a:spLocks noChangeArrowheads="1"/>
            </p:cNvSpPr>
            <p:nvPr/>
          </p:nvSpPr>
          <p:spPr bwMode="auto">
            <a:xfrm>
              <a:off x="1702" y="50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87" name="Oval 558"/>
            <p:cNvSpPr>
              <a:spLocks noChangeArrowheads="1"/>
            </p:cNvSpPr>
            <p:nvPr/>
          </p:nvSpPr>
          <p:spPr bwMode="auto">
            <a:xfrm>
              <a:off x="1510" y="50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88" name="Oval 559"/>
            <p:cNvSpPr>
              <a:spLocks noChangeArrowheads="1"/>
            </p:cNvSpPr>
            <p:nvPr/>
          </p:nvSpPr>
          <p:spPr bwMode="auto">
            <a:xfrm>
              <a:off x="1702" y="50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89" name="Oval 560"/>
            <p:cNvSpPr>
              <a:spLocks noChangeArrowheads="1"/>
            </p:cNvSpPr>
            <p:nvPr/>
          </p:nvSpPr>
          <p:spPr bwMode="auto">
            <a:xfrm>
              <a:off x="1703" y="52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90" name="Oval 561"/>
            <p:cNvSpPr>
              <a:spLocks noChangeArrowheads="1"/>
            </p:cNvSpPr>
            <p:nvPr/>
          </p:nvSpPr>
          <p:spPr bwMode="auto">
            <a:xfrm>
              <a:off x="1703" y="515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91" name="Oval 562"/>
            <p:cNvSpPr>
              <a:spLocks noChangeArrowheads="1"/>
            </p:cNvSpPr>
            <p:nvPr/>
          </p:nvSpPr>
          <p:spPr bwMode="auto">
            <a:xfrm>
              <a:off x="1720" y="512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92" name="Oval 563"/>
            <p:cNvSpPr>
              <a:spLocks noChangeArrowheads="1"/>
            </p:cNvSpPr>
            <p:nvPr/>
          </p:nvSpPr>
          <p:spPr bwMode="auto">
            <a:xfrm>
              <a:off x="1703" y="518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93" name="Oval 564"/>
            <p:cNvSpPr>
              <a:spLocks noChangeArrowheads="1"/>
            </p:cNvSpPr>
            <p:nvPr/>
          </p:nvSpPr>
          <p:spPr bwMode="auto">
            <a:xfrm>
              <a:off x="1704" y="50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94" name="Oval 565"/>
            <p:cNvSpPr>
              <a:spLocks noChangeArrowheads="1"/>
            </p:cNvSpPr>
            <p:nvPr/>
          </p:nvSpPr>
          <p:spPr bwMode="auto">
            <a:xfrm>
              <a:off x="1704" y="50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95" name="Oval 566"/>
            <p:cNvSpPr>
              <a:spLocks noChangeArrowheads="1"/>
            </p:cNvSpPr>
            <p:nvPr/>
          </p:nvSpPr>
          <p:spPr bwMode="auto">
            <a:xfrm>
              <a:off x="1715" y="509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96" name="Oval 567"/>
            <p:cNvSpPr>
              <a:spLocks noChangeArrowheads="1"/>
            </p:cNvSpPr>
            <p:nvPr/>
          </p:nvSpPr>
          <p:spPr bwMode="auto">
            <a:xfrm>
              <a:off x="1740" y="50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97" name="Oval 568"/>
            <p:cNvSpPr>
              <a:spLocks noChangeArrowheads="1"/>
            </p:cNvSpPr>
            <p:nvPr/>
          </p:nvSpPr>
          <p:spPr bwMode="auto">
            <a:xfrm>
              <a:off x="1722" y="505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98" name="Oval 569"/>
            <p:cNvSpPr>
              <a:spLocks noChangeArrowheads="1"/>
            </p:cNvSpPr>
            <p:nvPr/>
          </p:nvSpPr>
          <p:spPr bwMode="auto">
            <a:xfrm>
              <a:off x="1740" y="514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099" name="Oval 570"/>
            <p:cNvSpPr>
              <a:spLocks noChangeArrowheads="1"/>
            </p:cNvSpPr>
            <p:nvPr/>
          </p:nvSpPr>
          <p:spPr bwMode="auto">
            <a:xfrm>
              <a:off x="1740" y="51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00" name="Oval 571"/>
            <p:cNvSpPr>
              <a:spLocks noChangeArrowheads="1"/>
            </p:cNvSpPr>
            <p:nvPr/>
          </p:nvSpPr>
          <p:spPr bwMode="auto">
            <a:xfrm>
              <a:off x="1499" y="50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01" name="Oval 572"/>
            <p:cNvSpPr>
              <a:spLocks noChangeArrowheads="1"/>
            </p:cNvSpPr>
            <p:nvPr/>
          </p:nvSpPr>
          <p:spPr bwMode="auto">
            <a:xfrm>
              <a:off x="1746" y="50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02" name="Oval 573"/>
            <p:cNvSpPr>
              <a:spLocks noChangeArrowheads="1"/>
            </p:cNvSpPr>
            <p:nvPr/>
          </p:nvSpPr>
          <p:spPr bwMode="auto">
            <a:xfrm>
              <a:off x="1477" y="50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03" name="Oval 574"/>
            <p:cNvSpPr>
              <a:spLocks noChangeArrowheads="1"/>
            </p:cNvSpPr>
            <p:nvPr/>
          </p:nvSpPr>
          <p:spPr bwMode="auto">
            <a:xfrm>
              <a:off x="1452" y="51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04" name="Oval 575"/>
            <p:cNvSpPr>
              <a:spLocks noChangeArrowheads="1"/>
            </p:cNvSpPr>
            <p:nvPr/>
          </p:nvSpPr>
          <p:spPr bwMode="auto">
            <a:xfrm>
              <a:off x="1747" y="52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05" name="Oval 576"/>
            <p:cNvSpPr>
              <a:spLocks noChangeArrowheads="1"/>
            </p:cNvSpPr>
            <p:nvPr/>
          </p:nvSpPr>
          <p:spPr bwMode="auto">
            <a:xfrm>
              <a:off x="1747" y="51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06" name="Oval 577"/>
            <p:cNvSpPr>
              <a:spLocks noChangeArrowheads="1"/>
            </p:cNvSpPr>
            <p:nvPr/>
          </p:nvSpPr>
          <p:spPr bwMode="auto">
            <a:xfrm>
              <a:off x="1764" y="51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07" name="Oval 578"/>
            <p:cNvSpPr>
              <a:spLocks noChangeArrowheads="1"/>
            </p:cNvSpPr>
            <p:nvPr/>
          </p:nvSpPr>
          <p:spPr bwMode="auto">
            <a:xfrm>
              <a:off x="1747" y="517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08" name="Oval 579"/>
            <p:cNvSpPr>
              <a:spLocks noChangeArrowheads="1"/>
            </p:cNvSpPr>
            <p:nvPr/>
          </p:nvSpPr>
          <p:spPr bwMode="auto">
            <a:xfrm>
              <a:off x="1471" y="50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09" name="Oval 580"/>
            <p:cNvSpPr>
              <a:spLocks noChangeArrowheads="1"/>
            </p:cNvSpPr>
            <p:nvPr/>
          </p:nvSpPr>
          <p:spPr bwMode="auto">
            <a:xfrm>
              <a:off x="1573" y="507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10" name="Oval 581"/>
            <p:cNvSpPr>
              <a:spLocks noChangeArrowheads="1"/>
            </p:cNvSpPr>
            <p:nvPr/>
          </p:nvSpPr>
          <p:spPr bwMode="auto">
            <a:xfrm>
              <a:off x="1495" y="508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11" name="Oval 582"/>
            <p:cNvSpPr>
              <a:spLocks noChangeArrowheads="1"/>
            </p:cNvSpPr>
            <p:nvPr/>
          </p:nvSpPr>
          <p:spPr bwMode="auto">
            <a:xfrm>
              <a:off x="1735" y="516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12" name="Oval 583"/>
            <p:cNvSpPr>
              <a:spLocks noChangeArrowheads="1"/>
            </p:cNvSpPr>
            <p:nvPr/>
          </p:nvSpPr>
          <p:spPr bwMode="auto">
            <a:xfrm>
              <a:off x="1735" y="51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13" name="Oval 584"/>
            <p:cNvSpPr>
              <a:spLocks noChangeArrowheads="1"/>
            </p:cNvSpPr>
            <p:nvPr/>
          </p:nvSpPr>
          <p:spPr bwMode="auto">
            <a:xfrm>
              <a:off x="1741" y="51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14" name="Oval 585"/>
            <p:cNvSpPr>
              <a:spLocks noChangeArrowheads="1"/>
            </p:cNvSpPr>
            <p:nvPr/>
          </p:nvSpPr>
          <p:spPr bwMode="auto">
            <a:xfrm>
              <a:off x="1742" y="52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15" name="Oval 586"/>
            <p:cNvSpPr>
              <a:spLocks noChangeArrowheads="1"/>
            </p:cNvSpPr>
            <p:nvPr/>
          </p:nvSpPr>
          <p:spPr bwMode="auto">
            <a:xfrm>
              <a:off x="1742" y="516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16" name="Oval 587"/>
            <p:cNvSpPr>
              <a:spLocks noChangeArrowheads="1"/>
            </p:cNvSpPr>
            <p:nvPr/>
          </p:nvSpPr>
          <p:spPr bwMode="auto">
            <a:xfrm>
              <a:off x="1759" y="51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17" name="Oval 588"/>
            <p:cNvSpPr>
              <a:spLocks noChangeArrowheads="1"/>
            </p:cNvSpPr>
            <p:nvPr/>
          </p:nvSpPr>
          <p:spPr bwMode="auto">
            <a:xfrm>
              <a:off x="1742" y="52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18" name="Oval 589"/>
            <p:cNvSpPr>
              <a:spLocks noChangeArrowheads="1"/>
            </p:cNvSpPr>
            <p:nvPr/>
          </p:nvSpPr>
          <p:spPr bwMode="auto">
            <a:xfrm>
              <a:off x="1743" y="51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19" name="Oval 590"/>
            <p:cNvSpPr>
              <a:spLocks noChangeArrowheads="1"/>
            </p:cNvSpPr>
            <p:nvPr/>
          </p:nvSpPr>
          <p:spPr bwMode="auto">
            <a:xfrm>
              <a:off x="1792" y="516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20" name="Oval 591"/>
            <p:cNvSpPr>
              <a:spLocks noChangeArrowheads="1"/>
            </p:cNvSpPr>
            <p:nvPr/>
          </p:nvSpPr>
          <p:spPr bwMode="auto">
            <a:xfrm>
              <a:off x="1774" y="51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21" name="Oval 592"/>
            <p:cNvSpPr>
              <a:spLocks noChangeArrowheads="1"/>
            </p:cNvSpPr>
            <p:nvPr/>
          </p:nvSpPr>
          <p:spPr bwMode="auto">
            <a:xfrm>
              <a:off x="1792" y="52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22" name="Oval 593"/>
            <p:cNvSpPr>
              <a:spLocks noChangeArrowheads="1"/>
            </p:cNvSpPr>
            <p:nvPr/>
          </p:nvSpPr>
          <p:spPr bwMode="auto">
            <a:xfrm>
              <a:off x="1792" y="52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23" name="Oval 594"/>
            <p:cNvSpPr>
              <a:spLocks noChangeArrowheads="1"/>
            </p:cNvSpPr>
            <p:nvPr/>
          </p:nvSpPr>
          <p:spPr bwMode="auto">
            <a:xfrm>
              <a:off x="1774" y="512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24" name="Oval 595"/>
            <p:cNvSpPr>
              <a:spLocks noChangeArrowheads="1"/>
            </p:cNvSpPr>
            <p:nvPr/>
          </p:nvSpPr>
          <p:spPr bwMode="auto">
            <a:xfrm>
              <a:off x="1763" y="50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25" name="Oval 596"/>
            <p:cNvSpPr>
              <a:spLocks noChangeArrowheads="1"/>
            </p:cNvSpPr>
            <p:nvPr/>
          </p:nvSpPr>
          <p:spPr bwMode="auto">
            <a:xfrm>
              <a:off x="1798" y="51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26" name="Oval 597"/>
            <p:cNvSpPr>
              <a:spLocks noChangeArrowheads="1"/>
            </p:cNvSpPr>
            <p:nvPr/>
          </p:nvSpPr>
          <p:spPr bwMode="auto">
            <a:xfrm>
              <a:off x="1798" y="51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27" name="Oval 598"/>
            <p:cNvSpPr>
              <a:spLocks noChangeArrowheads="1"/>
            </p:cNvSpPr>
            <p:nvPr/>
          </p:nvSpPr>
          <p:spPr bwMode="auto">
            <a:xfrm>
              <a:off x="1798" y="51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28" name="Oval 599"/>
            <p:cNvSpPr>
              <a:spLocks noChangeArrowheads="1"/>
            </p:cNvSpPr>
            <p:nvPr/>
          </p:nvSpPr>
          <p:spPr bwMode="auto">
            <a:xfrm>
              <a:off x="2589" y="435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29" name="Oval 600"/>
            <p:cNvSpPr>
              <a:spLocks noChangeArrowheads="1"/>
            </p:cNvSpPr>
            <p:nvPr/>
          </p:nvSpPr>
          <p:spPr bwMode="auto">
            <a:xfrm>
              <a:off x="1799" y="52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30" name="Oval 601"/>
            <p:cNvSpPr>
              <a:spLocks noChangeArrowheads="1"/>
            </p:cNvSpPr>
            <p:nvPr/>
          </p:nvSpPr>
          <p:spPr bwMode="auto">
            <a:xfrm>
              <a:off x="1816" y="52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31" name="Oval 602"/>
            <p:cNvSpPr>
              <a:spLocks noChangeArrowheads="1"/>
            </p:cNvSpPr>
            <p:nvPr/>
          </p:nvSpPr>
          <p:spPr bwMode="auto">
            <a:xfrm>
              <a:off x="1799" y="528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32" name="Oval 603"/>
            <p:cNvSpPr>
              <a:spLocks noChangeArrowheads="1"/>
            </p:cNvSpPr>
            <p:nvPr/>
          </p:nvSpPr>
          <p:spPr bwMode="auto">
            <a:xfrm>
              <a:off x="1800" y="51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33" name="Oval 604"/>
            <p:cNvSpPr>
              <a:spLocks noChangeArrowheads="1"/>
            </p:cNvSpPr>
            <p:nvPr/>
          </p:nvSpPr>
          <p:spPr bwMode="auto">
            <a:xfrm>
              <a:off x="1800" y="51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34" name="Oval 605"/>
            <p:cNvSpPr>
              <a:spLocks noChangeArrowheads="1"/>
            </p:cNvSpPr>
            <p:nvPr/>
          </p:nvSpPr>
          <p:spPr bwMode="auto">
            <a:xfrm>
              <a:off x="1817" y="51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35" name="Oval 606"/>
            <p:cNvSpPr>
              <a:spLocks noChangeArrowheads="1"/>
            </p:cNvSpPr>
            <p:nvPr/>
          </p:nvSpPr>
          <p:spPr bwMode="auto">
            <a:xfrm>
              <a:off x="1836" y="51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36" name="Oval 607"/>
            <p:cNvSpPr>
              <a:spLocks noChangeArrowheads="1"/>
            </p:cNvSpPr>
            <p:nvPr/>
          </p:nvSpPr>
          <p:spPr bwMode="auto">
            <a:xfrm>
              <a:off x="1818" y="51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37" name="Oval 608"/>
            <p:cNvSpPr>
              <a:spLocks noChangeArrowheads="1"/>
            </p:cNvSpPr>
            <p:nvPr/>
          </p:nvSpPr>
          <p:spPr bwMode="auto">
            <a:xfrm>
              <a:off x="1836" y="52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38" name="Oval 609"/>
            <p:cNvSpPr>
              <a:spLocks noChangeArrowheads="1"/>
            </p:cNvSpPr>
            <p:nvPr/>
          </p:nvSpPr>
          <p:spPr bwMode="auto">
            <a:xfrm>
              <a:off x="1836" y="52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39" name="Oval 610"/>
            <p:cNvSpPr>
              <a:spLocks noChangeArrowheads="1"/>
            </p:cNvSpPr>
            <p:nvPr/>
          </p:nvSpPr>
          <p:spPr bwMode="auto">
            <a:xfrm>
              <a:off x="1818" y="512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40" name="Oval 611"/>
            <p:cNvSpPr>
              <a:spLocks noChangeArrowheads="1"/>
            </p:cNvSpPr>
            <p:nvPr/>
          </p:nvSpPr>
          <p:spPr bwMode="auto">
            <a:xfrm>
              <a:off x="1842" y="51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41" name="Oval 612"/>
            <p:cNvSpPr>
              <a:spLocks noChangeArrowheads="1"/>
            </p:cNvSpPr>
            <p:nvPr/>
          </p:nvSpPr>
          <p:spPr bwMode="auto">
            <a:xfrm>
              <a:off x="1842" y="51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42" name="Oval 613"/>
            <p:cNvSpPr>
              <a:spLocks noChangeArrowheads="1"/>
            </p:cNvSpPr>
            <p:nvPr/>
          </p:nvSpPr>
          <p:spPr bwMode="auto">
            <a:xfrm>
              <a:off x="1842" y="51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43" name="Oval 614"/>
            <p:cNvSpPr>
              <a:spLocks noChangeArrowheads="1"/>
            </p:cNvSpPr>
            <p:nvPr/>
          </p:nvSpPr>
          <p:spPr bwMode="auto">
            <a:xfrm>
              <a:off x="1843" y="532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44" name="Oval 615"/>
            <p:cNvSpPr>
              <a:spLocks noChangeArrowheads="1"/>
            </p:cNvSpPr>
            <p:nvPr/>
          </p:nvSpPr>
          <p:spPr bwMode="auto">
            <a:xfrm>
              <a:off x="1843" y="52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45" name="Oval 616"/>
            <p:cNvSpPr>
              <a:spLocks noChangeArrowheads="1"/>
            </p:cNvSpPr>
            <p:nvPr/>
          </p:nvSpPr>
          <p:spPr bwMode="auto">
            <a:xfrm>
              <a:off x="1860" y="52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46" name="Oval 617"/>
            <p:cNvSpPr>
              <a:spLocks noChangeArrowheads="1"/>
            </p:cNvSpPr>
            <p:nvPr/>
          </p:nvSpPr>
          <p:spPr bwMode="auto">
            <a:xfrm>
              <a:off x="1843" y="527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47" name="Oval 618"/>
            <p:cNvSpPr>
              <a:spLocks noChangeArrowheads="1"/>
            </p:cNvSpPr>
            <p:nvPr/>
          </p:nvSpPr>
          <p:spPr bwMode="auto">
            <a:xfrm>
              <a:off x="1844" y="51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48" name="Oval 619"/>
            <p:cNvSpPr>
              <a:spLocks noChangeArrowheads="1"/>
            </p:cNvSpPr>
            <p:nvPr/>
          </p:nvSpPr>
          <p:spPr bwMode="auto">
            <a:xfrm>
              <a:off x="1844" y="513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49" name="Oval 620"/>
            <p:cNvSpPr>
              <a:spLocks noChangeArrowheads="1"/>
            </p:cNvSpPr>
            <p:nvPr/>
          </p:nvSpPr>
          <p:spPr bwMode="auto">
            <a:xfrm>
              <a:off x="1499" y="51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50" name="Oval 621"/>
            <p:cNvSpPr>
              <a:spLocks noChangeArrowheads="1"/>
            </p:cNvSpPr>
            <p:nvPr/>
          </p:nvSpPr>
          <p:spPr bwMode="auto">
            <a:xfrm>
              <a:off x="2742" y="46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51" name="Oval 622"/>
            <p:cNvSpPr>
              <a:spLocks noChangeArrowheads="1"/>
            </p:cNvSpPr>
            <p:nvPr/>
          </p:nvSpPr>
          <p:spPr bwMode="auto">
            <a:xfrm>
              <a:off x="2742" y="46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52" name="Oval 623"/>
            <p:cNvSpPr>
              <a:spLocks noChangeArrowheads="1"/>
            </p:cNvSpPr>
            <p:nvPr/>
          </p:nvSpPr>
          <p:spPr bwMode="auto">
            <a:xfrm>
              <a:off x="2774" y="465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53" name="Oval 624"/>
            <p:cNvSpPr>
              <a:spLocks noChangeArrowheads="1"/>
            </p:cNvSpPr>
            <p:nvPr/>
          </p:nvSpPr>
          <p:spPr bwMode="auto">
            <a:xfrm>
              <a:off x="2667" y="440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54" name="Oval 625"/>
            <p:cNvSpPr>
              <a:spLocks noChangeArrowheads="1"/>
            </p:cNvSpPr>
            <p:nvPr/>
          </p:nvSpPr>
          <p:spPr bwMode="auto">
            <a:xfrm>
              <a:off x="2889" y="473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55" name="Oval 626"/>
            <p:cNvSpPr>
              <a:spLocks noChangeArrowheads="1"/>
            </p:cNvSpPr>
            <p:nvPr/>
          </p:nvSpPr>
          <p:spPr bwMode="auto">
            <a:xfrm>
              <a:off x="2802" y="46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56" name="Oval 627"/>
            <p:cNvSpPr>
              <a:spLocks noChangeArrowheads="1"/>
            </p:cNvSpPr>
            <p:nvPr/>
          </p:nvSpPr>
          <p:spPr bwMode="auto">
            <a:xfrm>
              <a:off x="2759" y="45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57" name="Oval 628"/>
            <p:cNvSpPr>
              <a:spLocks noChangeArrowheads="1"/>
            </p:cNvSpPr>
            <p:nvPr/>
          </p:nvSpPr>
          <p:spPr bwMode="auto">
            <a:xfrm>
              <a:off x="2734" y="44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58" name="Oval 629"/>
            <p:cNvSpPr>
              <a:spLocks noChangeArrowheads="1"/>
            </p:cNvSpPr>
            <p:nvPr/>
          </p:nvSpPr>
          <p:spPr bwMode="auto">
            <a:xfrm>
              <a:off x="2799" y="466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59" name="Oval 630"/>
            <p:cNvSpPr>
              <a:spLocks noChangeArrowheads="1"/>
            </p:cNvSpPr>
            <p:nvPr/>
          </p:nvSpPr>
          <p:spPr bwMode="auto">
            <a:xfrm>
              <a:off x="2824" y="46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60" name="Oval 631"/>
            <p:cNvSpPr>
              <a:spLocks noChangeArrowheads="1"/>
            </p:cNvSpPr>
            <p:nvPr/>
          </p:nvSpPr>
          <p:spPr bwMode="auto">
            <a:xfrm>
              <a:off x="2799" y="47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61" name="Oval 632"/>
            <p:cNvSpPr>
              <a:spLocks noChangeArrowheads="1"/>
            </p:cNvSpPr>
            <p:nvPr/>
          </p:nvSpPr>
          <p:spPr bwMode="auto">
            <a:xfrm>
              <a:off x="2799" y="475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62" name="Oval 633"/>
            <p:cNvSpPr>
              <a:spLocks noChangeArrowheads="1"/>
            </p:cNvSpPr>
            <p:nvPr/>
          </p:nvSpPr>
          <p:spPr bwMode="auto">
            <a:xfrm>
              <a:off x="2778" y="458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63" name="Oval 634"/>
            <p:cNvSpPr>
              <a:spLocks noChangeArrowheads="1"/>
            </p:cNvSpPr>
            <p:nvPr/>
          </p:nvSpPr>
          <p:spPr bwMode="auto">
            <a:xfrm>
              <a:off x="2770" y="45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64" name="Oval 635"/>
            <p:cNvSpPr>
              <a:spLocks noChangeArrowheads="1"/>
            </p:cNvSpPr>
            <p:nvPr/>
          </p:nvSpPr>
          <p:spPr bwMode="auto">
            <a:xfrm>
              <a:off x="2805" y="47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65" name="Oval 636"/>
            <p:cNvSpPr>
              <a:spLocks noChangeArrowheads="1"/>
            </p:cNvSpPr>
            <p:nvPr/>
          </p:nvSpPr>
          <p:spPr bwMode="auto">
            <a:xfrm>
              <a:off x="2793" y="462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66" name="Oval 637"/>
            <p:cNvSpPr>
              <a:spLocks noChangeArrowheads="1"/>
            </p:cNvSpPr>
            <p:nvPr/>
          </p:nvSpPr>
          <p:spPr bwMode="auto">
            <a:xfrm>
              <a:off x="2805" y="46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67" name="Oval 638"/>
            <p:cNvSpPr>
              <a:spLocks noChangeArrowheads="1"/>
            </p:cNvSpPr>
            <p:nvPr/>
          </p:nvSpPr>
          <p:spPr bwMode="auto">
            <a:xfrm>
              <a:off x="2800" y="47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68" name="Oval 639"/>
            <p:cNvSpPr>
              <a:spLocks noChangeArrowheads="1"/>
            </p:cNvSpPr>
            <p:nvPr/>
          </p:nvSpPr>
          <p:spPr bwMode="auto">
            <a:xfrm>
              <a:off x="2806" y="477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69" name="Oval 640"/>
            <p:cNvSpPr>
              <a:spLocks noChangeArrowheads="1"/>
            </p:cNvSpPr>
            <p:nvPr/>
          </p:nvSpPr>
          <p:spPr bwMode="auto">
            <a:xfrm>
              <a:off x="2823" y="475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70" name="Oval 641"/>
            <p:cNvSpPr>
              <a:spLocks noChangeArrowheads="1"/>
            </p:cNvSpPr>
            <p:nvPr/>
          </p:nvSpPr>
          <p:spPr bwMode="auto">
            <a:xfrm>
              <a:off x="2800" y="46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71" name="Oval 642"/>
            <p:cNvSpPr>
              <a:spLocks noChangeArrowheads="1"/>
            </p:cNvSpPr>
            <p:nvPr/>
          </p:nvSpPr>
          <p:spPr bwMode="auto">
            <a:xfrm>
              <a:off x="2807" y="47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72" name="Oval 643"/>
            <p:cNvSpPr>
              <a:spLocks noChangeArrowheads="1"/>
            </p:cNvSpPr>
            <p:nvPr/>
          </p:nvSpPr>
          <p:spPr bwMode="auto">
            <a:xfrm>
              <a:off x="2807" y="46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73" name="Oval 644"/>
            <p:cNvSpPr>
              <a:spLocks noChangeArrowheads="1"/>
            </p:cNvSpPr>
            <p:nvPr/>
          </p:nvSpPr>
          <p:spPr bwMode="auto">
            <a:xfrm>
              <a:off x="2824" y="46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74" name="Oval 645"/>
            <p:cNvSpPr>
              <a:spLocks noChangeArrowheads="1"/>
            </p:cNvSpPr>
            <p:nvPr/>
          </p:nvSpPr>
          <p:spPr bwMode="auto">
            <a:xfrm>
              <a:off x="2843" y="46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75" name="Oval 646"/>
            <p:cNvSpPr>
              <a:spLocks noChangeArrowheads="1"/>
            </p:cNvSpPr>
            <p:nvPr/>
          </p:nvSpPr>
          <p:spPr bwMode="auto">
            <a:xfrm>
              <a:off x="2825" y="46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76" name="Oval 647"/>
            <p:cNvSpPr>
              <a:spLocks noChangeArrowheads="1"/>
            </p:cNvSpPr>
            <p:nvPr/>
          </p:nvSpPr>
          <p:spPr bwMode="auto">
            <a:xfrm>
              <a:off x="2843" y="47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77" name="Oval 648"/>
            <p:cNvSpPr>
              <a:spLocks noChangeArrowheads="1"/>
            </p:cNvSpPr>
            <p:nvPr/>
          </p:nvSpPr>
          <p:spPr bwMode="auto">
            <a:xfrm>
              <a:off x="2843" y="474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78" name="Oval 649"/>
            <p:cNvSpPr>
              <a:spLocks noChangeArrowheads="1"/>
            </p:cNvSpPr>
            <p:nvPr/>
          </p:nvSpPr>
          <p:spPr bwMode="auto">
            <a:xfrm>
              <a:off x="2825" y="46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79" name="Oval 650"/>
            <p:cNvSpPr>
              <a:spLocks noChangeArrowheads="1"/>
            </p:cNvSpPr>
            <p:nvPr/>
          </p:nvSpPr>
          <p:spPr bwMode="auto">
            <a:xfrm>
              <a:off x="2849" y="47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80" name="Oval 651"/>
            <p:cNvSpPr>
              <a:spLocks noChangeArrowheads="1"/>
            </p:cNvSpPr>
            <p:nvPr/>
          </p:nvSpPr>
          <p:spPr bwMode="auto">
            <a:xfrm>
              <a:off x="2711" y="460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81" name="Oval 652"/>
            <p:cNvSpPr>
              <a:spLocks noChangeArrowheads="1"/>
            </p:cNvSpPr>
            <p:nvPr/>
          </p:nvSpPr>
          <p:spPr bwMode="auto">
            <a:xfrm>
              <a:off x="2849" y="467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82" name="Oval 653"/>
            <p:cNvSpPr>
              <a:spLocks noChangeArrowheads="1"/>
            </p:cNvSpPr>
            <p:nvPr/>
          </p:nvSpPr>
          <p:spPr bwMode="auto">
            <a:xfrm>
              <a:off x="2860" y="48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83" name="Oval 654"/>
            <p:cNvSpPr>
              <a:spLocks noChangeArrowheads="1"/>
            </p:cNvSpPr>
            <p:nvPr/>
          </p:nvSpPr>
          <p:spPr bwMode="auto">
            <a:xfrm>
              <a:off x="2850" y="476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84" name="Oval 655"/>
            <p:cNvSpPr>
              <a:spLocks noChangeArrowheads="1"/>
            </p:cNvSpPr>
            <p:nvPr/>
          </p:nvSpPr>
          <p:spPr bwMode="auto">
            <a:xfrm>
              <a:off x="2785" y="45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85" name="Oval 656"/>
            <p:cNvSpPr>
              <a:spLocks noChangeArrowheads="1"/>
            </p:cNvSpPr>
            <p:nvPr/>
          </p:nvSpPr>
          <p:spPr bwMode="auto">
            <a:xfrm>
              <a:off x="2860" y="482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86" name="Oval 657"/>
            <p:cNvSpPr>
              <a:spLocks noChangeArrowheads="1"/>
            </p:cNvSpPr>
            <p:nvPr/>
          </p:nvSpPr>
          <p:spPr bwMode="auto">
            <a:xfrm>
              <a:off x="2851" y="47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87" name="Oval 658"/>
            <p:cNvSpPr>
              <a:spLocks noChangeArrowheads="1"/>
            </p:cNvSpPr>
            <p:nvPr/>
          </p:nvSpPr>
          <p:spPr bwMode="auto">
            <a:xfrm>
              <a:off x="2851" y="46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88" name="Oval 659"/>
            <p:cNvSpPr>
              <a:spLocks noChangeArrowheads="1"/>
            </p:cNvSpPr>
            <p:nvPr/>
          </p:nvSpPr>
          <p:spPr bwMode="auto">
            <a:xfrm>
              <a:off x="2730" y="46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89" name="Oval 660"/>
            <p:cNvSpPr>
              <a:spLocks noChangeArrowheads="1"/>
            </p:cNvSpPr>
            <p:nvPr/>
          </p:nvSpPr>
          <p:spPr bwMode="auto">
            <a:xfrm>
              <a:off x="1831" y="52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90" name="Oval 661"/>
            <p:cNvSpPr>
              <a:spLocks noChangeArrowheads="1"/>
            </p:cNvSpPr>
            <p:nvPr/>
          </p:nvSpPr>
          <p:spPr bwMode="auto">
            <a:xfrm>
              <a:off x="1831" y="52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91" name="Oval 662"/>
            <p:cNvSpPr>
              <a:spLocks noChangeArrowheads="1"/>
            </p:cNvSpPr>
            <p:nvPr/>
          </p:nvSpPr>
          <p:spPr bwMode="auto">
            <a:xfrm>
              <a:off x="1837" y="52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92" name="Oval 663"/>
            <p:cNvSpPr>
              <a:spLocks noChangeArrowheads="1"/>
            </p:cNvSpPr>
            <p:nvPr/>
          </p:nvSpPr>
          <p:spPr bwMode="auto">
            <a:xfrm>
              <a:off x="1838" y="53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93" name="Oval 664"/>
            <p:cNvSpPr>
              <a:spLocks noChangeArrowheads="1"/>
            </p:cNvSpPr>
            <p:nvPr/>
          </p:nvSpPr>
          <p:spPr bwMode="auto">
            <a:xfrm>
              <a:off x="1838" y="52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94" name="Oval 665"/>
            <p:cNvSpPr>
              <a:spLocks noChangeArrowheads="1"/>
            </p:cNvSpPr>
            <p:nvPr/>
          </p:nvSpPr>
          <p:spPr bwMode="auto">
            <a:xfrm>
              <a:off x="1855" y="52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95" name="Oval 666"/>
            <p:cNvSpPr>
              <a:spLocks noChangeArrowheads="1"/>
            </p:cNvSpPr>
            <p:nvPr/>
          </p:nvSpPr>
          <p:spPr bwMode="auto">
            <a:xfrm>
              <a:off x="1838" y="53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96" name="Oval 667"/>
            <p:cNvSpPr>
              <a:spLocks noChangeArrowheads="1"/>
            </p:cNvSpPr>
            <p:nvPr/>
          </p:nvSpPr>
          <p:spPr bwMode="auto">
            <a:xfrm>
              <a:off x="1839" y="52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97" name="Oval 668"/>
            <p:cNvSpPr>
              <a:spLocks noChangeArrowheads="1"/>
            </p:cNvSpPr>
            <p:nvPr/>
          </p:nvSpPr>
          <p:spPr bwMode="auto">
            <a:xfrm>
              <a:off x="1888" y="52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98" name="Oval 669"/>
            <p:cNvSpPr>
              <a:spLocks noChangeArrowheads="1"/>
            </p:cNvSpPr>
            <p:nvPr/>
          </p:nvSpPr>
          <p:spPr bwMode="auto">
            <a:xfrm>
              <a:off x="1870" y="52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199" name="Oval 670"/>
            <p:cNvSpPr>
              <a:spLocks noChangeArrowheads="1"/>
            </p:cNvSpPr>
            <p:nvPr/>
          </p:nvSpPr>
          <p:spPr bwMode="auto">
            <a:xfrm>
              <a:off x="1870" y="522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00" name="Oval 671"/>
            <p:cNvSpPr>
              <a:spLocks noChangeArrowheads="1"/>
            </p:cNvSpPr>
            <p:nvPr/>
          </p:nvSpPr>
          <p:spPr bwMode="auto">
            <a:xfrm>
              <a:off x="1859" y="519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01" name="Oval 672"/>
            <p:cNvSpPr>
              <a:spLocks noChangeArrowheads="1"/>
            </p:cNvSpPr>
            <p:nvPr/>
          </p:nvSpPr>
          <p:spPr bwMode="auto">
            <a:xfrm>
              <a:off x="1894" y="52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02" name="Oval 673"/>
            <p:cNvSpPr>
              <a:spLocks noChangeArrowheads="1"/>
            </p:cNvSpPr>
            <p:nvPr/>
          </p:nvSpPr>
          <p:spPr bwMode="auto">
            <a:xfrm>
              <a:off x="1894" y="52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03" name="Oval 674"/>
            <p:cNvSpPr>
              <a:spLocks noChangeArrowheads="1"/>
            </p:cNvSpPr>
            <p:nvPr/>
          </p:nvSpPr>
          <p:spPr bwMode="auto">
            <a:xfrm>
              <a:off x="1894" y="52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04" name="Oval 675"/>
            <p:cNvSpPr>
              <a:spLocks noChangeArrowheads="1"/>
            </p:cNvSpPr>
            <p:nvPr/>
          </p:nvSpPr>
          <p:spPr bwMode="auto">
            <a:xfrm>
              <a:off x="1896" y="52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05" name="Oval 676"/>
            <p:cNvSpPr>
              <a:spLocks noChangeArrowheads="1"/>
            </p:cNvSpPr>
            <p:nvPr/>
          </p:nvSpPr>
          <p:spPr bwMode="auto">
            <a:xfrm>
              <a:off x="1896" y="52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06" name="Oval 677"/>
            <p:cNvSpPr>
              <a:spLocks noChangeArrowheads="1"/>
            </p:cNvSpPr>
            <p:nvPr/>
          </p:nvSpPr>
          <p:spPr bwMode="auto">
            <a:xfrm>
              <a:off x="1913" y="52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07" name="Oval 678"/>
            <p:cNvSpPr>
              <a:spLocks noChangeArrowheads="1"/>
            </p:cNvSpPr>
            <p:nvPr/>
          </p:nvSpPr>
          <p:spPr bwMode="auto">
            <a:xfrm>
              <a:off x="1932" y="52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08" name="Oval 679"/>
            <p:cNvSpPr>
              <a:spLocks noChangeArrowheads="1"/>
            </p:cNvSpPr>
            <p:nvPr/>
          </p:nvSpPr>
          <p:spPr bwMode="auto">
            <a:xfrm>
              <a:off x="1914" y="525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09" name="Oval 680"/>
            <p:cNvSpPr>
              <a:spLocks noChangeArrowheads="1"/>
            </p:cNvSpPr>
            <p:nvPr/>
          </p:nvSpPr>
          <p:spPr bwMode="auto">
            <a:xfrm>
              <a:off x="1914" y="52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10" name="Oval 681"/>
            <p:cNvSpPr>
              <a:spLocks noChangeArrowheads="1"/>
            </p:cNvSpPr>
            <p:nvPr/>
          </p:nvSpPr>
          <p:spPr bwMode="auto">
            <a:xfrm>
              <a:off x="1938" y="52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11" name="Oval 682"/>
            <p:cNvSpPr>
              <a:spLocks noChangeArrowheads="1"/>
            </p:cNvSpPr>
            <p:nvPr/>
          </p:nvSpPr>
          <p:spPr bwMode="auto">
            <a:xfrm>
              <a:off x="1938" y="520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12" name="Oval 683"/>
            <p:cNvSpPr>
              <a:spLocks noChangeArrowheads="1"/>
            </p:cNvSpPr>
            <p:nvPr/>
          </p:nvSpPr>
          <p:spPr bwMode="auto">
            <a:xfrm>
              <a:off x="1938" y="52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13" name="Oval 684"/>
            <p:cNvSpPr>
              <a:spLocks noChangeArrowheads="1"/>
            </p:cNvSpPr>
            <p:nvPr/>
          </p:nvSpPr>
          <p:spPr bwMode="auto">
            <a:xfrm>
              <a:off x="1940" y="52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14" name="Oval 685"/>
            <p:cNvSpPr>
              <a:spLocks noChangeArrowheads="1"/>
            </p:cNvSpPr>
            <p:nvPr/>
          </p:nvSpPr>
          <p:spPr bwMode="auto">
            <a:xfrm>
              <a:off x="1940" y="523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15" name="Oval 686"/>
            <p:cNvSpPr>
              <a:spLocks noChangeArrowheads="1"/>
            </p:cNvSpPr>
            <p:nvPr/>
          </p:nvSpPr>
          <p:spPr bwMode="auto">
            <a:xfrm>
              <a:off x="1957" y="520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16" name="Oval 687"/>
            <p:cNvSpPr>
              <a:spLocks noChangeArrowheads="1"/>
            </p:cNvSpPr>
            <p:nvPr/>
          </p:nvSpPr>
          <p:spPr bwMode="auto">
            <a:xfrm>
              <a:off x="1792" y="52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17" name="Oval 688"/>
            <p:cNvSpPr>
              <a:spLocks noChangeArrowheads="1"/>
            </p:cNvSpPr>
            <p:nvPr/>
          </p:nvSpPr>
          <p:spPr bwMode="auto">
            <a:xfrm>
              <a:off x="1792" y="52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18" name="Oval 689"/>
            <p:cNvSpPr>
              <a:spLocks noChangeArrowheads="1"/>
            </p:cNvSpPr>
            <p:nvPr/>
          </p:nvSpPr>
          <p:spPr bwMode="auto">
            <a:xfrm>
              <a:off x="1798" y="51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19" name="Oval 690"/>
            <p:cNvSpPr>
              <a:spLocks noChangeArrowheads="1"/>
            </p:cNvSpPr>
            <p:nvPr/>
          </p:nvSpPr>
          <p:spPr bwMode="auto">
            <a:xfrm>
              <a:off x="1799" y="532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20" name="Oval 691"/>
            <p:cNvSpPr>
              <a:spLocks noChangeArrowheads="1"/>
            </p:cNvSpPr>
            <p:nvPr/>
          </p:nvSpPr>
          <p:spPr bwMode="auto">
            <a:xfrm>
              <a:off x="1799" y="52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21" name="Oval 692"/>
            <p:cNvSpPr>
              <a:spLocks noChangeArrowheads="1"/>
            </p:cNvSpPr>
            <p:nvPr/>
          </p:nvSpPr>
          <p:spPr bwMode="auto">
            <a:xfrm>
              <a:off x="1816" y="52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22" name="Oval 693"/>
            <p:cNvSpPr>
              <a:spLocks noChangeArrowheads="1"/>
            </p:cNvSpPr>
            <p:nvPr/>
          </p:nvSpPr>
          <p:spPr bwMode="auto">
            <a:xfrm>
              <a:off x="1799" y="528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23" name="Oval 694"/>
            <p:cNvSpPr>
              <a:spLocks noChangeArrowheads="1"/>
            </p:cNvSpPr>
            <p:nvPr/>
          </p:nvSpPr>
          <p:spPr bwMode="auto">
            <a:xfrm>
              <a:off x="1800" y="51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24" name="Oval 695"/>
            <p:cNvSpPr>
              <a:spLocks noChangeArrowheads="1"/>
            </p:cNvSpPr>
            <p:nvPr/>
          </p:nvSpPr>
          <p:spPr bwMode="auto">
            <a:xfrm>
              <a:off x="1836" y="52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25" name="Oval 696"/>
            <p:cNvSpPr>
              <a:spLocks noChangeArrowheads="1"/>
            </p:cNvSpPr>
            <p:nvPr/>
          </p:nvSpPr>
          <p:spPr bwMode="auto">
            <a:xfrm>
              <a:off x="1836" y="52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26" name="Oval 697"/>
            <p:cNvSpPr>
              <a:spLocks noChangeArrowheads="1"/>
            </p:cNvSpPr>
            <p:nvPr/>
          </p:nvSpPr>
          <p:spPr bwMode="auto">
            <a:xfrm>
              <a:off x="1842" y="51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27" name="Oval 698"/>
            <p:cNvSpPr>
              <a:spLocks noChangeArrowheads="1"/>
            </p:cNvSpPr>
            <p:nvPr/>
          </p:nvSpPr>
          <p:spPr bwMode="auto">
            <a:xfrm>
              <a:off x="1843" y="532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28" name="Oval 699"/>
            <p:cNvSpPr>
              <a:spLocks noChangeArrowheads="1"/>
            </p:cNvSpPr>
            <p:nvPr/>
          </p:nvSpPr>
          <p:spPr bwMode="auto">
            <a:xfrm>
              <a:off x="1843" y="52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29" name="Oval 700"/>
            <p:cNvSpPr>
              <a:spLocks noChangeArrowheads="1"/>
            </p:cNvSpPr>
            <p:nvPr/>
          </p:nvSpPr>
          <p:spPr bwMode="auto">
            <a:xfrm>
              <a:off x="1860" y="52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30" name="Oval 701"/>
            <p:cNvSpPr>
              <a:spLocks noChangeArrowheads="1"/>
            </p:cNvSpPr>
            <p:nvPr/>
          </p:nvSpPr>
          <p:spPr bwMode="auto">
            <a:xfrm>
              <a:off x="1843" y="527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31" name="Oval 702"/>
            <p:cNvSpPr>
              <a:spLocks noChangeArrowheads="1"/>
            </p:cNvSpPr>
            <p:nvPr/>
          </p:nvSpPr>
          <p:spPr bwMode="auto">
            <a:xfrm>
              <a:off x="1844" y="51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32" name="Oval 703"/>
            <p:cNvSpPr>
              <a:spLocks noChangeArrowheads="1"/>
            </p:cNvSpPr>
            <p:nvPr/>
          </p:nvSpPr>
          <p:spPr bwMode="auto">
            <a:xfrm>
              <a:off x="1831" y="52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33" name="Oval 704"/>
            <p:cNvSpPr>
              <a:spLocks noChangeArrowheads="1"/>
            </p:cNvSpPr>
            <p:nvPr/>
          </p:nvSpPr>
          <p:spPr bwMode="auto">
            <a:xfrm>
              <a:off x="1831" y="52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34" name="Oval 705"/>
            <p:cNvSpPr>
              <a:spLocks noChangeArrowheads="1"/>
            </p:cNvSpPr>
            <p:nvPr/>
          </p:nvSpPr>
          <p:spPr bwMode="auto">
            <a:xfrm>
              <a:off x="1837" y="52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35" name="Oval 706"/>
            <p:cNvSpPr>
              <a:spLocks noChangeArrowheads="1"/>
            </p:cNvSpPr>
            <p:nvPr/>
          </p:nvSpPr>
          <p:spPr bwMode="auto">
            <a:xfrm>
              <a:off x="1838" y="53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36" name="Oval 707"/>
            <p:cNvSpPr>
              <a:spLocks noChangeArrowheads="1"/>
            </p:cNvSpPr>
            <p:nvPr/>
          </p:nvSpPr>
          <p:spPr bwMode="auto">
            <a:xfrm>
              <a:off x="1838" y="52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37" name="Oval 708"/>
            <p:cNvSpPr>
              <a:spLocks noChangeArrowheads="1"/>
            </p:cNvSpPr>
            <p:nvPr/>
          </p:nvSpPr>
          <p:spPr bwMode="auto">
            <a:xfrm>
              <a:off x="1855" y="52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38" name="Oval 709"/>
            <p:cNvSpPr>
              <a:spLocks noChangeArrowheads="1"/>
            </p:cNvSpPr>
            <p:nvPr/>
          </p:nvSpPr>
          <p:spPr bwMode="auto">
            <a:xfrm>
              <a:off x="1838" y="53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39" name="Oval 710"/>
            <p:cNvSpPr>
              <a:spLocks noChangeArrowheads="1"/>
            </p:cNvSpPr>
            <p:nvPr/>
          </p:nvSpPr>
          <p:spPr bwMode="auto">
            <a:xfrm>
              <a:off x="1839" y="52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40" name="Oval 711"/>
            <p:cNvSpPr>
              <a:spLocks noChangeArrowheads="1"/>
            </p:cNvSpPr>
            <p:nvPr/>
          </p:nvSpPr>
          <p:spPr bwMode="auto">
            <a:xfrm>
              <a:off x="1888" y="52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41" name="Oval 712"/>
            <p:cNvSpPr>
              <a:spLocks noChangeArrowheads="1"/>
            </p:cNvSpPr>
            <p:nvPr/>
          </p:nvSpPr>
          <p:spPr bwMode="auto">
            <a:xfrm>
              <a:off x="1870" y="52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42" name="Oval 713"/>
            <p:cNvSpPr>
              <a:spLocks noChangeArrowheads="1"/>
            </p:cNvSpPr>
            <p:nvPr/>
          </p:nvSpPr>
          <p:spPr bwMode="auto">
            <a:xfrm>
              <a:off x="1870" y="522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43" name="Oval 714"/>
            <p:cNvSpPr>
              <a:spLocks noChangeArrowheads="1"/>
            </p:cNvSpPr>
            <p:nvPr/>
          </p:nvSpPr>
          <p:spPr bwMode="auto">
            <a:xfrm>
              <a:off x="1853" y="508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44" name="Oval 715"/>
            <p:cNvSpPr>
              <a:spLocks noChangeArrowheads="1"/>
            </p:cNvSpPr>
            <p:nvPr/>
          </p:nvSpPr>
          <p:spPr bwMode="auto">
            <a:xfrm>
              <a:off x="1894" y="52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45" name="Oval 716"/>
            <p:cNvSpPr>
              <a:spLocks noChangeArrowheads="1"/>
            </p:cNvSpPr>
            <p:nvPr/>
          </p:nvSpPr>
          <p:spPr bwMode="auto">
            <a:xfrm>
              <a:off x="1894" y="52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46" name="Oval 717"/>
            <p:cNvSpPr>
              <a:spLocks noChangeArrowheads="1"/>
            </p:cNvSpPr>
            <p:nvPr/>
          </p:nvSpPr>
          <p:spPr bwMode="auto">
            <a:xfrm>
              <a:off x="1894" y="52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47" name="Oval 718"/>
            <p:cNvSpPr>
              <a:spLocks noChangeArrowheads="1"/>
            </p:cNvSpPr>
            <p:nvPr/>
          </p:nvSpPr>
          <p:spPr bwMode="auto">
            <a:xfrm>
              <a:off x="1896" y="52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48" name="Oval 719"/>
            <p:cNvSpPr>
              <a:spLocks noChangeArrowheads="1"/>
            </p:cNvSpPr>
            <p:nvPr/>
          </p:nvSpPr>
          <p:spPr bwMode="auto">
            <a:xfrm>
              <a:off x="1896" y="52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49" name="Oval 720"/>
            <p:cNvSpPr>
              <a:spLocks noChangeArrowheads="1"/>
            </p:cNvSpPr>
            <p:nvPr/>
          </p:nvSpPr>
          <p:spPr bwMode="auto">
            <a:xfrm>
              <a:off x="1913" y="52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50" name="Oval 721"/>
            <p:cNvSpPr>
              <a:spLocks noChangeArrowheads="1"/>
            </p:cNvSpPr>
            <p:nvPr/>
          </p:nvSpPr>
          <p:spPr bwMode="auto">
            <a:xfrm>
              <a:off x="1932" y="52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51" name="Oval 722"/>
            <p:cNvSpPr>
              <a:spLocks noChangeArrowheads="1"/>
            </p:cNvSpPr>
            <p:nvPr/>
          </p:nvSpPr>
          <p:spPr bwMode="auto">
            <a:xfrm>
              <a:off x="1848" y="50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52" name="Oval 723"/>
            <p:cNvSpPr>
              <a:spLocks noChangeArrowheads="1"/>
            </p:cNvSpPr>
            <p:nvPr/>
          </p:nvSpPr>
          <p:spPr bwMode="auto">
            <a:xfrm>
              <a:off x="1914" y="52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53" name="Oval 724"/>
            <p:cNvSpPr>
              <a:spLocks noChangeArrowheads="1"/>
            </p:cNvSpPr>
            <p:nvPr/>
          </p:nvSpPr>
          <p:spPr bwMode="auto">
            <a:xfrm>
              <a:off x="1938" y="52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54" name="Oval 725"/>
            <p:cNvSpPr>
              <a:spLocks noChangeArrowheads="1"/>
            </p:cNvSpPr>
            <p:nvPr/>
          </p:nvSpPr>
          <p:spPr bwMode="auto">
            <a:xfrm>
              <a:off x="1938" y="520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55" name="Oval 726"/>
            <p:cNvSpPr>
              <a:spLocks noChangeArrowheads="1"/>
            </p:cNvSpPr>
            <p:nvPr/>
          </p:nvSpPr>
          <p:spPr bwMode="auto">
            <a:xfrm>
              <a:off x="1866" y="507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56" name="Oval 727"/>
            <p:cNvSpPr>
              <a:spLocks noChangeArrowheads="1"/>
            </p:cNvSpPr>
            <p:nvPr/>
          </p:nvSpPr>
          <p:spPr bwMode="auto">
            <a:xfrm>
              <a:off x="1911" y="512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57" name="Oval 728"/>
            <p:cNvSpPr>
              <a:spLocks noChangeArrowheads="1"/>
            </p:cNvSpPr>
            <p:nvPr/>
          </p:nvSpPr>
          <p:spPr bwMode="auto">
            <a:xfrm>
              <a:off x="1911" y="50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58" name="Oval 729"/>
            <p:cNvSpPr>
              <a:spLocks noChangeArrowheads="1"/>
            </p:cNvSpPr>
            <p:nvPr/>
          </p:nvSpPr>
          <p:spPr bwMode="auto">
            <a:xfrm>
              <a:off x="1933" y="508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59" name="Oval 730"/>
            <p:cNvSpPr>
              <a:spLocks noChangeArrowheads="1"/>
            </p:cNvSpPr>
            <p:nvPr/>
          </p:nvSpPr>
          <p:spPr bwMode="auto">
            <a:xfrm>
              <a:off x="1760" y="52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60" name="Oval 731"/>
            <p:cNvSpPr>
              <a:spLocks noChangeArrowheads="1"/>
            </p:cNvSpPr>
            <p:nvPr/>
          </p:nvSpPr>
          <p:spPr bwMode="auto">
            <a:xfrm>
              <a:off x="1679" y="513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61" name="Oval 732"/>
            <p:cNvSpPr>
              <a:spLocks noChangeArrowheads="1"/>
            </p:cNvSpPr>
            <p:nvPr/>
          </p:nvSpPr>
          <p:spPr bwMode="auto">
            <a:xfrm>
              <a:off x="1918" y="50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62" name="Oval 733"/>
            <p:cNvSpPr>
              <a:spLocks noChangeArrowheads="1"/>
            </p:cNvSpPr>
            <p:nvPr/>
          </p:nvSpPr>
          <p:spPr bwMode="auto">
            <a:xfrm>
              <a:off x="1553" y="517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63" name="Oval 734"/>
            <p:cNvSpPr>
              <a:spLocks noChangeArrowheads="1"/>
            </p:cNvSpPr>
            <p:nvPr/>
          </p:nvSpPr>
          <p:spPr bwMode="auto">
            <a:xfrm>
              <a:off x="1682" y="52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64" name="Oval 735"/>
            <p:cNvSpPr>
              <a:spLocks noChangeArrowheads="1"/>
            </p:cNvSpPr>
            <p:nvPr/>
          </p:nvSpPr>
          <p:spPr bwMode="auto">
            <a:xfrm>
              <a:off x="2322" y="51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65" name="Oval 736"/>
            <p:cNvSpPr>
              <a:spLocks noChangeArrowheads="1"/>
            </p:cNvSpPr>
            <p:nvPr/>
          </p:nvSpPr>
          <p:spPr bwMode="auto">
            <a:xfrm>
              <a:off x="1888" y="53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66" name="Oval 737"/>
            <p:cNvSpPr>
              <a:spLocks noChangeArrowheads="1"/>
            </p:cNvSpPr>
            <p:nvPr/>
          </p:nvSpPr>
          <p:spPr bwMode="auto">
            <a:xfrm>
              <a:off x="1888" y="53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67" name="Oval 738"/>
            <p:cNvSpPr>
              <a:spLocks noChangeArrowheads="1"/>
            </p:cNvSpPr>
            <p:nvPr/>
          </p:nvSpPr>
          <p:spPr bwMode="auto">
            <a:xfrm>
              <a:off x="1919" y="511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68" name="Oval 739"/>
            <p:cNvSpPr>
              <a:spLocks noChangeArrowheads="1"/>
            </p:cNvSpPr>
            <p:nvPr/>
          </p:nvSpPr>
          <p:spPr bwMode="auto">
            <a:xfrm>
              <a:off x="1895" y="534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69" name="Oval 740"/>
            <p:cNvSpPr>
              <a:spLocks noChangeArrowheads="1"/>
            </p:cNvSpPr>
            <p:nvPr/>
          </p:nvSpPr>
          <p:spPr bwMode="auto">
            <a:xfrm>
              <a:off x="1912" y="53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70" name="Oval 741"/>
            <p:cNvSpPr>
              <a:spLocks noChangeArrowheads="1"/>
            </p:cNvSpPr>
            <p:nvPr/>
          </p:nvSpPr>
          <p:spPr bwMode="auto">
            <a:xfrm>
              <a:off x="1775" y="52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71" name="Oval 742"/>
            <p:cNvSpPr>
              <a:spLocks noChangeArrowheads="1"/>
            </p:cNvSpPr>
            <p:nvPr/>
          </p:nvSpPr>
          <p:spPr bwMode="auto">
            <a:xfrm>
              <a:off x="1932" y="533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72" name="Oval 743"/>
            <p:cNvSpPr>
              <a:spLocks noChangeArrowheads="1"/>
            </p:cNvSpPr>
            <p:nvPr/>
          </p:nvSpPr>
          <p:spPr bwMode="auto">
            <a:xfrm>
              <a:off x="1932" y="531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73" name="Oval 744"/>
            <p:cNvSpPr>
              <a:spLocks noChangeArrowheads="1"/>
            </p:cNvSpPr>
            <p:nvPr/>
          </p:nvSpPr>
          <p:spPr bwMode="auto">
            <a:xfrm>
              <a:off x="1939" y="53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74" name="Oval 745"/>
            <p:cNvSpPr>
              <a:spLocks noChangeArrowheads="1"/>
            </p:cNvSpPr>
            <p:nvPr/>
          </p:nvSpPr>
          <p:spPr bwMode="auto">
            <a:xfrm>
              <a:off x="1992" y="492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75" name="Oval 746"/>
            <p:cNvSpPr>
              <a:spLocks noChangeArrowheads="1"/>
            </p:cNvSpPr>
            <p:nvPr/>
          </p:nvSpPr>
          <p:spPr bwMode="auto">
            <a:xfrm>
              <a:off x="1888" y="53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76" name="Oval 747"/>
            <p:cNvSpPr>
              <a:spLocks noChangeArrowheads="1"/>
            </p:cNvSpPr>
            <p:nvPr/>
          </p:nvSpPr>
          <p:spPr bwMode="auto">
            <a:xfrm>
              <a:off x="1809" y="512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77" name="Oval 748"/>
            <p:cNvSpPr>
              <a:spLocks noChangeArrowheads="1"/>
            </p:cNvSpPr>
            <p:nvPr/>
          </p:nvSpPr>
          <p:spPr bwMode="auto">
            <a:xfrm>
              <a:off x="1895" y="534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78" name="Oval 749"/>
            <p:cNvSpPr>
              <a:spLocks noChangeArrowheads="1"/>
            </p:cNvSpPr>
            <p:nvPr/>
          </p:nvSpPr>
          <p:spPr bwMode="auto">
            <a:xfrm>
              <a:off x="1866" y="50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79" name="Oval 750"/>
            <p:cNvSpPr>
              <a:spLocks noChangeArrowheads="1"/>
            </p:cNvSpPr>
            <p:nvPr/>
          </p:nvSpPr>
          <p:spPr bwMode="auto">
            <a:xfrm>
              <a:off x="1949" y="50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80" name="Oval 751"/>
            <p:cNvSpPr>
              <a:spLocks noChangeArrowheads="1"/>
            </p:cNvSpPr>
            <p:nvPr/>
          </p:nvSpPr>
          <p:spPr bwMode="auto">
            <a:xfrm>
              <a:off x="1968" y="497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81" name="Oval 752"/>
            <p:cNvSpPr>
              <a:spLocks noChangeArrowheads="1"/>
            </p:cNvSpPr>
            <p:nvPr/>
          </p:nvSpPr>
          <p:spPr bwMode="auto">
            <a:xfrm>
              <a:off x="1890" y="513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82" name="Oval 753"/>
            <p:cNvSpPr>
              <a:spLocks noChangeArrowheads="1"/>
            </p:cNvSpPr>
            <p:nvPr/>
          </p:nvSpPr>
          <p:spPr bwMode="auto">
            <a:xfrm>
              <a:off x="2011" y="50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83" name="Oval 754"/>
            <p:cNvSpPr>
              <a:spLocks noChangeArrowheads="1"/>
            </p:cNvSpPr>
            <p:nvPr/>
          </p:nvSpPr>
          <p:spPr bwMode="auto">
            <a:xfrm>
              <a:off x="1902" y="502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84" name="Oval 755"/>
            <p:cNvSpPr>
              <a:spLocks noChangeArrowheads="1"/>
            </p:cNvSpPr>
            <p:nvPr/>
          </p:nvSpPr>
          <p:spPr bwMode="auto">
            <a:xfrm>
              <a:off x="1921" y="50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85" name="Oval 756"/>
            <p:cNvSpPr>
              <a:spLocks noChangeArrowheads="1"/>
            </p:cNvSpPr>
            <p:nvPr/>
          </p:nvSpPr>
          <p:spPr bwMode="auto">
            <a:xfrm>
              <a:off x="1886" y="51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86" name="Oval 757"/>
            <p:cNvSpPr>
              <a:spLocks noChangeArrowheads="1"/>
            </p:cNvSpPr>
            <p:nvPr/>
          </p:nvSpPr>
          <p:spPr bwMode="auto">
            <a:xfrm>
              <a:off x="1873" y="50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87" name="Oval 758"/>
            <p:cNvSpPr>
              <a:spLocks noChangeArrowheads="1"/>
            </p:cNvSpPr>
            <p:nvPr/>
          </p:nvSpPr>
          <p:spPr bwMode="auto">
            <a:xfrm>
              <a:off x="1702" y="53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88" name="Oval 759"/>
            <p:cNvSpPr>
              <a:spLocks noChangeArrowheads="1"/>
            </p:cNvSpPr>
            <p:nvPr/>
          </p:nvSpPr>
          <p:spPr bwMode="auto">
            <a:xfrm>
              <a:off x="1943" y="516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89" name="Oval 760"/>
            <p:cNvSpPr>
              <a:spLocks noChangeArrowheads="1"/>
            </p:cNvSpPr>
            <p:nvPr/>
          </p:nvSpPr>
          <p:spPr bwMode="auto">
            <a:xfrm>
              <a:off x="1948" y="49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90" name="Oval 761"/>
            <p:cNvSpPr>
              <a:spLocks noChangeArrowheads="1"/>
            </p:cNvSpPr>
            <p:nvPr/>
          </p:nvSpPr>
          <p:spPr bwMode="auto">
            <a:xfrm>
              <a:off x="1956" y="50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91" name="Oval 762"/>
            <p:cNvSpPr>
              <a:spLocks noChangeArrowheads="1"/>
            </p:cNvSpPr>
            <p:nvPr/>
          </p:nvSpPr>
          <p:spPr bwMode="auto">
            <a:xfrm>
              <a:off x="1967" y="497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92" name="Oval 763"/>
            <p:cNvSpPr>
              <a:spLocks noChangeArrowheads="1"/>
            </p:cNvSpPr>
            <p:nvPr/>
          </p:nvSpPr>
          <p:spPr bwMode="auto">
            <a:xfrm>
              <a:off x="1980" y="50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93" name="Oval 764"/>
            <p:cNvSpPr>
              <a:spLocks noChangeArrowheads="1"/>
            </p:cNvSpPr>
            <p:nvPr/>
          </p:nvSpPr>
          <p:spPr bwMode="auto">
            <a:xfrm>
              <a:off x="1908" y="49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94" name="Oval 765"/>
            <p:cNvSpPr>
              <a:spLocks noChangeArrowheads="1"/>
            </p:cNvSpPr>
            <p:nvPr/>
          </p:nvSpPr>
          <p:spPr bwMode="auto">
            <a:xfrm>
              <a:off x="1998" y="50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95" name="Oval 766"/>
            <p:cNvSpPr>
              <a:spLocks noChangeArrowheads="1"/>
            </p:cNvSpPr>
            <p:nvPr/>
          </p:nvSpPr>
          <p:spPr bwMode="auto">
            <a:xfrm>
              <a:off x="1940" y="507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96" name="Oval 767"/>
            <p:cNvSpPr>
              <a:spLocks noChangeArrowheads="1"/>
            </p:cNvSpPr>
            <p:nvPr/>
          </p:nvSpPr>
          <p:spPr bwMode="auto">
            <a:xfrm>
              <a:off x="1981" y="51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97" name="Oval 768"/>
            <p:cNvSpPr>
              <a:spLocks noChangeArrowheads="1"/>
            </p:cNvSpPr>
            <p:nvPr/>
          </p:nvSpPr>
          <p:spPr bwMode="auto">
            <a:xfrm>
              <a:off x="1795" y="53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98" name="Oval 769"/>
            <p:cNvSpPr>
              <a:spLocks noChangeArrowheads="1"/>
            </p:cNvSpPr>
            <p:nvPr/>
          </p:nvSpPr>
          <p:spPr bwMode="auto">
            <a:xfrm>
              <a:off x="1819" y="50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299" name="Oval 770"/>
            <p:cNvSpPr>
              <a:spLocks noChangeArrowheads="1"/>
            </p:cNvSpPr>
            <p:nvPr/>
          </p:nvSpPr>
          <p:spPr bwMode="auto">
            <a:xfrm>
              <a:off x="1903" y="50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00" name="Oval 771"/>
            <p:cNvSpPr>
              <a:spLocks noChangeArrowheads="1"/>
            </p:cNvSpPr>
            <p:nvPr/>
          </p:nvSpPr>
          <p:spPr bwMode="auto">
            <a:xfrm>
              <a:off x="1927" y="50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01" name="Oval 772"/>
            <p:cNvSpPr>
              <a:spLocks noChangeArrowheads="1"/>
            </p:cNvSpPr>
            <p:nvPr/>
          </p:nvSpPr>
          <p:spPr bwMode="auto">
            <a:xfrm>
              <a:off x="1791" y="508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02" name="Oval 773"/>
            <p:cNvSpPr>
              <a:spLocks noChangeArrowheads="1"/>
            </p:cNvSpPr>
            <p:nvPr/>
          </p:nvSpPr>
          <p:spPr bwMode="auto">
            <a:xfrm>
              <a:off x="1826" y="510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03" name="Oval 774"/>
            <p:cNvSpPr>
              <a:spLocks noChangeArrowheads="1"/>
            </p:cNvSpPr>
            <p:nvPr/>
          </p:nvSpPr>
          <p:spPr bwMode="auto">
            <a:xfrm>
              <a:off x="1844" y="51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04" name="Oval 775"/>
            <p:cNvSpPr>
              <a:spLocks noChangeArrowheads="1"/>
            </p:cNvSpPr>
            <p:nvPr/>
          </p:nvSpPr>
          <p:spPr bwMode="auto">
            <a:xfrm>
              <a:off x="2872" y="48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05" name="Oval 776"/>
            <p:cNvSpPr>
              <a:spLocks noChangeArrowheads="1"/>
            </p:cNvSpPr>
            <p:nvPr/>
          </p:nvSpPr>
          <p:spPr bwMode="auto">
            <a:xfrm>
              <a:off x="2862" y="47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06" name="Oval 777"/>
            <p:cNvSpPr>
              <a:spLocks noChangeArrowheads="1"/>
            </p:cNvSpPr>
            <p:nvPr/>
          </p:nvSpPr>
          <p:spPr bwMode="auto">
            <a:xfrm>
              <a:off x="2838" y="47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07" name="Oval 778"/>
            <p:cNvSpPr>
              <a:spLocks noChangeArrowheads="1"/>
            </p:cNvSpPr>
            <p:nvPr/>
          </p:nvSpPr>
          <p:spPr bwMode="auto">
            <a:xfrm>
              <a:off x="2838" y="476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08" name="Oval 779"/>
            <p:cNvSpPr>
              <a:spLocks noChangeArrowheads="1"/>
            </p:cNvSpPr>
            <p:nvPr/>
          </p:nvSpPr>
          <p:spPr bwMode="auto">
            <a:xfrm>
              <a:off x="2844" y="47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09" name="Oval 780"/>
            <p:cNvSpPr>
              <a:spLocks noChangeArrowheads="1"/>
            </p:cNvSpPr>
            <p:nvPr/>
          </p:nvSpPr>
          <p:spPr bwMode="auto">
            <a:xfrm>
              <a:off x="2855" y="48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10" name="Oval 781"/>
            <p:cNvSpPr>
              <a:spLocks noChangeArrowheads="1"/>
            </p:cNvSpPr>
            <p:nvPr/>
          </p:nvSpPr>
          <p:spPr bwMode="auto">
            <a:xfrm>
              <a:off x="2855" y="481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11" name="Oval 782"/>
            <p:cNvSpPr>
              <a:spLocks noChangeArrowheads="1"/>
            </p:cNvSpPr>
            <p:nvPr/>
          </p:nvSpPr>
          <p:spPr bwMode="auto">
            <a:xfrm>
              <a:off x="2862" y="476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12" name="Oval 783"/>
            <p:cNvSpPr>
              <a:spLocks noChangeArrowheads="1"/>
            </p:cNvSpPr>
            <p:nvPr/>
          </p:nvSpPr>
          <p:spPr bwMode="auto">
            <a:xfrm>
              <a:off x="2855" y="48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13" name="Oval 784"/>
            <p:cNvSpPr>
              <a:spLocks noChangeArrowheads="1"/>
            </p:cNvSpPr>
            <p:nvPr/>
          </p:nvSpPr>
          <p:spPr bwMode="auto">
            <a:xfrm>
              <a:off x="2846" y="47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14" name="Oval 785"/>
            <p:cNvSpPr>
              <a:spLocks noChangeArrowheads="1"/>
            </p:cNvSpPr>
            <p:nvPr/>
          </p:nvSpPr>
          <p:spPr bwMode="auto">
            <a:xfrm>
              <a:off x="2905" y="481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15" name="Oval 786"/>
            <p:cNvSpPr>
              <a:spLocks noChangeArrowheads="1"/>
            </p:cNvSpPr>
            <p:nvPr/>
          </p:nvSpPr>
          <p:spPr bwMode="auto">
            <a:xfrm>
              <a:off x="2887" y="48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16" name="Oval 787"/>
            <p:cNvSpPr>
              <a:spLocks noChangeArrowheads="1"/>
            </p:cNvSpPr>
            <p:nvPr/>
          </p:nvSpPr>
          <p:spPr bwMode="auto">
            <a:xfrm>
              <a:off x="2905" y="48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17" name="Oval 788"/>
            <p:cNvSpPr>
              <a:spLocks noChangeArrowheads="1"/>
            </p:cNvSpPr>
            <p:nvPr/>
          </p:nvSpPr>
          <p:spPr bwMode="auto">
            <a:xfrm>
              <a:off x="2905" y="487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18" name="Oval 789"/>
            <p:cNvSpPr>
              <a:spLocks noChangeArrowheads="1"/>
            </p:cNvSpPr>
            <p:nvPr/>
          </p:nvSpPr>
          <p:spPr bwMode="auto">
            <a:xfrm>
              <a:off x="2795" y="45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19" name="Oval 790"/>
            <p:cNvSpPr>
              <a:spLocks noChangeArrowheads="1"/>
            </p:cNvSpPr>
            <p:nvPr/>
          </p:nvSpPr>
          <p:spPr bwMode="auto">
            <a:xfrm>
              <a:off x="2911" y="48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20" name="Oval 791"/>
            <p:cNvSpPr>
              <a:spLocks noChangeArrowheads="1"/>
            </p:cNvSpPr>
            <p:nvPr/>
          </p:nvSpPr>
          <p:spPr bwMode="auto">
            <a:xfrm>
              <a:off x="2819" y="458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21" name="Oval 792"/>
            <p:cNvSpPr>
              <a:spLocks noChangeArrowheads="1"/>
            </p:cNvSpPr>
            <p:nvPr/>
          </p:nvSpPr>
          <p:spPr bwMode="auto">
            <a:xfrm>
              <a:off x="2753" y="47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22" name="Oval 793"/>
            <p:cNvSpPr>
              <a:spLocks noChangeArrowheads="1"/>
            </p:cNvSpPr>
            <p:nvPr/>
          </p:nvSpPr>
          <p:spPr bwMode="auto">
            <a:xfrm>
              <a:off x="2912" y="489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23" name="Oval 794"/>
            <p:cNvSpPr>
              <a:spLocks noChangeArrowheads="1"/>
            </p:cNvSpPr>
            <p:nvPr/>
          </p:nvSpPr>
          <p:spPr bwMode="auto">
            <a:xfrm>
              <a:off x="2781" y="482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24" name="Oval 795"/>
            <p:cNvSpPr>
              <a:spLocks noChangeArrowheads="1"/>
            </p:cNvSpPr>
            <p:nvPr/>
          </p:nvSpPr>
          <p:spPr bwMode="auto">
            <a:xfrm>
              <a:off x="2913" y="48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25" name="Oval 796"/>
            <p:cNvSpPr>
              <a:spLocks noChangeArrowheads="1"/>
            </p:cNvSpPr>
            <p:nvPr/>
          </p:nvSpPr>
          <p:spPr bwMode="auto">
            <a:xfrm>
              <a:off x="2775" y="47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26" name="Oval 797"/>
            <p:cNvSpPr>
              <a:spLocks noChangeArrowheads="1"/>
            </p:cNvSpPr>
            <p:nvPr/>
          </p:nvSpPr>
          <p:spPr bwMode="auto">
            <a:xfrm>
              <a:off x="2782" y="471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27" name="Oval 798"/>
            <p:cNvSpPr>
              <a:spLocks noChangeArrowheads="1"/>
            </p:cNvSpPr>
            <p:nvPr/>
          </p:nvSpPr>
          <p:spPr bwMode="auto">
            <a:xfrm>
              <a:off x="2801" y="47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28" name="Oval 799"/>
            <p:cNvSpPr>
              <a:spLocks noChangeArrowheads="1"/>
            </p:cNvSpPr>
            <p:nvPr/>
          </p:nvSpPr>
          <p:spPr bwMode="auto">
            <a:xfrm>
              <a:off x="2783" y="47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29" name="Oval 800"/>
            <p:cNvSpPr>
              <a:spLocks noChangeArrowheads="1"/>
            </p:cNvSpPr>
            <p:nvPr/>
          </p:nvSpPr>
          <p:spPr bwMode="auto">
            <a:xfrm>
              <a:off x="2801" y="483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30" name="Oval 801"/>
            <p:cNvSpPr>
              <a:spLocks noChangeArrowheads="1"/>
            </p:cNvSpPr>
            <p:nvPr/>
          </p:nvSpPr>
          <p:spPr bwMode="auto">
            <a:xfrm>
              <a:off x="2801" y="48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31" name="Oval 802"/>
            <p:cNvSpPr>
              <a:spLocks noChangeArrowheads="1"/>
            </p:cNvSpPr>
            <p:nvPr/>
          </p:nvSpPr>
          <p:spPr bwMode="auto">
            <a:xfrm>
              <a:off x="2783" y="47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32" name="Oval 803"/>
            <p:cNvSpPr>
              <a:spLocks noChangeArrowheads="1"/>
            </p:cNvSpPr>
            <p:nvPr/>
          </p:nvSpPr>
          <p:spPr bwMode="auto">
            <a:xfrm>
              <a:off x="2807" y="478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33" name="Oval 804"/>
            <p:cNvSpPr>
              <a:spLocks noChangeArrowheads="1"/>
            </p:cNvSpPr>
            <p:nvPr/>
          </p:nvSpPr>
          <p:spPr bwMode="auto">
            <a:xfrm>
              <a:off x="2807" y="47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34" name="Oval 805"/>
            <p:cNvSpPr>
              <a:spLocks noChangeArrowheads="1"/>
            </p:cNvSpPr>
            <p:nvPr/>
          </p:nvSpPr>
          <p:spPr bwMode="auto">
            <a:xfrm>
              <a:off x="2808" y="48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35" name="Oval 806"/>
            <p:cNvSpPr>
              <a:spLocks noChangeArrowheads="1"/>
            </p:cNvSpPr>
            <p:nvPr/>
          </p:nvSpPr>
          <p:spPr bwMode="auto">
            <a:xfrm>
              <a:off x="2825" y="48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36" name="Oval 807"/>
            <p:cNvSpPr>
              <a:spLocks noChangeArrowheads="1"/>
            </p:cNvSpPr>
            <p:nvPr/>
          </p:nvSpPr>
          <p:spPr bwMode="auto">
            <a:xfrm>
              <a:off x="2809" y="478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37" name="Oval 808"/>
            <p:cNvSpPr>
              <a:spLocks noChangeArrowheads="1"/>
            </p:cNvSpPr>
            <p:nvPr/>
          </p:nvSpPr>
          <p:spPr bwMode="auto">
            <a:xfrm>
              <a:off x="2809" y="473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38" name="Oval 809"/>
            <p:cNvSpPr>
              <a:spLocks noChangeArrowheads="1"/>
            </p:cNvSpPr>
            <p:nvPr/>
          </p:nvSpPr>
          <p:spPr bwMode="auto">
            <a:xfrm>
              <a:off x="2742" y="492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39" name="Oval 810"/>
            <p:cNvSpPr>
              <a:spLocks noChangeArrowheads="1"/>
            </p:cNvSpPr>
            <p:nvPr/>
          </p:nvSpPr>
          <p:spPr bwMode="auto">
            <a:xfrm>
              <a:off x="2820" y="488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40" name="Oval 811"/>
            <p:cNvSpPr>
              <a:spLocks noChangeArrowheads="1"/>
            </p:cNvSpPr>
            <p:nvPr/>
          </p:nvSpPr>
          <p:spPr bwMode="auto">
            <a:xfrm>
              <a:off x="2820" y="483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41" name="Oval 812"/>
            <p:cNvSpPr>
              <a:spLocks noChangeArrowheads="1"/>
            </p:cNvSpPr>
            <p:nvPr/>
          </p:nvSpPr>
          <p:spPr bwMode="auto">
            <a:xfrm>
              <a:off x="2796" y="48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42" name="Oval 813"/>
            <p:cNvSpPr>
              <a:spLocks noChangeArrowheads="1"/>
            </p:cNvSpPr>
            <p:nvPr/>
          </p:nvSpPr>
          <p:spPr bwMode="auto">
            <a:xfrm>
              <a:off x="2796" y="48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43" name="Oval 814"/>
            <p:cNvSpPr>
              <a:spLocks noChangeArrowheads="1"/>
            </p:cNvSpPr>
            <p:nvPr/>
          </p:nvSpPr>
          <p:spPr bwMode="auto">
            <a:xfrm>
              <a:off x="2802" y="48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44" name="Oval 815"/>
            <p:cNvSpPr>
              <a:spLocks noChangeArrowheads="1"/>
            </p:cNvSpPr>
            <p:nvPr/>
          </p:nvSpPr>
          <p:spPr bwMode="auto">
            <a:xfrm>
              <a:off x="2803" y="494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45" name="Oval 816"/>
            <p:cNvSpPr>
              <a:spLocks noChangeArrowheads="1"/>
            </p:cNvSpPr>
            <p:nvPr/>
          </p:nvSpPr>
          <p:spPr bwMode="auto">
            <a:xfrm>
              <a:off x="2803" y="486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46" name="Oval 817"/>
            <p:cNvSpPr>
              <a:spLocks noChangeArrowheads="1"/>
            </p:cNvSpPr>
            <p:nvPr/>
          </p:nvSpPr>
          <p:spPr bwMode="auto">
            <a:xfrm>
              <a:off x="2820" y="48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47" name="Oval 818"/>
            <p:cNvSpPr>
              <a:spLocks noChangeArrowheads="1"/>
            </p:cNvSpPr>
            <p:nvPr/>
          </p:nvSpPr>
          <p:spPr bwMode="auto">
            <a:xfrm>
              <a:off x="2803" y="48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48" name="Oval 819"/>
            <p:cNvSpPr>
              <a:spLocks noChangeArrowheads="1"/>
            </p:cNvSpPr>
            <p:nvPr/>
          </p:nvSpPr>
          <p:spPr bwMode="auto">
            <a:xfrm>
              <a:off x="2804" y="48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49" name="Oval 820"/>
            <p:cNvSpPr>
              <a:spLocks noChangeArrowheads="1"/>
            </p:cNvSpPr>
            <p:nvPr/>
          </p:nvSpPr>
          <p:spPr bwMode="auto">
            <a:xfrm>
              <a:off x="2853" y="486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50" name="Oval 821"/>
            <p:cNvSpPr>
              <a:spLocks noChangeArrowheads="1"/>
            </p:cNvSpPr>
            <p:nvPr/>
          </p:nvSpPr>
          <p:spPr bwMode="auto">
            <a:xfrm>
              <a:off x="2835" y="48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51" name="Oval 822"/>
            <p:cNvSpPr>
              <a:spLocks noChangeArrowheads="1"/>
            </p:cNvSpPr>
            <p:nvPr/>
          </p:nvSpPr>
          <p:spPr bwMode="auto">
            <a:xfrm>
              <a:off x="2853" y="49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52" name="Oval 823"/>
            <p:cNvSpPr>
              <a:spLocks noChangeArrowheads="1"/>
            </p:cNvSpPr>
            <p:nvPr/>
          </p:nvSpPr>
          <p:spPr bwMode="auto">
            <a:xfrm>
              <a:off x="2853" y="49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53" name="Oval 824"/>
            <p:cNvSpPr>
              <a:spLocks noChangeArrowheads="1"/>
            </p:cNvSpPr>
            <p:nvPr/>
          </p:nvSpPr>
          <p:spPr bwMode="auto">
            <a:xfrm>
              <a:off x="2835" y="482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54" name="Oval 825"/>
            <p:cNvSpPr>
              <a:spLocks noChangeArrowheads="1"/>
            </p:cNvSpPr>
            <p:nvPr/>
          </p:nvSpPr>
          <p:spPr bwMode="auto">
            <a:xfrm>
              <a:off x="2775" y="49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55" name="Oval 826"/>
            <p:cNvSpPr>
              <a:spLocks noChangeArrowheads="1"/>
            </p:cNvSpPr>
            <p:nvPr/>
          </p:nvSpPr>
          <p:spPr bwMode="auto">
            <a:xfrm>
              <a:off x="2859" y="480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56" name="Oval 827"/>
            <p:cNvSpPr>
              <a:spLocks noChangeArrowheads="1"/>
            </p:cNvSpPr>
            <p:nvPr/>
          </p:nvSpPr>
          <p:spPr bwMode="auto">
            <a:xfrm>
              <a:off x="2859" y="484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57" name="Oval 828"/>
            <p:cNvSpPr>
              <a:spLocks noChangeArrowheads="1"/>
            </p:cNvSpPr>
            <p:nvPr/>
          </p:nvSpPr>
          <p:spPr bwMode="auto">
            <a:xfrm>
              <a:off x="2860" y="49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58" name="Oval 829"/>
            <p:cNvSpPr>
              <a:spLocks noChangeArrowheads="1"/>
            </p:cNvSpPr>
            <p:nvPr/>
          </p:nvSpPr>
          <p:spPr bwMode="auto">
            <a:xfrm>
              <a:off x="2805" y="49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59" name="Oval 830"/>
            <p:cNvSpPr>
              <a:spLocks noChangeArrowheads="1"/>
            </p:cNvSpPr>
            <p:nvPr/>
          </p:nvSpPr>
          <p:spPr bwMode="auto">
            <a:xfrm>
              <a:off x="2759" y="50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60" name="Oval 831"/>
            <p:cNvSpPr>
              <a:spLocks noChangeArrowheads="1"/>
            </p:cNvSpPr>
            <p:nvPr/>
          </p:nvSpPr>
          <p:spPr bwMode="auto">
            <a:xfrm>
              <a:off x="2861" y="48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61" name="Oval 832"/>
            <p:cNvSpPr>
              <a:spLocks noChangeArrowheads="1"/>
            </p:cNvSpPr>
            <p:nvPr/>
          </p:nvSpPr>
          <p:spPr bwMode="auto">
            <a:xfrm>
              <a:off x="2878" y="48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62" name="Oval 833"/>
            <p:cNvSpPr>
              <a:spLocks noChangeArrowheads="1"/>
            </p:cNvSpPr>
            <p:nvPr/>
          </p:nvSpPr>
          <p:spPr bwMode="auto">
            <a:xfrm>
              <a:off x="2897" y="48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63" name="Oval 834"/>
            <p:cNvSpPr>
              <a:spLocks noChangeArrowheads="1"/>
            </p:cNvSpPr>
            <p:nvPr/>
          </p:nvSpPr>
          <p:spPr bwMode="auto">
            <a:xfrm>
              <a:off x="2879" y="48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64" name="Oval 835"/>
            <p:cNvSpPr>
              <a:spLocks noChangeArrowheads="1"/>
            </p:cNvSpPr>
            <p:nvPr/>
          </p:nvSpPr>
          <p:spPr bwMode="auto">
            <a:xfrm>
              <a:off x="2897" y="493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65" name="Oval 836"/>
            <p:cNvSpPr>
              <a:spLocks noChangeArrowheads="1"/>
            </p:cNvSpPr>
            <p:nvPr/>
          </p:nvSpPr>
          <p:spPr bwMode="auto">
            <a:xfrm>
              <a:off x="2768" y="501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66" name="Oval 837"/>
            <p:cNvSpPr>
              <a:spLocks noChangeArrowheads="1"/>
            </p:cNvSpPr>
            <p:nvPr/>
          </p:nvSpPr>
          <p:spPr bwMode="auto">
            <a:xfrm>
              <a:off x="2831" y="470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67" name="Oval 838"/>
            <p:cNvSpPr>
              <a:spLocks noChangeArrowheads="1"/>
            </p:cNvSpPr>
            <p:nvPr/>
          </p:nvSpPr>
          <p:spPr bwMode="auto">
            <a:xfrm>
              <a:off x="2807" y="49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68" name="Oval 839"/>
            <p:cNvSpPr>
              <a:spLocks noChangeArrowheads="1"/>
            </p:cNvSpPr>
            <p:nvPr/>
          </p:nvSpPr>
          <p:spPr bwMode="auto">
            <a:xfrm>
              <a:off x="2903" y="48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69" name="Oval 840"/>
            <p:cNvSpPr>
              <a:spLocks noChangeArrowheads="1"/>
            </p:cNvSpPr>
            <p:nvPr/>
          </p:nvSpPr>
          <p:spPr bwMode="auto">
            <a:xfrm>
              <a:off x="2772" y="50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70" name="Oval 841"/>
            <p:cNvSpPr>
              <a:spLocks noChangeArrowheads="1"/>
            </p:cNvSpPr>
            <p:nvPr/>
          </p:nvSpPr>
          <p:spPr bwMode="auto">
            <a:xfrm>
              <a:off x="2796" y="503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71" name="Oval 842"/>
            <p:cNvSpPr>
              <a:spLocks noChangeArrowheads="1"/>
            </p:cNvSpPr>
            <p:nvPr/>
          </p:nvSpPr>
          <p:spPr bwMode="auto">
            <a:xfrm>
              <a:off x="2665" y="503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72" name="Oval 843"/>
            <p:cNvSpPr>
              <a:spLocks noChangeArrowheads="1"/>
            </p:cNvSpPr>
            <p:nvPr/>
          </p:nvSpPr>
          <p:spPr bwMode="auto">
            <a:xfrm>
              <a:off x="2755" y="49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73" name="Oval 844"/>
            <p:cNvSpPr>
              <a:spLocks noChangeArrowheads="1"/>
            </p:cNvSpPr>
            <p:nvPr/>
          </p:nvSpPr>
          <p:spPr bwMode="auto">
            <a:xfrm>
              <a:off x="2644" y="503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74" name="Oval 845"/>
            <p:cNvSpPr>
              <a:spLocks noChangeArrowheads="1"/>
            </p:cNvSpPr>
            <p:nvPr/>
          </p:nvSpPr>
          <p:spPr bwMode="auto">
            <a:xfrm>
              <a:off x="1505" y="50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75" name="Oval 846"/>
            <p:cNvSpPr>
              <a:spLocks noChangeArrowheads="1"/>
            </p:cNvSpPr>
            <p:nvPr/>
          </p:nvSpPr>
          <p:spPr bwMode="auto">
            <a:xfrm>
              <a:off x="1487" y="49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76" name="Oval 847"/>
            <p:cNvSpPr>
              <a:spLocks noChangeArrowheads="1"/>
            </p:cNvSpPr>
            <p:nvPr/>
          </p:nvSpPr>
          <p:spPr bwMode="auto">
            <a:xfrm>
              <a:off x="1476" y="48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77" name="Oval 848"/>
            <p:cNvSpPr>
              <a:spLocks noChangeArrowheads="1"/>
            </p:cNvSpPr>
            <p:nvPr/>
          </p:nvSpPr>
          <p:spPr bwMode="auto">
            <a:xfrm>
              <a:off x="1476" y="485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78" name="Oval 849"/>
            <p:cNvSpPr>
              <a:spLocks noChangeArrowheads="1"/>
            </p:cNvSpPr>
            <p:nvPr/>
          </p:nvSpPr>
          <p:spPr bwMode="auto">
            <a:xfrm>
              <a:off x="1476" y="493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79" name="Oval 850"/>
            <p:cNvSpPr>
              <a:spLocks noChangeArrowheads="1"/>
            </p:cNvSpPr>
            <p:nvPr/>
          </p:nvSpPr>
          <p:spPr bwMode="auto">
            <a:xfrm>
              <a:off x="1487" y="49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80" name="Oval 851"/>
            <p:cNvSpPr>
              <a:spLocks noChangeArrowheads="1"/>
            </p:cNvSpPr>
            <p:nvPr/>
          </p:nvSpPr>
          <p:spPr bwMode="auto">
            <a:xfrm>
              <a:off x="1476" y="49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81" name="Oval 852"/>
            <p:cNvSpPr>
              <a:spLocks noChangeArrowheads="1"/>
            </p:cNvSpPr>
            <p:nvPr/>
          </p:nvSpPr>
          <p:spPr bwMode="auto">
            <a:xfrm>
              <a:off x="1476" y="48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82" name="Oval 853"/>
            <p:cNvSpPr>
              <a:spLocks noChangeArrowheads="1"/>
            </p:cNvSpPr>
            <p:nvPr/>
          </p:nvSpPr>
          <p:spPr bwMode="auto">
            <a:xfrm>
              <a:off x="1476" y="48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83" name="Oval 854"/>
            <p:cNvSpPr>
              <a:spLocks noChangeArrowheads="1"/>
            </p:cNvSpPr>
            <p:nvPr/>
          </p:nvSpPr>
          <p:spPr bwMode="auto">
            <a:xfrm>
              <a:off x="1476" y="48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84" name="Oval 855"/>
            <p:cNvSpPr>
              <a:spLocks noChangeArrowheads="1"/>
            </p:cNvSpPr>
            <p:nvPr/>
          </p:nvSpPr>
          <p:spPr bwMode="auto">
            <a:xfrm>
              <a:off x="1511" y="495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85" name="Oval 856"/>
            <p:cNvSpPr>
              <a:spLocks noChangeArrowheads="1"/>
            </p:cNvSpPr>
            <p:nvPr/>
          </p:nvSpPr>
          <p:spPr bwMode="auto">
            <a:xfrm>
              <a:off x="1376" y="492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86" name="Oval 857"/>
            <p:cNvSpPr>
              <a:spLocks noChangeArrowheads="1"/>
            </p:cNvSpPr>
            <p:nvPr/>
          </p:nvSpPr>
          <p:spPr bwMode="auto">
            <a:xfrm>
              <a:off x="1511" y="498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87" name="Oval 858"/>
            <p:cNvSpPr>
              <a:spLocks noChangeArrowheads="1"/>
            </p:cNvSpPr>
            <p:nvPr/>
          </p:nvSpPr>
          <p:spPr bwMode="auto">
            <a:xfrm>
              <a:off x="1512" y="48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88" name="Oval 859"/>
            <p:cNvSpPr>
              <a:spLocks noChangeArrowheads="1"/>
            </p:cNvSpPr>
            <p:nvPr/>
          </p:nvSpPr>
          <p:spPr bwMode="auto">
            <a:xfrm>
              <a:off x="1512" y="48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89" name="Oval 860"/>
            <p:cNvSpPr>
              <a:spLocks noChangeArrowheads="1"/>
            </p:cNvSpPr>
            <p:nvPr/>
          </p:nvSpPr>
          <p:spPr bwMode="auto">
            <a:xfrm>
              <a:off x="1513" y="498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90" name="Oval 861"/>
            <p:cNvSpPr>
              <a:spLocks noChangeArrowheads="1"/>
            </p:cNvSpPr>
            <p:nvPr/>
          </p:nvSpPr>
          <p:spPr bwMode="auto">
            <a:xfrm>
              <a:off x="1406" y="50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91" name="Oval 862"/>
            <p:cNvSpPr>
              <a:spLocks noChangeArrowheads="1"/>
            </p:cNvSpPr>
            <p:nvPr/>
          </p:nvSpPr>
          <p:spPr bwMode="auto">
            <a:xfrm>
              <a:off x="1559" y="52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92" name="Oval 863"/>
            <p:cNvSpPr>
              <a:spLocks noChangeArrowheads="1"/>
            </p:cNvSpPr>
            <p:nvPr/>
          </p:nvSpPr>
          <p:spPr bwMode="auto">
            <a:xfrm>
              <a:off x="1541" y="520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93" name="Oval 864"/>
            <p:cNvSpPr>
              <a:spLocks noChangeArrowheads="1"/>
            </p:cNvSpPr>
            <p:nvPr/>
          </p:nvSpPr>
          <p:spPr bwMode="auto">
            <a:xfrm>
              <a:off x="1530" y="50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94" name="Oval 865"/>
            <p:cNvSpPr>
              <a:spLocks noChangeArrowheads="1"/>
            </p:cNvSpPr>
            <p:nvPr/>
          </p:nvSpPr>
          <p:spPr bwMode="auto">
            <a:xfrm>
              <a:off x="1530" y="50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95" name="Oval 866"/>
            <p:cNvSpPr>
              <a:spLocks noChangeArrowheads="1"/>
            </p:cNvSpPr>
            <p:nvPr/>
          </p:nvSpPr>
          <p:spPr bwMode="auto">
            <a:xfrm>
              <a:off x="1530" y="513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96" name="Oval 867"/>
            <p:cNvSpPr>
              <a:spLocks noChangeArrowheads="1"/>
            </p:cNvSpPr>
            <p:nvPr/>
          </p:nvSpPr>
          <p:spPr bwMode="auto">
            <a:xfrm>
              <a:off x="1541" y="516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97" name="Oval 868"/>
            <p:cNvSpPr>
              <a:spLocks noChangeArrowheads="1"/>
            </p:cNvSpPr>
            <p:nvPr/>
          </p:nvSpPr>
          <p:spPr bwMode="auto">
            <a:xfrm>
              <a:off x="1530" y="51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98" name="Oval 869"/>
            <p:cNvSpPr>
              <a:spLocks noChangeArrowheads="1"/>
            </p:cNvSpPr>
            <p:nvPr/>
          </p:nvSpPr>
          <p:spPr bwMode="auto">
            <a:xfrm>
              <a:off x="1530" y="50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399" name="Oval 870"/>
            <p:cNvSpPr>
              <a:spLocks noChangeArrowheads="1"/>
            </p:cNvSpPr>
            <p:nvPr/>
          </p:nvSpPr>
          <p:spPr bwMode="auto">
            <a:xfrm>
              <a:off x="1530" y="50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00" name="Oval 871"/>
            <p:cNvSpPr>
              <a:spLocks noChangeArrowheads="1"/>
            </p:cNvSpPr>
            <p:nvPr/>
          </p:nvSpPr>
          <p:spPr bwMode="auto">
            <a:xfrm>
              <a:off x="1530" y="509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01" name="Oval 872"/>
            <p:cNvSpPr>
              <a:spLocks noChangeArrowheads="1"/>
            </p:cNvSpPr>
            <p:nvPr/>
          </p:nvSpPr>
          <p:spPr bwMode="auto">
            <a:xfrm>
              <a:off x="1565" y="51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02" name="Oval 873"/>
            <p:cNvSpPr>
              <a:spLocks noChangeArrowheads="1"/>
            </p:cNvSpPr>
            <p:nvPr/>
          </p:nvSpPr>
          <p:spPr bwMode="auto">
            <a:xfrm>
              <a:off x="1582" y="51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03" name="Oval 874"/>
            <p:cNvSpPr>
              <a:spLocks noChangeArrowheads="1"/>
            </p:cNvSpPr>
            <p:nvPr/>
          </p:nvSpPr>
          <p:spPr bwMode="auto">
            <a:xfrm>
              <a:off x="1565" y="51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04" name="Oval 875"/>
            <p:cNvSpPr>
              <a:spLocks noChangeArrowheads="1"/>
            </p:cNvSpPr>
            <p:nvPr/>
          </p:nvSpPr>
          <p:spPr bwMode="auto">
            <a:xfrm>
              <a:off x="1566" y="51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05" name="Oval 876"/>
            <p:cNvSpPr>
              <a:spLocks noChangeArrowheads="1"/>
            </p:cNvSpPr>
            <p:nvPr/>
          </p:nvSpPr>
          <p:spPr bwMode="auto">
            <a:xfrm>
              <a:off x="1388" y="50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06" name="Oval 877"/>
            <p:cNvSpPr>
              <a:spLocks noChangeArrowheads="1"/>
            </p:cNvSpPr>
            <p:nvPr/>
          </p:nvSpPr>
          <p:spPr bwMode="auto">
            <a:xfrm>
              <a:off x="1567" y="518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07" name="Oval 878"/>
            <p:cNvSpPr>
              <a:spLocks noChangeArrowheads="1"/>
            </p:cNvSpPr>
            <p:nvPr/>
          </p:nvSpPr>
          <p:spPr bwMode="auto">
            <a:xfrm>
              <a:off x="1584" y="51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08" name="Oval 879"/>
            <p:cNvSpPr>
              <a:spLocks noChangeArrowheads="1"/>
            </p:cNvSpPr>
            <p:nvPr/>
          </p:nvSpPr>
          <p:spPr bwMode="auto">
            <a:xfrm>
              <a:off x="1930" y="49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09" name="Oval 880"/>
            <p:cNvSpPr>
              <a:spLocks noChangeArrowheads="1"/>
            </p:cNvSpPr>
            <p:nvPr/>
          </p:nvSpPr>
          <p:spPr bwMode="auto">
            <a:xfrm>
              <a:off x="1914" y="51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10" name="Oval 881"/>
            <p:cNvSpPr>
              <a:spLocks noChangeArrowheads="1"/>
            </p:cNvSpPr>
            <p:nvPr/>
          </p:nvSpPr>
          <p:spPr bwMode="auto">
            <a:xfrm>
              <a:off x="1636" y="50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11" name="Oval 882"/>
            <p:cNvSpPr>
              <a:spLocks noChangeArrowheads="1"/>
            </p:cNvSpPr>
            <p:nvPr/>
          </p:nvSpPr>
          <p:spPr bwMode="auto">
            <a:xfrm>
              <a:off x="2010" y="505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12" name="Oval 883"/>
            <p:cNvSpPr>
              <a:spLocks noChangeArrowheads="1"/>
            </p:cNvSpPr>
            <p:nvPr/>
          </p:nvSpPr>
          <p:spPr bwMode="auto">
            <a:xfrm>
              <a:off x="1980" y="49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13" name="Oval 884"/>
            <p:cNvSpPr>
              <a:spLocks noChangeArrowheads="1"/>
            </p:cNvSpPr>
            <p:nvPr/>
          </p:nvSpPr>
          <p:spPr bwMode="auto">
            <a:xfrm>
              <a:off x="1960" y="51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14" name="Oval 885"/>
            <p:cNvSpPr>
              <a:spLocks noChangeArrowheads="1"/>
            </p:cNvSpPr>
            <p:nvPr/>
          </p:nvSpPr>
          <p:spPr bwMode="auto">
            <a:xfrm>
              <a:off x="1926" y="51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15" name="Oval 886"/>
            <p:cNvSpPr>
              <a:spLocks noChangeArrowheads="1"/>
            </p:cNvSpPr>
            <p:nvPr/>
          </p:nvSpPr>
          <p:spPr bwMode="auto">
            <a:xfrm>
              <a:off x="1890" y="50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16" name="Oval 887"/>
            <p:cNvSpPr>
              <a:spLocks noChangeArrowheads="1"/>
            </p:cNvSpPr>
            <p:nvPr/>
          </p:nvSpPr>
          <p:spPr bwMode="auto">
            <a:xfrm>
              <a:off x="1902" y="50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17" name="Oval 888"/>
            <p:cNvSpPr>
              <a:spLocks noChangeArrowheads="1"/>
            </p:cNvSpPr>
            <p:nvPr/>
          </p:nvSpPr>
          <p:spPr bwMode="auto">
            <a:xfrm>
              <a:off x="1932" y="508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18" name="Oval 889"/>
            <p:cNvSpPr>
              <a:spLocks noChangeArrowheads="1"/>
            </p:cNvSpPr>
            <p:nvPr/>
          </p:nvSpPr>
          <p:spPr bwMode="auto">
            <a:xfrm>
              <a:off x="1626" y="5306"/>
              <a:ext cx="34"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19" name="Oval 890"/>
            <p:cNvSpPr>
              <a:spLocks noChangeArrowheads="1"/>
            </p:cNvSpPr>
            <p:nvPr/>
          </p:nvSpPr>
          <p:spPr bwMode="auto">
            <a:xfrm>
              <a:off x="1608" y="5299"/>
              <a:ext cx="34"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20" name="Oval 891"/>
            <p:cNvSpPr>
              <a:spLocks noChangeArrowheads="1"/>
            </p:cNvSpPr>
            <p:nvPr/>
          </p:nvSpPr>
          <p:spPr bwMode="auto">
            <a:xfrm>
              <a:off x="1597" y="5156"/>
              <a:ext cx="34"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21" name="Oval 892"/>
            <p:cNvSpPr>
              <a:spLocks noChangeArrowheads="1"/>
            </p:cNvSpPr>
            <p:nvPr/>
          </p:nvSpPr>
          <p:spPr bwMode="auto">
            <a:xfrm>
              <a:off x="1597" y="5154"/>
              <a:ext cx="34"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22" name="Oval 893"/>
            <p:cNvSpPr>
              <a:spLocks noChangeArrowheads="1"/>
            </p:cNvSpPr>
            <p:nvPr/>
          </p:nvSpPr>
          <p:spPr bwMode="auto">
            <a:xfrm>
              <a:off x="1597" y="5233"/>
              <a:ext cx="34"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23" name="Oval 894"/>
            <p:cNvSpPr>
              <a:spLocks noChangeArrowheads="1"/>
            </p:cNvSpPr>
            <p:nvPr/>
          </p:nvSpPr>
          <p:spPr bwMode="auto">
            <a:xfrm>
              <a:off x="1608" y="5264"/>
              <a:ext cx="34"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24" name="Oval 895"/>
            <p:cNvSpPr>
              <a:spLocks noChangeArrowheads="1"/>
            </p:cNvSpPr>
            <p:nvPr/>
          </p:nvSpPr>
          <p:spPr bwMode="auto">
            <a:xfrm>
              <a:off x="1597" y="5236"/>
              <a:ext cx="34"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25" name="Oval 896"/>
            <p:cNvSpPr>
              <a:spLocks noChangeArrowheads="1"/>
            </p:cNvSpPr>
            <p:nvPr/>
          </p:nvSpPr>
          <p:spPr bwMode="auto">
            <a:xfrm>
              <a:off x="1597" y="5156"/>
              <a:ext cx="34"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26" name="Oval 897"/>
            <p:cNvSpPr>
              <a:spLocks noChangeArrowheads="1"/>
            </p:cNvSpPr>
            <p:nvPr/>
          </p:nvSpPr>
          <p:spPr bwMode="auto">
            <a:xfrm>
              <a:off x="1597" y="5191"/>
              <a:ext cx="34"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27" name="Oval 898"/>
            <p:cNvSpPr>
              <a:spLocks noChangeArrowheads="1"/>
            </p:cNvSpPr>
            <p:nvPr/>
          </p:nvSpPr>
          <p:spPr bwMode="auto">
            <a:xfrm>
              <a:off x="1632" y="5331"/>
              <a:ext cx="34"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28" name="Oval 899"/>
            <p:cNvSpPr>
              <a:spLocks noChangeArrowheads="1"/>
            </p:cNvSpPr>
            <p:nvPr/>
          </p:nvSpPr>
          <p:spPr bwMode="auto">
            <a:xfrm>
              <a:off x="1632" y="5251"/>
              <a:ext cx="34"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29" name="Oval 900"/>
            <p:cNvSpPr>
              <a:spLocks noChangeArrowheads="1"/>
            </p:cNvSpPr>
            <p:nvPr/>
          </p:nvSpPr>
          <p:spPr bwMode="auto">
            <a:xfrm>
              <a:off x="1649" y="5226"/>
              <a:ext cx="34"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30" name="Oval 901"/>
            <p:cNvSpPr>
              <a:spLocks noChangeArrowheads="1"/>
            </p:cNvSpPr>
            <p:nvPr/>
          </p:nvSpPr>
          <p:spPr bwMode="auto">
            <a:xfrm>
              <a:off x="1632" y="5286"/>
              <a:ext cx="34"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31" name="Oval 902"/>
            <p:cNvSpPr>
              <a:spLocks noChangeArrowheads="1"/>
            </p:cNvSpPr>
            <p:nvPr/>
          </p:nvSpPr>
          <p:spPr bwMode="auto">
            <a:xfrm>
              <a:off x="1633" y="5198"/>
              <a:ext cx="34"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32" name="Oval 903"/>
            <p:cNvSpPr>
              <a:spLocks noChangeArrowheads="1"/>
            </p:cNvSpPr>
            <p:nvPr/>
          </p:nvSpPr>
          <p:spPr bwMode="auto">
            <a:xfrm>
              <a:off x="1634" y="5331"/>
              <a:ext cx="34"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33" name="Oval 904"/>
            <p:cNvSpPr>
              <a:spLocks noChangeArrowheads="1"/>
            </p:cNvSpPr>
            <p:nvPr/>
          </p:nvSpPr>
          <p:spPr bwMode="auto">
            <a:xfrm>
              <a:off x="1634" y="5281"/>
              <a:ext cx="34"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34" name="Oval 905"/>
            <p:cNvSpPr>
              <a:spLocks noChangeArrowheads="1"/>
            </p:cNvSpPr>
            <p:nvPr/>
          </p:nvSpPr>
          <p:spPr bwMode="auto">
            <a:xfrm>
              <a:off x="1651" y="5256"/>
              <a:ext cx="34"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35" name="Oval 906"/>
            <p:cNvSpPr>
              <a:spLocks noChangeArrowheads="1"/>
            </p:cNvSpPr>
            <p:nvPr/>
          </p:nvSpPr>
          <p:spPr bwMode="auto">
            <a:xfrm>
              <a:off x="1691" y="53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36" name="Oval 907"/>
            <p:cNvSpPr>
              <a:spLocks noChangeArrowheads="1"/>
            </p:cNvSpPr>
            <p:nvPr/>
          </p:nvSpPr>
          <p:spPr bwMode="auto">
            <a:xfrm>
              <a:off x="1673" y="533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37" name="Oval 908"/>
            <p:cNvSpPr>
              <a:spLocks noChangeArrowheads="1"/>
            </p:cNvSpPr>
            <p:nvPr/>
          </p:nvSpPr>
          <p:spPr bwMode="auto">
            <a:xfrm>
              <a:off x="1662" y="51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38" name="Oval 909"/>
            <p:cNvSpPr>
              <a:spLocks noChangeArrowheads="1"/>
            </p:cNvSpPr>
            <p:nvPr/>
          </p:nvSpPr>
          <p:spPr bwMode="auto">
            <a:xfrm>
              <a:off x="1662" y="51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39" name="Oval 910"/>
            <p:cNvSpPr>
              <a:spLocks noChangeArrowheads="1"/>
            </p:cNvSpPr>
            <p:nvPr/>
          </p:nvSpPr>
          <p:spPr bwMode="auto">
            <a:xfrm>
              <a:off x="1662" y="526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40" name="Oval 911"/>
            <p:cNvSpPr>
              <a:spLocks noChangeArrowheads="1"/>
            </p:cNvSpPr>
            <p:nvPr/>
          </p:nvSpPr>
          <p:spPr bwMode="auto">
            <a:xfrm>
              <a:off x="1673" y="53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41" name="Oval 912"/>
            <p:cNvSpPr>
              <a:spLocks noChangeArrowheads="1"/>
            </p:cNvSpPr>
            <p:nvPr/>
          </p:nvSpPr>
          <p:spPr bwMode="auto">
            <a:xfrm>
              <a:off x="1662" y="52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42" name="Oval 913"/>
            <p:cNvSpPr>
              <a:spLocks noChangeArrowheads="1"/>
            </p:cNvSpPr>
            <p:nvPr/>
          </p:nvSpPr>
          <p:spPr bwMode="auto">
            <a:xfrm>
              <a:off x="1662" y="51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43" name="Oval 914"/>
            <p:cNvSpPr>
              <a:spLocks noChangeArrowheads="1"/>
            </p:cNvSpPr>
            <p:nvPr/>
          </p:nvSpPr>
          <p:spPr bwMode="auto">
            <a:xfrm>
              <a:off x="1662" y="522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44" name="Oval 915"/>
            <p:cNvSpPr>
              <a:spLocks noChangeArrowheads="1"/>
            </p:cNvSpPr>
            <p:nvPr/>
          </p:nvSpPr>
          <p:spPr bwMode="auto">
            <a:xfrm>
              <a:off x="1697" y="53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45" name="Oval 916"/>
            <p:cNvSpPr>
              <a:spLocks noChangeArrowheads="1"/>
            </p:cNvSpPr>
            <p:nvPr/>
          </p:nvSpPr>
          <p:spPr bwMode="auto">
            <a:xfrm>
              <a:off x="1697" y="52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46" name="Oval 917"/>
            <p:cNvSpPr>
              <a:spLocks noChangeArrowheads="1"/>
            </p:cNvSpPr>
            <p:nvPr/>
          </p:nvSpPr>
          <p:spPr bwMode="auto">
            <a:xfrm>
              <a:off x="1714" y="52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47" name="Oval 918"/>
            <p:cNvSpPr>
              <a:spLocks noChangeArrowheads="1"/>
            </p:cNvSpPr>
            <p:nvPr/>
          </p:nvSpPr>
          <p:spPr bwMode="auto">
            <a:xfrm>
              <a:off x="1697" y="53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48" name="Oval 919"/>
            <p:cNvSpPr>
              <a:spLocks noChangeArrowheads="1"/>
            </p:cNvSpPr>
            <p:nvPr/>
          </p:nvSpPr>
          <p:spPr bwMode="auto">
            <a:xfrm>
              <a:off x="1698" y="523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49" name="Oval 920"/>
            <p:cNvSpPr>
              <a:spLocks noChangeArrowheads="1"/>
            </p:cNvSpPr>
            <p:nvPr/>
          </p:nvSpPr>
          <p:spPr bwMode="auto">
            <a:xfrm>
              <a:off x="1699" y="53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50" name="Oval 921"/>
            <p:cNvSpPr>
              <a:spLocks noChangeArrowheads="1"/>
            </p:cNvSpPr>
            <p:nvPr/>
          </p:nvSpPr>
          <p:spPr bwMode="auto">
            <a:xfrm>
              <a:off x="1699" y="531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51" name="Oval 922"/>
            <p:cNvSpPr>
              <a:spLocks noChangeArrowheads="1"/>
            </p:cNvSpPr>
            <p:nvPr/>
          </p:nvSpPr>
          <p:spPr bwMode="auto">
            <a:xfrm>
              <a:off x="1716" y="52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52" name="Oval 923"/>
            <p:cNvSpPr>
              <a:spLocks noChangeArrowheads="1"/>
            </p:cNvSpPr>
            <p:nvPr/>
          </p:nvSpPr>
          <p:spPr bwMode="auto">
            <a:xfrm>
              <a:off x="1481" y="48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53" name="Oval 924"/>
            <p:cNvSpPr>
              <a:spLocks noChangeArrowheads="1"/>
            </p:cNvSpPr>
            <p:nvPr/>
          </p:nvSpPr>
          <p:spPr bwMode="auto">
            <a:xfrm>
              <a:off x="1463" y="483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54" name="Oval 925"/>
            <p:cNvSpPr>
              <a:spLocks noChangeArrowheads="1"/>
            </p:cNvSpPr>
            <p:nvPr/>
          </p:nvSpPr>
          <p:spPr bwMode="auto">
            <a:xfrm>
              <a:off x="1452" y="46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55" name="Oval 926"/>
            <p:cNvSpPr>
              <a:spLocks noChangeArrowheads="1"/>
            </p:cNvSpPr>
            <p:nvPr/>
          </p:nvSpPr>
          <p:spPr bwMode="auto">
            <a:xfrm>
              <a:off x="1452" y="46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56" name="Oval 927"/>
            <p:cNvSpPr>
              <a:spLocks noChangeArrowheads="1"/>
            </p:cNvSpPr>
            <p:nvPr/>
          </p:nvSpPr>
          <p:spPr bwMode="auto">
            <a:xfrm>
              <a:off x="1452" y="47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57" name="Oval 928"/>
            <p:cNvSpPr>
              <a:spLocks noChangeArrowheads="1"/>
            </p:cNvSpPr>
            <p:nvPr/>
          </p:nvSpPr>
          <p:spPr bwMode="auto">
            <a:xfrm>
              <a:off x="1463" y="48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58" name="Oval 929"/>
            <p:cNvSpPr>
              <a:spLocks noChangeArrowheads="1"/>
            </p:cNvSpPr>
            <p:nvPr/>
          </p:nvSpPr>
          <p:spPr bwMode="auto">
            <a:xfrm>
              <a:off x="1452" y="47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59" name="Oval 930"/>
            <p:cNvSpPr>
              <a:spLocks noChangeArrowheads="1"/>
            </p:cNvSpPr>
            <p:nvPr/>
          </p:nvSpPr>
          <p:spPr bwMode="auto">
            <a:xfrm>
              <a:off x="1452" y="46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60" name="Oval 931"/>
            <p:cNvSpPr>
              <a:spLocks noChangeArrowheads="1"/>
            </p:cNvSpPr>
            <p:nvPr/>
          </p:nvSpPr>
          <p:spPr bwMode="auto">
            <a:xfrm>
              <a:off x="1452" y="472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61" name="Oval 932"/>
            <p:cNvSpPr>
              <a:spLocks noChangeArrowheads="1"/>
            </p:cNvSpPr>
            <p:nvPr/>
          </p:nvSpPr>
          <p:spPr bwMode="auto">
            <a:xfrm>
              <a:off x="1487" y="486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62" name="Oval 933"/>
            <p:cNvSpPr>
              <a:spLocks noChangeArrowheads="1"/>
            </p:cNvSpPr>
            <p:nvPr/>
          </p:nvSpPr>
          <p:spPr bwMode="auto">
            <a:xfrm>
              <a:off x="1487" y="47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63" name="Oval 934"/>
            <p:cNvSpPr>
              <a:spLocks noChangeArrowheads="1"/>
            </p:cNvSpPr>
            <p:nvPr/>
          </p:nvSpPr>
          <p:spPr bwMode="auto">
            <a:xfrm>
              <a:off x="1504" y="47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64" name="Oval 935"/>
            <p:cNvSpPr>
              <a:spLocks noChangeArrowheads="1"/>
            </p:cNvSpPr>
            <p:nvPr/>
          </p:nvSpPr>
          <p:spPr bwMode="auto">
            <a:xfrm>
              <a:off x="1487" y="48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65" name="Oval 936"/>
            <p:cNvSpPr>
              <a:spLocks noChangeArrowheads="1"/>
            </p:cNvSpPr>
            <p:nvPr/>
          </p:nvSpPr>
          <p:spPr bwMode="auto">
            <a:xfrm>
              <a:off x="1488" y="47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66" name="Oval 937"/>
            <p:cNvSpPr>
              <a:spLocks noChangeArrowheads="1"/>
            </p:cNvSpPr>
            <p:nvPr/>
          </p:nvSpPr>
          <p:spPr bwMode="auto">
            <a:xfrm>
              <a:off x="1489" y="486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67" name="Oval 938"/>
            <p:cNvSpPr>
              <a:spLocks noChangeArrowheads="1"/>
            </p:cNvSpPr>
            <p:nvPr/>
          </p:nvSpPr>
          <p:spPr bwMode="auto">
            <a:xfrm>
              <a:off x="1434" y="479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68" name="Oval 939"/>
            <p:cNvSpPr>
              <a:spLocks noChangeArrowheads="1"/>
            </p:cNvSpPr>
            <p:nvPr/>
          </p:nvSpPr>
          <p:spPr bwMode="auto">
            <a:xfrm>
              <a:off x="1506" y="47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69" name="Oval 940"/>
            <p:cNvSpPr>
              <a:spLocks noChangeArrowheads="1"/>
            </p:cNvSpPr>
            <p:nvPr/>
          </p:nvSpPr>
          <p:spPr bwMode="auto">
            <a:xfrm>
              <a:off x="2747" y="50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70" name="Oval 941"/>
            <p:cNvSpPr>
              <a:spLocks noChangeArrowheads="1"/>
            </p:cNvSpPr>
            <p:nvPr/>
          </p:nvSpPr>
          <p:spPr bwMode="auto">
            <a:xfrm>
              <a:off x="2729" y="49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71" name="Oval 942"/>
            <p:cNvSpPr>
              <a:spLocks noChangeArrowheads="1"/>
            </p:cNvSpPr>
            <p:nvPr/>
          </p:nvSpPr>
          <p:spPr bwMode="auto">
            <a:xfrm>
              <a:off x="2866" y="49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72" name="Oval 943"/>
            <p:cNvSpPr>
              <a:spLocks noChangeArrowheads="1"/>
            </p:cNvSpPr>
            <p:nvPr/>
          </p:nvSpPr>
          <p:spPr bwMode="auto">
            <a:xfrm>
              <a:off x="2866" y="49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73" name="Oval 944"/>
            <p:cNvSpPr>
              <a:spLocks noChangeArrowheads="1"/>
            </p:cNvSpPr>
            <p:nvPr/>
          </p:nvSpPr>
          <p:spPr bwMode="auto">
            <a:xfrm>
              <a:off x="2718" y="493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74" name="Oval 945"/>
            <p:cNvSpPr>
              <a:spLocks noChangeArrowheads="1"/>
            </p:cNvSpPr>
            <p:nvPr/>
          </p:nvSpPr>
          <p:spPr bwMode="auto">
            <a:xfrm>
              <a:off x="2729" y="49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75" name="Oval 946"/>
            <p:cNvSpPr>
              <a:spLocks noChangeArrowheads="1"/>
            </p:cNvSpPr>
            <p:nvPr/>
          </p:nvSpPr>
          <p:spPr bwMode="auto">
            <a:xfrm>
              <a:off x="2766" y="47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76" name="Oval 947"/>
            <p:cNvSpPr>
              <a:spLocks noChangeArrowheads="1"/>
            </p:cNvSpPr>
            <p:nvPr/>
          </p:nvSpPr>
          <p:spPr bwMode="auto">
            <a:xfrm>
              <a:off x="2866" y="49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77" name="Oval 948"/>
            <p:cNvSpPr>
              <a:spLocks noChangeArrowheads="1"/>
            </p:cNvSpPr>
            <p:nvPr/>
          </p:nvSpPr>
          <p:spPr bwMode="auto">
            <a:xfrm>
              <a:off x="2826" y="49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78" name="Oval 949"/>
            <p:cNvSpPr>
              <a:spLocks noChangeArrowheads="1"/>
            </p:cNvSpPr>
            <p:nvPr/>
          </p:nvSpPr>
          <p:spPr bwMode="auto">
            <a:xfrm>
              <a:off x="2753" y="50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79" name="Oval 950"/>
            <p:cNvSpPr>
              <a:spLocks noChangeArrowheads="1"/>
            </p:cNvSpPr>
            <p:nvPr/>
          </p:nvSpPr>
          <p:spPr bwMode="auto">
            <a:xfrm>
              <a:off x="2753" y="495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80" name="Oval 951"/>
            <p:cNvSpPr>
              <a:spLocks noChangeArrowheads="1"/>
            </p:cNvSpPr>
            <p:nvPr/>
          </p:nvSpPr>
          <p:spPr bwMode="auto">
            <a:xfrm>
              <a:off x="2770" y="492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81" name="Oval 952"/>
            <p:cNvSpPr>
              <a:spLocks noChangeArrowheads="1"/>
            </p:cNvSpPr>
            <p:nvPr/>
          </p:nvSpPr>
          <p:spPr bwMode="auto">
            <a:xfrm>
              <a:off x="2753" y="498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82" name="Oval 953"/>
            <p:cNvSpPr>
              <a:spLocks noChangeArrowheads="1"/>
            </p:cNvSpPr>
            <p:nvPr/>
          </p:nvSpPr>
          <p:spPr bwMode="auto">
            <a:xfrm>
              <a:off x="2754" y="48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83" name="Oval 954"/>
            <p:cNvSpPr>
              <a:spLocks noChangeArrowheads="1"/>
            </p:cNvSpPr>
            <p:nvPr/>
          </p:nvSpPr>
          <p:spPr bwMode="auto">
            <a:xfrm>
              <a:off x="2755" y="50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84" name="Oval 955"/>
            <p:cNvSpPr>
              <a:spLocks noChangeArrowheads="1"/>
            </p:cNvSpPr>
            <p:nvPr/>
          </p:nvSpPr>
          <p:spPr bwMode="auto">
            <a:xfrm>
              <a:off x="2755" y="498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85" name="Oval 956"/>
            <p:cNvSpPr>
              <a:spLocks noChangeArrowheads="1"/>
            </p:cNvSpPr>
            <p:nvPr/>
          </p:nvSpPr>
          <p:spPr bwMode="auto">
            <a:xfrm>
              <a:off x="2772" y="49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86" name="Oval 957"/>
            <p:cNvSpPr>
              <a:spLocks noChangeArrowheads="1"/>
            </p:cNvSpPr>
            <p:nvPr/>
          </p:nvSpPr>
          <p:spPr bwMode="auto">
            <a:xfrm>
              <a:off x="2855" y="465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87" name="Oval 958"/>
            <p:cNvSpPr>
              <a:spLocks noChangeArrowheads="1"/>
            </p:cNvSpPr>
            <p:nvPr/>
          </p:nvSpPr>
          <p:spPr bwMode="auto">
            <a:xfrm>
              <a:off x="2837" y="46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88" name="Oval 959"/>
            <p:cNvSpPr>
              <a:spLocks noChangeArrowheads="1"/>
            </p:cNvSpPr>
            <p:nvPr/>
          </p:nvSpPr>
          <p:spPr bwMode="auto">
            <a:xfrm>
              <a:off x="2688" y="44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89" name="Oval 960"/>
            <p:cNvSpPr>
              <a:spLocks noChangeArrowheads="1"/>
            </p:cNvSpPr>
            <p:nvPr/>
          </p:nvSpPr>
          <p:spPr bwMode="auto">
            <a:xfrm>
              <a:off x="2688" y="44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90" name="Oval 961"/>
            <p:cNvSpPr>
              <a:spLocks noChangeArrowheads="1"/>
            </p:cNvSpPr>
            <p:nvPr/>
          </p:nvSpPr>
          <p:spPr bwMode="auto">
            <a:xfrm>
              <a:off x="2688" y="45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91" name="Oval 962"/>
            <p:cNvSpPr>
              <a:spLocks noChangeArrowheads="1"/>
            </p:cNvSpPr>
            <p:nvPr/>
          </p:nvSpPr>
          <p:spPr bwMode="auto">
            <a:xfrm>
              <a:off x="2699" y="458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92" name="Oval 963"/>
            <p:cNvSpPr>
              <a:spLocks noChangeArrowheads="1"/>
            </p:cNvSpPr>
            <p:nvPr/>
          </p:nvSpPr>
          <p:spPr bwMode="auto">
            <a:xfrm>
              <a:off x="2688" y="45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93" name="Oval 964"/>
            <p:cNvSpPr>
              <a:spLocks noChangeArrowheads="1"/>
            </p:cNvSpPr>
            <p:nvPr/>
          </p:nvSpPr>
          <p:spPr bwMode="auto">
            <a:xfrm>
              <a:off x="2688" y="44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94" name="Oval 965"/>
            <p:cNvSpPr>
              <a:spLocks noChangeArrowheads="1"/>
            </p:cNvSpPr>
            <p:nvPr/>
          </p:nvSpPr>
          <p:spPr bwMode="auto">
            <a:xfrm>
              <a:off x="2688" y="45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95" name="Oval 966"/>
            <p:cNvSpPr>
              <a:spLocks noChangeArrowheads="1"/>
            </p:cNvSpPr>
            <p:nvPr/>
          </p:nvSpPr>
          <p:spPr bwMode="auto">
            <a:xfrm>
              <a:off x="2861" y="467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96" name="Oval 967"/>
            <p:cNvSpPr>
              <a:spLocks noChangeArrowheads="1"/>
            </p:cNvSpPr>
            <p:nvPr/>
          </p:nvSpPr>
          <p:spPr bwMode="auto">
            <a:xfrm>
              <a:off x="2723" y="45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97" name="Oval 968"/>
            <p:cNvSpPr>
              <a:spLocks noChangeArrowheads="1"/>
            </p:cNvSpPr>
            <p:nvPr/>
          </p:nvSpPr>
          <p:spPr bwMode="auto">
            <a:xfrm>
              <a:off x="2740" y="45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98" name="Oval 969"/>
            <p:cNvSpPr>
              <a:spLocks noChangeArrowheads="1"/>
            </p:cNvSpPr>
            <p:nvPr/>
          </p:nvSpPr>
          <p:spPr bwMode="auto">
            <a:xfrm>
              <a:off x="2723" y="460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499" name="Oval 970"/>
            <p:cNvSpPr>
              <a:spLocks noChangeArrowheads="1"/>
            </p:cNvSpPr>
            <p:nvPr/>
          </p:nvSpPr>
          <p:spPr bwMode="auto">
            <a:xfrm>
              <a:off x="2724" y="452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00" name="Oval 971"/>
            <p:cNvSpPr>
              <a:spLocks noChangeArrowheads="1"/>
            </p:cNvSpPr>
            <p:nvPr/>
          </p:nvSpPr>
          <p:spPr bwMode="auto">
            <a:xfrm>
              <a:off x="2863" y="467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01" name="Oval 972"/>
            <p:cNvSpPr>
              <a:spLocks noChangeArrowheads="1"/>
            </p:cNvSpPr>
            <p:nvPr/>
          </p:nvSpPr>
          <p:spPr bwMode="auto">
            <a:xfrm>
              <a:off x="2725" y="460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02" name="Oval 973"/>
            <p:cNvSpPr>
              <a:spLocks noChangeArrowheads="1"/>
            </p:cNvSpPr>
            <p:nvPr/>
          </p:nvSpPr>
          <p:spPr bwMode="auto">
            <a:xfrm>
              <a:off x="2742" y="45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03" name="Oval 974"/>
            <p:cNvSpPr>
              <a:spLocks noChangeArrowheads="1"/>
            </p:cNvSpPr>
            <p:nvPr/>
          </p:nvSpPr>
          <p:spPr bwMode="auto">
            <a:xfrm>
              <a:off x="2681" y="50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04" name="Oval 975"/>
            <p:cNvSpPr>
              <a:spLocks noChangeArrowheads="1"/>
            </p:cNvSpPr>
            <p:nvPr/>
          </p:nvSpPr>
          <p:spPr bwMode="auto">
            <a:xfrm>
              <a:off x="2663" y="505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05" name="Oval 976"/>
            <p:cNvSpPr>
              <a:spLocks noChangeArrowheads="1"/>
            </p:cNvSpPr>
            <p:nvPr/>
          </p:nvSpPr>
          <p:spPr bwMode="auto">
            <a:xfrm>
              <a:off x="2810" y="49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06" name="Oval 977"/>
            <p:cNvSpPr>
              <a:spLocks noChangeArrowheads="1"/>
            </p:cNvSpPr>
            <p:nvPr/>
          </p:nvSpPr>
          <p:spPr bwMode="auto">
            <a:xfrm>
              <a:off x="2810" y="49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07" name="Oval 978"/>
            <p:cNvSpPr>
              <a:spLocks noChangeArrowheads="1"/>
            </p:cNvSpPr>
            <p:nvPr/>
          </p:nvSpPr>
          <p:spPr bwMode="auto">
            <a:xfrm>
              <a:off x="2556" y="50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08" name="Oval 979"/>
            <p:cNvSpPr>
              <a:spLocks noChangeArrowheads="1"/>
            </p:cNvSpPr>
            <p:nvPr/>
          </p:nvSpPr>
          <p:spPr bwMode="auto">
            <a:xfrm>
              <a:off x="2663" y="50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09" name="Oval 980"/>
            <p:cNvSpPr>
              <a:spLocks noChangeArrowheads="1"/>
            </p:cNvSpPr>
            <p:nvPr/>
          </p:nvSpPr>
          <p:spPr bwMode="auto">
            <a:xfrm>
              <a:off x="2625" y="50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10" name="Oval 981"/>
            <p:cNvSpPr>
              <a:spLocks noChangeArrowheads="1"/>
            </p:cNvSpPr>
            <p:nvPr/>
          </p:nvSpPr>
          <p:spPr bwMode="auto">
            <a:xfrm>
              <a:off x="2810" y="49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11" name="Oval 982"/>
            <p:cNvSpPr>
              <a:spLocks noChangeArrowheads="1"/>
            </p:cNvSpPr>
            <p:nvPr/>
          </p:nvSpPr>
          <p:spPr bwMode="auto">
            <a:xfrm>
              <a:off x="2810" y="500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12" name="Oval 983"/>
            <p:cNvSpPr>
              <a:spLocks noChangeArrowheads="1"/>
            </p:cNvSpPr>
            <p:nvPr/>
          </p:nvSpPr>
          <p:spPr bwMode="auto">
            <a:xfrm>
              <a:off x="2582" y="50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13" name="Oval 984"/>
            <p:cNvSpPr>
              <a:spLocks noChangeArrowheads="1"/>
            </p:cNvSpPr>
            <p:nvPr/>
          </p:nvSpPr>
          <p:spPr bwMode="auto">
            <a:xfrm>
              <a:off x="2687" y="501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14" name="Oval 985"/>
            <p:cNvSpPr>
              <a:spLocks noChangeArrowheads="1"/>
            </p:cNvSpPr>
            <p:nvPr/>
          </p:nvSpPr>
          <p:spPr bwMode="auto">
            <a:xfrm>
              <a:off x="2704" y="498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15" name="Oval 986"/>
            <p:cNvSpPr>
              <a:spLocks noChangeArrowheads="1"/>
            </p:cNvSpPr>
            <p:nvPr/>
          </p:nvSpPr>
          <p:spPr bwMode="auto">
            <a:xfrm>
              <a:off x="2687" y="50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16" name="Oval 987"/>
            <p:cNvSpPr>
              <a:spLocks noChangeArrowheads="1"/>
            </p:cNvSpPr>
            <p:nvPr/>
          </p:nvSpPr>
          <p:spPr bwMode="auto">
            <a:xfrm>
              <a:off x="2631" y="51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17" name="Oval 988"/>
            <p:cNvSpPr>
              <a:spLocks noChangeArrowheads="1"/>
            </p:cNvSpPr>
            <p:nvPr/>
          </p:nvSpPr>
          <p:spPr bwMode="auto">
            <a:xfrm>
              <a:off x="2574" y="51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18" name="Oval 989"/>
            <p:cNvSpPr>
              <a:spLocks noChangeArrowheads="1"/>
            </p:cNvSpPr>
            <p:nvPr/>
          </p:nvSpPr>
          <p:spPr bwMode="auto">
            <a:xfrm>
              <a:off x="2689" y="50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19" name="Oval 990"/>
            <p:cNvSpPr>
              <a:spLocks noChangeArrowheads="1"/>
            </p:cNvSpPr>
            <p:nvPr/>
          </p:nvSpPr>
          <p:spPr bwMode="auto">
            <a:xfrm>
              <a:off x="2706" y="50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20" name="Oval 991"/>
            <p:cNvSpPr>
              <a:spLocks noChangeArrowheads="1"/>
            </p:cNvSpPr>
            <p:nvPr/>
          </p:nvSpPr>
          <p:spPr bwMode="auto">
            <a:xfrm>
              <a:off x="2386" y="523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21" name="Oval 992"/>
            <p:cNvSpPr>
              <a:spLocks noChangeArrowheads="1"/>
            </p:cNvSpPr>
            <p:nvPr/>
          </p:nvSpPr>
          <p:spPr bwMode="auto">
            <a:xfrm>
              <a:off x="2368" y="522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22" name="Oval 993"/>
            <p:cNvSpPr>
              <a:spLocks noChangeArrowheads="1"/>
            </p:cNvSpPr>
            <p:nvPr/>
          </p:nvSpPr>
          <p:spPr bwMode="auto">
            <a:xfrm>
              <a:off x="2357" y="50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23" name="Oval 994"/>
            <p:cNvSpPr>
              <a:spLocks noChangeArrowheads="1"/>
            </p:cNvSpPr>
            <p:nvPr/>
          </p:nvSpPr>
          <p:spPr bwMode="auto">
            <a:xfrm>
              <a:off x="2357" y="508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24" name="Oval 995"/>
            <p:cNvSpPr>
              <a:spLocks noChangeArrowheads="1"/>
            </p:cNvSpPr>
            <p:nvPr/>
          </p:nvSpPr>
          <p:spPr bwMode="auto">
            <a:xfrm>
              <a:off x="2357" y="516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25" name="Oval 996"/>
            <p:cNvSpPr>
              <a:spLocks noChangeArrowheads="1"/>
            </p:cNvSpPr>
            <p:nvPr/>
          </p:nvSpPr>
          <p:spPr bwMode="auto">
            <a:xfrm>
              <a:off x="2368" y="51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26" name="Oval 997"/>
            <p:cNvSpPr>
              <a:spLocks noChangeArrowheads="1"/>
            </p:cNvSpPr>
            <p:nvPr/>
          </p:nvSpPr>
          <p:spPr bwMode="auto">
            <a:xfrm>
              <a:off x="2357" y="51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27" name="Oval 998"/>
            <p:cNvSpPr>
              <a:spLocks noChangeArrowheads="1"/>
            </p:cNvSpPr>
            <p:nvPr/>
          </p:nvSpPr>
          <p:spPr bwMode="auto">
            <a:xfrm>
              <a:off x="2357" y="50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28" name="Oval 999"/>
            <p:cNvSpPr>
              <a:spLocks noChangeArrowheads="1"/>
            </p:cNvSpPr>
            <p:nvPr/>
          </p:nvSpPr>
          <p:spPr bwMode="auto">
            <a:xfrm>
              <a:off x="2357" y="51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29" name="Oval 1000"/>
            <p:cNvSpPr>
              <a:spLocks noChangeArrowheads="1"/>
            </p:cNvSpPr>
            <p:nvPr/>
          </p:nvSpPr>
          <p:spPr bwMode="auto">
            <a:xfrm>
              <a:off x="2392" y="525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30" name="Oval 1001"/>
            <p:cNvSpPr>
              <a:spLocks noChangeArrowheads="1"/>
            </p:cNvSpPr>
            <p:nvPr/>
          </p:nvSpPr>
          <p:spPr bwMode="auto">
            <a:xfrm>
              <a:off x="2392" y="517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31" name="Oval 1002"/>
            <p:cNvSpPr>
              <a:spLocks noChangeArrowheads="1"/>
            </p:cNvSpPr>
            <p:nvPr/>
          </p:nvSpPr>
          <p:spPr bwMode="auto">
            <a:xfrm>
              <a:off x="2409" y="515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32" name="Oval 1003"/>
            <p:cNvSpPr>
              <a:spLocks noChangeArrowheads="1"/>
            </p:cNvSpPr>
            <p:nvPr/>
          </p:nvSpPr>
          <p:spPr bwMode="auto">
            <a:xfrm>
              <a:off x="2392" y="52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33" name="Oval 1004"/>
            <p:cNvSpPr>
              <a:spLocks noChangeArrowheads="1"/>
            </p:cNvSpPr>
            <p:nvPr/>
          </p:nvSpPr>
          <p:spPr bwMode="auto">
            <a:xfrm>
              <a:off x="2393" y="512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34" name="Oval 1005"/>
            <p:cNvSpPr>
              <a:spLocks noChangeArrowheads="1"/>
            </p:cNvSpPr>
            <p:nvPr/>
          </p:nvSpPr>
          <p:spPr bwMode="auto">
            <a:xfrm>
              <a:off x="2394" y="525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35" name="Oval 1006"/>
            <p:cNvSpPr>
              <a:spLocks noChangeArrowheads="1"/>
            </p:cNvSpPr>
            <p:nvPr/>
          </p:nvSpPr>
          <p:spPr bwMode="auto">
            <a:xfrm>
              <a:off x="2394" y="520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36" name="Oval 1007"/>
            <p:cNvSpPr>
              <a:spLocks noChangeArrowheads="1"/>
            </p:cNvSpPr>
            <p:nvPr/>
          </p:nvSpPr>
          <p:spPr bwMode="auto">
            <a:xfrm>
              <a:off x="2411" y="51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37" name="Oval 1008"/>
            <p:cNvSpPr>
              <a:spLocks noChangeArrowheads="1"/>
            </p:cNvSpPr>
            <p:nvPr/>
          </p:nvSpPr>
          <p:spPr bwMode="auto">
            <a:xfrm>
              <a:off x="2475" y="52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38" name="Oval 1009"/>
            <p:cNvSpPr>
              <a:spLocks noChangeArrowheads="1"/>
            </p:cNvSpPr>
            <p:nvPr/>
          </p:nvSpPr>
          <p:spPr bwMode="auto">
            <a:xfrm>
              <a:off x="2457" y="52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39" name="Oval 1010"/>
            <p:cNvSpPr>
              <a:spLocks noChangeArrowheads="1"/>
            </p:cNvSpPr>
            <p:nvPr/>
          </p:nvSpPr>
          <p:spPr bwMode="auto">
            <a:xfrm>
              <a:off x="2446" y="50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40" name="Oval 1011"/>
            <p:cNvSpPr>
              <a:spLocks noChangeArrowheads="1"/>
            </p:cNvSpPr>
            <p:nvPr/>
          </p:nvSpPr>
          <p:spPr bwMode="auto">
            <a:xfrm>
              <a:off x="2446" y="50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41" name="Oval 1012"/>
            <p:cNvSpPr>
              <a:spLocks noChangeArrowheads="1"/>
            </p:cNvSpPr>
            <p:nvPr/>
          </p:nvSpPr>
          <p:spPr bwMode="auto">
            <a:xfrm>
              <a:off x="2446" y="51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42" name="Oval 1013"/>
            <p:cNvSpPr>
              <a:spLocks noChangeArrowheads="1"/>
            </p:cNvSpPr>
            <p:nvPr/>
          </p:nvSpPr>
          <p:spPr bwMode="auto">
            <a:xfrm>
              <a:off x="2457" y="52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43" name="Oval 1014"/>
            <p:cNvSpPr>
              <a:spLocks noChangeArrowheads="1"/>
            </p:cNvSpPr>
            <p:nvPr/>
          </p:nvSpPr>
          <p:spPr bwMode="auto">
            <a:xfrm>
              <a:off x="2446" y="51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44" name="Oval 1015"/>
            <p:cNvSpPr>
              <a:spLocks noChangeArrowheads="1"/>
            </p:cNvSpPr>
            <p:nvPr/>
          </p:nvSpPr>
          <p:spPr bwMode="auto">
            <a:xfrm>
              <a:off x="2446" y="50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45" name="Oval 1016"/>
            <p:cNvSpPr>
              <a:spLocks noChangeArrowheads="1"/>
            </p:cNvSpPr>
            <p:nvPr/>
          </p:nvSpPr>
          <p:spPr bwMode="auto">
            <a:xfrm>
              <a:off x="2446" y="51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46" name="Oval 1017"/>
            <p:cNvSpPr>
              <a:spLocks noChangeArrowheads="1"/>
            </p:cNvSpPr>
            <p:nvPr/>
          </p:nvSpPr>
          <p:spPr bwMode="auto">
            <a:xfrm>
              <a:off x="2481" y="52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47" name="Oval 1018"/>
            <p:cNvSpPr>
              <a:spLocks noChangeArrowheads="1"/>
            </p:cNvSpPr>
            <p:nvPr/>
          </p:nvSpPr>
          <p:spPr bwMode="auto">
            <a:xfrm>
              <a:off x="2481" y="51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48" name="Oval 1019"/>
            <p:cNvSpPr>
              <a:spLocks noChangeArrowheads="1"/>
            </p:cNvSpPr>
            <p:nvPr/>
          </p:nvSpPr>
          <p:spPr bwMode="auto">
            <a:xfrm>
              <a:off x="2498" y="51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49" name="Oval 1020"/>
            <p:cNvSpPr>
              <a:spLocks noChangeArrowheads="1"/>
            </p:cNvSpPr>
            <p:nvPr/>
          </p:nvSpPr>
          <p:spPr bwMode="auto">
            <a:xfrm>
              <a:off x="2481" y="522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50" name="Oval 1021"/>
            <p:cNvSpPr>
              <a:spLocks noChangeArrowheads="1"/>
            </p:cNvSpPr>
            <p:nvPr/>
          </p:nvSpPr>
          <p:spPr bwMode="auto">
            <a:xfrm>
              <a:off x="2482" y="51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51" name="Oval 1022"/>
            <p:cNvSpPr>
              <a:spLocks noChangeArrowheads="1"/>
            </p:cNvSpPr>
            <p:nvPr/>
          </p:nvSpPr>
          <p:spPr bwMode="auto">
            <a:xfrm>
              <a:off x="2483" y="52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52" name="Oval 1023"/>
            <p:cNvSpPr>
              <a:spLocks noChangeArrowheads="1"/>
            </p:cNvSpPr>
            <p:nvPr/>
          </p:nvSpPr>
          <p:spPr bwMode="auto">
            <a:xfrm>
              <a:off x="2483" y="522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53" name="Oval 1024"/>
            <p:cNvSpPr>
              <a:spLocks noChangeArrowheads="1"/>
            </p:cNvSpPr>
            <p:nvPr/>
          </p:nvSpPr>
          <p:spPr bwMode="auto">
            <a:xfrm>
              <a:off x="2500" y="51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54" name="Oval 1025"/>
            <p:cNvSpPr>
              <a:spLocks noChangeArrowheads="1"/>
            </p:cNvSpPr>
            <p:nvPr/>
          </p:nvSpPr>
          <p:spPr bwMode="auto">
            <a:xfrm>
              <a:off x="2548" y="52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55" name="Oval 1026"/>
            <p:cNvSpPr>
              <a:spLocks noChangeArrowheads="1"/>
            </p:cNvSpPr>
            <p:nvPr/>
          </p:nvSpPr>
          <p:spPr bwMode="auto">
            <a:xfrm>
              <a:off x="2530" y="52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56" name="Oval 1027"/>
            <p:cNvSpPr>
              <a:spLocks noChangeArrowheads="1"/>
            </p:cNvSpPr>
            <p:nvPr/>
          </p:nvSpPr>
          <p:spPr bwMode="auto">
            <a:xfrm>
              <a:off x="2519" y="50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57" name="Oval 1028"/>
            <p:cNvSpPr>
              <a:spLocks noChangeArrowheads="1"/>
            </p:cNvSpPr>
            <p:nvPr/>
          </p:nvSpPr>
          <p:spPr bwMode="auto">
            <a:xfrm>
              <a:off x="2519" y="50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58" name="Oval 1029"/>
            <p:cNvSpPr>
              <a:spLocks noChangeArrowheads="1"/>
            </p:cNvSpPr>
            <p:nvPr/>
          </p:nvSpPr>
          <p:spPr bwMode="auto">
            <a:xfrm>
              <a:off x="2519" y="51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59" name="Oval 1030"/>
            <p:cNvSpPr>
              <a:spLocks noChangeArrowheads="1"/>
            </p:cNvSpPr>
            <p:nvPr/>
          </p:nvSpPr>
          <p:spPr bwMode="auto">
            <a:xfrm>
              <a:off x="2530" y="52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60" name="Oval 1031"/>
            <p:cNvSpPr>
              <a:spLocks noChangeArrowheads="1"/>
            </p:cNvSpPr>
            <p:nvPr/>
          </p:nvSpPr>
          <p:spPr bwMode="auto">
            <a:xfrm>
              <a:off x="2519" y="51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61" name="Oval 1032"/>
            <p:cNvSpPr>
              <a:spLocks noChangeArrowheads="1"/>
            </p:cNvSpPr>
            <p:nvPr/>
          </p:nvSpPr>
          <p:spPr bwMode="auto">
            <a:xfrm>
              <a:off x="2519" y="50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62" name="Oval 1033"/>
            <p:cNvSpPr>
              <a:spLocks noChangeArrowheads="1"/>
            </p:cNvSpPr>
            <p:nvPr/>
          </p:nvSpPr>
          <p:spPr bwMode="auto">
            <a:xfrm>
              <a:off x="2519" y="51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63" name="Oval 1034"/>
            <p:cNvSpPr>
              <a:spLocks noChangeArrowheads="1"/>
            </p:cNvSpPr>
            <p:nvPr/>
          </p:nvSpPr>
          <p:spPr bwMode="auto">
            <a:xfrm>
              <a:off x="2554" y="52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64" name="Oval 1035"/>
            <p:cNvSpPr>
              <a:spLocks noChangeArrowheads="1"/>
            </p:cNvSpPr>
            <p:nvPr/>
          </p:nvSpPr>
          <p:spPr bwMode="auto">
            <a:xfrm>
              <a:off x="2554" y="51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65" name="Oval 1036"/>
            <p:cNvSpPr>
              <a:spLocks noChangeArrowheads="1"/>
            </p:cNvSpPr>
            <p:nvPr/>
          </p:nvSpPr>
          <p:spPr bwMode="auto">
            <a:xfrm>
              <a:off x="2571" y="51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66" name="Oval 1037"/>
            <p:cNvSpPr>
              <a:spLocks noChangeArrowheads="1"/>
            </p:cNvSpPr>
            <p:nvPr/>
          </p:nvSpPr>
          <p:spPr bwMode="auto">
            <a:xfrm>
              <a:off x="2554" y="522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67" name="Oval 1038"/>
            <p:cNvSpPr>
              <a:spLocks noChangeArrowheads="1"/>
            </p:cNvSpPr>
            <p:nvPr/>
          </p:nvSpPr>
          <p:spPr bwMode="auto">
            <a:xfrm>
              <a:off x="2555" y="51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68" name="Oval 1039"/>
            <p:cNvSpPr>
              <a:spLocks noChangeArrowheads="1"/>
            </p:cNvSpPr>
            <p:nvPr/>
          </p:nvSpPr>
          <p:spPr bwMode="auto">
            <a:xfrm>
              <a:off x="2556" y="52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69" name="Oval 1040"/>
            <p:cNvSpPr>
              <a:spLocks noChangeArrowheads="1"/>
            </p:cNvSpPr>
            <p:nvPr/>
          </p:nvSpPr>
          <p:spPr bwMode="auto">
            <a:xfrm>
              <a:off x="2556" y="522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70" name="Oval 1041"/>
            <p:cNvSpPr>
              <a:spLocks noChangeArrowheads="1"/>
            </p:cNvSpPr>
            <p:nvPr/>
          </p:nvSpPr>
          <p:spPr bwMode="auto">
            <a:xfrm>
              <a:off x="2573" y="51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71" name="Oval 1042"/>
            <p:cNvSpPr>
              <a:spLocks noChangeArrowheads="1"/>
            </p:cNvSpPr>
            <p:nvPr/>
          </p:nvSpPr>
          <p:spPr bwMode="auto">
            <a:xfrm>
              <a:off x="1961" y="50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72" name="Oval 1043"/>
            <p:cNvSpPr>
              <a:spLocks noChangeArrowheads="1"/>
            </p:cNvSpPr>
            <p:nvPr/>
          </p:nvSpPr>
          <p:spPr bwMode="auto">
            <a:xfrm>
              <a:off x="1943" y="502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73" name="Oval 1044"/>
            <p:cNvSpPr>
              <a:spLocks noChangeArrowheads="1"/>
            </p:cNvSpPr>
            <p:nvPr/>
          </p:nvSpPr>
          <p:spPr bwMode="auto">
            <a:xfrm>
              <a:off x="1932" y="488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74" name="Oval 1045"/>
            <p:cNvSpPr>
              <a:spLocks noChangeArrowheads="1"/>
            </p:cNvSpPr>
            <p:nvPr/>
          </p:nvSpPr>
          <p:spPr bwMode="auto">
            <a:xfrm>
              <a:off x="1932" y="48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75" name="Oval 1046"/>
            <p:cNvSpPr>
              <a:spLocks noChangeArrowheads="1"/>
            </p:cNvSpPr>
            <p:nvPr/>
          </p:nvSpPr>
          <p:spPr bwMode="auto">
            <a:xfrm>
              <a:off x="1932" y="496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76" name="Oval 1047"/>
            <p:cNvSpPr>
              <a:spLocks noChangeArrowheads="1"/>
            </p:cNvSpPr>
            <p:nvPr/>
          </p:nvSpPr>
          <p:spPr bwMode="auto">
            <a:xfrm>
              <a:off x="1943" y="49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77" name="Oval 1048"/>
            <p:cNvSpPr>
              <a:spLocks noChangeArrowheads="1"/>
            </p:cNvSpPr>
            <p:nvPr/>
          </p:nvSpPr>
          <p:spPr bwMode="auto">
            <a:xfrm>
              <a:off x="1932" y="49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78" name="Oval 1049"/>
            <p:cNvSpPr>
              <a:spLocks noChangeArrowheads="1"/>
            </p:cNvSpPr>
            <p:nvPr/>
          </p:nvSpPr>
          <p:spPr bwMode="auto">
            <a:xfrm>
              <a:off x="1932" y="488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79" name="Oval 1050"/>
            <p:cNvSpPr>
              <a:spLocks noChangeArrowheads="1"/>
            </p:cNvSpPr>
            <p:nvPr/>
          </p:nvSpPr>
          <p:spPr bwMode="auto">
            <a:xfrm>
              <a:off x="1932" y="492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80" name="Oval 1051"/>
            <p:cNvSpPr>
              <a:spLocks noChangeArrowheads="1"/>
            </p:cNvSpPr>
            <p:nvPr/>
          </p:nvSpPr>
          <p:spPr bwMode="auto">
            <a:xfrm>
              <a:off x="1967" y="506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81" name="Oval 1052"/>
            <p:cNvSpPr>
              <a:spLocks noChangeArrowheads="1"/>
            </p:cNvSpPr>
            <p:nvPr/>
          </p:nvSpPr>
          <p:spPr bwMode="auto">
            <a:xfrm>
              <a:off x="1967" y="498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82" name="Oval 1053"/>
            <p:cNvSpPr>
              <a:spLocks noChangeArrowheads="1"/>
            </p:cNvSpPr>
            <p:nvPr/>
          </p:nvSpPr>
          <p:spPr bwMode="auto">
            <a:xfrm>
              <a:off x="1984" y="49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83" name="Oval 1054"/>
            <p:cNvSpPr>
              <a:spLocks noChangeArrowheads="1"/>
            </p:cNvSpPr>
            <p:nvPr/>
          </p:nvSpPr>
          <p:spPr bwMode="auto">
            <a:xfrm>
              <a:off x="1967" y="50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84" name="Oval 1055"/>
            <p:cNvSpPr>
              <a:spLocks noChangeArrowheads="1"/>
            </p:cNvSpPr>
            <p:nvPr/>
          </p:nvSpPr>
          <p:spPr bwMode="auto">
            <a:xfrm>
              <a:off x="1968" y="492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85" name="Oval 1056"/>
            <p:cNvSpPr>
              <a:spLocks noChangeArrowheads="1"/>
            </p:cNvSpPr>
            <p:nvPr/>
          </p:nvSpPr>
          <p:spPr bwMode="auto">
            <a:xfrm>
              <a:off x="1963" y="50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86" name="Oval 1057"/>
            <p:cNvSpPr>
              <a:spLocks noChangeArrowheads="1"/>
            </p:cNvSpPr>
            <p:nvPr/>
          </p:nvSpPr>
          <p:spPr bwMode="auto">
            <a:xfrm>
              <a:off x="1969" y="501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87" name="Oval 1058"/>
            <p:cNvSpPr>
              <a:spLocks noChangeArrowheads="1"/>
            </p:cNvSpPr>
            <p:nvPr/>
          </p:nvSpPr>
          <p:spPr bwMode="auto">
            <a:xfrm>
              <a:off x="1986" y="498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88" name="Oval 1059"/>
            <p:cNvSpPr>
              <a:spLocks noChangeArrowheads="1"/>
            </p:cNvSpPr>
            <p:nvPr/>
          </p:nvSpPr>
          <p:spPr bwMode="auto">
            <a:xfrm>
              <a:off x="2532" y="507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89" name="Oval 1060"/>
            <p:cNvSpPr>
              <a:spLocks noChangeArrowheads="1"/>
            </p:cNvSpPr>
            <p:nvPr/>
          </p:nvSpPr>
          <p:spPr bwMode="auto">
            <a:xfrm>
              <a:off x="2770" y="49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90" name="Oval 1061"/>
            <p:cNvSpPr>
              <a:spLocks noChangeArrowheads="1"/>
            </p:cNvSpPr>
            <p:nvPr/>
          </p:nvSpPr>
          <p:spPr bwMode="auto">
            <a:xfrm>
              <a:off x="2772" y="49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91" name="Oval 1062"/>
            <p:cNvSpPr>
              <a:spLocks noChangeArrowheads="1"/>
            </p:cNvSpPr>
            <p:nvPr/>
          </p:nvSpPr>
          <p:spPr bwMode="auto">
            <a:xfrm>
              <a:off x="2596" y="516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92" name="Oval 1063"/>
            <p:cNvSpPr>
              <a:spLocks noChangeArrowheads="1"/>
            </p:cNvSpPr>
            <p:nvPr/>
          </p:nvSpPr>
          <p:spPr bwMode="auto">
            <a:xfrm>
              <a:off x="2578" y="516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93" name="Oval 1064"/>
            <p:cNvSpPr>
              <a:spLocks noChangeArrowheads="1"/>
            </p:cNvSpPr>
            <p:nvPr/>
          </p:nvSpPr>
          <p:spPr bwMode="auto">
            <a:xfrm>
              <a:off x="2615" y="512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94" name="Oval 1065"/>
            <p:cNvSpPr>
              <a:spLocks noChangeArrowheads="1"/>
            </p:cNvSpPr>
            <p:nvPr/>
          </p:nvSpPr>
          <p:spPr bwMode="auto">
            <a:xfrm>
              <a:off x="2489" y="50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95" name="Oval 1066"/>
            <p:cNvSpPr>
              <a:spLocks noChangeArrowheads="1"/>
            </p:cNvSpPr>
            <p:nvPr/>
          </p:nvSpPr>
          <p:spPr bwMode="auto">
            <a:xfrm>
              <a:off x="2567" y="509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96" name="Oval 1067"/>
            <p:cNvSpPr>
              <a:spLocks noChangeArrowheads="1"/>
            </p:cNvSpPr>
            <p:nvPr/>
          </p:nvSpPr>
          <p:spPr bwMode="auto">
            <a:xfrm>
              <a:off x="2578" y="512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97" name="Oval 1068"/>
            <p:cNvSpPr>
              <a:spLocks noChangeArrowheads="1"/>
            </p:cNvSpPr>
            <p:nvPr/>
          </p:nvSpPr>
          <p:spPr bwMode="auto">
            <a:xfrm>
              <a:off x="2567" y="50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98" name="Oval 1069"/>
            <p:cNvSpPr>
              <a:spLocks noChangeArrowheads="1"/>
            </p:cNvSpPr>
            <p:nvPr/>
          </p:nvSpPr>
          <p:spPr bwMode="auto">
            <a:xfrm>
              <a:off x="2417" y="496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599" name="Oval 1070"/>
            <p:cNvSpPr>
              <a:spLocks noChangeArrowheads="1"/>
            </p:cNvSpPr>
            <p:nvPr/>
          </p:nvSpPr>
          <p:spPr bwMode="auto">
            <a:xfrm>
              <a:off x="2567" y="50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00" name="Oval 1071"/>
            <p:cNvSpPr>
              <a:spLocks noChangeArrowheads="1"/>
            </p:cNvSpPr>
            <p:nvPr/>
          </p:nvSpPr>
          <p:spPr bwMode="auto">
            <a:xfrm>
              <a:off x="2602" y="519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01" name="Oval 1072"/>
            <p:cNvSpPr>
              <a:spLocks noChangeArrowheads="1"/>
            </p:cNvSpPr>
            <p:nvPr/>
          </p:nvSpPr>
          <p:spPr bwMode="auto">
            <a:xfrm>
              <a:off x="2602" y="51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02" name="Oval 1073"/>
            <p:cNvSpPr>
              <a:spLocks noChangeArrowheads="1"/>
            </p:cNvSpPr>
            <p:nvPr/>
          </p:nvSpPr>
          <p:spPr bwMode="auto">
            <a:xfrm>
              <a:off x="2619" y="508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03" name="Oval 1074"/>
            <p:cNvSpPr>
              <a:spLocks noChangeArrowheads="1"/>
            </p:cNvSpPr>
            <p:nvPr/>
          </p:nvSpPr>
          <p:spPr bwMode="auto">
            <a:xfrm>
              <a:off x="2602" y="51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04" name="Oval 1075"/>
            <p:cNvSpPr>
              <a:spLocks noChangeArrowheads="1"/>
            </p:cNvSpPr>
            <p:nvPr/>
          </p:nvSpPr>
          <p:spPr bwMode="auto">
            <a:xfrm>
              <a:off x="2603" y="50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05" name="Oval 1076"/>
            <p:cNvSpPr>
              <a:spLocks noChangeArrowheads="1"/>
            </p:cNvSpPr>
            <p:nvPr/>
          </p:nvSpPr>
          <p:spPr bwMode="auto">
            <a:xfrm>
              <a:off x="2604" y="519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06" name="Oval 1077"/>
            <p:cNvSpPr>
              <a:spLocks noChangeArrowheads="1"/>
            </p:cNvSpPr>
            <p:nvPr/>
          </p:nvSpPr>
          <p:spPr bwMode="auto">
            <a:xfrm>
              <a:off x="2604" y="514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07" name="Oval 1078"/>
            <p:cNvSpPr>
              <a:spLocks noChangeArrowheads="1"/>
            </p:cNvSpPr>
            <p:nvPr/>
          </p:nvSpPr>
          <p:spPr bwMode="auto">
            <a:xfrm>
              <a:off x="2621" y="51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08" name="Oval 1079"/>
            <p:cNvSpPr>
              <a:spLocks noChangeArrowheads="1"/>
            </p:cNvSpPr>
            <p:nvPr/>
          </p:nvSpPr>
          <p:spPr bwMode="auto">
            <a:xfrm>
              <a:off x="2685" y="51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09" name="Oval 1080"/>
            <p:cNvSpPr>
              <a:spLocks noChangeArrowheads="1"/>
            </p:cNvSpPr>
            <p:nvPr/>
          </p:nvSpPr>
          <p:spPr bwMode="auto">
            <a:xfrm>
              <a:off x="2667" y="51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10" name="Oval 1081"/>
            <p:cNvSpPr>
              <a:spLocks noChangeArrowheads="1"/>
            </p:cNvSpPr>
            <p:nvPr/>
          </p:nvSpPr>
          <p:spPr bwMode="auto">
            <a:xfrm>
              <a:off x="2656" y="50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11" name="Oval 1082"/>
            <p:cNvSpPr>
              <a:spLocks noChangeArrowheads="1"/>
            </p:cNvSpPr>
            <p:nvPr/>
          </p:nvSpPr>
          <p:spPr bwMode="auto">
            <a:xfrm>
              <a:off x="2656" y="502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12" name="Oval 1083"/>
            <p:cNvSpPr>
              <a:spLocks noChangeArrowheads="1"/>
            </p:cNvSpPr>
            <p:nvPr/>
          </p:nvSpPr>
          <p:spPr bwMode="auto">
            <a:xfrm>
              <a:off x="2656" y="51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13" name="Oval 1084"/>
            <p:cNvSpPr>
              <a:spLocks noChangeArrowheads="1"/>
            </p:cNvSpPr>
            <p:nvPr/>
          </p:nvSpPr>
          <p:spPr bwMode="auto">
            <a:xfrm>
              <a:off x="2667" y="51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14" name="Oval 1085"/>
            <p:cNvSpPr>
              <a:spLocks noChangeArrowheads="1"/>
            </p:cNvSpPr>
            <p:nvPr/>
          </p:nvSpPr>
          <p:spPr bwMode="auto">
            <a:xfrm>
              <a:off x="2656" y="51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15" name="Oval 1086"/>
            <p:cNvSpPr>
              <a:spLocks noChangeArrowheads="1"/>
            </p:cNvSpPr>
            <p:nvPr/>
          </p:nvSpPr>
          <p:spPr bwMode="auto">
            <a:xfrm>
              <a:off x="2656" y="50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16" name="Oval 1087"/>
            <p:cNvSpPr>
              <a:spLocks noChangeArrowheads="1"/>
            </p:cNvSpPr>
            <p:nvPr/>
          </p:nvSpPr>
          <p:spPr bwMode="auto">
            <a:xfrm>
              <a:off x="2656" y="50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17" name="Oval 1088"/>
            <p:cNvSpPr>
              <a:spLocks noChangeArrowheads="1"/>
            </p:cNvSpPr>
            <p:nvPr/>
          </p:nvSpPr>
          <p:spPr bwMode="auto">
            <a:xfrm>
              <a:off x="2691" y="520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18" name="Oval 1089"/>
            <p:cNvSpPr>
              <a:spLocks noChangeArrowheads="1"/>
            </p:cNvSpPr>
            <p:nvPr/>
          </p:nvSpPr>
          <p:spPr bwMode="auto">
            <a:xfrm>
              <a:off x="2691" y="512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19" name="Oval 1090"/>
            <p:cNvSpPr>
              <a:spLocks noChangeArrowheads="1"/>
            </p:cNvSpPr>
            <p:nvPr/>
          </p:nvSpPr>
          <p:spPr bwMode="auto">
            <a:xfrm>
              <a:off x="2708" y="51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20" name="Oval 1091"/>
            <p:cNvSpPr>
              <a:spLocks noChangeArrowheads="1"/>
            </p:cNvSpPr>
            <p:nvPr/>
          </p:nvSpPr>
          <p:spPr bwMode="auto">
            <a:xfrm>
              <a:off x="2691" y="51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21" name="Oval 1092"/>
            <p:cNvSpPr>
              <a:spLocks noChangeArrowheads="1"/>
            </p:cNvSpPr>
            <p:nvPr/>
          </p:nvSpPr>
          <p:spPr bwMode="auto">
            <a:xfrm>
              <a:off x="2692" y="50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22" name="Oval 1093"/>
            <p:cNvSpPr>
              <a:spLocks noChangeArrowheads="1"/>
            </p:cNvSpPr>
            <p:nvPr/>
          </p:nvSpPr>
          <p:spPr bwMode="auto">
            <a:xfrm>
              <a:off x="2693" y="520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23" name="Oval 1094"/>
            <p:cNvSpPr>
              <a:spLocks noChangeArrowheads="1"/>
            </p:cNvSpPr>
            <p:nvPr/>
          </p:nvSpPr>
          <p:spPr bwMode="auto">
            <a:xfrm>
              <a:off x="2693" y="51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24" name="Oval 1095"/>
            <p:cNvSpPr>
              <a:spLocks noChangeArrowheads="1"/>
            </p:cNvSpPr>
            <p:nvPr/>
          </p:nvSpPr>
          <p:spPr bwMode="auto">
            <a:xfrm>
              <a:off x="2710" y="51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25" name="Oval 1096"/>
            <p:cNvSpPr>
              <a:spLocks noChangeArrowheads="1"/>
            </p:cNvSpPr>
            <p:nvPr/>
          </p:nvSpPr>
          <p:spPr bwMode="auto">
            <a:xfrm>
              <a:off x="2758" y="51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26" name="Oval 1097"/>
            <p:cNvSpPr>
              <a:spLocks noChangeArrowheads="1"/>
            </p:cNvSpPr>
            <p:nvPr/>
          </p:nvSpPr>
          <p:spPr bwMode="auto">
            <a:xfrm>
              <a:off x="2740" y="51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27" name="Oval 1098"/>
            <p:cNvSpPr>
              <a:spLocks noChangeArrowheads="1"/>
            </p:cNvSpPr>
            <p:nvPr/>
          </p:nvSpPr>
          <p:spPr bwMode="auto">
            <a:xfrm>
              <a:off x="2729" y="50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28" name="Oval 1099"/>
            <p:cNvSpPr>
              <a:spLocks noChangeArrowheads="1"/>
            </p:cNvSpPr>
            <p:nvPr/>
          </p:nvSpPr>
          <p:spPr bwMode="auto">
            <a:xfrm>
              <a:off x="2729" y="502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29" name="Oval 1100"/>
            <p:cNvSpPr>
              <a:spLocks noChangeArrowheads="1"/>
            </p:cNvSpPr>
            <p:nvPr/>
          </p:nvSpPr>
          <p:spPr bwMode="auto">
            <a:xfrm>
              <a:off x="2729" y="51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30" name="Oval 1101"/>
            <p:cNvSpPr>
              <a:spLocks noChangeArrowheads="1"/>
            </p:cNvSpPr>
            <p:nvPr/>
          </p:nvSpPr>
          <p:spPr bwMode="auto">
            <a:xfrm>
              <a:off x="2740" y="51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31" name="Oval 1102"/>
            <p:cNvSpPr>
              <a:spLocks noChangeArrowheads="1"/>
            </p:cNvSpPr>
            <p:nvPr/>
          </p:nvSpPr>
          <p:spPr bwMode="auto">
            <a:xfrm>
              <a:off x="2729" y="51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32" name="Oval 1103"/>
            <p:cNvSpPr>
              <a:spLocks noChangeArrowheads="1"/>
            </p:cNvSpPr>
            <p:nvPr/>
          </p:nvSpPr>
          <p:spPr bwMode="auto">
            <a:xfrm>
              <a:off x="2729" y="50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33" name="Oval 1104"/>
            <p:cNvSpPr>
              <a:spLocks noChangeArrowheads="1"/>
            </p:cNvSpPr>
            <p:nvPr/>
          </p:nvSpPr>
          <p:spPr bwMode="auto">
            <a:xfrm>
              <a:off x="2729" y="50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34" name="Oval 1105"/>
            <p:cNvSpPr>
              <a:spLocks noChangeArrowheads="1"/>
            </p:cNvSpPr>
            <p:nvPr/>
          </p:nvSpPr>
          <p:spPr bwMode="auto">
            <a:xfrm>
              <a:off x="2764" y="520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35" name="Oval 1106"/>
            <p:cNvSpPr>
              <a:spLocks noChangeArrowheads="1"/>
            </p:cNvSpPr>
            <p:nvPr/>
          </p:nvSpPr>
          <p:spPr bwMode="auto">
            <a:xfrm>
              <a:off x="2764" y="512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36" name="Oval 1107"/>
            <p:cNvSpPr>
              <a:spLocks noChangeArrowheads="1"/>
            </p:cNvSpPr>
            <p:nvPr/>
          </p:nvSpPr>
          <p:spPr bwMode="auto">
            <a:xfrm>
              <a:off x="2781" y="51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37" name="Oval 1108"/>
            <p:cNvSpPr>
              <a:spLocks noChangeArrowheads="1"/>
            </p:cNvSpPr>
            <p:nvPr/>
          </p:nvSpPr>
          <p:spPr bwMode="auto">
            <a:xfrm>
              <a:off x="2764" y="51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38" name="Oval 1109"/>
            <p:cNvSpPr>
              <a:spLocks noChangeArrowheads="1"/>
            </p:cNvSpPr>
            <p:nvPr/>
          </p:nvSpPr>
          <p:spPr bwMode="auto">
            <a:xfrm>
              <a:off x="2765" y="50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39" name="Oval 1110"/>
            <p:cNvSpPr>
              <a:spLocks noChangeArrowheads="1"/>
            </p:cNvSpPr>
            <p:nvPr/>
          </p:nvSpPr>
          <p:spPr bwMode="auto">
            <a:xfrm>
              <a:off x="2766" y="520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40" name="Oval 1111"/>
            <p:cNvSpPr>
              <a:spLocks noChangeArrowheads="1"/>
            </p:cNvSpPr>
            <p:nvPr/>
          </p:nvSpPr>
          <p:spPr bwMode="auto">
            <a:xfrm>
              <a:off x="2766" y="51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41" name="Oval 1112"/>
            <p:cNvSpPr>
              <a:spLocks noChangeArrowheads="1"/>
            </p:cNvSpPr>
            <p:nvPr/>
          </p:nvSpPr>
          <p:spPr bwMode="auto">
            <a:xfrm>
              <a:off x="2783" y="51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42" name="Oval 1113"/>
            <p:cNvSpPr>
              <a:spLocks noChangeArrowheads="1"/>
            </p:cNvSpPr>
            <p:nvPr/>
          </p:nvSpPr>
          <p:spPr bwMode="auto">
            <a:xfrm>
              <a:off x="2256" y="49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43" name="Oval 1114"/>
            <p:cNvSpPr>
              <a:spLocks noChangeArrowheads="1"/>
            </p:cNvSpPr>
            <p:nvPr/>
          </p:nvSpPr>
          <p:spPr bwMode="auto">
            <a:xfrm>
              <a:off x="2767" y="462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44" name="Oval 1115"/>
            <p:cNvSpPr>
              <a:spLocks noChangeArrowheads="1"/>
            </p:cNvSpPr>
            <p:nvPr/>
          </p:nvSpPr>
          <p:spPr bwMode="auto">
            <a:xfrm>
              <a:off x="2628" y="44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45" name="Oval 1116"/>
            <p:cNvSpPr>
              <a:spLocks noChangeArrowheads="1"/>
            </p:cNvSpPr>
            <p:nvPr/>
          </p:nvSpPr>
          <p:spPr bwMode="auto">
            <a:xfrm>
              <a:off x="2302" y="50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46" name="Oval 1117"/>
            <p:cNvSpPr>
              <a:spLocks noChangeArrowheads="1"/>
            </p:cNvSpPr>
            <p:nvPr/>
          </p:nvSpPr>
          <p:spPr bwMode="auto">
            <a:xfrm>
              <a:off x="2284" y="50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47" name="Oval 1118"/>
            <p:cNvSpPr>
              <a:spLocks noChangeArrowheads="1"/>
            </p:cNvSpPr>
            <p:nvPr/>
          </p:nvSpPr>
          <p:spPr bwMode="auto">
            <a:xfrm>
              <a:off x="2273" y="49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48" name="Oval 1119"/>
            <p:cNvSpPr>
              <a:spLocks noChangeArrowheads="1"/>
            </p:cNvSpPr>
            <p:nvPr/>
          </p:nvSpPr>
          <p:spPr bwMode="auto">
            <a:xfrm>
              <a:off x="2273" y="490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49" name="Oval 1120"/>
            <p:cNvSpPr>
              <a:spLocks noChangeArrowheads="1"/>
            </p:cNvSpPr>
            <p:nvPr/>
          </p:nvSpPr>
          <p:spPr bwMode="auto">
            <a:xfrm>
              <a:off x="2273" y="49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50" name="Oval 1121"/>
            <p:cNvSpPr>
              <a:spLocks noChangeArrowheads="1"/>
            </p:cNvSpPr>
            <p:nvPr/>
          </p:nvSpPr>
          <p:spPr bwMode="auto">
            <a:xfrm>
              <a:off x="2284" y="50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51" name="Oval 1122"/>
            <p:cNvSpPr>
              <a:spLocks noChangeArrowheads="1"/>
            </p:cNvSpPr>
            <p:nvPr/>
          </p:nvSpPr>
          <p:spPr bwMode="auto">
            <a:xfrm>
              <a:off x="2273" y="49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52" name="Oval 1123"/>
            <p:cNvSpPr>
              <a:spLocks noChangeArrowheads="1"/>
            </p:cNvSpPr>
            <p:nvPr/>
          </p:nvSpPr>
          <p:spPr bwMode="auto">
            <a:xfrm>
              <a:off x="2273" y="49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53" name="Oval 1124"/>
            <p:cNvSpPr>
              <a:spLocks noChangeArrowheads="1"/>
            </p:cNvSpPr>
            <p:nvPr/>
          </p:nvSpPr>
          <p:spPr bwMode="auto">
            <a:xfrm>
              <a:off x="2273" y="49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54" name="Oval 1125"/>
            <p:cNvSpPr>
              <a:spLocks noChangeArrowheads="1"/>
            </p:cNvSpPr>
            <p:nvPr/>
          </p:nvSpPr>
          <p:spPr bwMode="auto">
            <a:xfrm>
              <a:off x="2308" y="508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55" name="Oval 1126"/>
            <p:cNvSpPr>
              <a:spLocks noChangeArrowheads="1"/>
            </p:cNvSpPr>
            <p:nvPr/>
          </p:nvSpPr>
          <p:spPr bwMode="auto">
            <a:xfrm>
              <a:off x="2308" y="500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56" name="Oval 1127"/>
            <p:cNvSpPr>
              <a:spLocks noChangeArrowheads="1"/>
            </p:cNvSpPr>
            <p:nvPr/>
          </p:nvSpPr>
          <p:spPr bwMode="auto">
            <a:xfrm>
              <a:off x="2325" y="49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57" name="Oval 1128"/>
            <p:cNvSpPr>
              <a:spLocks noChangeArrowheads="1"/>
            </p:cNvSpPr>
            <p:nvPr/>
          </p:nvSpPr>
          <p:spPr bwMode="auto">
            <a:xfrm>
              <a:off x="2308" y="50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58" name="Oval 1129"/>
            <p:cNvSpPr>
              <a:spLocks noChangeArrowheads="1"/>
            </p:cNvSpPr>
            <p:nvPr/>
          </p:nvSpPr>
          <p:spPr bwMode="auto">
            <a:xfrm>
              <a:off x="2309" y="49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59" name="Oval 1130"/>
            <p:cNvSpPr>
              <a:spLocks noChangeArrowheads="1"/>
            </p:cNvSpPr>
            <p:nvPr/>
          </p:nvSpPr>
          <p:spPr bwMode="auto">
            <a:xfrm>
              <a:off x="2310" y="508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60" name="Oval 1131"/>
            <p:cNvSpPr>
              <a:spLocks noChangeArrowheads="1"/>
            </p:cNvSpPr>
            <p:nvPr/>
          </p:nvSpPr>
          <p:spPr bwMode="auto">
            <a:xfrm>
              <a:off x="2310" y="503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61" name="Oval 1132"/>
            <p:cNvSpPr>
              <a:spLocks noChangeArrowheads="1"/>
            </p:cNvSpPr>
            <p:nvPr/>
          </p:nvSpPr>
          <p:spPr bwMode="auto">
            <a:xfrm>
              <a:off x="2327" y="50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62" name="Oval 1133"/>
            <p:cNvSpPr>
              <a:spLocks noChangeArrowheads="1"/>
            </p:cNvSpPr>
            <p:nvPr/>
          </p:nvSpPr>
          <p:spPr bwMode="auto">
            <a:xfrm>
              <a:off x="2391" y="50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63" name="Oval 1134"/>
            <p:cNvSpPr>
              <a:spLocks noChangeArrowheads="1"/>
            </p:cNvSpPr>
            <p:nvPr/>
          </p:nvSpPr>
          <p:spPr bwMode="auto">
            <a:xfrm>
              <a:off x="2373" y="50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64" name="Oval 1135"/>
            <p:cNvSpPr>
              <a:spLocks noChangeArrowheads="1"/>
            </p:cNvSpPr>
            <p:nvPr/>
          </p:nvSpPr>
          <p:spPr bwMode="auto">
            <a:xfrm>
              <a:off x="2362" y="49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65" name="Oval 1136"/>
            <p:cNvSpPr>
              <a:spLocks noChangeArrowheads="1"/>
            </p:cNvSpPr>
            <p:nvPr/>
          </p:nvSpPr>
          <p:spPr bwMode="auto">
            <a:xfrm>
              <a:off x="2362" y="492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66" name="Oval 1137"/>
            <p:cNvSpPr>
              <a:spLocks noChangeArrowheads="1"/>
            </p:cNvSpPr>
            <p:nvPr/>
          </p:nvSpPr>
          <p:spPr bwMode="auto">
            <a:xfrm>
              <a:off x="2362" y="49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67" name="Oval 1138"/>
            <p:cNvSpPr>
              <a:spLocks noChangeArrowheads="1"/>
            </p:cNvSpPr>
            <p:nvPr/>
          </p:nvSpPr>
          <p:spPr bwMode="auto">
            <a:xfrm>
              <a:off x="2373" y="50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68" name="Oval 1139"/>
            <p:cNvSpPr>
              <a:spLocks noChangeArrowheads="1"/>
            </p:cNvSpPr>
            <p:nvPr/>
          </p:nvSpPr>
          <p:spPr bwMode="auto">
            <a:xfrm>
              <a:off x="2362" y="50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69" name="Oval 1140"/>
            <p:cNvSpPr>
              <a:spLocks noChangeArrowheads="1"/>
            </p:cNvSpPr>
            <p:nvPr/>
          </p:nvSpPr>
          <p:spPr bwMode="auto">
            <a:xfrm>
              <a:off x="2362" y="49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70" name="Oval 1141"/>
            <p:cNvSpPr>
              <a:spLocks noChangeArrowheads="1"/>
            </p:cNvSpPr>
            <p:nvPr/>
          </p:nvSpPr>
          <p:spPr bwMode="auto">
            <a:xfrm>
              <a:off x="2362" y="49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71" name="Oval 1142"/>
            <p:cNvSpPr>
              <a:spLocks noChangeArrowheads="1"/>
            </p:cNvSpPr>
            <p:nvPr/>
          </p:nvSpPr>
          <p:spPr bwMode="auto">
            <a:xfrm>
              <a:off x="2397" y="50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72" name="Oval 1143"/>
            <p:cNvSpPr>
              <a:spLocks noChangeArrowheads="1"/>
            </p:cNvSpPr>
            <p:nvPr/>
          </p:nvSpPr>
          <p:spPr bwMode="auto">
            <a:xfrm>
              <a:off x="2397" y="501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73" name="Oval 1144"/>
            <p:cNvSpPr>
              <a:spLocks noChangeArrowheads="1"/>
            </p:cNvSpPr>
            <p:nvPr/>
          </p:nvSpPr>
          <p:spPr bwMode="auto">
            <a:xfrm>
              <a:off x="2414" y="49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74" name="Oval 1145"/>
            <p:cNvSpPr>
              <a:spLocks noChangeArrowheads="1"/>
            </p:cNvSpPr>
            <p:nvPr/>
          </p:nvSpPr>
          <p:spPr bwMode="auto">
            <a:xfrm>
              <a:off x="2397" y="50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75" name="Oval 1146"/>
            <p:cNvSpPr>
              <a:spLocks noChangeArrowheads="1"/>
            </p:cNvSpPr>
            <p:nvPr/>
          </p:nvSpPr>
          <p:spPr bwMode="auto">
            <a:xfrm>
              <a:off x="2398" y="49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76" name="Oval 1147"/>
            <p:cNvSpPr>
              <a:spLocks noChangeArrowheads="1"/>
            </p:cNvSpPr>
            <p:nvPr/>
          </p:nvSpPr>
          <p:spPr bwMode="auto">
            <a:xfrm>
              <a:off x="2399" y="50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77" name="Oval 1148"/>
            <p:cNvSpPr>
              <a:spLocks noChangeArrowheads="1"/>
            </p:cNvSpPr>
            <p:nvPr/>
          </p:nvSpPr>
          <p:spPr bwMode="auto">
            <a:xfrm>
              <a:off x="2399" y="50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78" name="Oval 1149"/>
            <p:cNvSpPr>
              <a:spLocks noChangeArrowheads="1"/>
            </p:cNvSpPr>
            <p:nvPr/>
          </p:nvSpPr>
          <p:spPr bwMode="auto">
            <a:xfrm>
              <a:off x="2416" y="50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79" name="Oval 1150"/>
            <p:cNvSpPr>
              <a:spLocks noChangeArrowheads="1"/>
            </p:cNvSpPr>
            <p:nvPr/>
          </p:nvSpPr>
          <p:spPr bwMode="auto">
            <a:xfrm>
              <a:off x="2464" y="50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80" name="Oval 1151"/>
            <p:cNvSpPr>
              <a:spLocks noChangeArrowheads="1"/>
            </p:cNvSpPr>
            <p:nvPr/>
          </p:nvSpPr>
          <p:spPr bwMode="auto">
            <a:xfrm>
              <a:off x="2446" y="50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81" name="Oval 1152"/>
            <p:cNvSpPr>
              <a:spLocks noChangeArrowheads="1"/>
            </p:cNvSpPr>
            <p:nvPr/>
          </p:nvSpPr>
          <p:spPr bwMode="auto">
            <a:xfrm>
              <a:off x="2455" y="498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82" name="Oval 1153"/>
            <p:cNvSpPr>
              <a:spLocks noChangeArrowheads="1"/>
            </p:cNvSpPr>
            <p:nvPr/>
          </p:nvSpPr>
          <p:spPr bwMode="auto">
            <a:xfrm>
              <a:off x="2400" y="49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83" name="Oval 1154"/>
            <p:cNvSpPr>
              <a:spLocks noChangeArrowheads="1"/>
            </p:cNvSpPr>
            <p:nvPr/>
          </p:nvSpPr>
          <p:spPr bwMode="auto">
            <a:xfrm>
              <a:off x="2435" y="49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84" name="Oval 1155"/>
            <p:cNvSpPr>
              <a:spLocks noChangeArrowheads="1"/>
            </p:cNvSpPr>
            <p:nvPr/>
          </p:nvSpPr>
          <p:spPr bwMode="auto">
            <a:xfrm>
              <a:off x="2446" y="50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85" name="Oval 1156"/>
            <p:cNvSpPr>
              <a:spLocks noChangeArrowheads="1"/>
            </p:cNvSpPr>
            <p:nvPr/>
          </p:nvSpPr>
          <p:spPr bwMode="auto">
            <a:xfrm>
              <a:off x="2435" y="50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86" name="Oval 1157"/>
            <p:cNvSpPr>
              <a:spLocks noChangeArrowheads="1"/>
            </p:cNvSpPr>
            <p:nvPr/>
          </p:nvSpPr>
          <p:spPr bwMode="auto">
            <a:xfrm>
              <a:off x="2329" y="49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87" name="Oval 1158"/>
            <p:cNvSpPr>
              <a:spLocks noChangeArrowheads="1"/>
            </p:cNvSpPr>
            <p:nvPr/>
          </p:nvSpPr>
          <p:spPr bwMode="auto">
            <a:xfrm>
              <a:off x="2603" y="51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88" name="Oval 1159"/>
            <p:cNvSpPr>
              <a:spLocks noChangeArrowheads="1"/>
            </p:cNvSpPr>
            <p:nvPr/>
          </p:nvSpPr>
          <p:spPr bwMode="auto">
            <a:xfrm>
              <a:off x="2470" y="50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89" name="Oval 1160"/>
            <p:cNvSpPr>
              <a:spLocks noChangeArrowheads="1"/>
            </p:cNvSpPr>
            <p:nvPr/>
          </p:nvSpPr>
          <p:spPr bwMode="auto">
            <a:xfrm>
              <a:off x="2470" y="501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90" name="Oval 1161"/>
            <p:cNvSpPr>
              <a:spLocks noChangeArrowheads="1"/>
            </p:cNvSpPr>
            <p:nvPr/>
          </p:nvSpPr>
          <p:spPr bwMode="auto">
            <a:xfrm>
              <a:off x="2487" y="49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91" name="Oval 1162"/>
            <p:cNvSpPr>
              <a:spLocks noChangeArrowheads="1"/>
            </p:cNvSpPr>
            <p:nvPr/>
          </p:nvSpPr>
          <p:spPr bwMode="auto">
            <a:xfrm>
              <a:off x="2470" y="50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92" name="Oval 1163"/>
            <p:cNvSpPr>
              <a:spLocks noChangeArrowheads="1"/>
            </p:cNvSpPr>
            <p:nvPr/>
          </p:nvSpPr>
          <p:spPr bwMode="auto">
            <a:xfrm>
              <a:off x="2523" y="50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93" name="Oval 1164"/>
            <p:cNvSpPr>
              <a:spLocks noChangeArrowheads="1"/>
            </p:cNvSpPr>
            <p:nvPr/>
          </p:nvSpPr>
          <p:spPr bwMode="auto">
            <a:xfrm>
              <a:off x="2472" y="50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94" name="Oval 1165"/>
            <p:cNvSpPr>
              <a:spLocks noChangeArrowheads="1"/>
            </p:cNvSpPr>
            <p:nvPr/>
          </p:nvSpPr>
          <p:spPr bwMode="auto">
            <a:xfrm>
              <a:off x="2472" y="50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95" name="Oval 1166"/>
            <p:cNvSpPr>
              <a:spLocks noChangeArrowheads="1"/>
            </p:cNvSpPr>
            <p:nvPr/>
          </p:nvSpPr>
          <p:spPr bwMode="auto">
            <a:xfrm>
              <a:off x="2489" y="50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96" name="Oval 1167"/>
            <p:cNvSpPr>
              <a:spLocks noChangeArrowheads="1"/>
            </p:cNvSpPr>
            <p:nvPr/>
          </p:nvSpPr>
          <p:spPr bwMode="auto">
            <a:xfrm>
              <a:off x="2418" y="523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97" name="Oval 1168"/>
            <p:cNvSpPr>
              <a:spLocks noChangeArrowheads="1"/>
            </p:cNvSpPr>
            <p:nvPr/>
          </p:nvSpPr>
          <p:spPr bwMode="auto">
            <a:xfrm>
              <a:off x="2656" y="51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98" name="Oval 1169"/>
            <p:cNvSpPr>
              <a:spLocks noChangeArrowheads="1"/>
            </p:cNvSpPr>
            <p:nvPr/>
          </p:nvSpPr>
          <p:spPr bwMode="auto">
            <a:xfrm>
              <a:off x="2658" y="51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699" name="Oval 1170"/>
            <p:cNvSpPr>
              <a:spLocks noChangeArrowheads="1"/>
            </p:cNvSpPr>
            <p:nvPr/>
          </p:nvSpPr>
          <p:spPr bwMode="auto">
            <a:xfrm>
              <a:off x="2482" y="53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00" name="Oval 1171"/>
            <p:cNvSpPr>
              <a:spLocks noChangeArrowheads="1"/>
            </p:cNvSpPr>
            <p:nvPr/>
          </p:nvSpPr>
          <p:spPr bwMode="auto">
            <a:xfrm>
              <a:off x="2464" y="532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01" name="Oval 1172"/>
            <p:cNvSpPr>
              <a:spLocks noChangeArrowheads="1"/>
            </p:cNvSpPr>
            <p:nvPr/>
          </p:nvSpPr>
          <p:spPr bwMode="auto">
            <a:xfrm>
              <a:off x="2453" y="51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02" name="Oval 1173"/>
            <p:cNvSpPr>
              <a:spLocks noChangeArrowheads="1"/>
            </p:cNvSpPr>
            <p:nvPr/>
          </p:nvSpPr>
          <p:spPr bwMode="auto">
            <a:xfrm>
              <a:off x="2453" y="51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03" name="Oval 1174"/>
            <p:cNvSpPr>
              <a:spLocks noChangeArrowheads="1"/>
            </p:cNvSpPr>
            <p:nvPr/>
          </p:nvSpPr>
          <p:spPr bwMode="auto">
            <a:xfrm>
              <a:off x="2453" y="52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04" name="Oval 1175"/>
            <p:cNvSpPr>
              <a:spLocks noChangeArrowheads="1"/>
            </p:cNvSpPr>
            <p:nvPr/>
          </p:nvSpPr>
          <p:spPr bwMode="auto">
            <a:xfrm>
              <a:off x="2464" y="528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05" name="Oval 1176"/>
            <p:cNvSpPr>
              <a:spLocks noChangeArrowheads="1"/>
            </p:cNvSpPr>
            <p:nvPr/>
          </p:nvSpPr>
          <p:spPr bwMode="auto">
            <a:xfrm>
              <a:off x="2453" y="52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06" name="Oval 1177"/>
            <p:cNvSpPr>
              <a:spLocks noChangeArrowheads="1"/>
            </p:cNvSpPr>
            <p:nvPr/>
          </p:nvSpPr>
          <p:spPr bwMode="auto">
            <a:xfrm>
              <a:off x="2453" y="51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07" name="Oval 1178"/>
            <p:cNvSpPr>
              <a:spLocks noChangeArrowheads="1"/>
            </p:cNvSpPr>
            <p:nvPr/>
          </p:nvSpPr>
          <p:spPr bwMode="auto">
            <a:xfrm>
              <a:off x="2453" y="52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08" name="Oval 1179"/>
            <p:cNvSpPr>
              <a:spLocks noChangeArrowheads="1"/>
            </p:cNvSpPr>
            <p:nvPr/>
          </p:nvSpPr>
          <p:spPr bwMode="auto">
            <a:xfrm>
              <a:off x="2488" y="53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09" name="Oval 1180"/>
            <p:cNvSpPr>
              <a:spLocks noChangeArrowheads="1"/>
            </p:cNvSpPr>
            <p:nvPr/>
          </p:nvSpPr>
          <p:spPr bwMode="auto">
            <a:xfrm>
              <a:off x="2488" y="527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10" name="Oval 1181"/>
            <p:cNvSpPr>
              <a:spLocks noChangeArrowheads="1"/>
            </p:cNvSpPr>
            <p:nvPr/>
          </p:nvSpPr>
          <p:spPr bwMode="auto">
            <a:xfrm>
              <a:off x="2505" y="525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11" name="Oval 1182"/>
            <p:cNvSpPr>
              <a:spLocks noChangeArrowheads="1"/>
            </p:cNvSpPr>
            <p:nvPr/>
          </p:nvSpPr>
          <p:spPr bwMode="auto">
            <a:xfrm>
              <a:off x="2488" y="53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12" name="Oval 1183"/>
            <p:cNvSpPr>
              <a:spLocks noChangeArrowheads="1"/>
            </p:cNvSpPr>
            <p:nvPr/>
          </p:nvSpPr>
          <p:spPr bwMode="auto">
            <a:xfrm>
              <a:off x="2489" y="52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13" name="Oval 1184"/>
            <p:cNvSpPr>
              <a:spLocks noChangeArrowheads="1"/>
            </p:cNvSpPr>
            <p:nvPr/>
          </p:nvSpPr>
          <p:spPr bwMode="auto">
            <a:xfrm>
              <a:off x="2490" y="53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14" name="Oval 1185"/>
            <p:cNvSpPr>
              <a:spLocks noChangeArrowheads="1"/>
            </p:cNvSpPr>
            <p:nvPr/>
          </p:nvSpPr>
          <p:spPr bwMode="auto">
            <a:xfrm>
              <a:off x="2490" y="530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15" name="Oval 1186"/>
            <p:cNvSpPr>
              <a:spLocks noChangeArrowheads="1"/>
            </p:cNvSpPr>
            <p:nvPr/>
          </p:nvSpPr>
          <p:spPr bwMode="auto">
            <a:xfrm>
              <a:off x="2507" y="52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16" name="Oval 1187"/>
            <p:cNvSpPr>
              <a:spLocks noChangeArrowheads="1"/>
            </p:cNvSpPr>
            <p:nvPr/>
          </p:nvSpPr>
          <p:spPr bwMode="auto">
            <a:xfrm>
              <a:off x="2571" y="53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17" name="Oval 1188"/>
            <p:cNvSpPr>
              <a:spLocks noChangeArrowheads="1"/>
            </p:cNvSpPr>
            <p:nvPr/>
          </p:nvSpPr>
          <p:spPr bwMode="auto">
            <a:xfrm>
              <a:off x="2553" y="533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18" name="Oval 1189"/>
            <p:cNvSpPr>
              <a:spLocks noChangeArrowheads="1"/>
            </p:cNvSpPr>
            <p:nvPr/>
          </p:nvSpPr>
          <p:spPr bwMode="auto">
            <a:xfrm>
              <a:off x="2542" y="51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19" name="Oval 1190"/>
            <p:cNvSpPr>
              <a:spLocks noChangeArrowheads="1"/>
            </p:cNvSpPr>
            <p:nvPr/>
          </p:nvSpPr>
          <p:spPr bwMode="auto">
            <a:xfrm>
              <a:off x="2542" y="51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20" name="Oval 1191"/>
            <p:cNvSpPr>
              <a:spLocks noChangeArrowheads="1"/>
            </p:cNvSpPr>
            <p:nvPr/>
          </p:nvSpPr>
          <p:spPr bwMode="auto">
            <a:xfrm>
              <a:off x="2542" y="526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21" name="Oval 1192"/>
            <p:cNvSpPr>
              <a:spLocks noChangeArrowheads="1"/>
            </p:cNvSpPr>
            <p:nvPr/>
          </p:nvSpPr>
          <p:spPr bwMode="auto">
            <a:xfrm>
              <a:off x="2553" y="53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22" name="Oval 1193"/>
            <p:cNvSpPr>
              <a:spLocks noChangeArrowheads="1"/>
            </p:cNvSpPr>
            <p:nvPr/>
          </p:nvSpPr>
          <p:spPr bwMode="auto">
            <a:xfrm>
              <a:off x="2542" y="52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23" name="Oval 1194"/>
            <p:cNvSpPr>
              <a:spLocks noChangeArrowheads="1"/>
            </p:cNvSpPr>
            <p:nvPr/>
          </p:nvSpPr>
          <p:spPr bwMode="auto">
            <a:xfrm>
              <a:off x="2542" y="51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24" name="Oval 1195"/>
            <p:cNvSpPr>
              <a:spLocks noChangeArrowheads="1"/>
            </p:cNvSpPr>
            <p:nvPr/>
          </p:nvSpPr>
          <p:spPr bwMode="auto">
            <a:xfrm>
              <a:off x="2542" y="522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25" name="Oval 1196"/>
            <p:cNvSpPr>
              <a:spLocks noChangeArrowheads="1"/>
            </p:cNvSpPr>
            <p:nvPr/>
          </p:nvSpPr>
          <p:spPr bwMode="auto">
            <a:xfrm>
              <a:off x="2671" y="52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26" name="Oval 1197"/>
            <p:cNvSpPr>
              <a:spLocks noChangeArrowheads="1"/>
            </p:cNvSpPr>
            <p:nvPr/>
          </p:nvSpPr>
          <p:spPr bwMode="auto">
            <a:xfrm>
              <a:off x="2577" y="52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27" name="Oval 1198"/>
            <p:cNvSpPr>
              <a:spLocks noChangeArrowheads="1"/>
            </p:cNvSpPr>
            <p:nvPr/>
          </p:nvSpPr>
          <p:spPr bwMode="auto">
            <a:xfrm>
              <a:off x="2594" y="52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28" name="Oval 1199"/>
            <p:cNvSpPr>
              <a:spLocks noChangeArrowheads="1"/>
            </p:cNvSpPr>
            <p:nvPr/>
          </p:nvSpPr>
          <p:spPr bwMode="auto">
            <a:xfrm>
              <a:off x="2671" y="522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29" name="Oval 1200"/>
            <p:cNvSpPr>
              <a:spLocks noChangeArrowheads="1"/>
            </p:cNvSpPr>
            <p:nvPr/>
          </p:nvSpPr>
          <p:spPr bwMode="auto">
            <a:xfrm>
              <a:off x="2578" y="523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30" name="Oval 1201"/>
            <p:cNvSpPr>
              <a:spLocks noChangeArrowheads="1"/>
            </p:cNvSpPr>
            <p:nvPr/>
          </p:nvSpPr>
          <p:spPr bwMode="auto">
            <a:xfrm>
              <a:off x="2673" y="52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31" name="Oval 1202"/>
            <p:cNvSpPr>
              <a:spLocks noChangeArrowheads="1"/>
            </p:cNvSpPr>
            <p:nvPr/>
          </p:nvSpPr>
          <p:spPr bwMode="auto">
            <a:xfrm>
              <a:off x="2673" y="52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32" name="Oval 1203"/>
            <p:cNvSpPr>
              <a:spLocks noChangeArrowheads="1"/>
            </p:cNvSpPr>
            <p:nvPr/>
          </p:nvSpPr>
          <p:spPr bwMode="auto">
            <a:xfrm>
              <a:off x="2596" y="52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33" name="Oval 1204"/>
            <p:cNvSpPr>
              <a:spLocks noChangeArrowheads="1"/>
            </p:cNvSpPr>
            <p:nvPr/>
          </p:nvSpPr>
          <p:spPr bwMode="auto">
            <a:xfrm>
              <a:off x="2738" y="52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34" name="Oval 1205"/>
            <p:cNvSpPr>
              <a:spLocks noChangeArrowheads="1"/>
            </p:cNvSpPr>
            <p:nvPr/>
          </p:nvSpPr>
          <p:spPr bwMode="auto">
            <a:xfrm>
              <a:off x="2720" y="523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35" name="Oval 1206"/>
            <p:cNvSpPr>
              <a:spLocks noChangeArrowheads="1"/>
            </p:cNvSpPr>
            <p:nvPr/>
          </p:nvSpPr>
          <p:spPr bwMode="auto">
            <a:xfrm>
              <a:off x="2615" y="51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36" name="Oval 1207"/>
            <p:cNvSpPr>
              <a:spLocks noChangeArrowheads="1"/>
            </p:cNvSpPr>
            <p:nvPr/>
          </p:nvSpPr>
          <p:spPr bwMode="auto">
            <a:xfrm>
              <a:off x="2615" y="51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37" name="Oval 1208"/>
            <p:cNvSpPr>
              <a:spLocks noChangeArrowheads="1"/>
            </p:cNvSpPr>
            <p:nvPr/>
          </p:nvSpPr>
          <p:spPr bwMode="auto">
            <a:xfrm>
              <a:off x="2615" y="526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38" name="Oval 1209"/>
            <p:cNvSpPr>
              <a:spLocks noChangeArrowheads="1"/>
            </p:cNvSpPr>
            <p:nvPr/>
          </p:nvSpPr>
          <p:spPr bwMode="auto">
            <a:xfrm>
              <a:off x="2720" y="51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39" name="Oval 1210"/>
            <p:cNvSpPr>
              <a:spLocks noChangeArrowheads="1"/>
            </p:cNvSpPr>
            <p:nvPr/>
          </p:nvSpPr>
          <p:spPr bwMode="auto">
            <a:xfrm>
              <a:off x="2615" y="52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40" name="Oval 1211"/>
            <p:cNvSpPr>
              <a:spLocks noChangeArrowheads="1"/>
            </p:cNvSpPr>
            <p:nvPr/>
          </p:nvSpPr>
          <p:spPr bwMode="auto">
            <a:xfrm>
              <a:off x="2615" y="51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41" name="Oval 1212"/>
            <p:cNvSpPr>
              <a:spLocks noChangeArrowheads="1"/>
            </p:cNvSpPr>
            <p:nvPr/>
          </p:nvSpPr>
          <p:spPr bwMode="auto">
            <a:xfrm>
              <a:off x="2615" y="522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42" name="Oval 1213"/>
            <p:cNvSpPr>
              <a:spLocks noChangeArrowheads="1"/>
            </p:cNvSpPr>
            <p:nvPr/>
          </p:nvSpPr>
          <p:spPr bwMode="auto">
            <a:xfrm>
              <a:off x="2744" y="52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43" name="Oval 1214"/>
            <p:cNvSpPr>
              <a:spLocks noChangeArrowheads="1"/>
            </p:cNvSpPr>
            <p:nvPr/>
          </p:nvSpPr>
          <p:spPr bwMode="auto">
            <a:xfrm>
              <a:off x="2650" y="52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44" name="Oval 1215"/>
            <p:cNvSpPr>
              <a:spLocks noChangeArrowheads="1"/>
            </p:cNvSpPr>
            <p:nvPr/>
          </p:nvSpPr>
          <p:spPr bwMode="auto">
            <a:xfrm>
              <a:off x="2667" y="52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45" name="Oval 1216"/>
            <p:cNvSpPr>
              <a:spLocks noChangeArrowheads="1"/>
            </p:cNvSpPr>
            <p:nvPr/>
          </p:nvSpPr>
          <p:spPr bwMode="auto">
            <a:xfrm>
              <a:off x="2744" y="522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46" name="Oval 1217"/>
            <p:cNvSpPr>
              <a:spLocks noChangeArrowheads="1"/>
            </p:cNvSpPr>
            <p:nvPr/>
          </p:nvSpPr>
          <p:spPr bwMode="auto">
            <a:xfrm>
              <a:off x="2651" y="523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47" name="Oval 1218"/>
            <p:cNvSpPr>
              <a:spLocks noChangeArrowheads="1"/>
            </p:cNvSpPr>
            <p:nvPr/>
          </p:nvSpPr>
          <p:spPr bwMode="auto">
            <a:xfrm>
              <a:off x="2746" y="52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48" name="Oval 1219"/>
            <p:cNvSpPr>
              <a:spLocks noChangeArrowheads="1"/>
            </p:cNvSpPr>
            <p:nvPr/>
          </p:nvSpPr>
          <p:spPr bwMode="auto">
            <a:xfrm>
              <a:off x="2746" y="52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49" name="Oval 1220"/>
            <p:cNvSpPr>
              <a:spLocks noChangeArrowheads="1"/>
            </p:cNvSpPr>
            <p:nvPr/>
          </p:nvSpPr>
          <p:spPr bwMode="auto">
            <a:xfrm>
              <a:off x="2669" y="52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50" name="Oval 1221"/>
            <p:cNvSpPr>
              <a:spLocks noChangeArrowheads="1"/>
            </p:cNvSpPr>
            <p:nvPr/>
          </p:nvSpPr>
          <p:spPr bwMode="auto">
            <a:xfrm>
              <a:off x="2243" y="488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51" name="Oval 1222"/>
            <p:cNvSpPr>
              <a:spLocks noChangeArrowheads="1"/>
            </p:cNvSpPr>
            <p:nvPr/>
          </p:nvSpPr>
          <p:spPr bwMode="auto">
            <a:xfrm>
              <a:off x="2578" y="44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52" name="Oval 1223"/>
            <p:cNvSpPr>
              <a:spLocks noChangeArrowheads="1"/>
            </p:cNvSpPr>
            <p:nvPr/>
          </p:nvSpPr>
          <p:spPr bwMode="auto">
            <a:xfrm>
              <a:off x="2624" y="43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53" name="Oval 1224"/>
            <p:cNvSpPr>
              <a:spLocks noChangeArrowheads="1"/>
            </p:cNvSpPr>
            <p:nvPr/>
          </p:nvSpPr>
          <p:spPr bwMode="auto">
            <a:xfrm>
              <a:off x="2284" y="49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54" name="Oval 1225"/>
            <p:cNvSpPr>
              <a:spLocks noChangeArrowheads="1"/>
            </p:cNvSpPr>
            <p:nvPr/>
          </p:nvSpPr>
          <p:spPr bwMode="auto">
            <a:xfrm>
              <a:off x="2266" y="49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55" name="Oval 1226"/>
            <p:cNvSpPr>
              <a:spLocks noChangeArrowheads="1"/>
            </p:cNvSpPr>
            <p:nvPr/>
          </p:nvSpPr>
          <p:spPr bwMode="auto">
            <a:xfrm>
              <a:off x="2255" y="47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56" name="Oval 1227"/>
            <p:cNvSpPr>
              <a:spLocks noChangeArrowheads="1"/>
            </p:cNvSpPr>
            <p:nvPr/>
          </p:nvSpPr>
          <p:spPr bwMode="auto">
            <a:xfrm>
              <a:off x="2255" y="477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57" name="Oval 1228"/>
            <p:cNvSpPr>
              <a:spLocks noChangeArrowheads="1"/>
            </p:cNvSpPr>
            <p:nvPr/>
          </p:nvSpPr>
          <p:spPr bwMode="auto">
            <a:xfrm>
              <a:off x="2255" y="48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58" name="Oval 1229"/>
            <p:cNvSpPr>
              <a:spLocks noChangeArrowheads="1"/>
            </p:cNvSpPr>
            <p:nvPr/>
          </p:nvSpPr>
          <p:spPr bwMode="auto">
            <a:xfrm>
              <a:off x="2266" y="48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59" name="Oval 1230"/>
            <p:cNvSpPr>
              <a:spLocks noChangeArrowheads="1"/>
            </p:cNvSpPr>
            <p:nvPr/>
          </p:nvSpPr>
          <p:spPr bwMode="auto">
            <a:xfrm>
              <a:off x="2255" y="48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60" name="Oval 1231"/>
            <p:cNvSpPr>
              <a:spLocks noChangeArrowheads="1"/>
            </p:cNvSpPr>
            <p:nvPr/>
          </p:nvSpPr>
          <p:spPr bwMode="auto">
            <a:xfrm>
              <a:off x="2255" y="47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61" name="Oval 1232"/>
            <p:cNvSpPr>
              <a:spLocks noChangeArrowheads="1"/>
            </p:cNvSpPr>
            <p:nvPr/>
          </p:nvSpPr>
          <p:spPr bwMode="auto">
            <a:xfrm>
              <a:off x="2255" y="48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62" name="Oval 1233"/>
            <p:cNvSpPr>
              <a:spLocks noChangeArrowheads="1"/>
            </p:cNvSpPr>
            <p:nvPr/>
          </p:nvSpPr>
          <p:spPr bwMode="auto">
            <a:xfrm>
              <a:off x="2290" y="49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63" name="Oval 1234"/>
            <p:cNvSpPr>
              <a:spLocks noChangeArrowheads="1"/>
            </p:cNvSpPr>
            <p:nvPr/>
          </p:nvSpPr>
          <p:spPr bwMode="auto">
            <a:xfrm>
              <a:off x="2290" y="48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64" name="Oval 1235"/>
            <p:cNvSpPr>
              <a:spLocks noChangeArrowheads="1"/>
            </p:cNvSpPr>
            <p:nvPr/>
          </p:nvSpPr>
          <p:spPr bwMode="auto">
            <a:xfrm>
              <a:off x="2307" y="48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65" name="Oval 1236"/>
            <p:cNvSpPr>
              <a:spLocks noChangeArrowheads="1"/>
            </p:cNvSpPr>
            <p:nvPr/>
          </p:nvSpPr>
          <p:spPr bwMode="auto">
            <a:xfrm>
              <a:off x="2290" y="49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66" name="Oval 1237"/>
            <p:cNvSpPr>
              <a:spLocks noChangeArrowheads="1"/>
            </p:cNvSpPr>
            <p:nvPr/>
          </p:nvSpPr>
          <p:spPr bwMode="auto">
            <a:xfrm>
              <a:off x="2291" y="48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67" name="Oval 1238"/>
            <p:cNvSpPr>
              <a:spLocks noChangeArrowheads="1"/>
            </p:cNvSpPr>
            <p:nvPr/>
          </p:nvSpPr>
          <p:spPr bwMode="auto">
            <a:xfrm>
              <a:off x="2292" y="49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68" name="Oval 1239"/>
            <p:cNvSpPr>
              <a:spLocks noChangeArrowheads="1"/>
            </p:cNvSpPr>
            <p:nvPr/>
          </p:nvSpPr>
          <p:spPr bwMode="auto">
            <a:xfrm>
              <a:off x="2292" y="48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69" name="Oval 1240"/>
            <p:cNvSpPr>
              <a:spLocks noChangeArrowheads="1"/>
            </p:cNvSpPr>
            <p:nvPr/>
          </p:nvSpPr>
          <p:spPr bwMode="auto">
            <a:xfrm>
              <a:off x="2309" y="48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70" name="Oval 1241"/>
            <p:cNvSpPr>
              <a:spLocks noChangeArrowheads="1"/>
            </p:cNvSpPr>
            <p:nvPr/>
          </p:nvSpPr>
          <p:spPr bwMode="auto">
            <a:xfrm>
              <a:off x="2373" y="493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71" name="Oval 1242"/>
            <p:cNvSpPr>
              <a:spLocks noChangeArrowheads="1"/>
            </p:cNvSpPr>
            <p:nvPr/>
          </p:nvSpPr>
          <p:spPr bwMode="auto">
            <a:xfrm>
              <a:off x="2355" y="492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72" name="Oval 1243"/>
            <p:cNvSpPr>
              <a:spLocks noChangeArrowheads="1"/>
            </p:cNvSpPr>
            <p:nvPr/>
          </p:nvSpPr>
          <p:spPr bwMode="auto">
            <a:xfrm>
              <a:off x="2344" y="47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73" name="Oval 1244"/>
            <p:cNvSpPr>
              <a:spLocks noChangeArrowheads="1"/>
            </p:cNvSpPr>
            <p:nvPr/>
          </p:nvSpPr>
          <p:spPr bwMode="auto">
            <a:xfrm>
              <a:off x="2344" y="478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74" name="Oval 1245"/>
            <p:cNvSpPr>
              <a:spLocks noChangeArrowheads="1"/>
            </p:cNvSpPr>
            <p:nvPr/>
          </p:nvSpPr>
          <p:spPr bwMode="auto">
            <a:xfrm>
              <a:off x="2344" y="486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75" name="Oval 1246"/>
            <p:cNvSpPr>
              <a:spLocks noChangeArrowheads="1"/>
            </p:cNvSpPr>
            <p:nvPr/>
          </p:nvSpPr>
          <p:spPr bwMode="auto">
            <a:xfrm>
              <a:off x="2355" y="48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76" name="Oval 1247"/>
            <p:cNvSpPr>
              <a:spLocks noChangeArrowheads="1"/>
            </p:cNvSpPr>
            <p:nvPr/>
          </p:nvSpPr>
          <p:spPr bwMode="auto">
            <a:xfrm>
              <a:off x="2344" y="48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77" name="Oval 1248"/>
            <p:cNvSpPr>
              <a:spLocks noChangeArrowheads="1"/>
            </p:cNvSpPr>
            <p:nvPr/>
          </p:nvSpPr>
          <p:spPr bwMode="auto">
            <a:xfrm>
              <a:off x="2344" y="47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78" name="Oval 1249"/>
            <p:cNvSpPr>
              <a:spLocks noChangeArrowheads="1"/>
            </p:cNvSpPr>
            <p:nvPr/>
          </p:nvSpPr>
          <p:spPr bwMode="auto">
            <a:xfrm>
              <a:off x="2344" y="48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79" name="Oval 1250"/>
            <p:cNvSpPr>
              <a:spLocks noChangeArrowheads="1"/>
            </p:cNvSpPr>
            <p:nvPr/>
          </p:nvSpPr>
          <p:spPr bwMode="auto">
            <a:xfrm>
              <a:off x="2379" y="495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80" name="Oval 1251"/>
            <p:cNvSpPr>
              <a:spLocks noChangeArrowheads="1"/>
            </p:cNvSpPr>
            <p:nvPr/>
          </p:nvSpPr>
          <p:spPr bwMode="auto">
            <a:xfrm>
              <a:off x="2379" y="487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81" name="Oval 1252"/>
            <p:cNvSpPr>
              <a:spLocks noChangeArrowheads="1"/>
            </p:cNvSpPr>
            <p:nvPr/>
          </p:nvSpPr>
          <p:spPr bwMode="auto">
            <a:xfrm>
              <a:off x="2754" y="48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82" name="Oval 1253"/>
            <p:cNvSpPr>
              <a:spLocks noChangeArrowheads="1"/>
            </p:cNvSpPr>
            <p:nvPr/>
          </p:nvSpPr>
          <p:spPr bwMode="auto">
            <a:xfrm>
              <a:off x="2379" y="49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83" name="Oval 1254"/>
            <p:cNvSpPr>
              <a:spLocks noChangeArrowheads="1"/>
            </p:cNvSpPr>
            <p:nvPr/>
          </p:nvSpPr>
          <p:spPr bwMode="auto">
            <a:xfrm>
              <a:off x="2368" y="50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84" name="Oval 1255"/>
            <p:cNvSpPr>
              <a:spLocks noChangeArrowheads="1"/>
            </p:cNvSpPr>
            <p:nvPr/>
          </p:nvSpPr>
          <p:spPr bwMode="auto">
            <a:xfrm>
              <a:off x="2381" y="495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85" name="Oval 1256"/>
            <p:cNvSpPr>
              <a:spLocks noChangeArrowheads="1"/>
            </p:cNvSpPr>
            <p:nvPr/>
          </p:nvSpPr>
          <p:spPr bwMode="auto">
            <a:xfrm>
              <a:off x="2381" y="490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86" name="Oval 1257"/>
            <p:cNvSpPr>
              <a:spLocks noChangeArrowheads="1"/>
            </p:cNvSpPr>
            <p:nvPr/>
          </p:nvSpPr>
          <p:spPr bwMode="auto">
            <a:xfrm>
              <a:off x="2756" y="48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87" name="Oval 1258"/>
            <p:cNvSpPr>
              <a:spLocks noChangeArrowheads="1"/>
            </p:cNvSpPr>
            <p:nvPr/>
          </p:nvSpPr>
          <p:spPr bwMode="auto">
            <a:xfrm>
              <a:off x="2498" y="50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88" name="Oval 1259"/>
            <p:cNvSpPr>
              <a:spLocks noChangeArrowheads="1"/>
            </p:cNvSpPr>
            <p:nvPr/>
          </p:nvSpPr>
          <p:spPr bwMode="auto">
            <a:xfrm>
              <a:off x="2390" y="49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89" name="Oval 1260"/>
            <p:cNvSpPr>
              <a:spLocks noChangeArrowheads="1"/>
            </p:cNvSpPr>
            <p:nvPr/>
          </p:nvSpPr>
          <p:spPr bwMode="auto">
            <a:xfrm>
              <a:off x="2640" y="43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90" name="Oval 1261"/>
            <p:cNvSpPr>
              <a:spLocks noChangeArrowheads="1"/>
            </p:cNvSpPr>
            <p:nvPr/>
          </p:nvSpPr>
          <p:spPr bwMode="auto">
            <a:xfrm>
              <a:off x="2687" y="448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91" name="Oval 1262"/>
            <p:cNvSpPr>
              <a:spLocks noChangeArrowheads="1"/>
            </p:cNvSpPr>
            <p:nvPr/>
          </p:nvSpPr>
          <p:spPr bwMode="auto">
            <a:xfrm>
              <a:off x="2775" y="48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92" name="Oval 1263"/>
            <p:cNvSpPr>
              <a:spLocks noChangeArrowheads="1"/>
            </p:cNvSpPr>
            <p:nvPr/>
          </p:nvSpPr>
          <p:spPr bwMode="auto">
            <a:xfrm>
              <a:off x="2786" y="488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93" name="Oval 1264"/>
            <p:cNvSpPr>
              <a:spLocks noChangeArrowheads="1"/>
            </p:cNvSpPr>
            <p:nvPr/>
          </p:nvSpPr>
          <p:spPr bwMode="auto">
            <a:xfrm>
              <a:off x="2775" y="48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94" name="Oval 1265"/>
            <p:cNvSpPr>
              <a:spLocks noChangeArrowheads="1"/>
            </p:cNvSpPr>
            <p:nvPr/>
          </p:nvSpPr>
          <p:spPr bwMode="auto">
            <a:xfrm>
              <a:off x="2609" y="44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95" name="Oval 1266"/>
            <p:cNvSpPr>
              <a:spLocks noChangeArrowheads="1"/>
            </p:cNvSpPr>
            <p:nvPr/>
          </p:nvSpPr>
          <p:spPr bwMode="auto">
            <a:xfrm>
              <a:off x="2630" y="50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96" name="Oval 1267"/>
            <p:cNvSpPr>
              <a:spLocks noChangeArrowheads="1"/>
            </p:cNvSpPr>
            <p:nvPr/>
          </p:nvSpPr>
          <p:spPr bwMode="auto">
            <a:xfrm>
              <a:off x="2504" y="50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97" name="Oval 1268"/>
            <p:cNvSpPr>
              <a:spLocks noChangeArrowheads="1"/>
            </p:cNvSpPr>
            <p:nvPr/>
          </p:nvSpPr>
          <p:spPr bwMode="auto">
            <a:xfrm>
              <a:off x="2662" y="44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98" name="Oval 1269"/>
            <p:cNvSpPr>
              <a:spLocks noChangeArrowheads="1"/>
            </p:cNvSpPr>
            <p:nvPr/>
          </p:nvSpPr>
          <p:spPr bwMode="auto">
            <a:xfrm>
              <a:off x="2446" y="51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799" name="Oval 1270"/>
            <p:cNvSpPr>
              <a:spLocks noChangeArrowheads="1"/>
            </p:cNvSpPr>
            <p:nvPr/>
          </p:nvSpPr>
          <p:spPr bwMode="auto">
            <a:xfrm>
              <a:off x="2422" y="50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00" name="Oval 1271"/>
            <p:cNvSpPr>
              <a:spLocks noChangeArrowheads="1"/>
            </p:cNvSpPr>
            <p:nvPr/>
          </p:nvSpPr>
          <p:spPr bwMode="auto">
            <a:xfrm>
              <a:off x="2729" y="50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01" name="Oval 1272"/>
            <p:cNvSpPr>
              <a:spLocks noChangeArrowheads="1"/>
            </p:cNvSpPr>
            <p:nvPr/>
          </p:nvSpPr>
          <p:spPr bwMode="auto">
            <a:xfrm>
              <a:off x="2506" y="50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02" name="Oval 1273"/>
            <p:cNvSpPr>
              <a:spLocks noChangeArrowheads="1"/>
            </p:cNvSpPr>
            <p:nvPr/>
          </p:nvSpPr>
          <p:spPr bwMode="auto">
            <a:xfrm>
              <a:off x="2448" y="50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03" name="Oval 1274"/>
            <p:cNvSpPr>
              <a:spLocks noChangeArrowheads="1"/>
            </p:cNvSpPr>
            <p:nvPr/>
          </p:nvSpPr>
          <p:spPr bwMode="auto">
            <a:xfrm>
              <a:off x="2285" y="47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04" name="Oval 1275"/>
            <p:cNvSpPr>
              <a:spLocks noChangeArrowheads="1"/>
            </p:cNvSpPr>
            <p:nvPr/>
          </p:nvSpPr>
          <p:spPr bwMode="auto">
            <a:xfrm>
              <a:off x="2771" y="511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05" name="Oval 1276"/>
            <p:cNvSpPr>
              <a:spLocks noChangeArrowheads="1"/>
            </p:cNvSpPr>
            <p:nvPr/>
          </p:nvSpPr>
          <p:spPr bwMode="auto">
            <a:xfrm>
              <a:off x="2771" y="50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06" name="Oval 1277"/>
            <p:cNvSpPr>
              <a:spLocks noChangeArrowheads="1"/>
            </p:cNvSpPr>
            <p:nvPr/>
          </p:nvSpPr>
          <p:spPr bwMode="auto">
            <a:xfrm>
              <a:off x="2773" y="511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07" name="Oval 1278"/>
            <p:cNvSpPr>
              <a:spLocks noChangeArrowheads="1"/>
            </p:cNvSpPr>
            <p:nvPr/>
          </p:nvSpPr>
          <p:spPr bwMode="auto">
            <a:xfrm>
              <a:off x="2773" y="506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08" name="Oval 1279"/>
            <p:cNvSpPr>
              <a:spLocks noChangeArrowheads="1"/>
            </p:cNvSpPr>
            <p:nvPr/>
          </p:nvSpPr>
          <p:spPr bwMode="auto">
            <a:xfrm>
              <a:off x="2838" y="508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09" name="Oval 1280"/>
            <p:cNvSpPr>
              <a:spLocks noChangeArrowheads="1"/>
            </p:cNvSpPr>
            <p:nvPr/>
          </p:nvSpPr>
          <p:spPr bwMode="auto">
            <a:xfrm>
              <a:off x="2820" y="507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10" name="Oval 1281"/>
            <p:cNvSpPr>
              <a:spLocks noChangeArrowheads="1"/>
            </p:cNvSpPr>
            <p:nvPr/>
          </p:nvSpPr>
          <p:spPr bwMode="auto">
            <a:xfrm>
              <a:off x="2820" y="50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11" name="Oval 1282"/>
            <p:cNvSpPr>
              <a:spLocks noChangeArrowheads="1"/>
            </p:cNvSpPr>
            <p:nvPr/>
          </p:nvSpPr>
          <p:spPr bwMode="auto">
            <a:xfrm>
              <a:off x="2844" y="511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12" name="Oval 1283"/>
            <p:cNvSpPr>
              <a:spLocks noChangeArrowheads="1"/>
            </p:cNvSpPr>
            <p:nvPr/>
          </p:nvSpPr>
          <p:spPr bwMode="auto">
            <a:xfrm>
              <a:off x="2844" y="50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13" name="Oval 1284"/>
            <p:cNvSpPr>
              <a:spLocks noChangeArrowheads="1"/>
            </p:cNvSpPr>
            <p:nvPr/>
          </p:nvSpPr>
          <p:spPr bwMode="auto">
            <a:xfrm>
              <a:off x="2846" y="511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14" name="Oval 1285"/>
            <p:cNvSpPr>
              <a:spLocks noChangeArrowheads="1"/>
            </p:cNvSpPr>
            <p:nvPr/>
          </p:nvSpPr>
          <p:spPr bwMode="auto">
            <a:xfrm>
              <a:off x="2846" y="506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15" name="Oval 1286"/>
            <p:cNvSpPr>
              <a:spLocks noChangeArrowheads="1"/>
            </p:cNvSpPr>
            <p:nvPr/>
          </p:nvSpPr>
          <p:spPr bwMode="auto">
            <a:xfrm>
              <a:off x="2765" y="51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16" name="Oval 1287"/>
            <p:cNvSpPr>
              <a:spLocks noChangeArrowheads="1"/>
            </p:cNvSpPr>
            <p:nvPr/>
          </p:nvSpPr>
          <p:spPr bwMode="auto">
            <a:xfrm>
              <a:off x="2765" y="515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17" name="Oval 1288"/>
            <p:cNvSpPr>
              <a:spLocks noChangeArrowheads="1"/>
            </p:cNvSpPr>
            <p:nvPr/>
          </p:nvSpPr>
          <p:spPr bwMode="auto">
            <a:xfrm>
              <a:off x="2767" y="51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18" name="Oval 1289"/>
            <p:cNvSpPr>
              <a:spLocks noChangeArrowheads="1"/>
            </p:cNvSpPr>
            <p:nvPr/>
          </p:nvSpPr>
          <p:spPr bwMode="auto">
            <a:xfrm>
              <a:off x="2767" y="51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19" name="Oval 1290"/>
            <p:cNvSpPr>
              <a:spLocks noChangeArrowheads="1"/>
            </p:cNvSpPr>
            <p:nvPr/>
          </p:nvSpPr>
          <p:spPr bwMode="auto">
            <a:xfrm>
              <a:off x="2832" y="51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20" name="Oval 1291"/>
            <p:cNvSpPr>
              <a:spLocks noChangeArrowheads="1"/>
            </p:cNvSpPr>
            <p:nvPr/>
          </p:nvSpPr>
          <p:spPr bwMode="auto">
            <a:xfrm>
              <a:off x="2814" y="51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21" name="Oval 1292"/>
            <p:cNvSpPr>
              <a:spLocks noChangeArrowheads="1"/>
            </p:cNvSpPr>
            <p:nvPr/>
          </p:nvSpPr>
          <p:spPr bwMode="auto">
            <a:xfrm>
              <a:off x="2814" y="513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22" name="Oval 1293"/>
            <p:cNvSpPr>
              <a:spLocks noChangeArrowheads="1"/>
            </p:cNvSpPr>
            <p:nvPr/>
          </p:nvSpPr>
          <p:spPr bwMode="auto">
            <a:xfrm>
              <a:off x="2838" y="51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23" name="Oval 1294"/>
            <p:cNvSpPr>
              <a:spLocks noChangeArrowheads="1"/>
            </p:cNvSpPr>
            <p:nvPr/>
          </p:nvSpPr>
          <p:spPr bwMode="auto">
            <a:xfrm>
              <a:off x="2838" y="515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24" name="Oval 1295"/>
            <p:cNvSpPr>
              <a:spLocks noChangeArrowheads="1"/>
            </p:cNvSpPr>
            <p:nvPr/>
          </p:nvSpPr>
          <p:spPr bwMode="auto">
            <a:xfrm>
              <a:off x="2840" y="51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25" name="Oval 1296"/>
            <p:cNvSpPr>
              <a:spLocks noChangeArrowheads="1"/>
            </p:cNvSpPr>
            <p:nvPr/>
          </p:nvSpPr>
          <p:spPr bwMode="auto">
            <a:xfrm>
              <a:off x="2840" y="51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26" name="Oval 1297"/>
            <p:cNvSpPr>
              <a:spLocks noChangeArrowheads="1"/>
            </p:cNvSpPr>
            <p:nvPr/>
          </p:nvSpPr>
          <p:spPr bwMode="auto">
            <a:xfrm>
              <a:off x="2617" y="53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27" name="Oval 1298"/>
            <p:cNvSpPr>
              <a:spLocks noChangeArrowheads="1"/>
            </p:cNvSpPr>
            <p:nvPr/>
          </p:nvSpPr>
          <p:spPr bwMode="auto">
            <a:xfrm>
              <a:off x="2617" y="53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28" name="Oval 1299"/>
            <p:cNvSpPr>
              <a:spLocks noChangeArrowheads="1"/>
            </p:cNvSpPr>
            <p:nvPr/>
          </p:nvSpPr>
          <p:spPr bwMode="auto">
            <a:xfrm>
              <a:off x="2619" y="53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29" name="Oval 1300"/>
            <p:cNvSpPr>
              <a:spLocks noChangeArrowheads="1"/>
            </p:cNvSpPr>
            <p:nvPr/>
          </p:nvSpPr>
          <p:spPr bwMode="auto">
            <a:xfrm>
              <a:off x="2619" y="52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30" name="Oval 1301"/>
            <p:cNvSpPr>
              <a:spLocks noChangeArrowheads="1"/>
            </p:cNvSpPr>
            <p:nvPr/>
          </p:nvSpPr>
          <p:spPr bwMode="auto">
            <a:xfrm>
              <a:off x="2684" y="53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31" name="Oval 1302"/>
            <p:cNvSpPr>
              <a:spLocks noChangeArrowheads="1"/>
            </p:cNvSpPr>
            <p:nvPr/>
          </p:nvSpPr>
          <p:spPr bwMode="auto">
            <a:xfrm>
              <a:off x="2666" y="531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32" name="Oval 1303"/>
            <p:cNvSpPr>
              <a:spLocks noChangeArrowheads="1"/>
            </p:cNvSpPr>
            <p:nvPr/>
          </p:nvSpPr>
          <p:spPr bwMode="auto">
            <a:xfrm>
              <a:off x="2666" y="528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33" name="Oval 1304"/>
            <p:cNvSpPr>
              <a:spLocks noChangeArrowheads="1"/>
            </p:cNvSpPr>
            <p:nvPr/>
          </p:nvSpPr>
          <p:spPr bwMode="auto">
            <a:xfrm>
              <a:off x="2690" y="53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34" name="Oval 1305"/>
            <p:cNvSpPr>
              <a:spLocks noChangeArrowheads="1"/>
            </p:cNvSpPr>
            <p:nvPr/>
          </p:nvSpPr>
          <p:spPr bwMode="auto">
            <a:xfrm>
              <a:off x="2690" y="53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35" name="Oval 1306"/>
            <p:cNvSpPr>
              <a:spLocks noChangeArrowheads="1"/>
            </p:cNvSpPr>
            <p:nvPr/>
          </p:nvSpPr>
          <p:spPr bwMode="auto">
            <a:xfrm>
              <a:off x="2692" y="53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36" name="Oval 1307"/>
            <p:cNvSpPr>
              <a:spLocks noChangeArrowheads="1"/>
            </p:cNvSpPr>
            <p:nvPr/>
          </p:nvSpPr>
          <p:spPr bwMode="auto">
            <a:xfrm>
              <a:off x="2692" y="52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37" name="Oval 1308"/>
            <p:cNvSpPr>
              <a:spLocks noChangeArrowheads="1"/>
            </p:cNvSpPr>
            <p:nvPr/>
          </p:nvSpPr>
          <p:spPr bwMode="auto">
            <a:xfrm>
              <a:off x="2807" y="50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38" name="Oval 1309"/>
            <p:cNvSpPr>
              <a:spLocks noChangeArrowheads="1"/>
            </p:cNvSpPr>
            <p:nvPr/>
          </p:nvSpPr>
          <p:spPr bwMode="auto">
            <a:xfrm>
              <a:off x="2807" y="49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39" name="Oval 1310"/>
            <p:cNvSpPr>
              <a:spLocks noChangeArrowheads="1"/>
            </p:cNvSpPr>
            <p:nvPr/>
          </p:nvSpPr>
          <p:spPr bwMode="auto">
            <a:xfrm>
              <a:off x="2809" y="50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40" name="Oval 1311"/>
            <p:cNvSpPr>
              <a:spLocks noChangeArrowheads="1"/>
            </p:cNvSpPr>
            <p:nvPr/>
          </p:nvSpPr>
          <p:spPr bwMode="auto">
            <a:xfrm>
              <a:off x="2809" y="49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41" name="Oval 1312"/>
            <p:cNvSpPr>
              <a:spLocks noChangeArrowheads="1"/>
            </p:cNvSpPr>
            <p:nvPr/>
          </p:nvSpPr>
          <p:spPr bwMode="auto">
            <a:xfrm>
              <a:off x="2874" y="50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42" name="Oval 1313"/>
            <p:cNvSpPr>
              <a:spLocks noChangeArrowheads="1"/>
            </p:cNvSpPr>
            <p:nvPr/>
          </p:nvSpPr>
          <p:spPr bwMode="auto">
            <a:xfrm>
              <a:off x="2856" y="500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43" name="Oval 1314"/>
            <p:cNvSpPr>
              <a:spLocks noChangeArrowheads="1"/>
            </p:cNvSpPr>
            <p:nvPr/>
          </p:nvSpPr>
          <p:spPr bwMode="auto">
            <a:xfrm>
              <a:off x="2856" y="49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44" name="Oval 1315"/>
            <p:cNvSpPr>
              <a:spLocks noChangeArrowheads="1"/>
            </p:cNvSpPr>
            <p:nvPr/>
          </p:nvSpPr>
          <p:spPr bwMode="auto">
            <a:xfrm>
              <a:off x="2880" y="50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45" name="Oval 1316"/>
            <p:cNvSpPr>
              <a:spLocks noChangeArrowheads="1"/>
            </p:cNvSpPr>
            <p:nvPr/>
          </p:nvSpPr>
          <p:spPr bwMode="auto">
            <a:xfrm>
              <a:off x="2880" y="49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46" name="Oval 1317"/>
            <p:cNvSpPr>
              <a:spLocks noChangeArrowheads="1"/>
            </p:cNvSpPr>
            <p:nvPr/>
          </p:nvSpPr>
          <p:spPr bwMode="auto">
            <a:xfrm>
              <a:off x="2882" y="50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47" name="Oval 1318"/>
            <p:cNvSpPr>
              <a:spLocks noChangeArrowheads="1"/>
            </p:cNvSpPr>
            <p:nvPr/>
          </p:nvSpPr>
          <p:spPr bwMode="auto">
            <a:xfrm>
              <a:off x="2882" y="49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48" name="Oval 1319"/>
            <p:cNvSpPr>
              <a:spLocks noChangeArrowheads="1"/>
            </p:cNvSpPr>
            <p:nvPr/>
          </p:nvSpPr>
          <p:spPr bwMode="auto">
            <a:xfrm>
              <a:off x="2261" y="50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49" name="Oval 1320"/>
            <p:cNvSpPr>
              <a:spLocks noChangeArrowheads="1"/>
            </p:cNvSpPr>
            <p:nvPr/>
          </p:nvSpPr>
          <p:spPr bwMode="auto">
            <a:xfrm>
              <a:off x="2263" y="50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50" name="Oval 1321"/>
            <p:cNvSpPr>
              <a:spLocks noChangeArrowheads="1"/>
            </p:cNvSpPr>
            <p:nvPr/>
          </p:nvSpPr>
          <p:spPr bwMode="auto">
            <a:xfrm>
              <a:off x="2278" y="50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51" name="Oval 1322"/>
            <p:cNvSpPr>
              <a:spLocks noChangeArrowheads="1"/>
            </p:cNvSpPr>
            <p:nvPr/>
          </p:nvSpPr>
          <p:spPr bwMode="auto">
            <a:xfrm>
              <a:off x="2283" y="50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52" name="Oval 1323"/>
            <p:cNvSpPr>
              <a:spLocks noChangeArrowheads="1"/>
            </p:cNvSpPr>
            <p:nvPr/>
          </p:nvSpPr>
          <p:spPr bwMode="auto">
            <a:xfrm>
              <a:off x="2298" y="502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53" name="Oval 1324"/>
            <p:cNvSpPr>
              <a:spLocks noChangeArrowheads="1"/>
            </p:cNvSpPr>
            <p:nvPr/>
          </p:nvSpPr>
          <p:spPr bwMode="auto">
            <a:xfrm>
              <a:off x="2280" y="50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54" name="Oval 1325"/>
            <p:cNvSpPr>
              <a:spLocks noChangeArrowheads="1"/>
            </p:cNvSpPr>
            <p:nvPr/>
          </p:nvSpPr>
          <p:spPr bwMode="auto">
            <a:xfrm>
              <a:off x="2280" y="49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55" name="Oval 1326"/>
            <p:cNvSpPr>
              <a:spLocks noChangeArrowheads="1"/>
            </p:cNvSpPr>
            <p:nvPr/>
          </p:nvSpPr>
          <p:spPr bwMode="auto">
            <a:xfrm>
              <a:off x="2304" y="505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56" name="Oval 1327"/>
            <p:cNvSpPr>
              <a:spLocks noChangeArrowheads="1"/>
            </p:cNvSpPr>
            <p:nvPr/>
          </p:nvSpPr>
          <p:spPr bwMode="auto">
            <a:xfrm>
              <a:off x="2304" y="50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57" name="Oval 1328"/>
            <p:cNvSpPr>
              <a:spLocks noChangeArrowheads="1"/>
            </p:cNvSpPr>
            <p:nvPr/>
          </p:nvSpPr>
          <p:spPr bwMode="auto">
            <a:xfrm>
              <a:off x="2306" y="505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58" name="Oval 1329"/>
            <p:cNvSpPr>
              <a:spLocks noChangeArrowheads="1"/>
            </p:cNvSpPr>
            <p:nvPr/>
          </p:nvSpPr>
          <p:spPr bwMode="auto">
            <a:xfrm>
              <a:off x="2306" y="500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59" name="Oval 1330"/>
            <p:cNvSpPr>
              <a:spLocks noChangeArrowheads="1"/>
            </p:cNvSpPr>
            <p:nvPr/>
          </p:nvSpPr>
          <p:spPr bwMode="auto">
            <a:xfrm>
              <a:off x="2306" y="51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60" name="Oval 1331"/>
            <p:cNvSpPr>
              <a:spLocks noChangeArrowheads="1"/>
            </p:cNvSpPr>
            <p:nvPr/>
          </p:nvSpPr>
          <p:spPr bwMode="auto">
            <a:xfrm>
              <a:off x="2267" y="50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61" name="Oval 1332"/>
            <p:cNvSpPr>
              <a:spLocks noChangeArrowheads="1"/>
            </p:cNvSpPr>
            <p:nvPr/>
          </p:nvSpPr>
          <p:spPr bwMode="auto">
            <a:xfrm>
              <a:off x="2281" y="51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62" name="Oval 1333"/>
            <p:cNvSpPr>
              <a:spLocks noChangeArrowheads="1"/>
            </p:cNvSpPr>
            <p:nvPr/>
          </p:nvSpPr>
          <p:spPr bwMode="auto">
            <a:xfrm flipH="1">
              <a:off x="2310" y="5122"/>
              <a:ext cx="47" cy="53"/>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63" name="Oval 1334"/>
            <p:cNvSpPr>
              <a:spLocks noChangeArrowheads="1"/>
            </p:cNvSpPr>
            <p:nvPr/>
          </p:nvSpPr>
          <p:spPr bwMode="auto">
            <a:xfrm>
              <a:off x="2310" y="512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64" name="Oval 1335"/>
            <p:cNvSpPr>
              <a:spLocks noChangeArrowheads="1"/>
            </p:cNvSpPr>
            <p:nvPr/>
          </p:nvSpPr>
          <p:spPr bwMode="auto">
            <a:xfrm>
              <a:off x="2292" y="51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65" name="Oval 1336"/>
            <p:cNvSpPr>
              <a:spLocks noChangeArrowheads="1"/>
            </p:cNvSpPr>
            <p:nvPr/>
          </p:nvSpPr>
          <p:spPr bwMode="auto">
            <a:xfrm>
              <a:off x="2292" y="50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66" name="Oval 1337"/>
            <p:cNvSpPr>
              <a:spLocks noChangeArrowheads="1"/>
            </p:cNvSpPr>
            <p:nvPr/>
          </p:nvSpPr>
          <p:spPr bwMode="auto">
            <a:xfrm>
              <a:off x="2316" y="51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67" name="Oval 1338"/>
            <p:cNvSpPr>
              <a:spLocks noChangeArrowheads="1"/>
            </p:cNvSpPr>
            <p:nvPr/>
          </p:nvSpPr>
          <p:spPr bwMode="auto">
            <a:xfrm>
              <a:off x="2316" y="51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68" name="Oval 1339"/>
            <p:cNvSpPr>
              <a:spLocks noChangeArrowheads="1"/>
            </p:cNvSpPr>
            <p:nvPr/>
          </p:nvSpPr>
          <p:spPr bwMode="auto">
            <a:xfrm>
              <a:off x="2318" y="51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69" name="Oval 1340"/>
            <p:cNvSpPr>
              <a:spLocks noChangeArrowheads="1"/>
            </p:cNvSpPr>
            <p:nvPr/>
          </p:nvSpPr>
          <p:spPr bwMode="auto">
            <a:xfrm>
              <a:off x="2318" y="509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70" name="Oval 1341"/>
            <p:cNvSpPr>
              <a:spLocks noChangeArrowheads="1"/>
            </p:cNvSpPr>
            <p:nvPr/>
          </p:nvSpPr>
          <p:spPr bwMode="auto">
            <a:xfrm>
              <a:off x="2271" y="52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71" name="Oval 1342"/>
            <p:cNvSpPr>
              <a:spLocks noChangeArrowheads="1"/>
            </p:cNvSpPr>
            <p:nvPr/>
          </p:nvSpPr>
          <p:spPr bwMode="auto">
            <a:xfrm>
              <a:off x="2289" y="517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72" name="Oval 1343"/>
            <p:cNvSpPr>
              <a:spLocks noChangeArrowheads="1"/>
            </p:cNvSpPr>
            <p:nvPr/>
          </p:nvSpPr>
          <p:spPr bwMode="auto">
            <a:xfrm>
              <a:off x="2288" y="51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73" name="Oval 1344"/>
            <p:cNvSpPr>
              <a:spLocks noChangeArrowheads="1"/>
            </p:cNvSpPr>
            <p:nvPr/>
          </p:nvSpPr>
          <p:spPr bwMode="auto">
            <a:xfrm>
              <a:off x="2303" y="51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74" name="Oval 1345"/>
            <p:cNvSpPr>
              <a:spLocks noChangeArrowheads="1"/>
            </p:cNvSpPr>
            <p:nvPr/>
          </p:nvSpPr>
          <p:spPr bwMode="auto">
            <a:xfrm>
              <a:off x="2338" y="51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75" name="Oval 1346"/>
            <p:cNvSpPr>
              <a:spLocks noChangeArrowheads="1"/>
            </p:cNvSpPr>
            <p:nvPr/>
          </p:nvSpPr>
          <p:spPr bwMode="auto">
            <a:xfrm>
              <a:off x="2320" y="51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76" name="Oval 1347"/>
            <p:cNvSpPr>
              <a:spLocks noChangeArrowheads="1"/>
            </p:cNvSpPr>
            <p:nvPr/>
          </p:nvSpPr>
          <p:spPr bwMode="auto">
            <a:xfrm>
              <a:off x="2320" y="51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77" name="Oval 1348"/>
            <p:cNvSpPr>
              <a:spLocks noChangeArrowheads="1"/>
            </p:cNvSpPr>
            <p:nvPr/>
          </p:nvSpPr>
          <p:spPr bwMode="auto">
            <a:xfrm>
              <a:off x="2344" y="52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78" name="Oval 1349"/>
            <p:cNvSpPr>
              <a:spLocks noChangeArrowheads="1"/>
            </p:cNvSpPr>
            <p:nvPr/>
          </p:nvSpPr>
          <p:spPr bwMode="auto">
            <a:xfrm>
              <a:off x="2344" y="517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79" name="Oval 1350"/>
            <p:cNvSpPr>
              <a:spLocks noChangeArrowheads="1"/>
            </p:cNvSpPr>
            <p:nvPr/>
          </p:nvSpPr>
          <p:spPr bwMode="auto">
            <a:xfrm>
              <a:off x="2346" y="52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80" name="Oval 1351"/>
            <p:cNvSpPr>
              <a:spLocks noChangeArrowheads="1"/>
            </p:cNvSpPr>
            <p:nvPr/>
          </p:nvSpPr>
          <p:spPr bwMode="auto">
            <a:xfrm>
              <a:off x="2346" y="51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81" name="Oval 1352"/>
            <p:cNvSpPr>
              <a:spLocks noChangeArrowheads="1"/>
            </p:cNvSpPr>
            <p:nvPr/>
          </p:nvSpPr>
          <p:spPr bwMode="auto">
            <a:xfrm>
              <a:off x="2849" y="47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82" name="Oval 1353"/>
            <p:cNvSpPr>
              <a:spLocks noChangeArrowheads="1"/>
            </p:cNvSpPr>
            <p:nvPr/>
          </p:nvSpPr>
          <p:spPr bwMode="auto">
            <a:xfrm>
              <a:off x="2849" y="47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83" name="Oval 1354"/>
            <p:cNvSpPr>
              <a:spLocks noChangeArrowheads="1"/>
            </p:cNvSpPr>
            <p:nvPr/>
          </p:nvSpPr>
          <p:spPr bwMode="auto">
            <a:xfrm>
              <a:off x="2851" y="47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84" name="Oval 1355"/>
            <p:cNvSpPr>
              <a:spLocks noChangeArrowheads="1"/>
            </p:cNvSpPr>
            <p:nvPr/>
          </p:nvSpPr>
          <p:spPr bwMode="auto">
            <a:xfrm>
              <a:off x="2851" y="47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85" name="Oval 1356"/>
            <p:cNvSpPr>
              <a:spLocks noChangeArrowheads="1"/>
            </p:cNvSpPr>
            <p:nvPr/>
          </p:nvSpPr>
          <p:spPr bwMode="auto">
            <a:xfrm>
              <a:off x="2916" y="47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86" name="Oval 1357"/>
            <p:cNvSpPr>
              <a:spLocks noChangeArrowheads="1"/>
            </p:cNvSpPr>
            <p:nvPr/>
          </p:nvSpPr>
          <p:spPr bwMode="auto">
            <a:xfrm>
              <a:off x="2898" y="47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87" name="Oval 1358"/>
            <p:cNvSpPr>
              <a:spLocks noChangeArrowheads="1"/>
            </p:cNvSpPr>
            <p:nvPr/>
          </p:nvSpPr>
          <p:spPr bwMode="auto">
            <a:xfrm>
              <a:off x="2898" y="47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88" name="Oval 1359"/>
            <p:cNvSpPr>
              <a:spLocks noChangeArrowheads="1"/>
            </p:cNvSpPr>
            <p:nvPr/>
          </p:nvSpPr>
          <p:spPr bwMode="auto">
            <a:xfrm>
              <a:off x="2922" y="47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89" name="Oval 1360"/>
            <p:cNvSpPr>
              <a:spLocks noChangeArrowheads="1"/>
            </p:cNvSpPr>
            <p:nvPr/>
          </p:nvSpPr>
          <p:spPr bwMode="auto">
            <a:xfrm>
              <a:off x="2922" y="47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90" name="Oval 1361"/>
            <p:cNvSpPr>
              <a:spLocks noChangeArrowheads="1"/>
            </p:cNvSpPr>
            <p:nvPr/>
          </p:nvSpPr>
          <p:spPr bwMode="auto">
            <a:xfrm>
              <a:off x="2924" y="47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91" name="Oval 1362"/>
            <p:cNvSpPr>
              <a:spLocks noChangeArrowheads="1"/>
            </p:cNvSpPr>
            <p:nvPr/>
          </p:nvSpPr>
          <p:spPr bwMode="auto">
            <a:xfrm>
              <a:off x="2924" y="47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92" name="Oval 1363"/>
            <p:cNvSpPr>
              <a:spLocks noChangeArrowheads="1"/>
            </p:cNvSpPr>
            <p:nvPr/>
          </p:nvSpPr>
          <p:spPr bwMode="auto">
            <a:xfrm>
              <a:off x="2702" y="445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93" name="Oval 1364"/>
            <p:cNvSpPr>
              <a:spLocks noChangeArrowheads="1"/>
            </p:cNvSpPr>
            <p:nvPr/>
          </p:nvSpPr>
          <p:spPr bwMode="auto">
            <a:xfrm>
              <a:off x="2688" y="44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94" name="Oval 1365"/>
            <p:cNvSpPr>
              <a:spLocks noChangeArrowheads="1"/>
            </p:cNvSpPr>
            <p:nvPr/>
          </p:nvSpPr>
          <p:spPr bwMode="auto">
            <a:xfrm>
              <a:off x="2685" y="445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95" name="Oval 1366"/>
            <p:cNvSpPr>
              <a:spLocks noChangeArrowheads="1"/>
            </p:cNvSpPr>
            <p:nvPr/>
          </p:nvSpPr>
          <p:spPr bwMode="auto">
            <a:xfrm>
              <a:off x="2720" y="444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96" name="Oval 1367"/>
            <p:cNvSpPr>
              <a:spLocks noChangeArrowheads="1"/>
            </p:cNvSpPr>
            <p:nvPr/>
          </p:nvSpPr>
          <p:spPr bwMode="auto">
            <a:xfrm>
              <a:off x="2798" y="45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97" name="Oval 1368"/>
            <p:cNvSpPr>
              <a:spLocks noChangeArrowheads="1"/>
            </p:cNvSpPr>
            <p:nvPr/>
          </p:nvSpPr>
          <p:spPr bwMode="auto">
            <a:xfrm>
              <a:off x="2784" y="45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98" name="Oval 1369"/>
            <p:cNvSpPr>
              <a:spLocks noChangeArrowheads="1"/>
            </p:cNvSpPr>
            <p:nvPr/>
          </p:nvSpPr>
          <p:spPr bwMode="auto">
            <a:xfrm>
              <a:off x="2781" y="45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899" name="Oval 1370"/>
            <p:cNvSpPr>
              <a:spLocks noChangeArrowheads="1"/>
            </p:cNvSpPr>
            <p:nvPr/>
          </p:nvSpPr>
          <p:spPr bwMode="auto">
            <a:xfrm>
              <a:off x="2816" y="45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00" name="Oval 1371"/>
            <p:cNvSpPr>
              <a:spLocks noChangeArrowheads="1"/>
            </p:cNvSpPr>
            <p:nvPr/>
          </p:nvSpPr>
          <p:spPr bwMode="auto">
            <a:xfrm>
              <a:off x="2734" y="44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01" name="Oval 1372"/>
            <p:cNvSpPr>
              <a:spLocks noChangeArrowheads="1"/>
            </p:cNvSpPr>
            <p:nvPr/>
          </p:nvSpPr>
          <p:spPr bwMode="auto">
            <a:xfrm>
              <a:off x="2720" y="44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02" name="Oval 1373"/>
            <p:cNvSpPr>
              <a:spLocks noChangeArrowheads="1"/>
            </p:cNvSpPr>
            <p:nvPr/>
          </p:nvSpPr>
          <p:spPr bwMode="auto">
            <a:xfrm>
              <a:off x="2717" y="44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03" name="Oval 1374"/>
            <p:cNvSpPr>
              <a:spLocks noChangeArrowheads="1"/>
            </p:cNvSpPr>
            <p:nvPr/>
          </p:nvSpPr>
          <p:spPr bwMode="auto">
            <a:xfrm>
              <a:off x="2752" y="44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04" name="Oval 1375"/>
            <p:cNvSpPr>
              <a:spLocks noChangeArrowheads="1"/>
            </p:cNvSpPr>
            <p:nvPr/>
          </p:nvSpPr>
          <p:spPr bwMode="auto">
            <a:xfrm>
              <a:off x="2894" y="465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05" name="Oval 1376"/>
            <p:cNvSpPr>
              <a:spLocks noChangeArrowheads="1"/>
            </p:cNvSpPr>
            <p:nvPr/>
          </p:nvSpPr>
          <p:spPr bwMode="auto">
            <a:xfrm>
              <a:off x="2880" y="46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06" name="Oval 1377"/>
            <p:cNvSpPr>
              <a:spLocks noChangeArrowheads="1"/>
            </p:cNvSpPr>
            <p:nvPr/>
          </p:nvSpPr>
          <p:spPr bwMode="auto">
            <a:xfrm>
              <a:off x="2877" y="46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07" name="Oval 1378"/>
            <p:cNvSpPr>
              <a:spLocks noChangeArrowheads="1"/>
            </p:cNvSpPr>
            <p:nvPr/>
          </p:nvSpPr>
          <p:spPr bwMode="auto">
            <a:xfrm>
              <a:off x="2912" y="463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08" name="Oval 1379"/>
            <p:cNvSpPr>
              <a:spLocks noChangeArrowheads="1"/>
            </p:cNvSpPr>
            <p:nvPr/>
          </p:nvSpPr>
          <p:spPr bwMode="auto">
            <a:xfrm>
              <a:off x="2858" y="46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09" name="Oval 1380"/>
            <p:cNvSpPr>
              <a:spLocks noChangeArrowheads="1"/>
            </p:cNvSpPr>
            <p:nvPr/>
          </p:nvSpPr>
          <p:spPr bwMode="auto">
            <a:xfrm>
              <a:off x="2844" y="46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10" name="Oval 1381"/>
            <p:cNvSpPr>
              <a:spLocks noChangeArrowheads="1"/>
            </p:cNvSpPr>
            <p:nvPr/>
          </p:nvSpPr>
          <p:spPr bwMode="auto">
            <a:xfrm>
              <a:off x="2841" y="46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11" name="Oval 1382"/>
            <p:cNvSpPr>
              <a:spLocks noChangeArrowheads="1"/>
            </p:cNvSpPr>
            <p:nvPr/>
          </p:nvSpPr>
          <p:spPr bwMode="auto">
            <a:xfrm>
              <a:off x="2876" y="45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12" name="Oval 1383"/>
            <p:cNvSpPr>
              <a:spLocks noChangeArrowheads="1"/>
            </p:cNvSpPr>
            <p:nvPr/>
          </p:nvSpPr>
          <p:spPr bwMode="auto">
            <a:xfrm>
              <a:off x="2778" y="45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13" name="Oval 1384"/>
            <p:cNvSpPr>
              <a:spLocks noChangeArrowheads="1"/>
            </p:cNvSpPr>
            <p:nvPr/>
          </p:nvSpPr>
          <p:spPr bwMode="auto">
            <a:xfrm>
              <a:off x="2778" y="45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14" name="Oval 1385"/>
            <p:cNvSpPr>
              <a:spLocks noChangeArrowheads="1"/>
            </p:cNvSpPr>
            <p:nvPr/>
          </p:nvSpPr>
          <p:spPr bwMode="auto">
            <a:xfrm>
              <a:off x="2792" y="449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15" name="Oval 1386"/>
            <p:cNvSpPr>
              <a:spLocks noChangeArrowheads="1"/>
            </p:cNvSpPr>
            <p:nvPr/>
          </p:nvSpPr>
          <p:spPr bwMode="auto">
            <a:xfrm>
              <a:off x="2778" y="45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16" name="Oval 1387"/>
            <p:cNvSpPr>
              <a:spLocks noChangeArrowheads="1"/>
            </p:cNvSpPr>
            <p:nvPr/>
          </p:nvSpPr>
          <p:spPr bwMode="auto">
            <a:xfrm>
              <a:off x="2778" y="44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17" name="Oval 1388"/>
            <p:cNvSpPr>
              <a:spLocks noChangeArrowheads="1"/>
            </p:cNvSpPr>
            <p:nvPr/>
          </p:nvSpPr>
          <p:spPr bwMode="auto">
            <a:xfrm>
              <a:off x="2778" y="45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18" name="Oval 1389"/>
            <p:cNvSpPr>
              <a:spLocks noChangeArrowheads="1"/>
            </p:cNvSpPr>
            <p:nvPr/>
          </p:nvSpPr>
          <p:spPr bwMode="auto">
            <a:xfrm>
              <a:off x="2814" y="45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19" name="Oval 1390"/>
            <p:cNvSpPr>
              <a:spLocks noChangeArrowheads="1"/>
            </p:cNvSpPr>
            <p:nvPr/>
          </p:nvSpPr>
          <p:spPr bwMode="auto">
            <a:xfrm>
              <a:off x="2748" y="446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20" name="Oval 1391"/>
            <p:cNvSpPr>
              <a:spLocks noChangeArrowheads="1"/>
            </p:cNvSpPr>
            <p:nvPr/>
          </p:nvSpPr>
          <p:spPr bwMode="auto">
            <a:xfrm>
              <a:off x="2775" y="448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21" name="Oval 1392"/>
            <p:cNvSpPr>
              <a:spLocks noChangeArrowheads="1"/>
            </p:cNvSpPr>
            <p:nvPr/>
          </p:nvSpPr>
          <p:spPr bwMode="auto">
            <a:xfrm>
              <a:off x="2764" y="45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22" name="Oval 1393"/>
            <p:cNvSpPr>
              <a:spLocks noChangeArrowheads="1"/>
            </p:cNvSpPr>
            <p:nvPr/>
          </p:nvSpPr>
          <p:spPr bwMode="auto">
            <a:xfrm>
              <a:off x="2679" y="43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23" name="Oval 1394"/>
            <p:cNvSpPr>
              <a:spLocks noChangeArrowheads="1"/>
            </p:cNvSpPr>
            <p:nvPr/>
          </p:nvSpPr>
          <p:spPr bwMode="auto">
            <a:xfrm>
              <a:off x="2694" y="44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24" name="Oval 1395"/>
            <p:cNvSpPr>
              <a:spLocks noChangeArrowheads="1"/>
            </p:cNvSpPr>
            <p:nvPr/>
          </p:nvSpPr>
          <p:spPr bwMode="auto">
            <a:xfrm>
              <a:off x="2874" y="46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25" name="Oval 1396"/>
            <p:cNvSpPr>
              <a:spLocks noChangeArrowheads="1"/>
            </p:cNvSpPr>
            <p:nvPr/>
          </p:nvSpPr>
          <p:spPr bwMode="auto">
            <a:xfrm>
              <a:off x="2874" y="460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26" name="Oval 1397"/>
            <p:cNvSpPr>
              <a:spLocks noChangeArrowheads="1"/>
            </p:cNvSpPr>
            <p:nvPr/>
          </p:nvSpPr>
          <p:spPr bwMode="auto">
            <a:xfrm>
              <a:off x="2888" y="45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27" name="Oval 1398"/>
            <p:cNvSpPr>
              <a:spLocks noChangeArrowheads="1"/>
            </p:cNvSpPr>
            <p:nvPr/>
          </p:nvSpPr>
          <p:spPr bwMode="auto">
            <a:xfrm>
              <a:off x="2874" y="46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28" name="Oval 1399"/>
            <p:cNvSpPr>
              <a:spLocks noChangeArrowheads="1"/>
            </p:cNvSpPr>
            <p:nvPr/>
          </p:nvSpPr>
          <p:spPr bwMode="auto">
            <a:xfrm>
              <a:off x="2874" y="45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29" name="Oval 1400"/>
            <p:cNvSpPr>
              <a:spLocks noChangeArrowheads="1"/>
            </p:cNvSpPr>
            <p:nvPr/>
          </p:nvSpPr>
          <p:spPr bwMode="auto">
            <a:xfrm>
              <a:off x="2874" y="46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30" name="Oval 1401"/>
            <p:cNvSpPr>
              <a:spLocks noChangeArrowheads="1"/>
            </p:cNvSpPr>
            <p:nvPr/>
          </p:nvSpPr>
          <p:spPr bwMode="auto">
            <a:xfrm>
              <a:off x="2910" y="46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31" name="Oval 1402"/>
            <p:cNvSpPr>
              <a:spLocks noChangeArrowheads="1"/>
            </p:cNvSpPr>
            <p:nvPr/>
          </p:nvSpPr>
          <p:spPr bwMode="auto">
            <a:xfrm>
              <a:off x="2844" y="45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32" name="Oval 1403"/>
            <p:cNvSpPr>
              <a:spLocks noChangeArrowheads="1"/>
            </p:cNvSpPr>
            <p:nvPr/>
          </p:nvSpPr>
          <p:spPr bwMode="auto">
            <a:xfrm>
              <a:off x="2871" y="458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33" name="Oval 1404"/>
            <p:cNvSpPr>
              <a:spLocks noChangeArrowheads="1"/>
            </p:cNvSpPr>
            <p:nvPr/>
          </p:nvSpPr>
          <p:spPr bwMode="auto">
            <a:xfrm>
              <a:off x="2860" y="463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34" name="Oval 1405"/>
            <p:cNvSpPr>
              <a:spLocks noChangeArrowheads="1"/>
            </p:cNvSpPr>
            <p:nvPr/>
          </p:nvSpPr>
          <p:spPr bwMode="auto">
            <a:xfrm>
              <a:off x="2705" y="43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35" name="Oval 1406"/>
            <p:cNvSpPr>
              <a:spLocks noChangeArrowheads="1"/>
            </p:cNvSpPr>
            <p:nvPr/>
          </p:nvSpPr>
          <p:spPr bwMode="auto">
            <a:xfrm>
              <a:off x="2644" y="43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36" name="Oval 1407"/>
            <p:cNvSpPr>
              <a:spLocks noChangeArrowheads="1"/>
            </p:cNvSpPr>
            <p:nvPr/>
          </p:nvSpPr>
          <p:spPr bwMode="auto">
            <a:xfrm>
              <a:off x="2902" y="47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37" name="Oval 1408"/>
            <p:cNvSpPr>
              <a:spLocks noChangeArrowheads="1"/>
            </p:cNvSpPr>
            <p:nvPr/>
          </p:nvSpPr>
          <p:spPr bwMode="auto">
            <a:xfrm>
              <a:off x="2902" y="47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38" name="Oval 1409"/>
            <p:cNvSpPr>
              <a:spLocks noChangeArrowheads="1"/>
            </p:cNvSpPr>
            <p:nvPr/>
          </p:nvSpPr>
          <p:spPr bwMode="auto">
            <a:xfrm>
              <a:off x="2916" y="46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39" name="Oval 1410"/>
            <p:cNvSpPr>
              <a:spLocks noChangeArrowheads="1"/>
            </p:cNvSpPr>
            <p:nvPr/>
          </p:nvSpPr>
          <p:spPr bwMode="auto">
            <a:xfrm>
              <a:off x="2902" y="47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40" name="Oval 1411"/>
            <p:cNvSpPr>
              <a:spLocks noChangeArrowheads="1"/>
            </p:cNvSpPr>
            <p:nvPr/>
          </p:nvSpPr>
          <p:spPr bwMode="auto">
            <a:xfrm>
              <a:off x="2902" y="468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41" name="Oval 1412"/>
            <p:cNvSpPr>
              <a:spLocks noChangeArrowheads="1"/>
            </p:cNvSpPr>
            <p:nvPr/>
          </p:nvSpPr>
          <p:spPr bwMode="auto">
            <a:xfrm>
              <a:off x="2902" y="47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42" name="Oval 1413"/>
            <p:cNvSpPr>
              <a:spLocks noChangeArrowheads="1"/>
            </p:cNvSpPr>
            <p:nvPr/>
          </p:nvSpPr>
          <p:spPr bwMode="auto">
            <a:xfrm>
              <a:off x="2938" y="47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43" name="Oval 1414"/>
            <p:cNvSpPr>
              <a:spLocks noChangeArrowheads="1"/>
            </p:cNvSpPr>
            <p:nvPr/>
          </p:nvSpPr>
          <p:spPr bwMode="auto">
            <a:xfrm>
              <a:off x="2872" y="46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44" name="Oval 1415"/>
            <p:cNvSpPr>
              <a:spLocks noChangeArrowheads="1"/>
            </p:cNvSpPr>
            <p:nvPr/>
          </p:nvSpPr>
          <p:spPr bwMode="auto">
            <a:xfrm>
              <a:off x="2899" y="46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45" name="Oval 1416"/>
            <p:cNvSpPr>
              <a:spLocks noChangeArrowheads="1"/>
            </p:cNvSpPr>
            <p:nvPr/>
          </p:nvSpPr>
          <p:spPr bwMode="auto">
            <a:xfrm>
              <a:off x="2888" y="47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46" name="Oval 1417"/>
            <p:cNvSpPr>
              <a:spLocks noChangeArrowheads="1"/>
            </p:cNvSpPr>
            <p:nvPr/>
          </p:nvSpPr>
          <p:spPr bwMode="auto">
            <a:xfrm>
              <a:off x="2553" y="43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47" name="Oval 1418"/>
            <p:cNvSpPr>
              <a:spLocks noChangeArrowheads="1"/>
            </p:cNvSpPr>
            <p:nvPr/>
          </p:nvSpPr>
          <p:spPr bwMode="auto">
            <a:xfrm>
              <a:off x="2632" y="44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48" name="Oval 1419"/>
            <p:cNvSpPr>
              <a:spLocks noChangeArrowheads="1"/>
            </p:cNvSpPr>
            <p:nvPr/>
          </p:nvSpPr>
          <p:spPr bwMode="auto">
            <a:xfrm>
              <a:off x="2924" y="48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49" name="Oval 1420"/>
            <p:cNvSpPr>
              <a:spLocks noChangeArrowheads="1"/>
            </p:cNvSpPr>
            <p:nvPr/>
          </p:nvSpPr>
          <p:spPr bwMode="auto">
            <a:xfrm>
              <a:off x="2924" y="48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50" name="Oval 1421"/>
            <p:cNvSpPr>
              <a:spLocks noChangeArrowheads="1"/>
            </p:cNvSpPr>
            <p:nvPr/>
          </p:nvSpPr>
          <p:spPr bwMode="auto">
            <a:xfrm>
              <a:off x="2938" y="480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51" name="Oval 1422"/>
            <p:cNvSpPr>
              <a:spLocks noChangeArrowheads="1"/>
            </p:cNvSpPr>
            <p:nvPr/>
          </p:nvSpPr>
          <p:spPr bwMode="auto">
            <a:xfrm>
              <a:off x="2924" y="48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52" name="Oval 1423"/>
            <p:cNvSpPr>
              <a:spLocks noChangeArrowheads="1"/>
            </p:cNvSpPr>
            <p:nvPr/>
          </p:nvSpPr>
          <p:spPr bwMode="auto">
            <a:xfrm>
              <a:off x="2924" y="48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53" name="Oval 1424"/>
            <p:cNvSpPr>
              <a:spLocks noChangeArrowheads="1"/>
            </p:cNvSpPr>
            <p:nvPr/>
          </p:nvSpPr>
          <p:spPr bwMode="auto">
            <a:xfrm>
              <a:off x="2924" y="485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54" name="Oval 1425"/>
            <p:cNvSpPr>
              <a:spLocks noChangeArrowheads="1"/>
            </p:cNvSpPr>
            <p:nvPr/>
          </p:nvSpPr>
          <p:spPr bwMode="auto">
            <a:xfrm>
              <a:off x="2960" y="48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55" name="Oval 1426"/>
            <p:cNvSpPr>
              <a:spLocks noChangeArrowheads="1"/>
            </p:cNvSpPr>
            <p:nvPr/>
          </p:nvSpPr>
          <p:spPr bwMode="auto">
            <a:xfrm>
              <a:off x="2894" y="47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56" name="Oval 1427"/>
            <p:cNvSpPr>
              <a:spLocks noChangeArrowheads="1"/>
            </p:cNvSpPr>
            <p:nvPr/>
          </p:nvSpPr>
          <p:spPr bwMode="auto">
            <a:xfrm>
              <a:off x="2921" y="47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57" name="Oval 1428"/>
            <p:cNvSpPr>
              <a:spLocks noChangeArrowheads="1"/>
            </p:cNvSpPr>
            <p:nvPr/>
          </p:nvSpPr>
          <p:spPr bwMode="auto">
            <a:xfrm>
              <a:off x="2910" y="48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58" name="Oval 1429"/>
            <p:cNvSpPr>
              <a:spLocks noChangeArrowheads="1"/>
            </p:cNvSpPr>
            <p:nvPr/>
          </p:nvSpPr>
          <p:spPr bwMode="auto">
            <a:xfrm>
              <a:off x="2956" y="47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59" name="Oval 1430"/>
            <p:cNvSpPr>
              <a:spLocks noChangeArrowheads="1"/>
            </p:cNvSpPr>
            <p:nvPr/>
          </p:nvSpPr>
          <p:spPr bwMode="auto">
            <a:xfrm>
              <a:off x="2585" y="43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60" name="Oval 1431"/>
            <p:cNvSpPr>
              <a:spLocks noChangeArrowheads="1"/>
            </p:cNvSpPr>
            <p:nvPr/>
          </p:nvSpPr>
          <p:spPr bwMode="auto">
            <a:xfrm>
              <a:off x="2924" y="49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61" name="Oval 1432"/>
            <p:cNvSpPr>
              <a:spLocks noChangeArrowheads="1"/>
            </p:cNvSpPr>
            <p:nvPr/>
          </p:nvSpPr>
          <p:spPr bwMode="auto">
            <a:xfrm>
              <a:off x="2924" y="492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62" name="Oval 1433"/>
            <p:cNvSpPr>
              <a:spLocks noChangeArrowheads="1"/>
            </p:cNvSpPr>
            <p:nvPr/>
          </p:nvSpPr>
          <p:spPr bwMode="auto">
            <a:xfrm>
              <a:off x="2938" y="490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63" name="Oval 1434"/>
            <p:cNvSpPr>
              <a:spLocks noChangeArrowheads="1"/>
            </p:cNvSpPr>
            <p:nvPr/>
          </p:nvSpPr>
          <p:spPr bwMode="auto">
            <a:xfrm>
              <a:off x="2924" y="49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64" name="Oval 1435"/>
            <p:cNvSpPr>
              <a:spLocks noChangeArrowheads="1"/>
            </p:cNvSpPr>
            <p:nvPr/>
          </p:nvSpPr>
          <p:spPr bwMode="auto">
            <a:xfrm>
              <a:off x="2924" y="49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65" name="Oval 1436"/>
            <p:cNvSpPr>
              <a:spLocks noChangeArrowheads="1"/>
            </p:cNvSpPr>
            <p:nvPr/>
          </p:nvSpPr>
          <p:spPr bwMode="auto">
            <a:xfrm>
              <a:off x="2924" y="49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66" name="Oval 1437"/>
            <p:cNvSpPr>
              <a:spLocks noChangeArrowheads="1"/>
            </p:cNvSpPr>
            <p:nvPr/>
          </p:nvSpPr>
          <p:spPr bwMode="auto">
            <a:xfrm>
              <a:off x="2960" y="49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67" name="Oval 1438"/>
            <p:cNvSpPr>
              <a:spLocks noChangeArrowheads="1"/>
            </p:cNvSpPr>
            <p:nvPr/>
          </p:nvSpPr>
          <p:spPr bwMode="auto">
            <a:xfrm>
              <a:off x="2894" y="48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68" name="Oval 1439"/>
            <p:cNvSpPr>
              <a:spLocks noChangeArrowheads="1"/>
            </p:cNvSpPr>
            <p:nvPr/>
          </p:nvSpPr>
          <p:spPr bwMode="auto">
            <a:xfrm>
              <a:off x="2921" y="48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69" name="Oval 1440"/>
            <p:cNvSpPr>
              <a:spLocks noChangeArrowheads="1"/>
            </p:cNvSpPr>
            <p:nvPr/>
          </p:nvSpPr>
          <p:spPr bwMode="auto">
            <a:xfrm>
              <a:off x="2910" y="49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70" name="Oval 1441"/>
            <p:cNvSpPr>
              <a:spLocks noChangeArrowheads="1"/>
            </p:cNvSpPr>
            <p:nvPr/>
          </p:nvSpPr>
          <p:spPr bwMode="auto">
            <a:xfrm>
              <a:off x="2956" y="48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71" name="Oval 1442"/>
            <p:cNvSpPr>
              <a:spLocks noChangeArrowheads="1"/>
            </p:cNvSpPr>
            <p:nvPr/>
          </p:nvSpPr>
          <p:spPr bwMode="auto">
            <a:xfrm>
              <a:off x="2972" y="492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72" name="Oval 1443"/>
            <p:cNvSpPr>
              <a:spLocks noChangeArrowheads="1"/>
            </p:cNvSpPr>
            <p:nvPr/>
          </p:nvSpPr>
          <p:spPr bwMode="auto">
            <a:xfrm>
              <a:off x="2904" y="50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73" name="Oval 1444"/>
            <p:cNvSpPr>
              <a:spLocks noChangeArrowheads="1"/>
            </p:cNvSpPr>
            <p:nvPr/>
          </p:nvSpPr>
          <p:spPr bwMode="auto">
            <a:xfrm>
              <a:off x="2904" y="50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74" name="Oval 1445"/>
            <p:cNvSpPr>
              <a:spLocks noChangeArrowheads="1"/>
            </p:cNvSpPr>
            <p:nvPr/>
          </p:nvSpPr>
          <p:spPr bwMode="auto">
            <a:xfrm>
              <a:off x="2918" y="49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75" name="Oval 1446"/>
            <p:cNvSpPr>
              <a:spLocks noChangeArrowheads="1"/>
            </p:cNvSpPr>
            <p:nvPr/>
          </p:nvSpPr>
          <p:spPr bwMode="auto">
            <a:xfrm>
              <a:off x="2904" y="50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76" name="Oval 1447"/>
            <p:cNvSpPr>
              <a:spLocks noChangeArrowheads="1"/>
            </p:cNvSpPr>
            <p:nvPr/>
          </p:nvSpPr>
          <p:spPr bwMode="auto">
            <a:xfrm>
              <a:off x="2904" y="50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77" name="Oval 1448"/>
            <p:cNvSpPr>
              <a:spLocks noChangeArrowheads="1"/>
            </p:cNvSpPr>
            <p:nvPr/>
          </p:nvSpPr>
          <p:spPr bwMode="auto">
            <a:xfrm>
              <a:off x="2904" y="50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78" name="Oval 1449"/>
            <p:cNvSpPr>
              <a:spLocks noChangeArrowheads="1"/>
            </p:cNvSpPr>
            <p:nvPr/>
          </p:nvSpPr>
          <p:spPr bwMode="auto">
            <a:xfrm>
              <a:off x="2940" y="50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79" name="Oval 1450"/>
            <p:cNvSpPr>
              <a:spLocks noChangeArrowheads="1"/>
            </p:cNvSpPr>
            <p:nvPr/>
          </p:nvSpPr>
          <p:spPr bwMode="auto">
            <a:xfrm>
              <a:off x="2874" y="49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80" name="Oval 1451"/>
            <p:cNvSpPr>
              <a:spLocks noChangeArrowheads="1"/>
            </p:cNvSpPr>
            <p:nvPr/>
          </p:nvSpPr>
          <p:spPr bwMode="auto">
            <a:xfrm>
              <a:off x="2901" y="49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81" name="Oval 1452"/>
            <p:cNvSpPr>
              <a:spLocks noChangeArrowheads="1"/>
            </p:cNvSpPr>
            <p:nvPr/>
          </p:nvSpPr>
          <p:spPr bwMode="auto">
            <a:xfrm>
              <a:off x="2890" y="504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82" name="Oval 1453"/>
            <p:cNvSpPr>
              <a:spLocks noChangeArrowheads="1"/>
            </p:cNvSpPr>
            <p:nvPr/>
          </p:nvSpPr>
          <p:spPr bwMode="auto">
            <a:xfrm>
              <a:off x="2936" y="49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83" name="Oval 1454"/>
            <p:cNvSpPr>
              <a:spLocks noChangeArrowheads="1"/>
            </p:cNvSpPr>
            <p:nvPr/>
          </p:nvSpPr>
          <p:spPr bwMode="auto">
            <a:xfrm>
              <a:off x="2952" y="50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84" name="Oval 1455"/>
            <p:cNvSpPr>
              <a:spLocks noChangeArrowheads="1"/>
            </p:cNvSpPr>
            <p:nvPr/>
          </p:nvSpPr>
          <p:spPr bwMode="auto">
            <a:xfrm>
              <a:off x="2864" y="51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85" name="Oval 1456"/>
            <p:cNvSpPr>
              <a:spLocks noChangeArrowheads="1"/>
            </p:cNvSpPr>
            <p:nvPr/>
          </p:nvSpPr>
          <p:spPr bwMode="auto">
            <a:xfrm>
              <a:off x="2864" y="51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86" name="Oval 1457"/>
            <p:cNvSpPr>
              <a:spLocks noChangeArrowheads="1"/>
            </p:cNvSpPr>
            <p:nvPr/>
          </p:nvSpPr>
          <p:spPr bwMode="auto">
            <a:xfrm>
              <a:off x="2878" y="50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87" name="Oval 1458"/>
            <p:cNvSpPr>
              <a:spLocks noChangeArrowheads="1"/>
            </p:cNvSpPr>
            <p:nvPr/>
          </p:nvSpPr>
          <p:spPr bwMode="auto">
            <a:xfrm>
              <a:off x="2864" y="51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88" name="Oval 1459"/>
            <p:cNvSpPr>
              <a:spLocks noChangeArrowheads="1"/>
            </p:cNvSpPr>
            <p:nvPr/>
          </p:nvSpPr>
          <p:spPr bwMode="auto">
            <a:xfrm>
              <a:off x="2864" y="508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89" name="Oval 1460"/>
            <p:cNvSpPr>
              <a:spLocks noChangeArrowheads="1"/>
            </p:cNvSpPr>
            <p:nvPr/>
          </p:nvSpPr>
          <p:spPr bwMode="auto">
            <a:xfrm>
              <a:off x="2864" y="51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90" name="Oval 1461"/>
            <p:cNvSpPr>
              <a:spLocks noChangeArrowheads="1"/>
            </p:cNvSpPr>
            <p:nvPr/>
          </p:nvSpPr>
          <p:spPr bwMode="auto">
            <a:xfrm>
              <a:off x="2900" y="51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91" name="Oval 1462"/>
            <p:cNvSpPr>
              <a:spLocks noChangeArrowheads="1"/>
            </p:cNvSpPr>
            <p:nvPr/>
          </p:nvSpPr>
          <p:spPr bwMode="auto">
            <a:xfrm>
              <a:off x="2834" y="50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92" name="Oval 1463"/>
            <p:cNvSpPr>
              <a:spLocks noChangeArrowheads="1"/>
            </p:cNvSpPr>
            <p:nvPr/>
          </p:nvSpPr>
          <p:spPr bwMode="auto">
            <a:xfrm>
              <a:off x="2861" y="50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93" name="Oval 1464"/>
            <p:cNvSpPr>
              <a:spLocks noChangeArrowheads="1"/>
            </p:cNvSpPr>
            <p:nvPr/>
          </p:nvSpPr>
          <p:spPr bwMode="auto">
            <a:xfrm>
              <a:off x="2850" y="51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94" name="Oval 1465"/>
            <p:cNvSpPr>
              <a:spLocks noChangeArrowheads="1"/>
            </p:cNvSpPr>
            <p:nvPr/>
          </p:nvSpPr>
          <p:spPr bwMode="auto">
            <a:xfrm>
              <a:off x="2896" y="50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95" name="Oval 1466"/>
            <p:cNvSpPr>
              <a:spLocks noChangeArrowheads="1"/>
            </p:cNvSpPr>
            <p:nvPr/>
          </p:nvSpPr>
          <p:spPr bwMode="auto">
            <a:xfrm>
              <a:off x="2912" y="51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96" name="Oval 1467"/>
            <p:cNvSpPr>
              <a:spLocks noChangeArrowheads="1"/>
            </p:cNvSpPr>
            <p:nvPr/>
          </p:nvSpPr>
          <p:spPr bwMode="auto">
            <a:xfrm>
              <a:off x="2786" y="52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97" name="Oval 1468"/>
            <p:cNvSpPr>
              <a:spLocks noChangeArrowheads="1"/>
            </p:cNvSpPr>
            <p:nvPr/>
          </p:nvSpPr>
          <p:spPr bwMode="auto">
            <a:xfrm>
              <a:off x="2786" y="52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98" name="Oval 1469"/>
            <p:cNvSpPr>
              <a:spLocks noChangeArrowheads="1"/>
            </p:cNvSpPr>
            <p:nvPr/>
          </p:nvSpPr>
          <p:spPr bwMode="auto">
            <a:xfrm>
              <a:off x="2800" y="51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3999" name="Oval 1470"/>
            <p:cNvSpPr>
              <a:spLocks noChangeArrowheads="1"/>
            </p:cNvSpPr>
            <p:nvPr/>
          </p:nvSpPr>
          <p:spPr bwMode="auto">
            <a:xfrm>
              <a:off x="2786" y="52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00" name="Oval 1471"/>
            <p:cNvSpPr>
              <a:spLocks noChangeArrowheads="1"/>
            </p:cNvSpPr>
            <p:nvPr/>
          </p:nvSpPr>
          <p:spPr bwMode="auto">
            <a:xfrm>
              <a:off x="2786" y="518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01" name="Oval 1472"/>
            <p:cNvSpPr>
              <a:spLocks noChangeArrowheads="1"/>
            </p:cNvSpPr>
            <p:nvPr/>
          </p:nvSpPr>
          <p:spPr bwMode="auto">
            <a:xfrm>
              <a:off x="2786" y="52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02" name="Oval 1473"/>
            <p:cNvSpPr>
              <a:spLocks noChangeArrowheads="1"/>
            </p:cNvSpPr>
            <p:nvPr/>
          </p:nvSpPr>
          <p:spPr bwMode="auto">
            <a:xfrm>
              <a:off x="2822" y="52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03" name="Oval 1474"/>
            <p:cNvSpPr>
              <a:spLocks noChangeArrowheads="1"/>
            </p:cNvSpPr>
            <p:nvPr/>
          </p:nvSpPr>
          <p:spPr bwMode="auto">
            <a:xfrm>
              <a:off x="2756" y="51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04" name="Oval 1475"/>
            <p:cNvSpPr>
              <a:spLocks noChangeArrowheads="1"/>
            </p:cNvSpPr>
            <p:nvPr/>
          </p:nvSpPr>
          <p:spPr bwMode="auto">
            <a:xfrm>
              <a:off x="2783" y="51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05" name="Oval 1476"/>
            <p:cNvSpPr>
              <a:spLocks noChangeArrowheads="1"/>
            </p:cNvSpPr>
            <p:nvPr/>
          </p:nvSpPr>
          <p:spPr bwMode="auto">
            <a:xfrm>
              <a:off x="2772" y="52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06" name="Oval 1477"/>
            <p:cNvSpPr>
              <a:spLocks noChangeArrowheads="1"/>
            </p:cNvSpPr>
            <p:nvPr/>
          </p:nvSpPr>
          <p:spPr bwMode="auto">
            <a:xfrm>
              <a:off x="2818" y="51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07" name="Oval 1478"/>
            <p:cNvSpPr>
              <a:spLocks noChangeArrowheads="1"/>
            </p:cNvSpPr>
            <p:nvPr/>
          </p:nvSpPr>
          <p:spPr bwMode="auto">
            <a:xfrm>
              <a:off x="2834" y="52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08" name="Oval 1479"/>
            <p:cNvSpPr>
              <a:spLocks noChangeArrowheads="1"/>
            </p:cNvSpPr>
            <p:nvPr/>
          </p:nvSpPr>
          <p:spPr bwMode="auto">
            <a:xfrm>
              <a:off x="2740" y="53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09" name="Oval 1480"/>
            <p:cNvSpPr>
              <a:spLocks noChangeArrowheads="1"/>
            </p:cNvSpPr>
            <p:nvPr/>
          </p:nvSpPr>
          <p:spPr bwMode="auto">
            <a:xfrm>
              <a:off x="2740" y="530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10" name="Oval 1481"/>
            <p:cNvSpPr>
              <a:spLocks noChangeArrowheads="1"/>
            </p:cNvSpPr>
            <p:nvPr/>
          </p:nvSpPr>
          <p:spPr bwMode="auto">
            <a:xfrm>
              <a:off x="2754" y="52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11" name="Oval 1482"/>
            <p:cNvSpPr>
              <a:spLocks noChangeArrowheads="1"/>
            </p:cNvSpPr>
            <p:nvPr/>
          </p:nvSpPr>
          <p:spPr bwMode="auto">
            <a:xfrm>
              <a:off x="2740" y="53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12" name="Oval 1483"/>
            <p:cNvSpPr>
              <a:spLocks noChangeArrowheads="1"/>
            </p:cNvSpPr>
            <p:nvPr/>
          </p:nvSpPr>
          <p:spPr bwMode="auto">
            <a:xfrm>
              <a:off x="2740" y="52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13" name="Oval 1484"/>
            <p:cNvSpPr>
              <a:spLocks noChangeArrowheads="1"/>
            </p:cNvSpPr>
            <p:nvPr/>
          </p:nvSpPr>
          <p:spPr bwMode="auto">
            <a:xfrm>
              <a:off x="2740" y="53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14" name="Oval 1485"/>
            <p:cNvSpPr>
              <a:spLocks noChangeArrowheads="1"/>
            </p:cNvSpPr>
            <p:nvPr/>
          </p:nvSpPr>
          <p:spPr bwMode="auto">
            <a:xfrm>
              <a:off x="2776" y="53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15" name="Oval 1486"/>
            <p:cNvSpPr>
              <a:spLocks noChangeArrowheads="1"/>
            </p:cNvSpPr>
            <p:nvPr/>
          </p:nvSpPr>
          <p:spPr bwMode="auto">
            <a:xfrm>
              <a:off x="2710" y="52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16" name="Oval 1487"/>
            <p:cNvSpPr>
              <a:spLocks noChangeArrowheads="1"/>
            </p:cNvSpPr>
            <p:nvPr/>
          </p:nvSpPr>
          <p:spPr bwMode="auto">
            <a:xfrm>
              <a:off x="2737" y="528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17" name="Oval 1488"/>
            <p:cNvSpPr>
              <a:spLocks noChangeArrowheads="1"/>
            </p:cNvSpPr>
            <p:nvPr/>
          </p:nvSpPr>
          <p:spPr bwMode="auto">
            <a:xfrm>
              <a:off x="2726" y="533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18" name="Oval 1489"/>
            <p:cNvSpPr>
              <a:spLocks noChangeArrowheads="1"/>
            </p:cNvSpPr>
            <p:nvPr/>
          </p:nvSpPr>
          <p:spPr bwMode="auto">
            <a:xfrm>
              <a:off x="2772" y="527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19" name="Oval 1490"/>
            <p:cNvSpPr>
              <a:spLocks noChangeArrowheads="1"/>
            </p:cNvSpPr>
            <p:nvPr/>
          </p:nvSpPr>
          <p:spPr bwMode="auto">
            <a:xfrm>
              <a:off x="2788" y="530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20" name="Oval 1491"/>
            <p:cNvSpPr>
              <a:spLocks noChangeArrowheads="1"/>
            </p:cNvSpPr>
            <p:nvPr/>
          </p:nvSpPr>
          <p:spPr bwMode="auto">
            <a:xfrm>
              <a:off x="2306" y="52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21" name="Oval 1492"/>
            <p:cNvSpPr>
              <a:spLocks noChangeArrowheads="1"/>
            </p:cNvSpPr>
            <p:nvPr/>
          </p:nvSpPr>
          <p:spPr bwMode="auto">
            <a:xfrm>
              <a:off x="2306" y="52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22" name="Oval 1493"/>
            <p:cNvSpPr>
              <a:spLocks noChangeArrowheads="1"/>
            </p:cNvSpPr>
            <p:nvPr/>
          </p:nvSpPr>
          <p:spPr bwMode="auto">
            <a:xfrm>
              <a:off x="2320" y="524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23" name="Oval 1494"/>
            <p:cNvSpPr>
              <a:spLocks noChangeArrowheads="1"/>
            </p:cNvSpPr>
            <p:nvPr/>
          </p:nvSpPr>
          <p:spPr bwMode="auto">
            <a:xfrm>
              <a:off x="2306" y="52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24" name="Oval 1495"/>
            <p:cNvSpPr>
              <a:spLocks noChangeArrowheads="1"/>
            </p:cNvSpPr>
            <p:nvPr/>
          </p:nvSpPr>
          <p:spPr bwMode="auto">
            <a:xfrm>
              <a:off x="2306" y="52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25" name="Oval 1496"/>
            <p:cNvSpPr>
              <a:spLocks noChangeArrowheads="1"/>
            </p:cNvSpPr>
            <p:nvPr/>
          </p:nvSpPr>
          <p:spPr bwMode="auto">
            <a:xfrm>
              <a:off x="2368" y="53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26" name="Oval 1497"/>
            <p:cNvSpPr>
              <a:spLocks noChangeArrowheads="1"/>
            </p:cNvSpPr>
            <p:nvPr/>
          </p:nvSpPr>
          <p:spPr bwMode="auto">
            <a:xfrm>
              <a:off x="2342" y="53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27" name="Oval 1498"/>
            <p:cNvSpPr>
              <a:spLocks noChangeArrowheads="1"/>
            </p:cNvSpPr>
            <p:nvPr/>
          </p:nvSpPr>
          <p:spPr bwMode="auto">
            <a:xfrm>
              <a:off x="2309" y="52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28" name="Oval 1499"/>
            <p:cNvSpPr>
              <a:spLocks noChangeArrowheads="1"/>
            </p:cNvSpPr>
            <p:nvPr/>
          </p:nvSpPr>
          <p:spPr bwMode="auto">
            <a:xfrm>
              <a:off x="2303" y="523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29" name="Oval 1500"/>
            <p:cNvSpPr>
              <a:spLocks noChangeArrowheads="1"/>
            </p:cNvSpPr>
            <p:nvPr/>
          </p:nvSpPr>
          <p:spPr bwMode="auto">
            <a:xfrm>
              <a:off x="2343" y="52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30" name="Oval 1501"/>
            <p:cNvSpPr>
              <a:spLocks noChangeArrowheads="1"/>
            </p:cNvSpPr>
            <p:nvPr/>
          </p:nvSpPr>
          <p:spPr bwMode="auto">
            <a:xfrm>
              <a:off x="2338" y="522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31" name="Oval 1502"/>
            <p:cNvSpPr>
              <a:spLocks noChangeArrowheads="1"/>
            </p:cNvSpPr>
            <p:nvPr/>
          </p:nvSpPr>
          <p:spPr bwMode="auto">
            <a:xfrm>
              <a:off x="2354" y="52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32" name="Oval 1503"/>
            <p:cNvSpPr>
              <a:spLocks noChangeArrowheads="1"/>
            </p:cNvSpPr>
            <p:nvPr/>
          </p:nvSpPr>
          <p:spPr bwMode="auto">
            <a:xfrm>
              <a:off x="2394" y="53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33" name="Oval 1504"/>
            <p:cNvSpPr>
              <a:spLocks noChangeArrowheads="1"/>
            </p:cNvSpPr>
            <p:nvPr/>
          </p:nvSpPr>
          <p:spPr bwMode="auto">
            <a:xfrm>
              <a:off x="2394" y="52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34" name="Oval 1505"/>
            <p:cNvSpPr>
              <a:spLocks noChangeArrowheads="1"/>
            </p:cNvSpPr>
            <p:nvPr/>
          </p:nvSpPr>
          <p:spPr bwMode="auto">
            <a:xfrm>
              <a:off x="2408" y="528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35" name="Oval 1506"/>
            <p:cNvSpPr>
              <a:spLocks noChangeArrowheads="1"/>
            </p:cNvSpPr>
            <p:nvPr/>
          </p:nvSpPr>
          <p:spPr bwMode="auto">
            <a:xfrm>
              <a:off x="2394" y="53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36" name="Oval 1507"/>
            <p:cNvSpPr>
              <a:spLocks noChangeArrowheads="1"/>
            </p:cNvSpPr>
            <p:nvPr/>
          </p:nvSpPr>
          <p:spPr bwMode="auto">
            <a:xfrm>
              <a:off x="2394" y="528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37" name="Oval 1508"/>
            <p:cNvSpPr>
              <a:spLocks noChangeArrowheads="1"/>
            </p:cNvSpPr>
            <p:nvPr/>
          </p:nvSpPr>
          <p:spPr bwMode="auto">
            <a:xfrm>
              <a:off x="2394" y="533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38" name="Oval 1509"/>
            <p:cNvSpPr>
              <a:spLocks noChangeArrowheads="1"/>
            </p:cNvSpPr>
            <p:nvPr/>
          </p:nvSpPr>
          <p:spPr bwMode="auto">
            <a:xfrm>
              <a:off x="2430" y="53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39" name="Oval 1510"/>
            <p:cNvSpPr>
              <a:spLocks noChangeArrowheads="1"/>
            </p:cNvSpPr>
            <p:nvPr/>
          </p:nvSpPr>
          <p:spPr bwMode="auto">
            <a:xfrm>
              <a:off x="2364" y="525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40" name="Oval 1511"/>
            <p:cNvSpPr>
              <a:spLocks noChangeArrowheads="1"/>
            </p:cNvSpPr>
            <p:nvPr/>
          </p:nvSpPr>
          <p:spPr bwMode="auto">
            <a:xfrm>
              <a:off x="2391" y="52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41" name="Oval 1512"/>
            <p:cNvSpPr>
              <a:spLocks noChangeArrowheads="1"/>
            </p:cNvSpPr>
            <p:nvPr/>
          </p:nvSpPr>
          <p:spPr bwMode="auto">
            <a:xfrm>
              <a:off x="2380" y="532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42" name="Oval 1513"/>
            <p:cNvSpPr>
              <a:spLocks noChangeArrowheads="1"/>
            </p:cNvSpPr>
            <p:nvPr/>
          </p:nvSpPr>
          <p:spPr bwMode="auto">
            <a:xfrm>
              <a:off x="2426" y="52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43" name="Oval 1514"/>
            <p:cNvSpPr>
              <a:spLocks noChangeArrowheads="1"/>
            </p:cNvSpPr>
            <p:nvPr/>
          </p:nvSpPr>
          <p:spPr bwMode="auto">
            <a:xfrm>
              <a:off x="2442" y="52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44" name="Oval 1515"/>
            <p:cNvSpPr>
              <a:spLocks noChangeArrowheads="1"/>
            </p:cNvSpPr>
            <p:nvPr/>
          </p:nvSpPr>
          <p:spPr bwMode="auto">
            <a:xfrm>
              <a:off x="2522" y="53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45" name="Oval 1516"/>
            <p:cNvSpPr>
              <a:spLocks noChangeArrowheads="1"/>
            </p:cNvSpPr>
            <p:nvPr/>
          </p:nvSpPr>
          <p:spPr bwMode="auto">
            <a:xfrm>
              <a:off x="2522" y="53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46" name="Oval 1517"/>
            <p:cNvSpPr>
              <a:spLocks noChangeArrowheads="1"/>
            </p:cNvSpPr>
            <p:nvPr/>
          </p:nvSpPr>
          <p:spPr bwMode="auto">
            <a:xfrm>
              <a:off x="2536" y="536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47" name="Oval 1518"/>
            <p:cNvSpPr>
              <a:spLocks noChangeArrowheads="1"/>
            </p:cNvSpPr>
            <p:nvPr/>
          </p:nvSpPr>
          <p:spPr bwMode="auto">
            <a:xfrm>
              <a:off x="2522" y="53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48" name="Oval 1519"/>
            <p:cNvSpPr>
              <a:spLocks noChangeArrowheads="1"/>
            </p:cNvSpPr>
            <p:nvPr/>
          </p:nvSpPr>
          <p:spPr bwMode="auto">
            <a:xfrm>
              <a:off x="2522" y="53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49" name="Oval 1520"/>
            <p:cNvSpPr>
              <a:spLocks noChangeArrowheads="1"/>
            </p:cNvSpPr>
            <p:nvPr/>
          </p:nvSpPr>
          <p:spPr bwMode="auto">
            <a:xfrm>
              <a:off x="2522" y="54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50" name="Oval 1521"/>
            <p:cNvSpPr>
              <a:spLocks noChangeArrowheads="1"/>
            </p:cNvSpPr>
            <p:nvPr/>
          </p:nvSpPr>
          <p:spPr bwMode="auto">
            <a:xfrm>
              <a:off x="2558" y="54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51" name="Oval 1522"/>
            <p:cNvSpPr>
              <a:spLocks noChangeArrowheads="1"/>
            </p:cNvSpPr>
            <p:nvPr/>
          </p:nvSpPr>
          <p:spPr bwMode="auto">
            <a:xfrm>
              <a:off x="2492" y="533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52" name="Oval 1523"/>
            <p:cNvSpPr>
              <a:spLocks noChangeArrowheads="1"/>
            </p:cNvSpPr>
            <p:nvPr/>
          </p:nvSpPr>
          <p:spPr bwMode="auto">
            <a:xfrm>
              <a:off x="2519" y="53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53" name="Oval 1524"/>
            <p:cNvSpPr>
              <a:spLocks noChangeArrowheads="1"/>
            </p:cNvSpPr>
            <p:nvPr/>
          </p:nvSpPr>
          <p:spPr bwMode="auto">
            <a:xfrm>
              <a:off x="2508" y="540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54" name="Oval 1525"/>
            <p:cNvSpPr>
              <a:spLocks noChangeArrowheads="1"/>
            </p:cNvSpPr>
            <p:nvPr/>
          </p:nvSpPr>
          <p:spPr bwMode="auto">
            <a:xfrm>
              <a:off x="2554" y="53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55" name="Oval 1526"/>
            <p:cNvSpPr>
              <a:spLocks noChangeArrowheads="1"/>
            </p:cNvSpPr>
            <p:nvPr/>
          </p:nvSpPr>
          <p:spPr bwMode="auto">
            <a:xfrm>
              <a:off x="2570" y="53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56" name="Oval 1527"/>
            <p:cNvSpPr>
              <a:spLocks noChangeArrowheads="1"/>
            </p:cNvSpPr>
            <p:nvPr/>
          </p:nvSpPr>
          <p:spPr bwMode="auto">
            <a:xfrm>
              <a:off x="2402" y="53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57" name="Oval 1528"/>
            <p:cNvSpPr>
              <a:spLocks noChangeArrowheads="1"/>
            </p:cNvSpPr>
            <p:nvPr/>
          </p:nvSpPr>
          <p:spPr bwMode="auto">
            <a:xfrm>
              <a:off x="2402" y="53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58" name="Oval 1529"/>
            <p:cNvSpPr>
              <a:spLocks noChangeArrowheads="1"/>
            </p:cNvSpPr>
            <p:nvPr/>
          </p:nvSpPr>
          <p:spPr bwMode="auto">
            <a:xfrm>
              <a:off x="2416" y="53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59" name="Oval 1530"/>
            <p:cNvSpPr>
              <a:spLocks noChangeArrowheads="1"/>
            </p:cNvSpPr>
            <p:nvPr/>
          </p:nvSpPr>
          <p:spPr bwMode="auto">
            <a:xfrm>
              <a:off x="2402" y="53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60" name="Oval 1531"/>
            <p:cNvSpPr>
              <a:spLocks noChangeArrowheads="1"/>
            </p:cNvSpPr>
            <p:nvPr/>
          </p:nvSpPr>
          <p:spPr bwMode="auto">
            <a:xfrm>
              <a:off x="2402" y="53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61" name="Oval 1532"/>
            <p:cNvSpPr>
              <a:spLocks noChangeArrowheads="1"/>
            </p:cNvSpPr>
            <p:nvPr/>
          </p:nvSpPr>
          <p:spPr bwMode="auto">
            <a:xfrm>
              <a:off x="2402" y="539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62" name="Oval 1533"/>
            <p:cNvSpPr>
              <a:spLocks noChangeArrowheads="1"/>
            </p:cNvSpPr>
            <p:nvPr/>
          </p:nvSpPr>
          <p:spPr bwMode="auto">
            <a:xfrm>
              <a:off x="2438" y="54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63" name="Oval 1534"/>
            <p:cNvSpPr>
              <a:spLocks noChangeArrowheads="1"/>
            </p:cNvSpPr>
            <p:nvPr/>
          </p:nvSpPr>
          <p:spPr bwMode="auto">
            <a:xfrm>
              <a:off x="2372" y="53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64" name="Oval 1535"/>
            <p:cNvSpPr>
              <a:spLocks noChangeArrowheads="1"/>
            </p:cNvSpPr>
            <p:nvPr/>
          </p:nvSpPr>
          <p:spPr bwMode="auto">
            <a:xfrm>
              <a:off x="2399" y="53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65" name="Oval 1536"/>
            <p:cNvSpPr>
              <a:spLocks noChangeArrowheads="1"/>
            </p:cNvSpPr>
            <p:nvPr/>
          </p:nvSpPr>
          <p:spPr bwMode="auto">
            <a:xfrm>
              <a:off x="2388" y="53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66" name="Oval 1537"/>
            <p:cNvSpPr>
              <a:spLocks noChangeArrowheads="1"/>
            </p:cNvSpPr>
            <p:nvPr/>
          </p:nvSpPr>
          <p:spPr bwMode="auto">
            <a:xfrm>
              <a:off x="2434" y="532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67" name="Oval 1538"/>
            <p:cNvSpPr>
              <a:spLocks noChangeArrowheads="1"/>
            </p:cNvSpPr>
            <p:nvPr/>
          </p:nvSpPr>
          <p:spPr bwMode="auto">
            <a:xfrm>
              <a:off x="2450" y="53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68" name="Oval 1539"/>
            <p:cNvSpPr>
              <a:spLocks noChangeArrowheads="1"/>
            </p:cNvSpPr>
            <p:nvPr/>
          </p:nvSpPr>
          <p:spPr bwMode="auto">
            <a:xfrm>
              <a:off x="2614" y="54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69" name="Oval 1540"/>
            <p:cNvSpPr>
              <a:spLocks noChangeArrowheads="1"/>
            </p:cNvSpPr>
            <p:nvPr/>
          </p:nvSpPr>
          <p:spPr bwMode="auto">
            <a:xfrm>
              <a:off x="2614" y="54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70" name="Oval 1541"/>
            <p:cNvSpPr>
              <a:spLocks noChangeArrowheads="1"/>
            </p:cNvSpPr>
            <p:nvPr/>
          </p:nvSpPr>
          <p:spPr bwMode="auto">
            <a:xfrm>
              <a:off x="2628" y="538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71" name="Oval 1542"/>
            <p:cNvSpPr>
              <a:spLocks noChangeArrowheads="1"/>
            </p:cNvSpPr>
            <p:nvPr/>
          </p:nvSpPr>
          <p:spPr bwMode="auto">
            <a:xfrm>
              <a:off x="2614" y="54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72" name="Oval 1543"/>
            <p:cNvSpPr>
              <a:spLocks noChangeArrowheads="1"/>
            </p:cNvSpPr>
            <p:nvPr/>
          </p:nvSpPr>
          <p:spPr bwMode="auto">
            <a:xfrm>
              <a:off x="2614" y="538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73" name="Oval 1544"/>
            <p:cNvSpPr>
              <a:spLocks noChangeArrowheads="1"/>
            </p:cNvSpPr>
            <p:nvPr/>
          </p:nvSpPr>
          <p:spPr bwMode="auto">
            <a:xfrm>
              <a:off x="2614" y="54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74" name="Oval 1545"/>
            <p:cNvSpPr>
              <a:spLocks noChangeArrowheads="1"/>
            </p:cNvSpPr>
            <p:nvPr/>
          </p:nvSpPr>
          <p:spPr bwMode="auto">
            <a:xfrm>
              <a:off x="2650" y="54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75" name="Oval 1546"/>
            <p:cNvSpPr>
              <a:spLocks noChangeArrowheads="1"/>
            </p:cNvSpPr>
            <p:nvPr/>
          </p:nvSpPr>
          <p:spPr bwMode="auto">
            <a:xfrm>
              <a:off x="2584" y="53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76" name="Oval 1547"/>
            <p:cNvSpPr>
              <a:spLocks noChangeArrowheads="1"/>
            </p:cNvSpPr>
            <p:nvPr/>
          </p:nvSpPr>
          <p:spPr bwMode="auto">
            <a:xfrm>
              <a:off x="2611" y="53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77" name="Oval 1548"/>
            <p:cNvSpPr>
              <a:spLocks noChangeArrowheads="1"/>
            </p:cNvSpPr>
            <p:nvPr/>
          </p:nvSpPr>
          <p:spPr bwMode="auto">
            <a:xfrm>
              <a:off x="2600" y="542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78" name="Oval 1549"/>
            <p:cNvSpPr>
              <a:spLocks noChangeArrowheads="1"/>
            </p:cNvSpPr>
            <p:nvPr/>
          </p:nvSpPr>
          <p:spPr bwMode="auto">
            <a:xfrm>
              <a:off x="2646" y="536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79" name="Oval 1550"/>
            <p:cNvSpPr>
              <a:spLocks noChangeArrowheads="1"/>
            </p:cNvSpPr>
            <p:nvPr/>
          </p:nvSpPr>
          <p:spPr bwMode="auto">
            <a:xfrm>
              <a:off x="2662" y="54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80" name="Oval 1551"/>
            <p:cNvSpPr>
              <a:spLocks noChangeArrowheads="1"/>
            </p:cNvSpPr>
            <p:nvPr/>
          </p:nvSpPr>
          <p:spPr bwMode="auto">
            <a:xfrm>
              <a:off x="2690" y="53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81" name="Oval 1552"/>
            <p:cNvSpPr>
              <a:spLocks noChangeArrowheads="1"/>
            </p:cNvSpPr>
            <p:nvPr/>
          </p:nvSpPr>
          <p:spPr bwMode="auto">
            <a:xfrm>
              <a:off x="2690" y="53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82" name="Oval 1553"/>
            <p:cNvSpPr>
              <a:spLocks noChangeArrowheads="1"/>
            </p:cNvSpPr>
            <p:nvPr/>
          </p:nvSpPr>
          <p:spPr bwMode="auto">
            <a:xfrm>
              <a:off x="2704" y="537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83" name="Oval 1554"/>
            <p:cNvSpPr>
              <a:spLocks noChangeArrowheads="1"/>
            </p:cNvSpPr>
            <p:nvPr/>
          </p:nvSpPr>
          <p:spPr bwMode="auto">
            <a:xfrm>
              <a:off x="2690" y="53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84" name="Oval 1555"/>
            <p:cNvSpPr>
              <a:spLocks noChangeArrowheads="1"/>
            </p:cNvSpPr>
            <p:nvPr/>
          </p:nvSpPr>
          <p:spPr bwMode="auto">
            <a:xfrm>
              <a:off x="2690" y="53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85" name="Oval 1556"/>
            <p:cNvSpPr>
              <a:spLocks noChangeArrowheads="1"/>
            </p:cNvSpPr>
            <p:nvPr/>
          </p:nvSpPr>
          <p:spPr bwMode="auto">
            <a:xfrm>
              <a:off x="2690" y="542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86" name="Oval 1557"/>
            <p:cNvSpPr>
              <a:spLocks noChangeArrowheads="1"/>
            </p:cNvSpPr>
            <p:nvPr/>
          </p:nvSpPr>
          <p:spPr bwMode="auto">
            <a:xfrm>
              <a:off x="2726" y="54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87" name="Oval 1558"/>
            <p:cNvSpPr>
              <a:spLocks noChangeArrowheads="1"/>
            </p:cNvSpPr>
            <p:nvPr/>
          </p:nvSpPr>
          <p:spPr bwMode="auto">
            <a:xfrm>
              <a:off x="2660" y="53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88" name="Oval 1559"/>
            <p:cNvSpPr>
              <a:spLocks noChangeArrowheads="1"/>
            </p:cNvSpPr>
            <p:nvPr/>
          </p:nvSpPr>
          <p:spPr bwMode="auto">
            <a:xfrm>
              <a:off x="2687" y="53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89" name="Oval 1560"/>
            <p:cNvSpPr>
              <a:spLocks noChangeArrowheads="1"/>
            </p:cNvSpPr>
            <p:nvPr/>
          </p:nvSpPr>
          <p:spPr bwMode="auto">
            <a:xfrm>
              <a:off x="2676" y="54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90" name="Oval 1561"/>
            <p:cNvSpPr>
              <a:spLocks noChangeArrowheads="1"/>
            </p:cNvSpPr>
            <p:nvPr/>
          </p:nvSpPr>
          <p:spPr bwMode="auto">
            <a:xfrm>
              <a:off x="2722" y="535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91" name="Oval 1562"/>
            <p:cNvSpPr>
              <a:spLocks noChangeArrowheads="1"/>
            </p:cNvSpPr>
            <p:nvPr/>
          </p:nvSpPr>
          <p:spPr bwMode="auto">
            <a:xfrm>
              <a:off x="2738" y="53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92" name="Oval 1563"/>
            <p:cNvSpPr>
              <a:spLocks noChangeArrowheads="1"/>
            </p:cNvSpPr>
            <p:nvPr/>
          </p:nvSpPr>
          <p:spPr bwMode="auto">
            <a:xfrm>
              <a:off x="2864" y="51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93" name="Oval 1564"/>
            <p:cNvSpPr>
              <a:spLocks noChangeArrowheads="1"/>
            </p:cNvSpPr>
            <p:nvPr/>
          </p:nvSpPr>
          <p:spPr bwMode="auto">
            <a:xfrm>
              <a:off x="2864" y="51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94" name="Oval 1565"/>
            <p:cNvSpPr>
              <a:spLocks noChangeArrowheads="1"/>
            </p:cNvSpPr>
            <p:nvPr/>
          </p:nvSpPr>
          <p:spPr bwMode="auto">
            <a:xfrm>
              <a:off x="2878" y="51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95" name="Oval 1566"/>
            <p:cNvSpPr>
              <a:spLocks noChangeArrowheads="1"/>
            </p:cNvSpPr>
            <p:nvPr/>
          </p:nvSpPr>
          <p:spPr bwMode="auto">
            <a:xfrm>
              <a:off x="2864" y="51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96" name="Oval 1567"/>
            <p:cNvSpPr>
              <a:spLocks noChangeArrowheads="1"/>
            </p:cNvSpPr>
            <p:nvPr/>
          </p:nvSpPr>
          <p:spPr bwMode="auto">
            <a:xfrm>
              <a:off x="2864" y="51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97" name="Oval 1568"/>
            <p:cNvSpPr>
              <a:spLocks noChangeArrowheads="1"/>
            </p:cNvSpPr>
            <p:nvPr/>
          </p:nvSpPr>
          <p:spPr bwMode="auto">
            <a:xfrm>
              <a:off x="2864" y="521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98" name="Oval 1569"/>
            <p:cNvSpPr>
              <a:spLocks noChangeArrowheads="1"/>
            </p:cNvSpPr>
            <p:nvPr/>
          </p:nvSpPr>
          <p:spPr bwMode="auto">
            <a:xfrm>
              <a:off x="2900" y="52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099" name="Oval 1570"/>
            <p:cNvSpPr>
              <a:spLocks noChangeArrowheads="1"/>
            </p:cNvSpPr>
            <p:nvPr/>
          </p:nvSpPr>
          <p:spPr bwMode="auto">
            <a:xfrm>
              <a:off x="2834" y="51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00" name="Oval 1571"/>
            <p:cNvSpPr>
              <a:spLocks noChangeArrowheads="1"/>
            </p:cNvSpPr>
            <p:nvPr/>
          </p:nvSpPr>
          <p:spPr bwMode="auto">
            <a:xfrm>
              <a:off x="2861" y="51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01" name="Oval 1572"/>
            <p:cNvSpPr>
              <a:spLocks noChangeArrowheads="1"/>
            </p:cNvSpPr>
            <p:nvPr/>
          </p:nvSpPr>
          <p:spPr bwMode="auto">
            <a:xfrm>
              <a:off x="2850" y="520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02" name="Oval 1573"/>
            <p:cNvSpPr>
              <a:spLocks noChangeArrowheads="1"/>
            </p:cNvSpPr>
            <p:nvPr/>
          </p:nvSpPr>
          <p:spPr bwMode="auto">
            <a:xfrm>
              <a:off x="2896" y="51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03" name="Oval 1574"/>
            <p:cNvSpPr>
              <a:spLocks noChangeArrowheads="1"/>
            </p:cNvSpPr>
            <p:nvPr/>
          </p:nvSpPr>
          <p:spPr bwMode="auto">
            <a:xfrm>
              <a:off x="2912" y="51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04" name="Oval 1575"/>
            <p:cNvSpPr>
              <a:spLocks noChangeArrowheads="1"/>
            </p:cNvSpPr>
            <p:nvPr/>
          </p:nvSpPr>
          <p:spPr bwMode="auto">
            <a:xfrm>
              <a:off x="1485" y="464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05" name="Oval 1576"/>
            <p:cNvSpPr>
              <a:spLocks noChangeArrowheads="1"/>
            </p:cNvSpPr>
            <p:nvPr/>
          </p:nvSpPr>
          <p:spPr bwMode="auto">
            <a:xfrm>
              <a:off x="1485" y="46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06" name="Oval 1577"/>
            <p:cNvSpPr>
              <a:spLocks noChangeArrowheads="1"/>
            </p:cNvSpPr>
            <p:nvPr/>
          </p:nvSpPr>
          <p:spPr bwMode="auto">
            <a:xfrm>
              <a:off x="1492" y="46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07" name="Oval 1578"/>
            <p:cNvSpPr>
              <a:spLocks noChangeArrowheads="1"/>
            </p:cNvSpPr>
            <p:nvPr/>
          </p:nvSpPr>
          <p:spPr bwMode="auto">
            <a:xfrm>
              <a:off x="1509" y="46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08" name="Oval 1579"/>
            <p:cNvSpPr>
              <a:spLocks noChangeArrowheads="1"/>
            </p:cNvSpPr>
            <p:nvPr/>
          </p:nvSpPr>
          <p:spPr bwMode="auto">
            <a:xfrm>
              <a:off x="1485" y="45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09" name="Oval 1580"/>
            <p:cNvSpPr>
              <a:spLocks noChangeArrowheads="1"/>
            </p:cNvSpPr>
            <p:nvPr/>
          </p:nvSpPr>
          <p:spPr bwMode="auto">
            <a:xfrm>
              <a:off x="1664" y="43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10" name="Oval 1581"/>
            <p:cNvSpPr>
              <a:spLocks noChangeArrowheads="1"/>
            </p:cNvSpPr>
            <p:nvPr/>
          </p:nvSpPr>
          <p:spPr bwMode="auto">
            <a:xfrm>
              <a:off x="1504" y="462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11" name="Oval 1582"/>
            <p:cNvSpPr>
              <a:spLocks noChangeArrowheads="1"/>
            </p:cNvSpPr>
            <p:nvPr/>
          </p:nvSpPr>
          <p:spPr bwMode="auto">
            <a:xfrm>
              <a:off x="1496" y="463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12" name="Oval 1583"/>
            <p:cNvSpPr>
              <a:spLocks noChangeArrowheads="1"/>
            </p:cNvSpPr>
            <p:nvPr/>
          </p:nvSpPr>
          <p:spPr bwMode="auto">
            <a:xfrm>
              <a:off x="1511" y="463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13" name="Oval 1584"/>
            <p:cNvSpPr>
              <a:spLocks noChangeArrowheads="1"/>
            </p:cNvSpPr>
            <p:nvPr/>
          </p:nvSpPr>
          <p:spPr bwMode="auto">
            <a:xfrm>
              <a:off x="1456" y="46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14" name="Oval 1585"/>
            <p:cNvSpPr>
              <a:spLocks noChangeArrowheads="1"/>
            </p:cNvSpPr>
            <p:nvPr/>
          </p:nvSpPr>
          <p:spPr bwMode="auto">
            <a:xfrm>
              <a:off x="1521" y="464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15" name="Oval 1586"/>
            <p:cNvSpPr>
              <a:spLocks noChangeArrowheads="1"/>
            </p:cNvSpPr>
            <p:nvPr/>
          </p:nvSpPr>
          <p:spPr bwMode="auto">
            <a:xfrm>
              <a:off x="1542" y="48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16" name="Oval 1587"/>
            <p:cNvSpPr>
              <a:spLocks noChangeArrowheads="1"/>
            </p:cNvSpPr>
            <p:nvPr/>
          </p:nvSpPr>
          <p:spPr bwMode="auto">
            <a:xfrm>
              <a:off x="1508" y="45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17" name="Oval 1588"/>
            <p:cNvSpPr>
              <a:spLocks noChangeArrowheads="1"/>
            </p:cNvSpPr>
            <p:nvPr/>
          </p:nvSpPr>
          <p:spPr bwMode="auto">
            <a:xfrm>
              <a:off x="1451" y="46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18" name="Oval 1589"/>
            <p:cNvSpPr>
              <a:spLocks noChangeArrowheads="1"/>
            </p:cNvSpPr>
            <p:nvPr/>
          </p:nvSpPr>
          <p:spPr bwMode="auto">
            <a:xfrm>
              <a:off x="1468" y="46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19" name="Oval 1590"/>
            <p:cNvSpPr>
              <a:spLocks noChangeArrowheads="1"/>
            </p:cNvSpPr>
            <p:nvPr/>
          </p:nvSpPr>
          <p:spPr bwMode="auto">
            <a:xfrm>
              <a:off x="1524" y="45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20" name="Oval 1591"/>
            <p:cNvSpPr>
              <a:spLocks noChangeArrowheads="1"/>
            </p:cNvSpPr>
            <p:nvPr/>
          </p:nvSpPr>
          <p:spPr bwMode="auto">
            <a:xfrm>
              <a:off x="1510" y="46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21" name="Oval 1592"/>
            <p:cNvSpPr>
              <a:spLocks noChangeArrowheads="1"/>
            </p:cNvSpPr>
            <p:nvPr/>
          </p:nvSpPr>
          <p:spPr bwMode="auto">
            <a:xfrm>
              <a:off x="1507" y="459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22" name="Oval 1593"/>
            <p:cNvSpPr>
              <a:spLocks noChangeArrowheads="1"/>
            </p:cNvSpPr>
            <p:nvPr/>
          </p:nvSpPr>
          <p:spPr bwMode="auto">
            <a:xfrm>
              <a:off x="1542" y="45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23" name="Oval 1594"/>
            <p:cNvSpPr>
              <a:spLocks noChangeArrowheads="1"/>
            </p:cNvSpPr>
            <p:nvPr/>
          </p:nvSpPr>
          <p:spPr bwMode="auto">
            <a:xfrm>
              <a:off x="1982" y="48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24" name="Oval 1595"/>
            <p:cNvSpPr>
              <a:spLocks noChangeArrowheads="1"/>
            </p:cNvSpPr>
            <p:nvPr/>
          </p:nvSpPr>
          <p:spPr bwMode="auto">
            <a:xfrm>
              <a:off x="1904" y="51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25" name="Oval 1596"/>
            <p:cNvSpPr>
              <a:spLocks noChangeArrowheads="1"/>
            </p:cNvSpPr>
            <p:nvPr/>
          </p:nvSpPr>
          <p:spPr bwMode="auto">
            <a:xfrm>
              <a:off x="1504" y="45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26" name="Oval 1597"/>
            <p:cNvSpPr>
              <a:spLocks noChangeArrowheads="1"/>
            </p:cNvSpPr>
            <p:nvPr/>
          </p:nvSpPr>
          <p:spPr bwMode="auto">
            <a:xfrm>
              <a:off x="1504" y="45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27" name="Oval 1598"/>
            <p:cNvSpPr>
              <a:spLocks noChangeArrowheads="1"/>
            </p:cNvSpPr>
            <p:nvPr/>
          </p:nvSpPr>
          <p:spPr bwMode="auto">
            <a:xfrm>
              <a:off x="1518" y="45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28" name="Oval 1599"/>
            <p:cNvSpPr>
              <a:spLocks noChangeArrowheads="1"/>
            </p:cNvSpPr>
            <p:nvPr/>
          </p:nvSpPr>
          <p:spPr bwMode="auto">
            <a:xfrm>
              <a:off x="1504" y="45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29" name="Oval 1600"/>
            <p:cNvSpPr>
              <a:spLocks noChangeArrowheads="1"/>
            </p:cNvSpPr>
            <p:nvPr/>
          </p:nvSpPr>
          <p:spPr bwMode="auto">
            <a:xfrm>
              <a:off x="1690" y="43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30" name="Oval 1601"/>
            <p:cNvSpPr>
              <a:spLocks noChangeArrowheads="1"/>
            </p:cNvSpPr>
            <p:nvPr/>
          </p:nvSpPr>
          <p:spPr bwMode="auto">
            <a:xfrm>
              <a:off x="1504" y="459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31" name="Oval 1602"/>
            <p:cNvSpPr>
              <a:spLocks noChangeArrowheads="1"/>
            </p:cNvSpPr>
            <p:nvPr/>
          </p:nvSpPr>
          <p:spPr bwMode="auto">
            <a:xfrm>
              <a:off x="1540" y="46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32" name="Oval 1603"/>
            <p:cNvSpPr>
              <a:spLocks noChangeArrowheads="1"/>
            </p:cNvSpPr>
            <p:nvPr/>
          </p:nvSpPr>
          <p:spPr bwMode="auto">
            <a:xfrm>
              <a:off x="2008" y="50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33" name="Oval 1604"/>
            <p:cNvSpPr>
              <a:spLocks noChangeArrowheads="1"/>
            </p:cNvSpPr>
            <p:nvPr/>
          </p:nvSpPr>
          <p:spPr bwMode="auto">
            <a:xfrm>
              <a:off x="1933" y="51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34" name="Oval 1605"/>
            <p:cNvSpPr>
              <a:spLocks noChangeArrowheads="1"/>
            </p:cNvSpPr>
            <p:nvPr/>
          </p:nvSpPr>
          <p:spPr bwMode="auto">
            <a:xfrm>
              <a:off x="1490" y="45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35" name="Oval 1606"/>
            <p:cNvSpPr>
              <a:spLocks noChangeArrowheads="1"/>
            </p:cNvSpPr>
            <p:nvPr/>
          </p:nvSpPr>
          <p:spPr bwMode="auto">
            <a:xfrm>
              <a:off x="1536" y="452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36" name="Oval 1607"/>
            <p:cNvSpPr>
              <a:spLocks noChangeArrowheads="1"/>
            </p:cNvSpPr>
            <p:nvPr/>
          </p:nvSpPr>
          <p:spPr bwMode="auto">
            <a:xfrm>
              <a:off x="1552" y="45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37" name="Oval 1608"/>
            <p:cNvSpPr>
              <a:spLocks noChangeArrowheads="1"/>
            </p:cNvSpPr>
            <p:nvPr/>
          </p:nvSpPr>
          <p:spPr bwMode="auto">
            <a:xfrm>
              <a:off x="1399" y="49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38" name="Oval 1609"/>
            <p:cNvSpPr>
              <a:spLocks noChangeArrowheads="1"/>
            </p:cNvSpPr>
            <p:nvPr/>
          </p:nvSpPr>
          <p:spPr bwMode="auto">
            <a:xfrm>
              <a:off x="1399" y="492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39" name="Oval 1610"/>
            <p:cNvSpPr>
              <a:spLocks noChangeArrowheads="1"/>
            </p:cNvSpPr>
            <p:nvPr/>
          </p:nvSpPr>
          <p:spPr bwMode="auto">
            <a:xfrm>
              <a:off x="1406" y="49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40" name="Oval 1611"/>
            <p:cNvSpPr>
              <a:spLocks noChangeArrowheads="1"/>
            </p:cNvSpPr>
            <p:nvPr/>
          </p:nvSpPr>
          <p:spPr bwMode="auto">
            <a:xfrm>
              <a:off x="1423" y="492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41" name="Oval 1612"/>
            <p:cNvSpPr>
              <a:spLocks noChangeArrowheads="1"/>
            </p:cNvSpPr>
            <p:nvPr/>
          </p:nvSpPr>
          <p:spPr bwMode="auto">
            <a:xfrm>
              <a:off x="1399" y="48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42" name="Oval 1613"/>
            <p:cNvSpPr>
              <a:spLocks noChangeArrowheads="1"/>
            </p:cNvSpPr>
            <p:nvPr/>
          </p:nvSpPr>
          <p:spPr bwMode="auto">
            <a:xfrm>
              <a:off x="1374" y="48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43" name="Oval 1614"/>
            <p:cNvSpPr>
              <a:spLocks noChangeArrowheads="1"/>
            </p:cNvSpPr>
            <p:nvPr/>
          </p:nvSpPr>
          <p:spPr bwMode="auto">
            <a:xfrm>
              <a:off x="1418" y="492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44" name="Oval 1615"/>
            <p:cNvSpPr>
              <a:spLocks noChangeArrowheads="1"/>
            </p:cNvSpPr>
            <p:nvPr/>
          </p:nvSpPr>
          <p:spPr bwMode="auto">
            <a:xfrm>
              <a:off x="1410" y="49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45" name="Oval 1616"/>
            <p:cNvSpPr>
              <a:spLocks noChangeArrowheads="1"/>
            </p:cNvSpPr>
            <p:nvPr/>
          </p:nvSpPr>
          <p:spPr bwMode="auto">
            <a:xfrm>
              <a:off x="1425" y="49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46" name="Oval 1617"/>
            <p:cNvSpPr>
              <a:spLocks noChangeArrowheads="1"/>
            </p:cNvSpPr>
            <p:nvPr/>
          </p:nvSpPr>
          <p:spPr bwMode="auto">
            <a:xfrm>
              <a:off x="1370" y="49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47" name="Oval 1618"/>
            <p:cNvSpPr>
              <a:spLocks noChangeArrowheads="1"/>
            </p:cNvSpPr>
            <p:nvPr/>
          </p:nvSpPr>
          <p:spPr bwMode="auto">
            <a:xfrm>
              <a:off x="1435" y="49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48" name="Oval 1619"/>
            <p:cNvSpPr>
              <a:spLocks noChangeArrowheads="1"/>
            </p:cNvSpPr>
            <p:nvPr/>
          </p:nvSpPr>
          <p:spPr bwMode="auto">
            <a:xfrm>
              <a:off x="1459" y="493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49" name="Oval 1620"/>
            <p:cNvSpPr>
              <a:spLocks noChangeArrowheads="1"/>
            </p:cNvSpPr>
            <p:nvPr/>
          </p:nvSpPr>
          <p:spPr bwMode="auto">
            <a:xfrm>
              <a:off x="1380" y="48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50" name="Oval 1621"/>
            <p:cNvSpPr>
              <a:spLocks noChangeArrowheads="1"/>
            </p:cNvSpPr>
            <p:nvPr/>
          </p:nvSpPr>
          <p:spPr bwMode="auto">
            <a:xfrm>
              <a:off x="1365" y="495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51" name="Oval 1622"/>
            <p:cNvSpPr>
              <a:spLocks noChangeArrowheads="1"/>
            </p:cNvSpPr>
            <p:nvPr/>
          </p:nvSpPr>
          <p:spPr bwMode="auto">
            <a:xfrm>
              <a:off x="1382" y="492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52" name="Oval 1623"/>
            <p:cNvSpPr>
              <a:spLocks noChangeArrowheads="1"/>
            </p:cNvSpPr>
            <p:nvPr/>
          </p:nvSpPr>
          <p:spPr bwMode="auto">
            <a:xfrm>
              <a:off x="1438" y="490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53" name="Oval 1624"/>
            <p:cNvSpPr>
              <a:spLocks noChangeArrowheads="1"/>
            </p:cNvSpPr>
            <p:nvPr/>
          </p:nvSpPr>
          <p:spPr bwMode="auto">
            <a:xfrm>
              <a:off x="1424" y="49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54" name="Oval 1625"/>
            <p:cNvSpPr>
              <a:spLocks noChangeArrowheads="1"/>
            </p:cNvSpPr>
            <p:nvPr/>
          </p:nvSpPr>
          <p:spPr bwMode="auto">
            <a:xfrm>
              <a:off x="1421" y="48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55" name="Oval 1626"/>
            <p:cNvSpPr>
              <a:spLocks noChangeArrowheads="1"/>
            </p:cNvSpPr>
            <p:nvPr/>
          </p:nvSpPr>
          <p:spPr bwMode="auto">
            <a:xfrm>
              <a:off x="1456" y="48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56" name="Oval 1627"/>
            <p:cNvSpPr>
              <a:spLocks noChangeArrowheads="1"/>
            </p:cNvSpPr>
            <p:nvPr/>
          </p:nvSpPr>
          <p:spPr bwMode="auto">
            <a:xfrm>
              <a:off x="1374" y="482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57" name="Oval 1628"/>
            <p:cNvSpPr>
              <a:spLocks noChangeArrowheads="1"/>
            </p:cNvSpPr>
            <p:nvPr/>
          </p:nvSpPr>
          <p:spPr bwMode="auto">
            <a:xfrm>
              <a:off x="1392" y="480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58" name="Oval 1629"/>
            <p:cNvSpPr>
              <a:spLocks noChangeArrowheads="1"/>
            </p:cNvSpPr>
            <p:nvPr/>
          </p:nvSpPr>
          <p:spPr bwMode="auto">
            <a:xfrm>
              <a:off x="1418" y="48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59" name="Oval 1630"/>
            <p:cNvSpPr>
              <a:spLocks noChangeArrowheads="1"/>
            </p:cNvSpPr>
            <p:nvPr/>
          </p:nvSpPr>
          <p:spPr bwMode="auto">
            <a:xfrm>
              <a:off x="1418" y="48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60" name="Oval 1631"/>
            <p:cNvSpPr>
              <a:spLocks noChangeArrowheads="1"/>
            </p:cNvSpPr>
            <p:nvPr/>
          </p:nvSpPr>
          <p:spPr bwMode="auto">
            <a:xfrm>
              <a:off x="1432" y="484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61" name="Oval 1632"/>
            <p:cNvSpPr>
              <a:spLocks noChangeArrowheads="1"/>
            </p:cNvSpPr>
            <p:nvPr/>
          </p:nvSpPr>
          <p:spPr bwMode="auto">
            <a:xfrm>
              <a:off x="1418" y="48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62" name="Oval 1633"/>
            <p:cNvSpPr>
              <a:spLocks noChangeArrowheads="1"/>
            </p:cNvSpPr>
            <p:nvPr/>
          </p:nvSpPr>
          <p:spPr bwMode="auto">
            <a:xfrm>
              <a:off x="1418" y="48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63" name="Oval 1634"/>
            <p:cNvSpPr>
              <a:spLocks noChangeArrowheads="1"/>
            </p:cNvSpPr>
            <p:nvPr/>
          </p:nvSpPr>
          <p:spPr bwMode="auto">
            <a:xfrm>
              <a:off x="1418" y="48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64" name="Oval 1635"/>
            <p:cNvSpPr>
              <a:spLocks noChangeArrowheads="1"/>
            </p:cNvSpPr>
            <p:nvPr/>
          </p:nvSpPr>
          <p:spPr bwMode="auto">
            <a:xfrm>
              <a:off x="1454" y="49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65" name="Oval 1636"/>
            <p:cNvSpPr>
              <a:spLocks noChangeArrowheads="1"/>
            </p:cNvSpPr>
            <p:nvPr/>
          </p:nvSpPr>
          <p:spPr bwMode="auto">
            <a:xfrm>
              <a:off x="1388" y="48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66" name="Oval 1637"/>
            <p:cNvSpPr>
              <a:spLocks noChangeArrowheads="1"/>
            </p:cNvSpPr>
            <p:nvPr/>
          </p:nvSpPr>
          <p:spPr bwMode="auto">
            <a:xfrm>
              <a:off x="1415" y="483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67" name="Oval 1638"/>
            <p:cNvSpPr>
              <a:spLocks noChangeArrowheads="1"/>
            </p:cNvSpPr>
            <p:nvPr/>
          </p:nvSpPr>
          <p:spPr bwMode="auto">
            <a:xfrm>
              <a:off x="1404" y="48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68" name="Oval 1639"/>
            <p:cNvSpPr>
              <a:spLocks noChangeArrowheads="1"/>
            </p:cNvSpPr>
            <p:nvPr/>
          </p:nvSpPr>
          <p:spPr bwMode="auto">
            <a:xfrm>
              <a:off x="1450" y="482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69" name="Oval 1640"/>
            <p:cNvSpPr>
              <a:spLocks noChangeArrowheads="1"/>
            </p:cNvSpPr>
            <p:nvPr/>
          </p:nvSpPr>
          <p:spPr bwMode="auto">
            <a:xfrm>
              <a:off x="1466" y="48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70" name="Oval 1641"/>
            <p:cNvSpPr>
              <a:spLocks noChangeArrowheads="1"/>
            </p:cNvSpPr>
            <p:nvPr/>
          </p:nvSpPr>
          <p:spPr bwMode="auto">
            <a:xfrm>
              <a:off x="1377" y="51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71" name="Oval 1642"/>
            <p:cNvSpPr>
              <a:spLocks noChangeArrowheads="1"/>
            </p:cNvSpPr>
            <p:nvPr/>
          </p:nvSpPr>
          <p:spPr bwMode="auto">
            <a:xfrm>
              <a:off x="1377" y="50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72" name="Oval 1643"/>
            <p:cNvSpPr>
              <a:spLocks noChangeArrowheads="1"/>
            </p:cNvSpPr>
            <p:nvPr/>
          </p:nvSpPr>
          <p:spPr bwMode="auto">
            <a:xfrm>
              <a:off x="1384" y="51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73" name="Oval 1644"/>
            <p:cNvSpPr>
              <a:spLocks noChangeArrowheads="1"/>
            </p:cNvSpPr>
            <p:nvPr/>
          </p:nvSpPr>
          <p:spPr bwMode="auto">
            <a:xfrm>
              <a:off x="1401" y="50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74" name="Oval 1645"/>
            <p:cNvSpPr>
              <a:spLocks noChangeArrowheads="1"/>
            </p:cNvSpPr>
            <p:nvPr/>
          </p:nvSpPr>
          <p:spPr bwMode="auto">
            <a:xfrm>
              <a:off x="1377" y="50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75" name="Oval 1646"/>
            <p:cNvSpPr>
              <a:spLocks noChangeArrowheads="1"/>
            </p:cNvSpPr>
            <p:nvPr/>
          </p:nvSpPr>
          <p:spPr bwMode="auto">
            <a:xfrm>
              <a:off x="1352" y="50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76" name="Oval 1647"/>
            <p:cNvSpPr>
              <a:spLocks noChangeArrowheads="1"/>
            </p:cNvSpPr>
            <p:nvPr/>
          </p:nvSpPr>
          <p:spPr bwMode="auto">
            <a:xfrm>
              <a:off x="1396" y="50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77" name="Oval 1648"/>
            <p:cNvSpPr>
              <a:spLocks noChangeArrowheads="1"/>
            </p:cNvSpPr>
            <p:nvPr/>
          </p:nvSpPr>
          <p:spPr bwMode="auto">
            <a:xfrm>
              <a:off x="1388" y="51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78" name="Oval 1649"/>
            <p:cNvSpPr>
              <a:spLocks noChangeArrowheads="1"/>
            </p:cNvSpPr>
            <p:nvPr/>
          </p:nvSpPr>
          <p:spPr bwMode="auto">
            <a:xfrm>
              <a:off x="1403" y="51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79" name="Oval 1650"/>
            <p:cNvSpPr>
              <a:spLocks noChangeArrowheads="1"/>
            </p:cNvSpPr>
            <p:nvPr/>
          </p:nvSpPr>
          <p:spPr bwMode="auto">
            <a:xfrm>
              <a:off x="1348" y="51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80" name="Oval 1651"/>
            <p:cNvSpPr>
              <a:spLocks noChangeArrowheads="1"/>
            </p:cNvSpPr>
            <p:nvPr/>
          </p:nvSpPr>
          <p:spPr bwMode="auto">
            <a:xfrm>
              <a:off x="1413" y="51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81" name="Oval 1652"/>
            <p:cNvSpPr>
              <a:spLocks noChangeArrowheads="1"/>
            </p:cNvSpPr>
            <p:nvPr/>
          </p:nvSpPr>
          <p:spPr bwMode="auto">
            <a:xfrm>
              <a:off x="1437" y="51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82" name="Oval 1653"/>
            <p:cNvSpPr>
              <a:spLocks noChangeArrowheads="1"/>
            </p:cNvSpPr>
            <p:nvPr/>
          </p:nvSpPr>
          <p:spPr bwMode="auto">
            <a:xfrm>
              <a:off x="1358" y="50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83" name="Oval 1654"/>
            <p:cNvSpPr>
              <a:spLocks noChangeArrowheads="1"/>
            </p:cNvSpPr>
            <p:nvPr/>
          </p:nvSpPr>
          <p:spPr bwMode="auto">
            <a:xfrm>
              <a:off x="1343" y="51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84" name="Oval 1655"/>
            <p:cNvSpPr>
              <a:spLocks noChangeArrowheads="1"/>
            </p:cNvSpPr>
            <p:nvPr/>
          </p:nvSpPr>
          <p:spPr bwMode="auto">
            <a:xfrm>
              <a:off x="1360" y="50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85" name="Oval 1656"/>
            <p:cNvSpPr>
              <a:spLocks noChangeArrowheads="1"/>
            </p:cNvSpPr>
            <p:nvPr/>
          </p:nvSpPr>
          <p:spPr bwMode="auto">
            <a:xfrm>
              <a:off x="1416" y="50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86" name="Oval 1657"/>
            <p:cNvSpPr>
              <a:spLocks noChangeArrowheads="1"/>
            </p:cNvSpPr>
            <p:nvPr/>
          </p:nvSpPr>
          <p:spPr bwMode="auto">
            <a:xfrm>
              <a:off x="1402" y="50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87" name="Oval 1658"/>
            <p:cNvSpPr>
              <a:spLocks noChangeArrowheads="1"/>
            </p:cNvSpPr>
            <p:nvPr/>
          </p:nvSpPr>
          <p:spPr bwMode="auto">
            <a:xfrm>
              <a:off x="1399" y="50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88" name="Oval 1659"/>
            <p:cNvSpPr>
              <a:spLocks noChangeArrowheads="1"/>
            </p:cNvSpPr>
            <p:nvPr/>
          </p:nvSpPr>
          <p:spPr bwMode="auto">
            <a:xfrm>
              <a:off x="1434" y="50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89" name="Oval 1660"/>
            <p:cNvSpPr>
              <a:spLocks noChangeArrowheads="1"/>
            </p:cNvSpPr>
            <p:nvPr/>
          </p:nvSpPr>
          <p:spPr bwMode="auto">
            <a:xfrm>
              <a:off x="1352" y="49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90" name="Oval 1661"/>
            <p:cNvSpPr>
              <a:spLocks noChangeArrowheads="1"/>
            </p:cNvSpPr>
            <p:nvPr/>
          </p:nvSpPr>
          <p:spPr bwMode="auto">
            <a:xfrm>
              <a:off x="1370" y="49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91" name="Oval 1662"/>
            <p:cNvSpPr>
              <a:spLocks noChangeArrowheads="1"/>
            </p:cNvSpPr>
            <p:nvPr/>
          </p:nvSpPr>
          <p:spPr bwMode="auto">
            <a:xfrm>
              <a:off x="1396" y="50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92" name="Oval 1663"/>
            <p:cNvSpPr>
              <a:spLocks noChangeArrowheads="1"/>
            </p:cNvSpPr>
            <p:nvPr/>
          </p:nvSpPr>
          <p:spPr bwMode="auto">
            <a:xfrm>
              <a:off x="1396" y="502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93" name="Oval 1664"/>
            <p:cNvSpPr>
              <a:spLocks noChangeArrowheads="1"/>
            </p:cNvSpPr>
            <p:nvPr/>
          </p:nvSpPr>
          <p:spPr bwMode="auto">
            <a:xfrm>
              <a:off x="1410" y="501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94" name="Oval 1665"/>
            <p:cNvSpPr>
              <a:spLocks noChangeArrowheads="1"/>
            </p:cNvSpPr>
            <p:nvPr/>
          </p:nvSpPr>
          <p:spPr bwMode="auto">
            <a:xfrm>
              <a:off x="1396" y="50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95" name="Oval 1666"/>
            <p:cNvSpPr>
              <a:spLocks noChangeArrowheads="1"/>
            </p:cNvSpPr>
            <p:nvPr/>
          </p:nvSpPr>
          <p:spPr bwMode="auto">
            <a:xfrm>
              <a:off x="1396" y="50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96" name="Oval 1667"/>
            <p:cNvSpPr>
              <a:spLocks noChangeArrowheads="1"/>
            </p:cNvSpPr>
            <p:nvPr/>
          </p:nvSpPr>
          <p:spPr bwMode="auto">
            <a:xfrm>
              <a:off x="1396" y="50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97" name="Oval 1668"/>
            <p:cNvSpPr>
              <a:spLocks noChangeArrowheads="1"/>
            </p:cNvSpPr>
            <p:nvPr/>
          </p:nvSpPr>
          <p:spPr bwMode="auto">
            <a:xfrm>
              <a:off x="1432" y="50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98" name="Oval 1669"/>
            <p:cNvSpPr>
              <a:spLocks noChangeArrowheads="1"/>
            </p:cNvSpPr>
            <p:nvPr/>
          </p:nvSpPr>
          <p:spPr bwMode="auto">
            <a:xfrm>
              <a:off x="1351" y="501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199" name="Oval 1670"/>
            <p:cNvSpPr>
              <a:spLocks noChangeArrowheads="1"/>
            </p:cNvSpPr>
            <p:nvPr/>
          </p:nvSpPr>
          <p:spPr bwMode="auto">
            <a:xfrm>
              <a:off x="1393" y="50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00" name="Oval 1671"/>
            <p:cNvSpPr>
              <a:spLocks noChangeArrowheads="1"/>
            </p:cNvSpPr>
            <p:nvPr/>
          </p:nvSpPr>
          <p:spPr bwMode="auto">
            <a:xfrm>
              <a:off x="1382" y="50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01" name="Oval 1672"/>
            <p:cNvSpPr>
              <a:spLocks noChangeArrowheads="1"/>
            </p:cNvSpPr>
            <p:nvPr/>
          </p:nvSpPr>
          <p:spPr bwMode="auto">
            <a:xfrm>
              <a:off x="1428" y="499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02" name="Oval 1673"/>
            <p:cNvSpPr>
              <a:spLocks noChangeArrowheads="1"/>
            </p:cNvSpPr>
            <p:nvPr/>
          </p:nvSpPr>
          <p:spPr bwMode="auto">
            <a:xfrm>
              <a:off x="1444" y="502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03" name="Oval 1674"/>
            <p:cNvSpPr>
              <a:spLocks noChangeArrowheads="1"/>
            </p:cNvSpPr>
            <p:nvPr/>
          </p:nvSpPr>
          <p:spPr bwMode="auto">
            <a:xfrm>
              <a:off x="1421" y="47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04" name="Oval 1675"/>
            <p:cNvSpPr>
              <a:spLocks noChangeArrowheads="1"/>
            </p:cNvSpPr>
            <p:nvPr/>
          </p:nvSpPr>
          <p:spPr bwMode="auto">
            <a:xfrm>
              <a:off x="1421" y="47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05" name="Oval 1676"/>
            <p:cNvSpPr>
              <a:spLocks noChangeArrowheads="1"/>
            </p:cNvSpPr>
            <p:nvPr/>
          </p:nvSpPr>
          <p:spPr bwMode="auto">
            <a:xfrm>
              <a:off x="1428" y="47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06" name="Oval 1677"/>
            <p:cNvSpPr>
              <a:spLocks noChangeArrowheads="1"/>
            </p:cNvSpPr>
            <p:nvPr/>
          </p:nvSpPr>
          <p:spPr bwMode="auto">
            <a:xfrm>
              <a:off x="1445" y="47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07" name="Oval 1678"/>
            <p:cNvSpPr>
              <a:spLocks noChangeArrowheads="1"/>
            </p:cNvSpPr>
            <p:nvPr/>
          </p:nvSpPr>
          <p:spPr bwMode="auto">
            <a:xfrm>
              <a:off x="1421" y="472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08" name="Oval 1679"/>
            <p:cNvSpPr>
              <a:spLocks noChangeArrowheads="1"/>
            </p:cNvSpPr>
            <p:nvPr/>
          </p:nvSpPr>
          <p:spPr bwMode="auto">
            <a:xfrm>
              <a:off x="1396" y="46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09" name="Oval 1680"/>
            <p:cNvSpPr>
              <a:spLocks noChangeArrowheads="1"/>
            </p:cNvSpPr>
            <p:nvPr/>
          </p:nvSpPr>
          <p:spPr bwMode="auto">
            <a:xfrm>
              <a:off x="1440" y="477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10" name="Oval 1681"/>
            <p:cNvSpPr>
              <a:spLocks noChangeArrowheads="1"/>
            </p:cNvSpPr>
            <p:nvPr/>
          </p:nvSpPr>
          <p:spPr bwMode="auto">
            <a:xfrm>
              <a:off x="1432" y="47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11" name="Oval 1682"/>
            <p:cNvSpPr>
              <a:spLocks noChangeArrowheads="1"/>
            </p:cNvSpPr>
            <p:nvPr/>
          </p:nvSpPr>
          <p:spPr bwMode="auto">
            <a:xfrm>
              <a:off x="1447" y="47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12" name="Oval 1683"/>
            <p:cNvSpPr>
              <a:spLocks noChangeArrowheads="1"/>
            </p:cNvSpPr>
            <p:nvPr/>
          </p:nvSpPr>
          <p:spPr bwMode="auto">
            <a:xfrm>
              <a:off x="1392" y="48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13" name="Oval 1684"/>
            <p:cNvSpPr>
              <a:spLocks noChangeArrowheads="1"/>
            </p:cNvSpPr>
            <p:nvPr/>
          </p:nvSpPr>
          <p:spPr bwMode="auto">
            <a:xfrm>
              <a:off x="1457" y="47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14" name="Oval 1685"/>
            <p:cNvSpPr>
              <a:spLocks noChangeArrowheads="1"/>
            </p:cNvSpPr>
            <p:nvPr/>
          </p:nvSpPr>
          <p:spPr bwMode="auto">
            <a:xfrm>
              <a:off x="1481" y="47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15" name="Oval 1686"/>
            <p:cNvSpPr>
              <a:spLocks noChangeArrowheads="1"/>
            </p:cNvSpPr>
            <p:nvPr/>
          </p:nvSpPr>
          <p:spPr bwMode="auto">
            <a:xfrm>
              <a:off x="1402" y="47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16" name="Oval 1687"/>
            <p:cNvSpPr>
              <a:spLocks noChangeArrowheads="1"/>
            </p:cNvSpPr>
            <p:nvPr/>
          </p:nvSpPr>
          <p:spPr bwMode="auto">
            <a:xfrm>
              <a:off x="1387" y="480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17" name="Oval 1688"/>
            <p:cNvSpPr>
              <a:spLocks noChangeArrowheads="1"/>
            </p:cNvSpPr>
            <p:nvPr/>
          </p:nvSpPr>
          <p:spPr bwMode="auto">
            <a:xfrm>
              <a:off x="1404" y="47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18" name="Oval 1689"/>
            <p:cNvSpPr>
              <a:spLocks noChangeArrowheads="1"/>
            </p:cNvSpPr>
            <p:nvPr/>
          </p:nvSpPr>
          <p:spPr bwMode="auto">
            <a:xfrm>
              <a:off x="1460" y="47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19" name="Oval 1690"/>
            <p:cNvSpPr>
              <a:spLocks noChangeArrowheads="1"/>
            </p:cNvSpPr>
            <p:nvPr/>
          </p:nvSpPr>
          <p:spPr bwMode="auto">
            <a:xfrm>
              <a:off x="1446" y="475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20" name="Oval 1691"/>
            <p:cNvSpPr>
              <a:spLocks noChangeArrowheads="1"/>
            </p:cNvSpPr>
            <p:nvPr/>
          </p:nvSpPr>
          <p:spPr bwMode="auto">
            <a:xfrm>
              <a:off x="1443" y="47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21" name="Oval 1692"/>
            <p:cNvSpPr>
              <a:spLocks noChangeArrowheads="1"/>
            </p:cNvSpPr>
            <p:nvPr/>
          </p:nvSpPr>
          <p:spPr bwMode="auto">
            <a:xfrm>
              <a:off x="1478" y="473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22" name="Oval 1693"/>
            <p:cNvSpPr>
              <a:spLocks noChangeArrowheads="1"/>
            </p:cNvSpPr>
            <p:nvPr/>
          </p:nvSpPr>
          <p:spPr bwMode="auto">
            <a:xfrm>
              <a:off x="1396" y="46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23" name="Oval 1694"/>
            <p:cNvSpPr>
              <a:spLocks noChangeArrowheads="1"/>
            </p:cNvSpPr>
            <p:nvPr/>
          </p:nvSpPr>
          <p:spPr bwMode="auto">
            <a:xfrm>
              <a:off x="1414" y="46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24" name="Oval 1695"/>
            <p:cNvSpPr>
              <a:spLocks noChangeArrowheads="1"/>
            </p:cNvSpPr>
            <p:nvPr/>
          </p:nvSpPr>
          <p:spPr bwMode="auto">
            <a:xfrm>
              <a:off x="1440" y="47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25" name="Oval 1696"/>
            <p:cNvSpPr>
              <a:spLocks noChangeArrowheads="1"/>
            </p:cNvSpPr>
            <p:nvPr/>
          </p:nvSpPr>
          <p:spPr bwMode="auto">
            <a:xfrm>
              <a:off x="1440" y="47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26" name="Oval 1697"/>
            <p:cNvSpPr>
              <a:spLocks noChangeArrowheads="1"/>
            </p:cNvSpPr>
            <p:nvPr/>
          </p:nvSpPr>
          <p:spPr bwMode="auto">
            <a:xfrm>
              <a:off x="1454" y="469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27" name="Oval 1698"/>
            <p:cNvSpPr>
              <a:spLocks noChangeArrowheads="1"/>
            </p:cNvSpPr>
            <p:nvPr/>
          </p:nvSpPr>
          <p:spPr bwMode="auto">
            <a:xfrm>
              <a:off x="1440" y="47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28" name="Oval 1699"/>
            <p:cNvSpPr>
              <a:spLocks noChangeArrowheads="1"/>
            </p:cNvSpPr>
            <p:nvPr/>
          </p:nvSpPr>
          <p:spPr bwMode="auto">
            <a:xfrm>
              <a:off x="1440" y="46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29" name="Oval 1700"/>
            <p:cNvSpPr>
              <a:spLocks noChangeArrowheads="1"/>
            </p:cNvSpPr>
            <p:nvPr/>
          </p:nvSpPr>
          <p:spPr bwMode="auto">
            <a:xfrm>
              <a:off x="1440" y="47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30" name="Oval 1701"/>
            <p:cNvSpPr>
              <a:spLocks noChangeArrowheads="1"/>
            </p:cNvSpPr>
            <p:nvPr/>
          </p:nvSpPr>
          <p:spPr bwMode="auto">
            <a:xfrm>
              <a:off x="1476" y="475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31" name="Oval 1702"/>
            <p:cNvSpPr>
              <a:spLocks noChangeArrowheads="1"/>
            </p:cNvSpPr>
            <p:nvPr/>
          </p:nvSpPr>
          <p:spPr bwMode="auto">
            <a:xfrm>
              <a:off x="1410" y="466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32" name="Oval 1703"/>
            <p:cNvSpPr>
              <a:spLocks noChangeArrowheads="1"/>
            </p:cNvSpPr>
            <p:nvPr/>
          </p:nvSpPr>
          <p:spPr bwMode="auto">
            <a:xfrm>
              <a:off x="1437" y="46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33" name="Oval 1704"/>
            <p:cNvSpPr>
              <a:spLocks noChangeArrowheads="1"/>
            </p:cNvSpPr>
            <p:nvPr/>
          </p:nvSpPr>
          <p:spPr bwMode="auto">
            <a:xfrm>
              <a:off x="1426" y="473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34" name="Oval 1705"/>
            <p:cNvSpPr>
              <a:spLocks noChangeArrowheads="1"/>
            </p:cNvSpPr>
            <p:nvPr/>
          </p:nvSpPr>
          <p:spPr bwMode="auto">
            <a:xfrm>
              <a:off x="1472" y="467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35" name="Oval 1706"/>
            <p:cNvSpPr>
              <a:spLocks noChangeArrowheads="1"/>
            </p:cNvSpPr>
            <p:nvPr/>
          </p:nvSpPr>
          <p:spPr bwMode="auto">
            <a:xfrm>
              <a:off x="1488" y="471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36" name="Oval 1707"/>
            <p:cNvSpPr>
              <a:spLocks noChangeArrowheads="1"/>
            </p:cNvSpPr>
            <p:nvPr/>
          </p:nvSpPr>
          <p:spPr bwMode="auto">
            <a:xfrm>
              <a:off x="1415" y="52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37" name="Oval 1708"/>
            <p:cNvSpPr>
              <a:spLocks noChangeArrowheads="1"/>
            </p:cNvSpPr>
            <p:nvPr/>
          </p:nvSpPr>
          <p:spPr bwMode="auto">
            <a:xfrm>
              <a:off x="1415" y="523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38" name="Oval 1709"/>
            <p:cNvSpPr>
              <a:spLocks noChangeArrowheads="1"/>
            </p:cNvSpPr>
            <p:nvPr/>
          </p:nvSpPr>
          <p:spPr bwMode="auto">
            <a:xfrm>
              <a:off x="1422" y="52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39" name="Oval 1710"/>
            <p:cNvSpPr>
              <a:spLocks noChangeArrowheads="1"/>
            </p:cNvSpPr>
            <p:nvPr/>
          </p:nvSpPr>
          <p:spPr bwMode="auto">
            <a:xfrm>
              <a:off x="1439" y="523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40" name="Oval 1711"/>
            <p:cNvSpPr>
              <a:spLocks noChangeArrowheads="1"/>
            </p:cNvSpPr>
            <p:nvPr/>
          </p:nvSpPr>
          <p:spPr bwMode="auto">
            <a:xfrm>
              <a:off x="1415" y="518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41" name="Oval 1712"/>
            <p:cNvSpPr>
              <a:spLocks noChangeArrowheads="1"/>
            </p:cNvSpPr>
            <p:nvPr/>
          </p:nvSpPr>
          <p:spPr bwMode="auto">
            <a:xfrm>
              <a:off x="1390" y="515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42" name="Oval 1713"/>
            <p:cNvSpPr>
              <a:spLocks noChangeArrowheads="1"/>
            </p:cNvSpPr>
            <p:nvPr/>
          </p:nvSpPr>
          <p:spPr bwMode="auto">
            <a:xfrm>
              <a:off x="1434" y="523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43" name="Oval 1714"/>
            <p:cNvSpPr>
              <a:spLocks noChangeArrowheads="1"/>
            </p:cNvSpPr>
            <p:nvPr/>
          </p:nvSpPr>
          <p:spPr bwMode="auto">
            <a:xfrm>
              <a:off x="1426" y="52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44" name="Oval 1715"/>
            <p:cNvSpPr>
              <a:spLocks noChangeArrowheads="1"/>
            </p:cNvSpPr>
            <p:nvPr/>
          </p:nvSpPr>
          <p:spPr bwMode="auto">
            <a:xfrm>
              <a:off x="1441" y="52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45" name="Oval 1716"/>
            <p:cNvSpPr>
              <a:spLocks noChangeArrowheads="1"/>
            </p:cNvSpPr>
            <p:nvPr/>
          </p:nvSpPr>
          <p:spPr bwMode="auto">
            <a:xfrm>
              <a:off x="1386" y="52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46" name="Oval 1717"/>
            <p:cNvSpPr>
              <a:spLocks noChangeArrowheads="1"/>
            </p:cNvSpPr>
            <p:nvPr/>
          </p:nvSpPr>
          <p:spPr bwMode="auto">
            <a:xfrm>
              <a:off x="1451" y="52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47" name="Oval 1718"/>
            <p:cNvSpPr>
              <a:spLocks noChangeArrowheads="1"/>
            </p:cNvSpPr>
            <p:nvPr/>
          </p:nvSpPr>
          <p:spPr bwMode="auto">
            <a:xfrm>
              <a:off x="1475" y="52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48" name="Oval 1719"/>
            <p:cNvSpPr>
              <a:spLocks noChangeArrowheads="1"/>
            </p:cNvSpPr>
            <p:nvPr/>
          </p:nvSpPr>
          <p:spPr bwMode="auto">
            <a:xfrm>
              <a:off x="1396" y="52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49" name="Oval 1720"/>
            <p:cNvSpPr>
              <a:spLocks noChangeArrowheads="1"/>
            </p:cNvSpPr>
            <p:nvPr/>
          </p:nvSpPr>
          <p:spPr bwMode="auto">
            <a:xfrm>
              <a:off x="1426" y="530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50" name="Oval 1721"/>
            <p:cNvSpPr>
              <a:spLocks noChangeArrowheads="1"/>
            </p:cNvSpPr>
            <p:nvPr/>
          </p:nvSpPr>
          <p:spPr bwMode="auto">
            <a:xfrm>
              <a:off x="1692" y="43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51" name="Oval 1722"/>
            <p:cNvSpPr>
              <a:spLocks noChangeArrowheads="1"/>
            </p:cNvSpPr>
            <p:nvPr/>
          </p:nvSpPr>
          <p:spPr bwMode="auto">
            <a:xfrm>
              <a:off x="1454" y="52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52" name="Oval 1723"/>
            <p:cNvSpPr>
              <a:spLocks noChangeArrowheads="1"/>
            </p:cNvSpPr>
            <p:nvPr/>
          </p:nvSpPr>
          <p:spPr bwMode="auto">
            <a:xfrm>
              <a:off x="1440" y="52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53" name="Oval 1724"/>
            <p:cNvSpPr>
              <a:spLocks noChangeArrowheads="1"/>
            </p:cNvSpPr>
            <p:nvPr/>
          </p:nvSpPr>
          <p:spPr bwMode="auto">
            <a:xfrm>
              <a:off x="1437" y="52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54" name="Oval 1725"/>
            <p:cNvSpPr>
              <a:spLocks noChangeArrowheads="1"/>
            </p:cNvSpPr>
            <p:nvPr/>
          </p:nvSpPr>
          <p:spPr bwMode="auto">
            <a:xfrm>
              <a:off x="1472" y="51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55" name="Oval 1726"/>
            <p:cNvSpPr>
              <a:spLocks noChangeArrowheads="1"/>
            </p:cNvSpPr>
            <p:nvPr/>
          </p:nvSpPr>
          <p:spPr bwMode="auto">
            <a:xfrm>
              <a:off x="1390" y="51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56" name="Oval 1727"/>
            <p:cNvSpPr>
              <a:spLocks noChangeArrowheads="1"/>
            </p:cNvSpPr>
            <p:nvPr/>
          </p:nvSpPr>
          <p:spPr bwMode="auto">
            <a:xfrm>
              <a:off x="1408" y="51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57" name="Oval 1728"/>
            <p:cNvSpPr>
              <a:spLocks noChangeArrowheads="1"/>
            </p:cNvSpPr>
            <p:nvPr/>
          </p:nvSpPr>
          <p:spPr bwMode="auto">
            <a:xfrm>
              <a:off x="1434" y="51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58" name="Oval 1729"/>
            <p:cNvSpPr>
              <a:spLocks noChangeArrowheads="1"/>
            </p:cNvSpPr>
            <p:nvPr/>
          </p:nvSpPr>
          <p:spPr bwMode="auto">
            <a:xfrm>
              <a:off x="1434" y="517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59" name="Oval 1730"/>
            <p:cNvSpPr>
              <a:spLocks noChangeArrowheads="1"/>
            </p:cNvSpPr>
            <p:nvPr/>
          </p:nvSpPr>
          <p:spPr bwMode="auto">
            <a:xfrm>
              <a:off x="1448" y="51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60" name="Oval 1731"/>
            <p:cNvSpPr>
              <a:spLocks noChangeArrowheads="1"/>
            </p:cNvSpPr>
            <p:nvPr/>
          </p:nvSpPr>
          <p:spPr bwMode="auto">
            <a:xfrm>
              <a:off x="1434" y="51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61" name="Oval 1732"/>
            <p:cNvSpPr>
              <a:spLocks noChangeArrowheads="1"/>
            </p:cNvSpPr>
            <p:nvPr/>
          </p:nvSpPr>
          <p:spPr bwMode="auto">
            <a:xfrm>
              <a:off x="1434" y="515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62" name="Oval 1733"/>
            <p:cNvSpPr>
              <a:spLocks noChangeArrowheads="1"/>
            </p:cNvSpPr>
            <p:nvPr/>
          </p:nvSpPr>
          <p:spPr bwMode="auto">
            <a:xfrm>
              <a:off x="1437" y="535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63" name="Oval 1734"/>
            <p:cNvSpPr>
              <a:spLocks noChangeArrowheads="1"/>
            </p:cNvSpPr>
            <p:nvPr/>
          </p:nvSpPr>
          <p:spPr bwMode="auto">
            <a:xfrm>
              <a:off x="1470" y="52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64" name="Oval 1735"/>
            <p:cNvSpPr>
              <a:spLocks noChangeArrowheads="1"/>
            </p:cNvSpPr>
            <p:nvPr/>
          </p:nvSpPr>
          <p:spPr bwMode="auto">
            <a:xfrm>
              <a:off x="1368" y="51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65" name="Oval 1736"/>
            <p:cNvSpPr>
              <a:spLocks noChangeArrowheads="1"/>
            </p:cNvSpPr>
            <p:nvPr/>
          </p:nvSpPr>
          <p:spPr bwMode="auto">
            <a:xfrm>
              <a:off x="1431" y="51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66" name="Oval 1737"/>
            <p:cNvSpPr>
              <a:spLocks noChangeArrowheads="1"/>
            </p:cNvSpPr>
            <p:nvPr/>
          </p:nvSpPr>
          <p:spPr bwMode="auto">
            <a:xfrm>
              <a:off x="1375" y="520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67" name="Oval 1738"/>
            <p:cNvSpPr>
              <a:spLocks noChangeArrowheads="1"/>
            </p:cNvSpPr>
            <p:nvPr/>
          </p:nvSpPr>
          <p:spPr bwMode="auto">
            <a:xfrm>
              <a:off x="1466" y="513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68" name="Oval 1739"/>
            <p:cNvSpPr>
              <a:spLocks noChangeArrowheads="1"/>
            </p:cNvSpPr>
            <p:nvPr/>
          </p:nvSpPr>
          <p:spPr bwMode="auto">
            <a:xfrm>
              <a:off x="1482" y="517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69" name="Oval 1740"/>
            <p:cNvSpPr>
              <a:spLocks noChangeArrowheads="1"/>
            </p:cNvSpPr>
            <p:nvPr/>
          </p:nvSpPr>
          <p:spPr bwMode="auto">
            <a:xfrm>
              <a:off x="1499" y="532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70" name="Oval 1741"/>
            <p:cNvSpPr>
              <a:spLocks noChangeArrowheads="1"/>
            </p:cNvSpPr>
            <p:nvPr/>
          </p:nvSpPr>
          <p:spPr bwMode="auto">
            <a:xfrm>
              <a:off x="1499" y="530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71" name="Oval 1742"/>
            <p:cNvSpPr>
              <a:spLocks noChangeArrowheads="1"/>
            </p:cNvSpPr>
            <p:nvPr/>
          </p:nvSpPr>
          <p:spPr bwMode="auto">
            <a:xfrm>
              <a:off x="1506" y="532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72" name="Oval 1743"/>
            <p:cNvSpPr>
              <a:spLocks noChangeArrowheads="1"/>
            </p:cNvSpPr>
            <p:nvPr/>
          </p:nvSpPr>
          <p:spPr bwMode="auto">
            <a:xfrm>
              <a:off x="1523" y="530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73" name="Oval 1744"/>
            <p:cNvSpPr>
              <a:spLocks noChangeArrowheads="1"/>
            </p:cNvSpPr>
            <p:nvPr/>
          </p:nvSpPr>
          <p:spPr bwMode="auto">
            <a:xfrm>
              <a:off x="1499" y="525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74" name="Oval 1745"/>
            <p:cNvSpPr>
              <a:spLocks noChangeArrowheads="1"/>
            </p:cNvSpPr>
            <p:nvPr/>
          </p:nvSpPr>
          <p:spPr bwMode="auto">
            <a:xfrm>
              <a:off x="1474" y="52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75" name="Oval 1746"/>
            <p:cNvSpPr>
              <a:spLocks noChangeArrowheads="1"/>
            </p:cNvSpPr>
            <p:nvPr/>
          </p:nvSpPr>
          <p:spPr bwMode="auto">
            <a:xfrm>
              <a:off x="1518" y="530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76" name="Oval 1747"/>
            <p:cNvSpPr>
              <a:spLocks noChangeArrowheads="1"/>
            </p:cNvSpPr>
            <p:nvPr/>
          </p:nvSpPr>
          <p:spPr bwMode="auto">
            <a:xfrm>
              <a:off x="1510" y="53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77" name="Oval 1748"/>
            <p:cNvSpPr>
              <a:spLocks noChangeArrowheads="1"/>
            </p:cNvSpPr>
            <p:nvPr/>
          </p:nvSpPr>
          <p:spPr bwMode="auto">
            <a:xfrm>
              <a:off x="1525" y="53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78" name="Oval 1749"/>
            <p:cNvSpPr>
              <a:spLocks noChangeArrowheads="1"/>
            </p:cNvSpPr>
            <p:nvPr/>
          </p:nvSpPr>
          <p:spPr bwMode="auto">
            <a:xfrm>
              <a:off x="1470" y="53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79" name="Oval 1750"/>
            <p:cNvSpPr>
              <a:spLocks noChangeArrowheads="1"/>
            </p:cNvSpPr>
            <p:nvPr/>
          </p:nvSpPr>
          <p:spPr bwMode="auto">
            <a:xfrm>
              <a:off x="1535" y="532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80" name="Oval 1751"/>
            <p:cNvSpPr>
              <a:spLocks noChangeArrowheads="1"/>
            </p:cNvSpPr>
            <p:nvPr/>
          </p:nvSpPr>
          <p:spPr bwMode="auto">
            <a:xfrm>
              <a:off x="1559" y="53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81" name="Oval 1752"/>
            <p:cNvSpPr>
              <a:spLocks noChangeArrowheads="1"/>
            </p:cNvSpPr>
            <p:nvPr/>
          </p:nvSpPr>
          <p:spPr bwMode="auto">
            <a:xfrm>
              <a:off x="1438" y="52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82" name="Oval 1753"/>
            <p:cNvSpPr>
              <a:spLocks noChangeArrowheads="1"/>
            </p:cNvSpPr>
            <p:nvPr/>
          </p:nvSpPr>
          <p:spPr bwMode="auto">
            <a:xfrm>
              <a:off x="1465" y="53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83" name="Oval 1754"/>
            <p:cNvSpPr>
              <a:spLocks noChangeArrowheads="1"/>
            </p:cNvSpPr>
            <p:nvPr/>
          </p:nvSpPr>
          <p:spPr bwMode="auto">
            <a:xfrm>
              <a:off x="1485" y="53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84" name="Oval 1755"/>
            <p:cNvSpPr>
              <a:spLocks noChangeArrowheads="1"/>
            </p:cNvSpPr>
            <p:nvPr/>
          </p:nvSpPr>
          <p:spPr bwMode="auto">
            <a:xfrm>
              <a:off x="1538" y="52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85" name="Oval 1756"/>
            <p:cNvSpPr>
              <a:spLocks noChangeArrowheads="1"/>
            </p:cNvSpPr>
            <p:nvPr/>
          </p:nvSpPr>
          <p:spPr bwMode="auto">
            <a:xfrm>
              <a:off x="1524" y="52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86" name="Oval 1757"/>
            <p:cNvSpPr>
              <a:spLocks noChangeArrowheads="1"/>
            </p:cNvSpPr>
            <p:nvPr/>
          </p:nvSpPr>
          <p:spPr bwMode="auto">
            <a:xfrm>
              <a:off x="1521" y="52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87" name="Oval 1758"/>
            <p:cNvSpPr>
              <a:spLocks noChangeArrowheads="1"/>
            </p:cNvSpPr>
            <p:nvPr/>
          </p:nvSpPr>
          <p:spPr bwMode="auto">
            <a:xfrm>
              <a:off x="1556" y="52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88" name="Oval 1759"/>
            <p:cNvSpPr>
              <a:spLocks noChangeArrowheads="1"/>
            </p:cNvSpPr>
            <p:nvPr/>
          </p:nvSpPr>
          <p:spPr bwMode="auto">
            <a:xfrm>
              <a:off x="1474" y="520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89" name="Oval 1760"/>
            <p:cNvSpPr>
              <a:spLocks noChangeArrowheads="1"/>
            </p:cNvSpPr>
            <p:nvPr/>
          </p:nvSpPr>
          <p:spPr bwMode="auto">
            <a:xfrm>
              <a:off x="1492" y="518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90" name="Oval 1761"/>
            <p:cNvSpPr>
              <a:spLocks noChangeArrowheads="1"/>
            </p:cNvSpPr>
            <p:nvPr/>
          </p:nvSpPr>
          <p:spPr bwMode="auto">
            <a:xfrm>
              <a:off x="1518" y="52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91" name="Oval 1762"/>
            <p:cNvSpPr>
              <a:spLocks noChangeArrowheads="1"/>
            </p:cNvSpPr>
            <p:nvPr/>
          </p:nvSpPr>
          <p:spPr bwMode="auto">
            <a:xfrm>
              <a:off x="1518" y="52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92" name="Oval 1763"/>
            <p:cNvSpPr>
              <a:spLocks noChangeArrowheads="1"/>
            </p:cNvSpPr>
            <p:nvPr/>
          </p:nvSpPr>
          <p:spPr bwMode="auto">
            <a:xfrm>
              <a:off x="1532" y="522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93" name="Oval 1764"/>
            <p:cNvSpPr>
              <a:spLocks noChangeArrowheads="1"/>
            </p:cNvSpPr>
            <p:nvPr/>
          </p:nvSpPr>
          <p:spPr bwMode="auto">
            <a:xfrm>
              <a:off x="1518" y="52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94" name="Oval 1765"/>
            <p:cNvSpPr>
              <a:spLocks noChangeArrowheads="1"/>
            </p:cNvSpPr>
            <p:nvPr/>
          </p:nvSpPr>
          <p:spPr bwMode="auto">
            <a:xfrm>
              <a:off x="1518" y="52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95" name="Oval 1766"/>
            <p:cNvSpPr>
              <a:spLocks noChangeArrowheads="1"/>
            </p:cNvSpPr>
            <p:nvPr/>
          </p:nvSpPr>
          <p:spPr bwMode="auto">
            <a:xfrm>
              <a:off x="1518" y="527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96" name="Oval 1767"/>
            <p:cNvSpPr>
              <a:spLocks noChangeArrowheads="1"/>
            </p:cNvSpPr>
            <p:nvPr/>
          </p:nvSpPr>
          <p:spPr bwMode="auto">
            <a:xfrm>
              <a:off x="1554" y="52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97" name="Oval 1768"/>
            <p:cNvSpPr>
              <a:spLocks noChangeArrowheads="1"/>
            </p:cNvSpPr>
            <p:nvPr/>
          </p:nvSpPr>
          <p:spPr bwMode="auto">
            <a:xfrm>
              <a:off x="1488" y="51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98" name="Oval 1769"/>
            <p:cNvSpPr>
              <a:spLocks noChangeArrowheads="1"/>
            </p:cNvSpPr>
            <p:nvPr/>
          </p:nvSpPr>
          <p:spPr bwMode="auto">
            <a:xfrm>
              <a:off x="1515" y="52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299" name="Oval 1770"/>
            <p:cNvSpPr>
              <a:spLocks noChangeArrowheads="1"/>
            </p:cNvSpPr>
            <p:nvPr/>
          </p:nvSpPr>
          <p:spPr bwMode="auto">
            <a:xfrm>
              <a:off x="1504" y="52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00" name="Oval 1771"/>
            <p:cNvSpPr>
              <a:spLocks noChangeArrowheads="1"/>
            </p:cNvSpPr>
            <p:nvPr/>
          </p:nvSpPr>
          <p:spPr bwMode="auto">
            <a:xfrm>
              <a:off x="1550" y="52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01" name="Oval 1772"/>
            <p:cNvSpPr>
              <a:spLocks noChangeArrowheads="1"/>
            </p:cNvSpPr>
            <p:nvPr/>
          </p:nvSpPr>
          <p:spPr bwMode="auto">
            <a:xfrm>
              <a:off x="1566" y="52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02" name="Oval 1773"/>
            <p:cNvSpPr>
              <a:spLocks noChangeArrowheads="1"/>
            </p:cNvSpPr>
            <p:nvPr/>
          </p:nvSpPr>
          <p:spPr bwMode="auto">
            <a:xfrm>
              <a:off x="1549" y="542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03" name="Oval 1774"/>
            <p:cNvSpPr>
              <a:spLocks noChangeArrowheads="1"/>
            </p:cNvSpPr>
            <p:nvPr/>
          </p:nvSpPr>
          <p:spPr bwMode="auto">
            <a:xfrm>
              <a:off x="1549" y="53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04" name="Oval 1775"/>
            <p:cNvSpPr>
              <a:spLocks noChangeArrowheads="1"/>
            </p:cNvSpPr>
            <p:nvPr/>
          </p:nvSpPr>
          <p:spPr bwMode="auto">
            <a:xfrm>
              <a:off x="1556" y="54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05" name="Oval 1776"/>
            <p:cNvSpPr>
              <a:spLocks noChangeArrowheads="1"/>
            </p:cNvSpPr>
            <p:nvPr/>
          </p:nvSpPr>
          <p:spPr bwMode="auto">
            <a:xfrm>
              <a:off x="1573" y="53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06" name="Oval 1777"/>
            <p:cNvSpPr>
              <a:spLocks noChangeArrowheads="1"/>
            </p:cNvSpPr>
            <p:nvPr/>
          </p:nvSpPr>
          <p:spPr bwMode="auto">
            <a:xfrm>
              <a:off x="1549" y="53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07" name="Oval 1778"/>
            <p:cNvSpPr>
              <a:spLocks noChangeArrowheads="1"/>
            </p:cNvSpPr>
            <p:nvPr/>
          </p:nvSpPr>
          <p:spPr bwMode="auto">
            <a:xfrm>
              <a:off x="1524" y="53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08" name="Oval 1779"/>
            <p:cNvSpPr>
              <a:spLocks noChangeArrowheads="1"/>
            </p:cNvSpPr>
            <p:nvPr/>
          </p:nvSpPr>
          <p:spPr bwMode="auto">
            <a:xfrm>
              <a:off x="1568" y="540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09" name="Oval 1780"/>
            <p:cNvSpPr>
              <a:spLocks noChangeArrowheads="1"/>
            </p:cNvSpPr>
            <p:nvPr/>
          </p:nvSpPr>
          <p:spPr bwMode="auto">
            <a:xfrm>
              <a:off x="1560" y="54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10" name="Oval 1781"/>
            <p:cNvSpPr>
              <a:spLocks noChangeArrowheads="1"/>
            </p:cNvSpPr>
            <p:nvPr/>
          </p:nvSpPr>
          <p:spPr bwMode="auto">
            <a:xfrm>
              <a:off x="1575" y="54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11" name="Oval 1782"/>
            <p:cNvSpPr>
              <a:spLocks noChangeArrowheads="1"/>
            </p:cNvSpPr>
            <p:nvPr/>
          </p:nvSpPr>
          <p:spPr bwMode="auto">
            <a:xfrm>
              <a:off x="1520" y="54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12" name="Oval 1783"/>
            <p:cNvSpPr>
              <a:spLocks noChangeArrowheads="1"/>
            </p:cNvSpPr>
            <p:nvPr/>
          </p:nvSpPr>
          <p:spPr bwMode="auto">
            <a:xfrm>
              <a:off x="1585" y="542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13" name="Oval 1784"/>
            <p:cNvSpPr>
              <a:spLocks noChangeArrowheads="1"/>
            </p:cNvSpPr>
            <p:nvPr/>
          </p:nvSpPr>
          <p:spPr bwMode="auto">
            <a:xfrm>
              <a:off x="1609" y="540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14" name="Oval 1785"/>
            <p:cNvSpPr>
              <a:spLocks noChangeArrowheads="1"/>
            </p:cNvSpPr>
            <p:nvPr/>
          </p:nvSpPr>
          <p:spPr bwMode="auto">
            <a:xfrm>
              <a:off x="1530" y="537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15" name="Oval 1786"/>
            <p:cNvSpPr>
              <a:spLocks noChangeArrowheads="1"/>
            </p:cNvSpPr>
            <p:nvPr/>
          </p:nvSpPr>
          <p:spPr bwMode="auto">
            <a:xfrm>
              <a:off x="1515" y="542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16" name="Oval 1787"/>
            <p:cNvSpPr>
              <a:spLocks noChangeArrowheads="1"/>
            </p:cNvSpPr>
            <p:nvPr/>
          </p:nvSpPr>
          <p:spPr bwMode="auto">
            <a:xfrm>
              <a:off x="1616" y="54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17" name="Oval 1788"/>
            <p:cNvSpPr>
              <a:spLocks noChangeArrowheads="1"/>
            </p:cNvSpPr>
            <p:nvPr/>
          </p:nvSpPr>
          <p:spPr bwMode="auto">
            <a:xfrm>
              <a:off x="1588" y="537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18" name="Oval 1789"/>
            <p:cNvSpPr>
              <a:spLocks noChangeArrowheads="1"/>
            </p:cNvSpPr>
            <p:nvPr/>
          </p:nvSpPr>
          <p:spPr bwMode="auto">
            <a:xfrm>
              <a:off x="1574" y="53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19" name="Oval 1790"/>
            <p:cNvSpPr>
              <a:spLocks noChangeArrowheads="1"/>
            </p:cNvSpPr>
            <p:nvPr/>
          </p:nvSpPr>
          <p:spPr bwMode="auto">
            <a:xfrm>
              <a:off x="1571" y="536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20" name="Oval 1791"/>
            <p:cNvSpPr>
              <a:spLocks noChangeArrowheads="1"/>
            </p:cNvSpPr>
            <p:nvPr/>
          </p:nvSpPr>
          <p:spPr bwMode="auto">
            <a:xfrm>
              <a:off x="1606" y="536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21" name="Oval 1792"/>
            <p:cNvSpPr>
              <a:spLocks noChangeArrowheads="1"/>
            </p:cNvSpPr>
            <p:nvPr/>
          </p:nvSpPr>
          <p:spPr bwMode="auto">
            <a:xfrm>
              <a:off x="1485" y="52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22" name="Oval 1793"/>
            <p:cNvSpPr>
              <a:spLocks noChangeArrowheads="1"/>
            </p:cNvSpPr>
            <p:nvPr/>
          </p:nvSpPr>
          <p:spPr bwMode="auto">
            <a:xfrm>
              <a:off x="1542" y="527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23" name="Oval 1794"/>
            <p:cNvSpPr>
              <a:spLocks noChangeArrowheads="1"/>
            </p:cNvSpPr>
            <p:nvPr/>
          </p:nvSpPr>
          <p:spPr bwMode="auto">
            <a:xfrm>
              <a:off x="1568" y="53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24" name="Oval 1795"/>
            <p:cNvSpPr>
              <a:spLocks noChangeArrowheads="1"/>
            </p:cNvSpPr>
            <p:nvPr/>
          </p:nvSpPr>
          <p:spPr bwMode="auto">
            <a:xfrm>
              <a:off x="1568" y="533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25" name="Oval 1796"/>
            <p:cNvSpPr>
              <a:spLocks noChangeArrowheads="1"/>
            </p:cNvSpPr>
            <p:nvPr/>
          </p:nvSpPr>
          <p:spPr bwMode="auto">
            <a:xfrm>
              <a:off x="1582" y="531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26" name="Oval 1797"/>
            <p:cNvSpPr>
              <a:spLocks noChangeArrowheads="1"/>
            </p:cNvSpPr>
            <p:nvPr/>
          </p:nvSpPr>
          <p:spPr bwMode="auto">
            <a:xfrm>
              <a:off x="1568" y="53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27" name="Oval 1798"/>
            <p:cNvSpPr>
              <a:spLocks noChangeArrowheads="1"/>
            </p:cNvSpPr>
            <p:nvPr/>
          </p:nvSpPr>
          <p:spPr bwMode="auto">
            <a:xfrm>
              <a:off x="1568" y="53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28" name="Oval 1799"/>
            <p:cNvSpPr>
              <a:spLocks noChangeArrowheads="1"/>
            </p:cNvSpPr>
            <p:nvPr/>
          </p:nvSpPr>
          <p:spPr bwMode="auto">
            <a:xfrm>
              <a:off x="1568" y="53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29" name="Oval 1800"/>
            <p:cNvSpPr>
              <a:spLocks noChangeArrowheads="1"/>
            </p:cNvSpPr>
            <p:nvPr/>
          </p:nvSpPr>
          <p:spPr bwMode="auto">
            <a:xfrm>
              <a:off x="1604" y="53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30" name="Oval 1801"/>
            <p:cNvSpPr>
              <a:spLocks noChangeArrowheads="1"/>
            </p:cNvSpPr>
            <p:nvPr/>
          </p:nvSpPr>
          <p:spPr bwMode="auto">
            <a:xfrm>
              <a:off x="1565" y="530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31" name="Oval 1802"/>
            <p:cNvSpPr>
              <a:spLocks noChangeArrowheads="1"/>
            </p:cNvSpPr>
            <p:nvPr/>
          </p:nvSpPr>
          <p:spPr bwMode="auto">
            <a:xfrm>
              <a:off x="1554" y="5409"/>
              <a:ext cx="34" cy="53"/>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32" name="Oval 1803"/>
            <p:cNvSpPr>
              <a:spLocks noChangeArrowheads="1"/>
            </p:cNvSpPr>
            <p:nvPr/>
          </p:nvSpPr>
          <p:spPr bwMode="auto">
            <a:xfrm>
              <a:off x="1600" y="530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33" name="Oval 1804"/>
            <p:cNvSpPr>
              <a:spLocks noChangeArrowheads="1"/>
            </p:cNvSpPr>
            <p:nvPr/>
          </p:nvSpPr>
          <p:spPr bwMode="auto">
            <a:xfrm>
              <a:off x="1616" y="533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34" name="Oval 1805"/>
            <p:cNvSpPr>
              <a:spLocks noChangeArrowheads="1"/>
            </p:cNvSpPr>
            <p:nvPr/>
          </p:nvSpPr>
          <p:spPr bwMode="auto">
            <a:xfrm>
              <a:off x="1655" y="542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35" name="Oval 1806"/>
            <p:cNvSpPr>
              <a:spLocks noChangeArrowheads="1"/>
            </p:cNvSpPr>
            <p:nvPr/>
          </p:nvSpPr>
          <p:spPr bwMode="auto">
            <a:xfrm>
              <a:off x="1655" y="540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36" name="Oval 1807"/>
            <p:cNvSpPr>
              <a:spLocks noChangeArrowheads="1"/>
            </p:cNvSpPr>
            <p:nvPr/>
          </p:nvSpPr>
          <p:spPr bwMode="auto">
            <a:xfrm>
              <a:off x="1662" y="542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37" name="Oval 1808"/>
            <p:cNvSpPr>
              <a:spLocks noChangeArrowheads="1"/>
            </p:cNvSpPr>
            <p:nvPr/>
          </p:nvSpPr>
          <p:spPr bwMode="auto">
            <a:xfrm>
              <a:off x="1679" y="540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38" name="Oval 1809"/>
            <p:cNvSpPr>
              <a:spLocks noChangeArrowheads="1"/>
            </p:cNvSpPr>
            <p:nvPr/>
          </p:nvSpPr>
          <p:spPr bwMode="auto">
            <a:xfrm>
              <a:off x="1655" y="535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39" name="Oval 1810"/>
            <p:cNvSpPr>
              <a:spLocks noChangeArrowheads="1"/>
            </p:cNvSpPr>
            <p:nvPr/>
          </p:nvSpPr>
          <p:spPr bwMode="auto">
            <a:xfrm>
              <a:off x="1630" y="53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40" name="Oval 1811"/>
            <p:cNvSpPr>
              <a:spLocks noChangeArrowheads="1"/>
            </p:cNvSpPr>
            <p:nvPr/>
          </p:nvSpPr>
          <p:spPr bwMode="auto">
            <a:xfrm>
              <a:off x="1674" y="54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41" name="Oval 1812"/>
            <p:cNvSpPr>
              <a:spLocks noChangeArrowheads="1"/>
            </p:cNvSpPr>
            <p:nvPr/>
          </p:nvSpPr>
          <p:spPr bwMode="auto">
            <a:xfrm>
              <a:off x="1666" y="541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42" name="Oval 1813"/>
            <p:cNvSpPr>
              <a:spLocks noChangeArrowheads="1"/>
            </p:cNvSpPr>
            <p:nvPr/>
          </p:nvSpPr>
          <p:spPr bwMode="auto">
            <a:xfrm>
              <a:off x="1681" y="541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43" name="Oval 1814"/>
            <p:cNvSpPr>
              <a:spLocks noChangeArrowheads="1"/>
            </p:cNvSpPr>
            <p:nvPr/>
          </p:nvSpPr>
          <p:spPr bwMode="auto">
            <a:xfrm>
              <a:off x="1626" y="54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44" name="Oval 1815"/>
            <p:cNvSpPr>
              <a:spLocks noChangeArrowheads="1"/>
            </p:cNvSpPr>
            <p:nvPr/>
          </p:nvSpPr>
          <p:spPr bwMode="auto">
            <a:xfrm>
              <a:off x="1691" y="542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45" name="Oval 1816"/>
            <p:cNvSpPr>
              <a:spLocks noChangeArrowheads="1"/>
            </p:cNvSpPr>
            <p:nvPr/>
          </p:nvSpPr>
          <p:spPr bwMode="auto">
            <a:xfrm>
              <a:off x="1715" y="54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46" name="Oval 1817"/>
            <p:cNvSpPr>
              <a:spLocks noChangeArrowheads="1"/>
            </p:cNvSpPr>
            <p:nvPr/>
          </p:nvSpPr>
          <p:spPr bwMode="auto">
            <a:xfrm>
              <a:off x="1636" y="537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47" name="Oval 1818"/>
            <p:cNvSpPr>
              <a:spLocks noChangeArrowheads="1"/>
            </p:cNvSpPr>
            <p:nvPr/>
          </p:nvSpPr>
          <p:spPr bwMode="auto">
            <a:xfrm>
              <a:off x="1621" y="542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48" name="Oval 1819"/>
            <p:cNvSpPr>
              <a:spLocks noChangeArrowheads="1"/>
            </p:cNvSpPr>
            <p:nvPr/>
          </p:nvSpPr>
          <p:spPr bwMode="auto">
            <a:xfrm>
              <a:off x="1662" y="543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49" name="Oval 1820"/>
            <p:cNvSpPr>
              <a:spLocks noChangeArrowheads="1"/>
            </p:cNvSpPr>
            <p:nvPr/>
          </p:nvSpPr>
          <p:spPr bwMode="auto">
            <a:xfrm>
              <a:off x="1694" y="538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50" name="Oval 1821"/>
            <p:cNvSpPr>
              <a:spLocks noChangeArrowheads="1"/>
            </p:cNvSpPr>
            <p:nvPr/>
          </p:nvSpPr>
          <p:spPr bwMode="auto">
            <a:xfrm>
              <a:off x="1680" y="538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51" name="Oval 1822"/>
            <p:cNvSpPr>
              <a:spLocks noChangeArrowheads="1"/>
            </p:cNvSpPr>
            <p:nvPr/>
          </p:nvSpPr>
          <p:spPr bwMode="auto">
            <a:xfrm>
              <a:off x="1677" y="53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52" name="Oval 1823"/>
            <p:cNvSpPr>
              <a:spLocks noChangeArrowheads="1"/>
            </p:cNvSpPr>
            <p:nvPr/>
          </p:nvSpPr>
          <p:spPr bwMode="auto">
            <a:xfrm>
              <a:off x="1712" y="53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53" name="Oval 1824"/>
            <p:cNvSpPr>
              <a:spLocks noChangeArrowheads="1"/>
            </p:cNvSpPr>
            <p:nvPr/>
          </p:nvSpPr>
          <p:spPr bwMode="auto">
            <a:xfrm>
              <a:off x="1630" y="52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54" name="Oval 1825"/>
            <p:cNvSpPr>
              <a:spLocks noChangeArrowheads="1"/>
            </p:cNvSpPr>
            <p:nvPr/>
          </p:nvSpPr>
          <p:spPr bwMode="auto">
            <a:xfrm>
              <a:off x="1648" y="52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55" name="Oval 1826"/>
            <p:cNvSpPr>
              <a:spLocks noChangeArrowheads="1"/>
            </p:cNvSpPr>
            <p:nvPr/>
          </p:nvSpPr>
          <p:spPr bwMode="auto">
            <a:xfrm>
              <a:off x="1674" y="53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56" name="Oval 1827"/>
            <p:cNvSpPr>
              <a:spLocks noChangeArrowheads="1"/>
            </p:cNvSpPr>
            <p:nvPr/>
          </p:nvSpPr>
          <p:spPr bwMode="auto">
            <a:xfrm>
              <a:off x="1674" y="53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57" name="Oval 1828"/>
            <p:cNvSpPr>
              <a:spLocks noChangeArrowheads="1"/>
            </p:cNvSpPr>
            <p:nvPr/>
          </p:nvSpPr>
          <p:spPr bwMode="auto">
            <a:xfrm>
              <a:off x="1688" y="532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58" name="Oval 1829"/>
            <p:cNvSpPr>
              <a:spLocks noChangeArrowheads="1"/>
            </p:cNvSpPr>
            <p:nvPr/>
          </p:nvSpPr>
          <p:spPr bwMode="auto">
            <a:xfrm>
              <a:off x="1674" y="53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59" name="Oval 1830"/>
            <p:cNvSpPr>
              <a:spLocks noChangeArrowheads="1"/>
            </p:cNvSpPr>
            <p:nvPr/>
          </p:nvSpPr>
          <p:spPr bwMode="auto">
            <a:xfrm>
              <a:off x="1674" y="53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60" name="Oval 1831"/>
            <p:cNvSpPr>
              <a:spLocks noChangeArrowheads="1"/>
            </p:cNvSpPr>
            <p:nvPr/>
          </p:nvSpPr>
          <p:spPr bwMode="auto">
            <a:xfrm>
              <a:off x="1710" y="54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61" name="Oval 1832"/>
            <p:cNvSpPr>
              <a:spLocks noChangeArrowheads="1"/>
            </p:cNvSpPr>
            <p:nvPr/>
          </p:nvSpPr>
          <p:spPr bwMode="auto">
            <a:xfrm>
              <a:off x="1710" y="538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62" name="Oval 1833"/>
            <p:cNvSpPr>
              <a:spLocks noChangeArrowheads="1"/>
            </p:cNvSpPr>
            <p:nvPr/>
          </p:nvSpPr>
          <p:spPr bwMode="auto">
            <a:xfrm>
              <a:off x="1644" y="52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63" name="Oval 1834"/>
            <p:cNvSpPr>
              <a:spLocks noChangeArrowheads="1"/>
            </p:cNvSpPr>
            <p:nvPr/>
          </p:nvSpPr>
          <p:spPr bwMode="auto">
            <a:xfrm>
              <a:off x="1671" y="53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64" name="Oval 1835"/>
            <p:cNvSpPr>
              <a:spLocks noChangeArrowheads="1"/>
            </p:cNvSpPr>
            <p:nvPr/>
          </p:nvSpPr>
          <p:spPr bwMode="auto">
            <a:xfrm>
              <a:off x="1660" y="53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65" name="Oval 1836"/>
            <p:cNvSpPr>
              <a:spLocks noChangeArrowheads="1"/>
            </p:cNvSpPr>
            <p:nvPr/>
          </p:nvSpPr>
          <p:spPr bwMode="auto">
            <a:xfrm>
              <a:off x="1706" y="530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66" name="Oval 1837"/>
            <p:cNvSpPr>
              <a:spLocks noChangeArrowheads="1"/>
            </p:cNvSpPr>
            <p:nvPr/>
          </p:nvSpPr>
          <p:spPr bwMode="auto">
            <a:xfrm>
              <a:off x="1722" y="53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67" name="Oval 1838"/>
            <p:cNvSpPr>
              <a:spLocks noChangeArrowheads="1"/>
            </p:cNvSpPr>
            <p:nvPr/>
          </p:nvSpPr>
          <p:spPr bwMode="auto">
            <a:xfrm>
              <a:off x="1773" y="54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68" name="Oval 1839"/>
            <p:cNvSpPr>
              <a:spLocks noChangeArrowheads="1"/>
            </p:cNvSpPr>
            <p:nvPr/>
          </p:nvSpPr>
          <p:spPr bwMode="auto">
            <a:xfrm>
              <a:off x="1773" y="53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69" name="Oval 1840"/>
            <p:cNvSpPr>
              <a:spLocks noChangeArrowheads="1"/>
            </p:cNvSpPr>
            <p:nvPr/>
          </p:nvSpPr>
          <p:spPr bwMode="auto">
            <a:xfrm>
              <a:off x="1780" y="54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70" name="Oval 1841"/>
            <p:cNvSpPr>
              <a:spLocks noChangeArrowheads="1"/>
            </p:cNvSpPr>
            <p:nvPr/>
          </p:nvSpPr>
          <p:spPr bwMode="auto">
            <a:xfrm>
              <a:off x="1797" y="53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71" name="Oval 1842"/>
            <p:cNvSpPr>
              <a:spLocks noChangeArrowheads="1"/>
            </p:cNvSpPr>
            <p:nvPr/>
          </p:nvSpPr>
          <p:spPr bwMode="auto">
            <a:xfrm>
              <a:off x="1773" y="53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72" name="Oval 1843"/>
            <p:cNvSpPr>
              <a:spLocks noChangeArrowheads="1"/>
            </p:cNvSpPr>
            <p:nvPr/>
          </p:nvSpPr>
          <p:spPr bwMode="auto">
            <a:xfrm>
              <a:off x="1748" y="53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73" name="Oval 1844"/>
            <p:cNvSpPr>
              <a:spLocks noChangeArrowheads="1"/>
            </p:cNvSpPr>
            <p:nvPr/>
          </p:nvSpPr>
          <p:spPr bwMode="auto">
            <a:xfrm>
              <a:off x="1792" y="53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74" name="Oval 1845"/>
            <p:cNvSpPr>
              <a:spLocks noChangeArrowheads="1"/>
            </p:cNvSpPr>
            <p:nvPr/>
          </p:nvSpPr>
          <p:spPr bwMode="auto">
            <a:xfrm>
              <a:off x="1784" y="54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75" name="Oval 1846"/>
            <p:cNvSpPr>
              <a:spLocks noChangeArrowheads="1"/>
            </p:cNvSpPr>
            <p:nvPr/>
          </p:nvSpPr>
          <p:spPr bwMode="auto">
            <a:xfrm>
              <a:off x="1799" y="54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76" name="Oval 1847"/>
            <p:cNvSpPr>
              <a:spLocks noChangeArrowheads="1"/>
            </p:cNvSpPr>
            <p:nvPr/>
          </p:nvSpPr>
          <p:spPr bwMode="auto">
            <a:xfrm>
              <a:off x="1744" y="54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77" name="Oval 1848"/>
            <p:cNvSpPr>
              <a:spLocks noChangeArrowheads="1"/>
            </p:cNvSpPr>
            <p:nvPr/>
          </p:nvSpPr>
          <p:spPr bwMode="auto">
            <a:xfrm>
              <a:off x="1797" y="54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78" name="Oval 1849"/>
            <p:cNvSpPr>
              <a:spLocks noChangeArrowheads="1"/>
            </p:cNvSpPr>
            <p:nvPr/>
          </p:nvSpPr>
          <p:spPr bwMode="auto">
            <a:xfrm>
              <a:off x="1833" y="543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79" name="Oval 1850"/>
            <p:cNvSpPr>
              <a:spLocks noChangeArrowheads="1"/>
            </p:cNvSpPr>
            <p:nvPr/>
          </p:nvSpPr>
          <p:spPr bwMode="auto">
            <a:xfrm>
              <a:off x="1754" y="53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80" name="Oval 1851"/>
            <p:cNvSpPr>
              <a:spLocks noChangeArrowheads="1"/>
            </p:cNvSpPr>
            <p:nvPr/>
          </p:nvSpPr>
          <p:spPr bwMode="auto">
            <a:xfrm>
              <a:off x="1739" y="54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81" name="Oval 1852"/>
            <p:cNvSpPr>
              <a:spLocks noChangeArrowheads="1"/>
            </p:cNvSpPr>
            <p:nvPr/>
          </p:nvSpPr>
          <p:spPr bwMode="auto">
            <a:xfrm>
              <a:off x="1756" y="53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82" name="Oval 1853"/>
            <p:cNvSpPr>
              <a:spLocks noChangeArrowheads="1"/>
            </p:cNvSpPr>
            <p:nvPr/>
          </p:nvSpPr>
          <p:spPr bwMode="auto">
            <a:xfrm>
              <a:off x="1812" y="53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83" name="Oval 1854"/>
            <p:cNvSpPr>
              <a:spLocks noChangeArrowheads="1"/>
            </p:cNvSpPr>
            <p:nvPr/>
          </p:nvSpPr>
          <p:spPr bwMode="auto">
            <a:xfrm>
              <a:off x="1798" y="53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84" name="Oval 1855"/>
            <p:cNvSpPr>
              <a:spLocks noChangeArrowheads="1"/>
            </p:cNvSpPr>
            <p:nvPr/>
          </p:nvSpPr>
          <p:spPr bwMode="auto">
            <a:xfrm>
              <a:off x="1795" y="53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85" name="Oval 1856"/>
            <p:cNvSpPr>
              <a:spLocks noChangeArrowheads="1"/>
            </p:cNvSpPr>
            <p:nvPr/>
          </p:nvSpPr>
          <p:spPr bwMode="auto">
            <a:xfrm>
              <a:off x="1830" y="53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86" name="Oval 1857"/>
            <p:cNvSpPr>
              <a:spLocks noChangeArrowheads="1"/>
            </p:cNvSpPr>
            <p:nvPr/>
          </p:nvSpPr>
          <p:spPr bwMode="auto">
            <a:xfrm>
              <a:off x="1748" y="52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87" name="Oval 1858"/>
            <p:cNvSpPr>
              <a:spLocks noChangeArrowheads="1"/>
            </p:cNvSpPr>
            <p:nvPr/>
          </p:nvSpPr>
          <p:spPr bwMode="auto">
            <a:xfrm>
              <a:off x="1766" y="52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88" name="Oval 1859"/>
            <p:cNvSpPr>
              <a:spLocks noChangeArrowheads="1"/>
            </p:cNvSpPr>
            <p:nvPr/>
          </p:nvSpPr>
          <p:spPr bwMode="auto">
            <a:xfrm>
              <a:off x="1792" y="53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89" name="Oval 1860"/>
            <p:cNvSpPr>
              <a:spLocks noChangeArrowheads="1"/>
            </p:cNvSpPr>
            <p:nvPr/>
          </p:nvSpPr>
          <p:spPr bwMode="auto">
            <a:xfrm>
              <a:off x="1792" y="532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90" name="Oval 1861"/>
            <p:cNvSpPr>
              <a:spLocks noChangeArrowheads="1"/>
            </p:cNvSpPr>
            <p:nvPr/>
          </p:nvSpPr>
          <p:spPr bwMode="auto">
            <a:xfrm>
              <a:off x="1806" y="531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91" name="Oval 1862"/>
            <p:cNvSpPr>
              <a:spLocks noChangeArrowheads="1"/>
            </p:cNvSpPr>
            <p:nvPr/>
          </p:nvSpPr>
          <p:spPr bwMode="auto">
            <a:xfrm>
              <a:off x="1792" y="533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92" name="Oval 1863"/>
            <p:cNvSpPr>
              <a:spLocks noChangeArrowheads="1"/>
            </p:cNvSpPr>
            <p:nvPr/>
          </p:nvSpPr>
          <p:spPr bwMode="auto">
            <a:xfrm>
              <a:off x="1792" y="53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93" name="Oval 1864"/>
            <p:cNvSpPr>
              <a:spLocks noChangeArrowheads="1"/>
            </p:cNvSpPr>
            <p:nvPr/>
          </p:nvSpPr>
          <p:spPr bwMode="auto">
            <a:xfrm>
              <a:off x="1792" y="53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94" name="Oval 1865"/>
            <p:cNvSpPr>
              <a:spLocks noChangeArrowheads="1"/>
            </p:cNvSpPr>
            <p:nvPr/>
          </p:nvSpPr>
          <p:spPr bwMode="auto">
            <a:xfrm>
              <a:off x="1828" y="537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95" name="Oval 1866"/>
            <p:cNvSpPr>
              <a:spLocks noChangeArrowheads="1"/>
            </p:cNvSpPr>
            <p:nvPr/>
          </p:nvSpPr>
          <p:spPr bwMode="auto">
            <a:xfrm>
              <a:off x="1762" y="52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96" name="Oval 1867"/>
            <p:cNvSpPr>
              <a:spLocks noChangeArrowheads="1"/>
            </p:cNvSpPr>
            <p:nvPr/>
          </p:nvSpPr>
          <p:spPr bwMode="auto">
            <a:xfrm>
              <a:off x="1789" y="53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97" name="Oval 1868"/>
            <p:cNvSpPr>
              <a:spLocks noChangeArrowheads="1"/>
            </p:cNvSpPr>
            <p:nvPr/>
          </p:nvSpPr>
          <p:spPr bwMode="auto">
            <a:xfrm>
              <a:off x="1778" y="535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98" name="Oval 1869"/>
            <p:cNvSpPr>
              <a:spLocks noChangeArrowheads="1"/>
            </p:cNvSpPr>
            <p:nvPr/>
          </p:nvSpPr>
          <p:spPr bwMode="auto">
            <a:xfrm>
              <a:off x="1824" y="529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399" name="Oval 1870"/>
            <p:cNvSpPr>
              <a:spLocks noChangeArrowheads="1"/>
            </p:cNvSpPr>
            <p:nvPr/>
          </p:nvSpPr>
          <p:spPr bwMode="auto">
            <a:xfrm>
              <a:off x="1840" y="532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00" name="Oval 1871"/>
            <p:cNvSpPr>
              <a:spLocks noChangeArrowheads="1"/>
            </p:cNvSpPr>
            <p:nvPr/>
          </p:nvSpPr>
          <p:spPr bwMode="auto">
            <a:xfrm>
              <a:off x="1889" y="540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01" name="Oval 1872"/>
            <p:cNvSpPr>
              <a:spLocks noChangeArrowheads="1"/>
            </p:cNvSpPr>
            <p:nvPr/>
          </p:nvSpPr>
          <p:spPr bwMode="auto">
            <a:xfrm>
              <a:off x="1889" y="537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02" name="Oval 1873"/>
            <p:cNvSpPr>
              <a:spLocks noChangeArrowheads="1"/>
            </p:cNvSpPr>
            <p:nvPr/>
          </p:nvSpPr>
          <p:spPr bwMode="auto">
            <a:xfrm>
              <a:off x="1896" y="540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03" name="Oval 1874"/>
            <p:cNvSpPr>
              <a:spLocks noChangeArrowheads="1"/>
            </p:cNvSpPr>
            <p:nvPr/>
          </p:nvSpPr>
          <p:spPr bwMode="auto">
            <a:xfrm>
              <a:off x="1913" y="537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04" name="Oval 1875"/>
            <p:cNvSpPr>
              <a:spLocks noChangeArrowheads="1"/>
            </p:cNvSpPr>
            <p:nvPr/>
          </p:nvSpPr>
          <p:spPr bwMode="auto">
            <a:xfrm>
              <a:off x="1889" y="533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05" name="Oval 1876"/>
            <p:cNvSpPr>
              <a:spLocks noChangeArrowheads="1"/>
            </p:cNvSpPr>
            <p:nvPr/>
          </p:nvSpPr>
          <p:spPr bwMode="auto">
            <a:xfrm>
              <a:off x="1864" y="52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06" name="Oval 1877"/>
            <p:cNvSpPr>
              <a:spLocks noChangeArrowheads="1"/>
            </p:cNvSpPr>
            <p:nvPr/>
          </p:nvSpPr>
          <p:spPr bwMode="auto">
            <a:xfrm>
              <a:off x="1908" y="53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07" name="Oval 1878"/>
            <p:cNvSpPr>
              <a:spLocks noChangeArrowheads="1"/>
            </p:cNvSpPr>
            <p:nvPr/>
          </p:nvSpPr>
          <p:spPr bwMode="auto">
            <a:xfrm>
              <a:off x="1900" y="539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08" name="Oval 1879"/>
            <p:cNvSpPr>
              <a:spLocks noChangeArrowheads="1"/>
            </p:cNvSpPr>
            <p:nvPr/>
          </p:nvSpPr>
          <p:spPr bwMode="auto">
            <a:xfrm>
              <a:off x="1915" y="539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09" name="Oval 1880"/>
            <p:cNvSpPr>
              <a:spLocks noChangeArrowheads="1"/>
            </p:cNvSpPr>
            <p:nvPr/>
          </p:nvSpPr>
          <p:spPr bwMode="auto">
            <a:xfrm>
              <a:off x="1860" y="54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10" name="Oval 1881"/>
            <p:cNvSpPr>
              <a:spLocks noChangeArrowheads="1"/>
            </p:cNvSpPr>
            <p:nvPr/>
          </p:nvSpPr>
          <p:spPr bwMode="auto">
            <a:xfrm>
              <a:off x="2003" y="491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11" name="Oval 1882"/>
            <p:cNvSpPr>
              <a:spLocks noChangeArrowheads="1"/>
            </p:cNvSpPr>
            <p:nvPr/>
          </p:nvSpPr>
          <p:spPr bwMode="auto">
            <a:xfrm>
              <a:off x="1949" y="538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12" name="Oval 1883"/>
            <p:cNvSpPr>
              <a:spLocks noChangeArrowheads="1"/>
            </p:cNvSpPr>
            <p:nvPr/>
          </p:nvSpPr>
          <p:spPr bwMode="auto">
            <a:xfrm>
              <a:off x="1870" y="535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13" name="Oval 1884"/>
            <p:cNvSpPr>
              <a:spLocks noChangeArrowheads="1"/>
            </p:cNvSpPr>
            <p:nvPr/>
          </p:nvSpPr>
          <p:spPr bwMode="auto">
            <a:xfrm>
              <a:off x="1855" y="540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14" name="Oval 1885"/>
            <p:cNvSpPr>
              <a:spLocks noChangeArrowheads="1"/>
            </p:cNvSpPr>
            <p:nvPr/>
          </p:nvSpPr>
          <p:spPr bwMode="auto">
            <a:xfrm>
              <a:off x="1872" y="53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15" name="Oval 1886"/>
            <p:cNvSpPr>
              <a:spLocks noChangeArrowheads="1"/>
            </p:cNvSpPr>
            <p:nvPr/>
          </p:nvSpPr>
          <p:spPr bwMode="auto">
            <a:xfrm>
              <a:off x="1928" y="53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16" name="Oval 1887"/>
            <p:cNvSpPr>
              <a:spLocks noChangeArrowheads="1"/>
            </p:cNvSpPr>
            <p:nvPr/>
          </p:nvSpPr>
          <p:spPr bwMode="auto">
            <a:xfrm>
              <a:off x="2028" y="502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17" name="Oval 1888"/>
            <p:cNvSpPr>
              <a:spLocks noChangeArrowheads="1"/>
            </p:cNvSpPr>
            <p:nvPr/>
          </p:nvSpPr>
          <p:spPr bwMode="auto">
            <a:xfrm>
              <a:off x="2007" y="49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18" name="Oval 1889"/>
            <p:cNvSpPr>
              <a:spLocks noChangeArrowheads="1"/>
            </p:cNvSpPr>
            <p:nvPr/>
          </p:nvSpPr>
          <p:spPr bwMode="auto">
            <a:xfrm>
              <a:off x="1946" y="53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19" name="Oval 1890"/>
            <p:cNvSpPr>
              <a:spLocks noChangeArrowheads="1"/>
            </p:cNvSpPr>
            <p:nvPr/>
          </p:nvSpPr>
          <p:spPr bwMode="auto">
            <a:xfrm>
              <a:off x="1864" y="527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20" name="Oval 1891"/>
            <p:cNvSpPr>
              <a:spLocks noChangeArrowheads="1"/>
            </p:cNvSpPr>
            <p:nvPr/>
          </p:nvSpPr>
          <p:spPr bwMode="auto">
            <a:xfrm>
              <a:off x="1882" y="525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21" name="Oval 1892"/>
            <p:cNvSpPr>
              <a:spLocks noChangeArrowheads="1"/>
            </p:cNvSpPr>
            <p:nvPr/>
          </p:nvSpPr>
          <p:spPr bwMode="auto">
            <a:xfrm>
              <a:off x="1908" y="53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22" name="Oval 1893"/>
            <p:cNvSpPr>
              <a:spLocks noChangeArrowheads="1"/>
            </p:cNvSpPr>
            <p:nvPr/>
          </p:nvSpPr>
          <p:spPr bwMode="auto">
            <a:xfrm>
              <a:off x="1908" y="53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23" name="Oval 1894"/>
            <p:cNvSpPr>
              <a:spLocks noChangeArrowheads="1"/>
            </p:cNvSpPr>
            <p:nvPr/>
          </p:nvSpPr>
          <p:spPr bwMode="auto">
            <a:xfrm>
              <a:off x="1922" y="52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24" name="Oval 1895"/>
            <p:cNvSpPr>
              <a:spLocks noChangeArrowheads="1"/>
            </p:cNvSpPr>
            <p:nvPr/>
          </p:nvSpPr>
          <p:spPr bwMode="auto">
            <a:xfrm>
              <a:off x="1908" y="53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25" name="Oval 1896"/>
            <p:cNvSpPr>
              <a:spLocks noChangeArrowheads="1"/>
            </p:cNvSpPr>
            <p:nvPr/>
          </p:nvSpPr>
          <p:spPr bwMode="auto">
            <a:xfrm>
              <a:off x="1908" y="52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26" name="Oval 1897"/>
            <p:cNvSpPr>
              <a:spLocks noChangeArrowheads="1"/>
            </p:cNvSpPr>
            <p:nvPr/>
          </p:nvSpPr>
          <p:spPr bwMode="auto">
            <a:xfrm>
              <a:off x="1932" y="524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27" name="Oval 1898"/>
            <p:cNvSpPr>
              <a:spLocks noChangeArrowheads="1"/>
            </p:cNvSpPr>
            <p:nvPr/>
          </p:nvSpPr>
          <p:spPr bwMode="auto">
            <a:xfrm>
              <a:off x="1968" y="52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28" name="Oval 1899"/>
            <p:cNvSpPr>
              <a:spLocks noChangeArrowheads="1"/>
            </p:cNvSpPr>
            <p:nvPr/>
          </p:nvSpPr>
          <p:spPr bwMode="auto">
            <a:xfrm>
              <a:off x="1878" y="527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29" name="Oval 1900"/>
            <p:cNvSpPr>
              <a:spLocks noChangeArrowheads="1"/>
            </p:cNvSpPr>
            <p:nvPr/>
          </p:nvSpPr>
          <p:spPr bwMode="auto">
            <a:xfrm>
              <a:off x="1905" y="528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30" name="Oval 1901"/>
            <p:cNvSpPr>
              <a:spLocks noChangeArrowheads="1"/>
            </p:cNvSpPr>
            <p:nvPr/>
          </p:nvSpPr>
          <p:spPr bwMode="auto">
            <a:xfrm>
              <a:off x="2002" y="501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31" name="Oval 1902"/>
            <p:cNvSpPr>
              <a:spLocks noChangeArrowheads="1"/>
            </p:cNvSpPr>
            <p:nvPr/>
          </p:nvSpPr>
          <p:spPr bwMode="auto">
            <a:xfrm>
              <a:off x="1940" y="528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32" name="Oval 1903"/>
            <p:cNvSpPr>
              <a:spLocks noChangeArrowheads="1"/>
            </p:cNvSpPr>
            <p:nvPr/>
          </p:nvSpPr>
          <p:spPr bwMode="auto">
            <a:xfrm>
              <a:off x="1956" y="53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33" name="Oval 1904"/>
            <p:cNvSpPr>
              <a:spLocks noChangeArrowheads="1"/>
            </p:cNvSpPr>
            <p:nvPr/>
          </p:nvSpPr>
          <p:spPr bwMode="auto">
            <a:xfrm>
              <a:off x="1937" y="52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34" name="Oval 1905"/>
            <p:cNvSpPr>
              <a:spLocks noChangeArrowheads="1"/>
            </p:cNvSpPr>
            <p:nvPr/>
          </p:nvSpPr>
          <p:spPr bwMode="auto">
            <a:xfrm>
              <a:off x="1937" y="522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35" name="Oval 1906"/>
            <p:cNvSpPr>
              <a:spLocks noChangeArrowheads="1"/>
            </p:cNvSpPr>
            <p:nvPr/>
          </p:nvSpPr>
          <p:spPr bwMode="auto">
            <a:xfrm>
              <a:off x="1944" y="525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36" name="Oval 1907"/>
            <p:cNvSpPr>
              <a:spLocks noChangeArrowheads="1"/>
            </p:cNvSpPr>
            <p:nvPr/>
          </p:nvSpPr>
          <p:spPr bwMode="auto">
            <a:xfrm>
              <a:off x="1961" y="522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37" name="Oval 1908"/>
            <p:cNvSpPr>
              <a:spLocks noChangeArrowheads="1"/>
            </p:cNvSpPr>
            <p:nvPr/>
          </p:nvSpPr>
          <p:spPr bwMode="auto">
            <a:xfrm>
              <a:off x="1937" y="518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38" name="Oval 1909"/>
            <p:cNvSpPr>
              <a:spLocks noChangeArrowheads="1"/>
            </p:cNvSpPr>
            <p:nvPr/>
          </p:nvSpPr>
          <p:spPr bwMode="auto">
            <a:xfrm>
              <a:off x="1912" y="51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39" name="Oval 1910"/>
            <p:cNvSpPr>
              <a:spLocks noChangeArrowheads="1"/>
            </p:cNvSpPr>
            <p:nvPr/>
          </p:nvSpPr>
          <p:spPr bwMode="auto">
            <a:xfrm>
              <a:off x="1956" y="52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40" name="Oval 1911"/>
            <p:cNvSpPr>
              <a:spLocks noChangeArrowheads="1"/>
            </p:cNvSpPr>
            <p:nvPr/>
          </p:nvSpPr>
          <p:spPr bwMode="auto">
            <a:xfrm>
              <a:off x="1948" y="52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41" name="Oval 1912"/>
            <p:cNvSpPr>
              <a:spLocks noChangeArrowheads="1"/>
            </p:cNvSpPr>
            <p:nvPr/>
          </p:nvSpPr>
          <p:spPr bwMode="auto">
            <a:xfrm>
              <a:off x="1963" y="52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42" name="Oval 1913"/>
            <p:cNvSpPr>
              <a:spLocks noChangeArrowheads="1"/>
            </p:cNvSpPr>
            <p:nvPr/>
          </p:nvSpPr>
          <p:spPr bwMode="auto">
            <a:xfrm>
              <a:off x="1908" y="52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43" name="Oval 1914"/>
            <p:cNvSpPr>
              <a:spLocks noChangeArrowheads="1"/>
            </p:cNvSpPr>
            <p:nvPr/>
          </p:nvSpPr>
          <p:spPr bwMode="auto">
            <a:xfrm>
              <a:off x="1973" y="52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44" name="Oval 1915"/>
            <p:cNvSpPr>
              <a:spLocks noChangeArrowheads="1"/>
            </p:cNvSpPr>
            <p:nvPr/>
          </p:nvSpPr>
          <p:spPr bwMode="auto">
            <a:xfrm>
              <a:off x="1997" y="52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45" name="Oval 1916"/>
            <p:cNvSpPr>
              <a:spLocks noChangeArrowheads="1"/>
            </p:cNvSpPr>
            <p:nvPr/>
          </p:nvSpPr>
          <p:spPr bwMode="auto">
            <a:xfrm>
              <a:off x="1918" y="51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46" name="Oval 1917"/>
            <p:cNvSpPr>
              <a:spLocks noChangeArrowheads="1"/>
            </p:cNvSpPr>
            <p:nvPr/>
          </p:nvSpPr>
          <p:spPr bwMode="auto">
            <a:xfrm>
              <a:off x="2005" y="501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47" name="Oval 1918"/>
            <p:cNvSpPr>
              <a:spLocks noChangeArrowheads="1"/>
            </p:cNvSpPr>
            <p:nvPr/>
          </p:nvSpPr>
          <p:spPr bwMode="auto">
            <a:xfrm>
              <a:off x="1920" y="522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48" name="Oval 1919"/>
            <p:cNvSpPr>
              <a:spLocks noChangeArrowheads="1"/>
            </p:cNvSpPr>
            <p:nvPr/>
          </p:nvSpPr>
          <p:spPr bwMode="auto">
            <a:xfrm>
              <a:off x="1976" y="520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49" name="Oval 1920"/>
            <p:cNvSpPr>
              <a:spLocks noChangeArrowheads="1"/>
            </p:cNvSpPr>
            <p:nvPr/>
          </p:nvSpPr>
          <p:spPr bwMode="auto">
            <a:xfrm>
              <a:off x="1962" y="52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50" name="Oval 1921"/>
            <p:cNvSpPr>
              <a:spLocks noChangeArrowheads="1"/>
            </p:cNvSpPr>
            <p:nvPr/>
          </p:nvSpPr>
          <p:spPr bwMode="auto">
            <a:xfrm>
              <a:off x="1959" y="51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51" name="Oval 1922"/>
            <p:cNvSpPr>
              <a:spLocks noChangeArrowheads="1"/>
            </p:cNvSpPr>
            <p:nvPr/>
          </p:nvSpPr>
          <p:spPr bwMode="auto">
            <a:xfrm>
              <a:off x="1994" y="51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52" name="Oval 1923"/>
            <p:cNvSpPr>
              <a:spLocks noChangeArrowheads="1"/>
            </p:cNvSpPr>
            <p:nvPr/>
          </p:nvSpPr>
          <p:spPr bwMode="auto">
            <a:xfrm>
              <a:off x="1912" y="512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53" name="Oval 1924"/>
            <p:cNvSpPr>
              <a:spLocks noChangeArrowheads="1"/>
            </p:cNvSpPr>
            <p:nvPr/>
          </p:nvSpPr>
          <p:spPr bwMode="auto">
            <a:xfrm>
              <a:off x="1930" y="51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54" name="Oval 1925"/>
            <p:cNvSpPr>
              <a:spLocks noChangeArrowheads="1"/>
            </p:cNvSpPr>
            <p:nvPr/>
          </p:nvSpPr>
          <p:spPr bwMode="auto">
            <a:xfrm>
              <a:off x="1956" y="51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55" name="Oval 1926"/>
            <p:cNvSpPr>
              <a:spLocks noChangeArrowheads="1"/>
            </p:cNvSpPr>
            <p:nvPr/>
          </p:nvSpPr>
          <p:spPr bwMode="auto">
            <a:xfrm>
              <a:off x="1956" y="51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56" name="Oval 1927"/>
            <p:cNvSpPr>
              <a:spLocks noChangeArrowheads="1"/>
            </p:cNvSpPr>
            <p:nvPr/>
          </p:nvSpPr>
          <p:spPr bwMode="auto">
            <a:xfrm>
              <a:off x="1970" y="514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57" name="Oval 1928"/>
            <p:cNvSpPr>
              <a:spLocks noChangeArrowheads="1"/>
            </p:cNvSpPr>
            <p:nvPr/>
          </p:nvSpPr>
          <p:spPr bwMode="auto">
            <a:xfrm>
              <a:off x="1956" y="516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58" name="Oval 1929"/>
            <p:cNvSpPr>
              <a:spLocks noChangeArrowheads="1"/>
            </p:cNvSpPr>
            <p:nvPr/>
          </p:nvSpPr>
          <p:spPr bwMode="auto">
            <a:xfrm>
              <a:off x="1956" y="514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59" name="Oval 1930"/>
            <p:cNvSpPr>
              <a:spLocks noChangeArrowheads="1"/>
            </p:cNvSpPr>
            <p:nvPr/>
          </p:nvSpPr>
          <p:spPr bwMode="auto">
            <a:xfrm>
              <a:off x="1956" y="519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60" name="Oval 1931"/>
            <p:cNvSpPr>
              <a:spLocks noChangeArrowheads="1"/>
            </p:cNvSpPr>
            <p:nvPr/>
          </p:nvSpPr>
          <p:spPr bwMode="auto">
            <a:xfrm>
              <a:off x="1992" y="52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61" name="Oval 1932"/>
            <p:cNvSpPr>
              <a:spLocks noChangeArrowheads="1"/>
            </p:cNvSpPr>
            <p:nvPr/>
          </p:nvSpPr>
          <p:spPr bwMode="auto">
            <a:xfrm>
              <a:off x="1926" y="51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62" name="Oval 1933"/>
            <p:cNvSpPr>
              <a:spLocks noChangeArrowheads="1"/>
            </p:cNvSpPr>
            <p:nvPr/>
          </p:nvSpPr>
          <p:spPr bwMode="auto">
            <a:xfrm>
              <a:off x="1953" y="513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63" name="Oval 1934"/>
            <p:cNvSpPr>
              <a:spLocks noChangeArrowheads="1"/>
            </p:cNvSpPr>
            <p:nvPr/>
          </p:nvSpPr>
          <p:spPr bwMode="auto">
            <a:xfrm>
              <a:off x="1942" y="51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64" name="Oval 1935"/>
            <p:cNvSpPr>
              <a:spLocks noChangeArrowheads="1"/>
            </p:cNvSpPr>
            <p:nvPr/>
          </p:nvSpPr>
          <p:spPr bwMode="auto">
            <a:xfrm>
              <a:off x="1988" y="512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65" name="Oval 1936"/>
            <p:cNvSpPr>
              <a:spLocks noChangeArrowheads="1"/>
            </p:cNvSpPr>
            <p:nvPr/>
          </p:nvSpPr>
          <p:spPr bwMode="auto">
            <a:xfrm>
              <a:off x="2004" y="51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66" name="Oval 1937"/>
            <p:cNvSpPr>
              <a:spLocks noChangeArrowheads="1"/>
            </p:cNvSpPr>
            <p:nvPr/>
          </p:nvSpPr>
          <p:spPr bwMode="auto">
            <a:xfrm>
              <a:off x="1961" y="49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67" name="Oval 1938"/>
            <p:cNvSpPr>
              <a:spLocks noChangeArrowheads="1"/>
            </p:cNvSpPr>
            <p:nvPr/>
          </p:nvSpPr>
          <p:spPr bwMode="auto">
            <a:xfrm>
              <a:off x="1961" y="49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68" name="Oval 1939"/>
            <p:cNvSpPr>
              <a:spLocks noChangeArrowheads="1"/>
            </p:cNvSpPr>
            <p:nvPr/>
          </p:nvSpPr>
          <p:spPr bwMode="auto">
            <a:xfrm>
              <a:off x="1968" y="499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69" name="Oval 1940"/>
            <p:cNvSpPr>
              <a:spLocks noChangeArrowheads="1"/>
            </p:cNvSpPr>
            <p:nvPr/>
          </p:nvSpPr>
          <p:spPr bwMode="auto">
            <a:xfrm>
              <a:off x="1985" y="496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70" name="Oval 1941"/>
            <p:cNvSpPr>
              <a:spLocks noChangeArrowheads="1"/>
            </p:cNvSpPr>
            <p:nvPr/>
          </p:nvSpPr>
          <p:spPr bwMode="auto">
            <a:xfrm>
              <a:off x="1961" y="492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71" name="Oval 1942"/>
            <p:cNvSpPr>
              <a:spLocks noChangeArrowheads="1"/>
            </p:cNvSpPr>
            <p:nvPr/>
          </p:nvSpPr>
          <p:spPr bwMode="auto">
            <a:xfrm>
              <a:off x="1942" y="496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72" name="Oval 1943"/>
            <p:cNvSpPr>
              <a:spLocks noChangeArrowheads="1"/>
            </p:cNvSpPr>
            <p:nvPr/>
          </p:nvSpPr>
          <p:spPr bwMode="auto">
            <a:xfrm>
              <a:off x="1980" y="497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73" name="Oval 1944"/>
            <p:cNvSpPr>
              <a:spLocks noChangeArrowheads="1"/>
            </p:cNvSpPr>
            <p:nvPr/>
          </p:nvSpPr>
          <p:spPr bwMode="auto">
            <a:xfrm>
              <a:off x="1972" y="49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74" name="Oval 1945"/>
            <p:cNvSpPr>
              <a:spLocks noChangeArrowheads="1"/>
            </p:cNvSpPr>
            <p:nvPr/>
          </p:nvSpPr>
          <p:spPr bwMode="auto">
            <a:xfrm>
              <a:off x="1987" y="498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75" name="Oval 1946"/>
            <p:cNvSpPr>
              <a:spLocks noChangeArrowheads="1"/>
            </p:cNvSpPr>
            <p:nvPr/>
          </p:nvSpPr>
          <p:spPr bwMode="auto">
            <a:xfrm>
              <a:off x="1932" y="50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76" name="Oval 1947"/>
            <p:cNvSpPr>
              <a:spLocks noChangeArrowheads="1"/>
            </p:cNvSpPr>
            <p:nvPr/>
          </p:nvSpPr>
          <p:spPr bwMode="auto">
            <a:xfrm>
              <a:off x="1997" y="499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77" name="Oval 1948"/>
            <p:cNvSpPr>
              <a:spLocks noChangeArrowheads="1"/>
            </p:cNvSpPr>
            <p:nvPr/>
          </p:nvSpPr>
          <p:spPr bwMode="auto">
            <a:xfrm>
              <a:off x="2021" y="49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78" name="Oval 1949"/>
            <p:cNvSpPr>
              <a:spLocks noChangeArrowheads="1"/>
            </p:cNvSpPr>
            <p:nvPr/>
          </p:nvSpPr>
          <p:spPr bwMode="auto">
            <a:xfrm>
              <a:off x="1474" y="463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79" name="Oval 1950"/>
            <p:cNvSpPr>
              <a:spLocks noChangeArrowheads="1"/>
            </p:cNvSpPr>
            <p:nvPr/>
          </p:nvSpPr>
          <p:spPr bwMode="auto">
            <a:xfrm>
              <a:off x="1927" y="499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80" name="Oval 1951"/>
            <p:cNvSpPr>
              <a:spLocks noChangeArrowheads="1"/>
            </p:cNvSpPr>
            <p:nvPr/>
          </p:nvSpPr>
          <p:spPr bwMode="auto">
            <a:xfrm>
              <a:off x="1944" y="497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81" name="Oval 1952"/>
            <p:cNvSpPr>
              <a:spLocks noChangeArrowheads="1"/>
            </p:cNvSpPr>
            <p:nvPr/>
          </p:nvSpPr>
          <p:spPr bwMode="auto">
            <a:xfrm>
              <a:off x="2000" y="494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82" name="Oval 1953"/>
            <p:cNvSpPr>
              <a:spLocks noChangeArrowheads="1"/>
            </p:cNvSpPr>
            <p:nvPr/>
          </p:nvSpPr>
          <p:spPr bwMode="auto">
            <a:xfrm>
              <a:off x="1986" y="49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83" name="Oval 1954"/>
            <p:cNvSpPr>
              <a:spLocks noChangeArrowheads="1"/>
            </p:cNvSpPr>
            <p:nvPr/>
          </p:nvSpPr>
          <p:spPr bwMode="auto">
            <a:xfrm>
              <a:off x="1983" y="493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84" name="Oval 1955"/>
            <p:cNvSpPr>
              <a:spLocks noChangeArrowheads="1"/>
            </p:cNvSpPr>
            <p:nvPr/>
          </p:nvSpPr>
          <p:spPr bwMode="auto">
            <a:xfrm>
              <a:off x="2018" y="49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85" name="Oval 1956"/>
            <p:cNvSpPr>
              <a:spLocks noChangeArrowheads="1"/>
            </p:cNvSpPr>
            <p:nvPr/>
          </p:nvSpPr>
          <p:spPr bwMode="auto">
            <a:xfrm>
              <a:off x="1936" y="4865"/>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86" name="Oval 1957"/>
            <p:cNvSpPr>
              <a:spLocks noChangeArrowheads="1"/>
            </p:cNvSpPr>
            <p:nvPr/>
          </p:nvSpPr>
          <p:spPr bwMode="auto">
            <a:xfrm>
              <a:off x="1954" y="48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87" name="Oval 1958"/>
            <p:cNvSpPr>
              <a:spLocks noChangeArrowheads="1"/>
            </p:cNvSpPr>
            <p:nvPr/>
          </p:nvSpPr>
          <p:spPr bwMode="auto">
            <a:xfrm>
              <a:off x="1980" y="49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88" name="Oval 1959"/>
            <p:cNvSpPr>
              <a:spLocks noChangeArrowheads="1"/>
            </p:cNvSpPr>
            <p:nvPr/>
          </p:nvSpPr>
          <p:spPr bwMode="auto">
            <a:xfrm>
              <a:off x="1980" y="490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89" name="Oval 1960"/>
            <p:cNvSpPr>
              <a:spLocks noChangeArrowheads="1"/>
            </p:cNvSpPr>
            <p:nvPr/>
          </p:nvSpPr>
          <p:spPr bwMode="auto">
            <a:xfrm>
              <a:off x="1994" y="488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90" name="Oval 1961"/>
            <p:cNvSpPr>
              <a:spLocks noChangeArrowheads="1"/>
            </p:cNvSpPr>
            <p:nvPr/>
          </p:nvSpPr>
          <p:spPr bwMode="auto">
            <a:xfrm>
              <a:off x="1980" y="490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91" name="Oval 1962"/>
            <p:cNvSpPr>
              <a:spLocks noChangeArrowheads="1"/>
            </p:cNvSpPr>
            <p:nvPr/>
          </p:nvSpPr>
          <p:spPr bwMode="auto">
            <a:xfrm>
              <a:off x="1980" y="488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92" name="Oval 1963"/>
            <p:cNvSpPr>
              <a:spLocks noChangeArrowheads="1"/>
            </p:cNvSpPr>
            <p:nvPr/>
          </p:nvSpPr>
          <p:spPr bwMode="auto">
            <a:xfrm>
              <a:off x="1980" y="49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93" name="Oval 1964"/>
            <p:cNvSpPr>
              <a:spLocks noChangeArrowheads="1"/>
            </p:cNvSpPr>
            <p:nvPr/>
          </p:nvSpPr>
          <p:spPr bwMode="auto">
            <a:xfrm>
              <a:off x="2016" y="494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94" name="Oval 1965"/>
            <p:cNvSpPr>
              <a:spLocks noChangeArrowheads="1"/>
            </p:cNvSpPr>
            <p:nvPr/>
          </p:nvSpPr>
          <p:spPr bwMode="auto">
            <a:xfrm>
              <a:off x="1896" y="49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95" name="Oval 1966"/>
            <p:cNvSpPr>
              <a:spLocks noChangeArrowheads="1"/>
            </p:cNvSpPr>
            <p:nvPr/>
          </p:nvSpPr>
          <p:spPr bwMode="auto">
            <a:xfrm>
              <a:off x="1978" y="511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96" name="Oval 1967"/>
            <p:cNvSpPr>
              <a:spLocks noChangeArrowheads="1"/>
            </p:cNvSpPr>
            <p:nvPr/>
          </p:nvSpPr>
          <p:spPr bwMode="auto">
            <a:xfrm>
              <a:off x="2008" y="509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97" name="Oval 1968"/>
            <p:cNvSpPr>
              <a:spLocks noChangeArrowheads="1"/>
            </p:cNvSpPr>
            <p:nvPr/>
          </p:nvSpPr>
          <p:spPr bwMode="auto">
            <a:xfrm>
              <a:off x="2012" y="48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98" name="Oval 1969"/>
            <p:cNvSpPr>
              <a:spLocks noChangeArrowheads="1"/>
            </p:cNvSpPr>
            <p:nvPr/>
          </p:nvSpPr>
          <p:spPr bwMode="auto">
            <a:xfrm>
              <a:off x="2010" y="484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499" name="Oval 1970"/>
            <p:cNvSpPr>
              <a:spLocks noChangeArrowheads="1"/>
            </p:cNvSpPr>
            <p:nvPr/>
          </p:nvSpPr>
          <p:spPr bwMode="auto">
            <a:xfrm>
              <a:off x="1690" y="50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00" name="Oval 1971"/>
            <p:cNvSpPr>
              <a:spLocks noChangeArrowheads="1"/>
            </p:cNvSpPr>
            <p:nvPr/>
          </p:nvSpPr>
          <p:spPr bwMode="auto">
            <a:xfrm>
              <a:off x="1690" y="504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01" name="Oval 1972"/>
            <p:cNvSpPr>
              <a:spLocks noChangeArrowheads="1"/>
            </p:cNvSpPr>
            <p:nvPr/>
          </p:nvSpPr>
          <p:spPr bwMode="auto">
            <a:xfrm>
              <a:off x="1696" y="50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02" name="Oval 1973"/>
            <p:cNvSpPr>
              <a:spLocks noChangeArrowheads="1"/>
            </p:cNvSpPr>
            <p:nvPr/>
          </p:nvSpPr>
          <p:spPr bwMode="auto">
            <a:xfrm>
              <a:off x="1768" y="510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03" name="Oval 1974"/>
            <p:cNvSpPr>
              <a:spLocks noChangeArrowheads="1"/>
            </p:cNvSpPr>
            <p:nvPr/>
          </p:nvSpPr>
          <p:spPr bwMode="auto">
            <a:xfrm>
              <a:off x="1742" y="511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04" name="Oval 1975"/>
            <p:cNvSpPr>
              <a:spLocks noChangeArrowheads="1"/>
            </p:cNvSpPr>
            <p:nvPr/>
          </p:nvSpPr>
          <p:spPr bwMode="auto">
            <a:xfrm>
              <a:off x="1726" y="508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05" name="Oval 1976"/>
            <p:cNvSpPr>
              <a:spLocks noChangeArrowheads="1"/>
            </p:cNvSpPr>
            <p:nvPr/>
          </p:nvSpPr>
          <p:spPr bwMode="auto">
            <a:xfrm>
              <a:off x="1744" y="508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06" name="Oval 1977"/>
            <p:cNvSpPr>
              <a:spLocks noChangeArrowheads="1"/>
            </p:cNvSpPr>
            <p:nvPr/>
          </p:nvSpPr>
          <p:spPr bwMode="auto">
            <a:xfrm>
              <a:off x="1695" y="50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07" name="Oval 1978"/>
            <p:cNvSpPr>
              <a:spLocks noChangeArrowheads="1"/>
            </p:cNvSpPr>
            <p:nvPr/>
          </p:nvSpPr>
          <p:spPr bwMode="auto">
            <a:xfrm>
              <a:off x="1690" y="508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08" name="Oval 1979"/>
            <p:cNvSpPr>
              <a:spLocks noChangeArrowheads="1"/>
            </p:cNvSpPr>
            <p:nvPr/>
          </p:nvSpPr>
          <p:spPr bwMode="auto">
            <a:xfrm>
              <a:off x="1690" y="504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09" name="Oval 1980"/>
            <p:cNvSpPr>
              <a:spLocks noChangeArrowheads="1"/>
            </p:cNvSpPr>
            <p:nvPr/>
          </p:nvSpPr>
          <p:spPr bwMode="auto">
            <a:xfrm>
              <a:off x="1717" y="504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10" name="Oval 1981"/>
            <p:cNvSpPr>
              <a:spLocks noChangeArrowheads="1"/>
            </p:cNvSpPr>
            <p:nvPr/>
          </p:nvSpPr>
          <p:spPr bwMode="auto">
            <a:xfrm>
              <a:off x="1736" y="505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11" name="Oval 1982"/>
            <p:cNvSpPr>
              <a:spLocks noChangeArrowheads="1"/>
            </p:cNvSpPr>
            <p:nvPr/>
          </p:nvSpPr>
          <p:spPr bwMode="auto">
            <a:xfrm>
              <a:off x="1762" y="505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12" name="Oval 1983"/>
            <p:cNvSpPr>
              <a:spLocks noChangeArrowheads="1"/>
            </p:cNvSpPr>
            <p:nvPr/>
          </p:nvSpPr>
          <p:spPr bwMode="auto">
            <a:xfrm>
              <a:off x="1757" y="5062"/>
              <a:ext cx="42"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13" name="Oval 1984"/>
            <p:cNvSpPr>
              <a:spLocks noChangeArrowheads="1"/>
            </p:cNvSpPr>
            <p:nvPr/>
          </p:nvSpPr>
          <p:spPr bwMode="auto">
            <a:xfrm>
              <a:off x="1786" y="505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14" name="Oval 1985"/>
            <p:cNvSpPr>
              <a:spLocks noChangeArrowheads="1"/>
            </p:cNvSpPr>
            <p:nvPr/>
          </p:nvSpPr>
          <p:spPr bwMode="auto">
            <a:xfrm>
              <a:off x="1786" y="50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15" name="Oval 1986"/>
            <p:cNvSpPr>
              <a:spLocks noChangeArrowheads="1"/>
            </p:cNvSpPr>
            <p:nvPr/>
          </p:nvSpPr>
          <p:spPr bwMode="auto">
            <a:xfrm>
              <a:off x="1792" y="510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16" name="Oval 1987"/>
            <p:cNvSpPr>
              <a:spLocks noChangeArrowheads="1"/>
            </p:cNvSpPr>
            <p:nvPr/>
          </p:nvSpPr>
          <p:spPr bwMode="auto">
            <a:xfrm>
              <a:off x="1864" y="511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17" name="Oval 1988"/>
            <p:cNvSpPr>
              <a:spLocks noChangeArrowheads="1"/>
            </p:cNvSpPr>
            <p:nvPr/>
          </p:nvSpPr>
          <p:spPr bwMode="auto">
            <a:xfrm>
              <a:off x="1838" y="51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18" name="Oval 1989"/>
            <p:cNvSpPr>
              <a:spLocks noChangeArrowheads="1"/>
            </p:cNvSpPr>
            <p:nvPr/>
          </p:nvSpPr>
          <p:spPr bwMode="auto">
            <a:xfrm>
              <a:off x="1822" y="50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19" name="Oval 1990"/>
            <p:cNvSpPr>
              <a:spLocks noChangeArrowheads="1"/>
            </p:cNvSpPr>
            <p:nvPr/>
          </p:nvSpPr>
          <p:spPr bwMode="auto">
            <a:xfrm>
              <a:off x="1840" y="509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20" name="Oval 1991"/>
            <p:cNvSpPr>
              <a:spLocks noChangeArrowheads="1"/>
            </p:cNvSpPr>
            <p:nvPr/>
          </p:nvSpPr>
          <p:spPr bwMode="auto">
            <a:xfrm>
              <a:off x="1797" y="50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21" name="Oval 1992"/>
            <p:cNvSpPr>
              <a:spLocks noChangeArrowheads="1"/>
            </p:cNvSpPr>
            <p:nvPr/>
          </p:nvSpPr>
          <p:spPr bwMode="auto">
            <a:xfrm>
              <a:off x="1786" y="509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22" name="Oval 1993"/>
            <p:cNvSpPr>
              <a:spLocks noChangeArrowheads="1"/>
            </p:cNvSpPr>
            <p:nvPr/>
          </p:nvSpPr>
          <p:spPr bwMode="auto">
            <a:xfrm>
              <a:off x="1786" y="5053"/>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23" name="Oval 1994"/>
            <p:cNvSpPr>
              <a:spLocks noChangeArrowheads="1"/>
            </p:cNvSpPr>
            <p:nvPr/>
          </p:nvSpPr>
          <p:spPr bwMode="auto">
            <a:xfrm>
              <a:off x="1813" y="506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24" name="Oval 1995"/>
            <p:cNvSpPr>
              <a:spLocks noChangeArrowheads="1"/>
            </p:cNvSpPr>
            <p:nvPr/>
          </p:nvSpPr>
          <p:spPr bwMode="auto">
            <a:xfrm>
              <a:off x="1832" y="501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25" name="Oval 1996"/>
            <p:cNvSpPr>
              <a:spLocks noChangeArrowheads="1"/>
            </p:cNvSpPr>
            <p:nvPr/>
          </p:nvSpPr>
          <p:spPr bwMode="auto">
            <a:xfrm>
              <a:off x="1858" y="506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26" name="Oval 1997"/>
            <p:cNvSpPr>
              <a:spLocks noChangeArrowheads="1"/>
            </p:cNvSpPr>
            <p:nvPr/>
          </p:nvSpPr>
          <p:spPr bwMode="auto">
            <a:xfrm>
              <a:off x="1860" y="5020"/>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27" name="Oval 1998"/>
            <p:cNvSpPr>
              <a:spLocks noChangeArrowheads="1"/>
            </p:cNvSpPr>
            <p:nvPr/>
          </p:nvSpPr>
          <p:spPr bwMode="auto">
            <a:xfrm>
              <a:off x="2029" y="446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28" name="Oval 1999"/>
            <p:cNvSpPr>
              <a:spLocks noChangeArrowheads="1"/>
            </p:cNvSpPr>
            <p:nvPr/>
          </p:nvSpPr>
          <p:spPr bwMode="auto">
            <a:xfrm>
              <a:off x="2012" y="44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29" name="Oval 2000"/>
            <p:cNvSpPr>
              <a:spLocks noChangeArrowheads="1"/>
            </p:cNvSpPr>
            <p:nvPr/>
          </p:nvSpPr>
          <p:spPr bwMode="auto">
            <a:xfrm>
              <a:off x="2012" y="449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30" name="Oval 2001"/>
            <p:cNvSpPr>
              <a:spLocks noChangeArrowheads="1"/>
            </p:cNvSpPr>
            <p:nvPr/>
          </p:nvSpPr>
          <p:spPr bwMode="auto">
            <a:xfrm>
              <a:off x="2010" y="44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31" name="Oval 2002"/>
            <p:cNvSpPr>
              <a:spLocks noChangeArrowheads="1"/>
            </p:cNvSpPr>
            <p:nvPr/>
          </p:nvSpPr>
          <p:spPr bwMode="auto">
            <a:xfrm>
              <a:off x="2010" y="439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32" name="Oval 2003"/>
            <p:cNvSpPr>
              <a:spLocks noChangeArrowheads="1"/>
            </p:cNvSpPr>
            <p:nvPr/>
          </p:nvSpPr>
          <p:spPr bwMode="auto">
            <a:xfrm>
              <a:off x="2027" y="437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33" name="Oval 2004"/>
            <p:cNvSpPr>
              <a:spLocks noChangeArrowheads="1"/>
            </p:cNvSpPr>
            <p:nvPr/>
          </p:nvSpPr>
          <p:spPr bwMode="auto">
            <a:xfrm>
              <a:off x="2010" y="443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34" name="Oval 2005"/>
            <p:cNvSpPr>
              <a:spLocks noChangeArrowheads="1"/>
            </p:cNvSpPr>
            <p:nvPr/>
          </p:nvSpPr>
          <p:spPr bwMode="auto">
            <a:xfrm>
              <a:off x="1966" y="44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35" name="Oval 2006"/>
            <p:cNvSpPr>
              <a:spLocks noChangeArrowheads="1"/>
            </p:cNvSpPr>
            <p:nvPr/>
          </p:nvSpPr>
          <p:spPr bwMode="auto">
            <a:xfrm>
              <a:off x="1971" y="4424"/>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36" name="Oval 2007"/>
            <p:cNvSpPr>
              <a:spLocks noChangeArrowheads="1"/>
            </p:cNvSpPr>
            <p:nvPr/>
          </p:nvSpPr>
          <p:spPr bwMode="auto">
            <a:xfrm>
              <a:off x="1991" y="447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37" name="Oval 2008"/>
            <p:cNvSpPr>
              <a:spLocks noChangeArrowheads="1"/>
            </p:cNvSpPr>
            <p:nvPr/>
          </p:nvSpPr>
          <p:spPr bwMode="auto">
            <a:xfrm>
              <a:off x="1990" y="4381"/>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38" name="Oval 2009"/>
            <p:cNvSpPr>
              <a:spLocks noChangeArrowheads="1"/>
            </p:cNvSpPr>
            <p:nvPr/>
          </p:nvSpPr>
          <p:spPr bwMode="auto">
            <a:xfrm>
              <a:off x="1993" y="4488"/>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39" name="Oval 2010"/>
            <p:cNvSpPr>
              <a:spLocks noChangeArrowheads="1"/>
            </p:cNvSpPr>
            <p:nvPr/>
          </p:nvSpPr>
          <p:spPr bwMode="auto">
            <a:xfrm>
              <a:off x="2250" y="447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40" name="Oval 2011"/>
            <p:cNvSpPr>
              <a:spLocks noChangeArrowheads="1"/>
            </p:cNvSpPr>
            <p:nvPr/>
          </p:nvSpPr>
          <p:spPr bwMode="auto">
            <a:xfrm>
              <a:off x="2255" y="445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41" name="Oval 2012"/>
            <p:cNvSpPr>
              <a:spLocks noChangeArrowheads="1"/>
            </p:cNvSpPr>
            <p:nvPr/>
          </p:nvSpPr>
          <p:spPr bwMode="auto">
            <a:xfrm>
              <a:off x="2244" y="4416"/>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42" name="Oval 2013"/>
            <p:cNvSpPr>
              <a:spLocks noChangeArrowheads="1"/>
            </p:cNvSpPr>
            <p:nvPr/>
          </p:nvSpPr>
          <p:spPr bwMode="auto">
            <a:xfrm>
              <a:off x="2250" y="447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43" name="Oval 2014"/>
            <p:cNvSpPr>
              <a:spLocks noChangeArrowheads="1"/>
            </p:cNvSpPr>
            <p:nvPr/>
          </p:nvSpPr>
          <p:spPr bwMode="auto">
            <a:xfrm>
              <a:off x="2294" y="444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44" name="Oval 2015"/>
            <p:cNvSpPr>
              <a:spLocks noChangeArrowheads="1"/>
            </p:cNvSpPr>
            <p:nvPr/>
          </p:nvSpPr>
          <p:spPr bwMode="auto">
            <a:xfrm>
              <a:off x="2294" y="447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45" name="Oval 2016"/>
            <p:cNvSpPr>
              <a:spLocks noChangeArrowheads="1"/>
            </p:cNvSpPr>
            <p:nvPr/>
          </p:nvSpPr>
          <p:spPr bwMode="auto">
            <a:xfrm>
              <a:off x="2255" y="4362"/>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46" name="Oval 2017"/>
            <p:cNvSpPr>
              <a:spLocks noChangeArrowheads="1"/>
            </p:cNvSpPr>
            <p:nvPr/>
          </p:nvSpPr>
          <p:spPr bwMode="auto">
            <a:xfrm>
              <a:off x="2255" y="440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47" name="Oval 2018"/>
            <p:cNvSpPr>
              <a:spLocks noChangeArrowheads="1"/>
            </p:cNvSpPr>
            <p:nvPr/>
          </p:nvSpPr>
          <p:spPr bwMode="auto">
            <a:xfrm>
              <a:off x="2311" y="4417"/>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48" name="Oval 2019"/>
            <p:cNvSpPr>
              <a:spLocks noChangeArrowheads="1"/>
            </p:cNvSpPr>
            <p:nvPr/>
          </p:nvSpPr>
          <p:spPr bwMode="auto">
            <a:xfrm>
              <a:off x="2295" y="4389"/>
              <a:ext cx="35" cy="35"/>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49" name="Text Box 2020"/>
            <p:cNvSpPr txBox="1">
              <a:spLocks noChangeArrowheads="1"/>
            </p:cNvSpPr>
            <p:nvPr/>
          </p:nvSpPr>
          <p:spPr bwMode="auto">
            <a:xfrm>
              <a:off x="1584" y="4615"/>
              <a:ext cx="516"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1400">
                  <a:latin typeface=".VnTime" pitchFamily="34" charset="0"/>
                </a:rPr>
                <a:t>Nước nóng</a:t>
              </a:r>
            </a:p>
          </p:txBody>
        </p:sp>
        <p:sp>
          <p:nvSpPr>
            <p:cNvPr id="24550" name="Text Box 2021"/>
            <p:cNvSpPr txBox="1">
              <a:spLocks noChangeArrowheads="1"/>
            </p:cNvSpPr>
            <p:nvPr/>
          </p:nvSpPr>
          <p:spPr bwMode="auto">
            <a:xfrm>
              <a:off x="2368" y="4615"/>
              <a:ext cx="516"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1400">
                  <a:latin typeface=".VnTime" pitchFamily="34" charset="0"/>
                </a:rPr>
                <a:t>Nước nóng</a:t>
              </a:r>
            </a:p>
          </p:txBody>
        </p:sp>
        <p:sp>
          <p:nvSpPr>
            <p:cNvPr id="24551" name="AutoShape 2022"/>
            <p:cNvSpPr>
              <a:spLocks noChangeArrowheads="1"/>
            </p:cNvSpPr>
            <p:nvPr/>
          </p:nvSpPr>
          <p:spPr bwMode="auto">
            <a:xfrm>
              <a:off x="2144" y="5117"/>
              <a:ext cx="144" cy="288"/>
            </a:xfrm>
            <a:prstGeom prst="curvedUpArrow">
              <a:avLst>
                <a:gd name="adj1" fmla="val 20000"/>
                <a:gd name="adj2" fmla="val 40000"/>
                <a:gd name="adj3" fmla="val 54167"/>
              </a:avLst>
            </a:prstGeom>
            <a:gradFill rotWithShape="1">
              <a:gsLst>
                <a:gs pos="0">
                  <a:srgbClr val="3366FF"/>
                </a:gs>
                <a:gs pos="100000">
                  <a:srgbClr val="FFCC00"/>
                </a:gs>
              </a:gsLst>
              <a:lin ang="5400000" scaled="1"/>
            </a:gra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24552" name="AutoShape 2023"/>
            <p:cNvSpPr>
              <a:spLocks noChangeArrowheads="1"/>
            </p:cNvSpPr>
            <p:nvPr/>
          </p:nvSpPr>
          <p:spPr bwMode="auto">
            <a:xfrm rot="10800000">
              <a:off x="2028" y="5117"/>
              <a:ext cx="132" cy="288"/>
            </a:xfrm>
            <a:prstGeom prst="curvedDownArrow">
              <a:avLst>
                <a:gd name="adj1" fmla="val 20000"/>
                <a:gd name="adj2" fmla="val 40000"/>
                <a:gd name="adj3" fmla="val 72727"/>
              </a:avLst>
            </a:prstGeom>
            <a:gradFill rotWithShape="1">
              <a:gsLst>
                <a:gs pos="0">
                  <a:srgbClr val="99CCFF"/>
                </a:gs>
                <a:gs pos="100000">
                  <a:srgbClr val="FFCC00"/>
                </a:gs>
              </a:gsLst>
              <a:lin ang="5400000" scaled="1"/>
            </a:gra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grpSp>
      <p:sp>
        <p:nvSpPr>
          <p:cNvPr id="2034" name="Rectangle 2024"/>
          <p:cNvSpPr>
            <a:spLocks noChangeArrowheads="1"/>
          </p:cNvSpPr>
          <p:nvPr/>
        </p:nvSpPr>
        <p:spPr bwMode="auto">
          <a:xfrm>
            <a:off x="5340351" y="5491164"/>
            <a:ext cx="1031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0" hangingPunct="0"/>
            <a:r>
              <a:rPr lang="en-US" sz="1400">
                <a:latin typeface="Times New Roman" panose="02020603050405020304" pitchFamily="18" charset="0"/>
                <a:cs typeface="Times New Roman" panose="02020603050405020304" pitchFamily="18" charset="0"/>
              </a:rPr>
              <a:t>Nước nóng</a:t>
            </a:r>
          </a:p>
        </p:txBody>
      </p:sp>
      <p:sp>
        <p:nvSpPr>
          <p:cNvPr id="2035" name="Rectangle 2025"/>
          <p:cNvSpPr>
            <a:spLocks noChangeArrowheads="1"/>
          </p:cNvSpPr>
          <p:nvPr/>
        </p:nvSpPr>
        <p:spPr bwMode="auto">
          <a:xfrm>
            <a:off x="6991351" y="5500689"/>
            <a:ext cx="10255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1400">
                <a:latin typeface="Times New Roman" panose="02020603050405020304" pitchFamily="18" charset="0"/>
                <a:cs typeface="Times New Roman" panose="02020603050405020304" pitchFamily="18" charset="0"/>
              </a:rPr>
              <a:t>Nước nóng</a:t>
            </a:r>
          </a:p>
        </p:txBody>
      </p:sp>
      <p:sp>
        <p:nvSpPr>
          <p:cNvPr id="24555" name="Text Box 2026"/>
          <p:cNvSpPr txBox="1">
            <a:spLocks noChangeArrowheads="1"/>
          </p:cNvSpPr>
          <p:nvPr/>
        </p:nvSpPr>
        <p:spPr bwMode="auto">
          <a:xfrm>
            <a:off x="3757613" y="565150"/>
            <a:ext cx="5867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000" b="1">
                <a:solidFill>
                  <a:srgbClr val="0000CC"/>
                </a:solidFill>
                <a:latin typeface="Times New Roman" panose="02020603050405020304" pitchFamily="18" charset="0"/>
              </a:rPr>
              <a:t>Thiết bi khai thác lưu huỳnh (phương pháp Frasch)</a:t>
            </a:r>
          </a:p>
        </p:txBody>
      </p:sp>
      <p:sp>
        <p:nvSpPr>
          <p:cNvPr id="2037" name="Text Box 2027"/>
          <p:cNvSpPr txBox="1">
            <a:spLocks noChangeArrowheads="1"/>
          </p:cNvSpPr>
          <p:nvPr/>
        </p:nvSpPr>
        <p:spPr bwMode="auto">
          <a:xfrm>
            <a:off x="5627689" y="5967414"/>
            <a:ext cx="1871025" cy="30777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1400" b="1">
                <a:solidFill>
                  <a:srgbClr val="FF3300"/>
                </a:solidFill>
                <a:latin typeface="Times New Roman" panose="02020603050405020304" pitchFamily="18" charset="0"/>
              </a:rPr>
              <a:t>Lưu huỳnh nóng ch</a:t>
            </a:r>
            <a:r>
              <a:rPr lang="en-US" sz="1400" b="1">
                <a:solidFill>
                  <a:srgbClr val="FF0000"/>
                </a:solidFill>
                <a:latin typeface="Times New Roman" panose="02020603050405020304" pitchFamily="18" charset="0"/>
              </a:rPr>
              <a:t>ảy</a:t>
            </a:r>
          </a:p>
        </p:txBody>
      </p:sp>
    </p:spTree>
    <p:extLst>
      <p:ext uri="{BB962C8B-B14F-4D97-AF65-F5344CB8AC3E}">
        <p14:creationId xmlns:p14="http://schemas.microsoft.com/office/powerpoint/2010/main" val="117984416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67"/>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69"/>
                                        </p:tgtEl>
                                        <p:attrNameLst>
                                          <p:attrName>style.visibility</p:attrName>
                                        </p:attrNameLst>
                                      </p:cBhvr>
                                      <p:to>
                                        <p:strVal val="visible"/>
                                      </p:to>
                                    </p:set>
                                  </p:childTnLst>
                                </p:cTn>
                              </p:par>
                              <p:par>
                                <p:cTn id="16" presetID="42" presetClass="path" presetSubtype="0" accel="50000" decel="50000" fill="hold" grpId="1" nodeType="withEffect">
                                  <p:stCondLst>
                                    <p:cond delay="0"/>
                                  </p:stCondLst>
                                  <p:childTnLst>
                                    <p:animMotion origin="layout" path="M -1.11111E-6 -1.11111E-6 L -1.11111E-6 0.42327 " pathEditMode="relative" rAng="0" ptsTypes="AA">
                                      <p:cBhvr>
                                        <p:cTn id="17" dur="2000" fill="hold"/>
                                        <p:tgtEl>
                                          <p:spTgt spid="267"/>
                                        </p:tgtEl>
                                        <p:attrNameLst>
                                          <p:attrName>ppt_x</p:attrName>
                                          <p:attrName>ppt_y</p:attrName>
                                        </p:attrNameLst>
                                      </p:cBhvr>
                                      <p:rCtr x="0" y="21163"/>
                                    </p:animMotion>
                                  </p:childTnLst>
                                </p:cTn>
                              </p:par>
                              <p:par>
                                <p:cTn id="18" presetID="42" presetClass="path" presetSubtype="0" accel="50000" decel="50000" fill="hold" grpId="1" nodeType="withEffect">
                                  <p:stCondLst>
                                    <p:cond delay="0"/>
                                  </p:stCondLst>
                                  <p:childTnLst>
                                    <p:animMotion origin="layout" path="M 1.11111E-6 -1.11111E-6 L 1.11111E-6 0.42327 " pathEditMode="relative" rAng="0" ptsTypes="AA">
                                      <p:cBhvr>
                                        <p:cTn id="19" dur="2000" fill="hold"/>
                                        <p:tgtEl>
                                          <p:spTgt spid="269"/>
                                        </p:tgtEl>
                                        <p:attrNameLst>
                                          <p:attrName>ppt_x</p:attrName>
                                          <p:attrName>ppt_y</p:attrName>
                                        </p:attrNameLst>
                                      </p:cBhvr>
                                      <p:rCtr x="0" y="21163"/>
                                    </p:animMotion>
                                  </p:childTnLst>
                                </p:cTn>
                              </p:par>
                            </p:childTnLst>
                          </p:cTn>
                        </p:par>
                        <p:par>
                          <p:cTn id="20" fill="hold" nodeType="afterGroup">
                            <p:stCondLst>
                              <p:cond delay="2000"/>
                            </p:stCondLst>
                            <p:childTnLst>
                              <p:par>
                                <p:cTn id="21" presetID="1"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par>
                          <p:cTn id="23" fill="hold" nodeType="afterGroup">
                            <p:stCondLst>
                              <p:cond delay="2000"/>
                            </p:stCondLst>
                            <p:childTnLst>
                              <p:par>
                                <p:cTn id="24" presetID="1" presetClass="entr" presetSubtype="0" fill="hold" grpId="0" nodeType="afterEffect">
                                  <p:stCondLst>
                                    <p:cond delay="0"/>
                                  </p:stCondLst>
                                  <p:childTnLst>
                                    <p:set>
                                      <p:cBhvr>
                                        <p:cTn id="25" dur="1" fill="hold">
                                          <p:stCondLst>
                                            <p:cond delay="0"/>
                                          </p:stCondLst>
                                        </p:cTn>
                                        <p:tgtEl>
                                          <p:spTgt spid="2035"/>
                                        </p:tgtEl>
                                        <p:attrNameLst>
                                          <p:attrName>style.visibility</p:attrName>
                                        </p:attrNameLst>
                                      </p:cBhvr>
                                      <p:to>
                                        <p:strVal val="visible"/>
                                      </p:to>
                                    </p:set>
                                  </p:childTnLst>
                                </p:cTn>
                              </p:par>
                            </p:childTnLst>
                          </p:cTn>
                        </p:par>
                        <p:par>
                          <p:cTn id="26" fill="hold" nodeType="afterGroup">
                            <p:stCondLst>
                              <p:cond delay="2000"/>
                            </p:stCondLst>
                            <p:childTnLst>
                              <p:par>
                                <p:cTn id="27" presetID="1" presetClass="entr" presetSubtype="0" fill="hold" grpId="0" nodeType="afterEffect">
                                  <p:stCondLst>
                                    <p:cond delay="0"/>
                                  </p:stCondLst>
                                  <p:childTnLst>
                                    <p:set>
                                      <p:cBhvr>
                                        <p:cTn id="28" dur="1" fill="hold">
                                          <p:stCondLst>
                                            <p:cond delay="0"/>
                                          </p:stCondLst>
                                        </p:cTn>
                                        <p:tgtEl>
                                          <p:spTgt spid="203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3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263"/>
                                        </p:tgtEl>
                                        <p:attrNameLst>
                                          <p:attrName>style.visibility</p:attrName>
                                        </p:attrNameLst>
                                      </p:cBhvr>
                                      <p:to>
                                        <p:strVal val="visible"/>
                                      </p:to>
                                    </p:set>
                                    <p:animEffect transition="in" filter="blinds(horizontal)">
                                      <p:cBhvr>
                                        <p:cTn id="35" dur="500"/>
                                        <p:tgtEl>
                                          <p:spTgt spid="263"/>
                                        </p:tgtEl>
                                      </p:cBhvr>
                                    </p:animEffect>
                                  </p:childTnLst>
                                </p:cTn>
                              </p:par>
                            </p:childTnLst>
                          </p:cTn>
                        </p:par>
                        <p:par>
                          <p:cTn id="36" fill="hold" nodeType="afterGroup">
                            <p:stCondLst>
                              <p:cond delay="500"/>
                            </p:stCondLst>
                            <p:childTnLst>
                              <p:par>
                                <p:cTn id="37" presetID="1" presetClass="entr" presetSubtype="0" fill="hold" grpId="0" nodeType="afterEffect">
                                  <p:stCondLst>
                                    <p:cond delay="0"/>
                                  </p:stCondLst>
                                  <p:childTnLst>
                                    <p:set>
                                      <p:cBhvr>
                                        <p:cTn id="38" dur="1" fill="hold">
                                          <p:stCondLst>
                                            <p:cond delay="0"/>
                                          </p:stCondLst>
                                        </p:cTn>
                                        <p:tgtEl>
                                          <p:spTgt spid="262"/>
                                        </p:tgtEl>
                                        <p:attrNameLst>
                                          <p:attrName>style.visibility</p:attrName>
                                        </p:attrNameLst>
                                      </p:cBhvr>
                                      <p:to>
                                        <p:strVal val="visible"/>
                                      </p:to>
                                    </p:set>
                                  </p:childTnLst>
                                </p:cTn>
                              </p:par>
                            </p:childTnLst>
                          </p:cTn>
                        </p:par>
                        <p:par>
                          <p:cTn id="39" fill="hold" nodeType="afterGroup">
                            <p:stCondLst>
                              <p:cond delay="500"/>
                            </p:stCondLst>
                            <p:childTnLst>
                              <p:par>
                                <p:cTn id="40" presetID="1" presetClass="entr" presetSubtype="0" fill="hold" grpId="0" nodeType="afterEffect">
                                  <p:stCondLst>
                                    <p:cond delay="0"/>
                                  </p:stCondLst>
                                  <p:childTnLst>
                                    <p:set>
                                      <p:cBhvr>
                                        <p:cTn id="41" dur="1" fill="hold">
                                          <p:stCondLst>
                                            <p:cond delay="0"/>
                                          </p:stCondLst>
                                        </p:cTn>
                                        <p:tgtEl>
                                          <p:spTgt spid="272"/>
                                        </p:tgtEl>
                                        <p:attrNameLst>
                                          <p:attrName>style.visibility</p:attrName>
                                        </p:attrNameLst>
                                      </p:cBhvr>
                                      <p:to>
                                        <p:strVal val="visible"/>
                                      </p:to>
                                    </p:set>
                                  </p:childTnLst>
                                </p:cTn>
                              </p:par>
                            </p:childTnLst>
                          </p:cTn>
                        </p:par>
                        <p:par>
                          <p:cTn id="42" fill="hold" nodeType="afterGroup">
                            <p:stCondLst>
                              <p:cond delay="500"/>
                            </p:stCondLst>
                            <p:childTnLst>
                              <p:par>
                                <p:cTn id="43" presetID="42" presetClass="path" presetSubtype="0" accel="50000" decel="50000" fill="hold" grpId="1" nodeType="afterEffect">
                                  <p:stCondLst>
                                    <p:cond delay="0"/>
                                  </p:stCondLst>
                                  <p:childTnLst>
                                    <p:animMotion origin="layout" path="M 0 -3.05556E-6 L 0 0.68247 " pathEditMode="relative" rAng="0" ptsTypes="AA">
                                      <p:cBhvr>
                                        <p:cTn id="44" dur="2000" fill="hold"/>
                                        <p:tgtEl>
                                          <p:spTgt spid="272"/>
                                        </p:tgtEl>
                                        <p:attrNameLst>
                                          <p:attrName>ppt_x</p:attrName>
                                          <p:attrName>ppt_y</p:attrName>
                                        </p:attrNameLst>
                                      </p:cBhvr>
                                      <p:rCtr x="0" y="34115"/>
                                    </p:animMotion>
                                  </p:childTnLst>
                                </p:cTn>
                              </p:par>
                            </p:childTnLst>
                          </p:cTn>
                        </p:par>
                        <p:par>
                          <p:cTn id="45" fill="hold" nodeType="afterGroup">
                            <p:stCondLst>
                              <p:cond delay="2500"/>
                            </p:stCondLst>
                            <p:childTnLst>
                              <p:par>
                                <p:cTn id="46" presetID="1" presetClass="entr" presetSubtype="0" fill="hold" nodeType="afterEffect">
                                  <p:stCondLst>
                                    <p:cond delay="0"/>
                                  </p:stCondLst>
                                  <p:childTnLst>
                                    <p:set>
                                      <p:cBhvr>
                                        <p:cTn id="47" dur="1" fill="hold">
                                          <p:stCondLst>
                                            <p:cond delay="0"/>
                                          </p:stCondLst>
                                        </p:cTn>
                                        <p:tgtEl>
                                          <p:spTgt spid="4"/>
                                        </p:tgtEl>
                                        <p:attrNameLst>
                                          <p:attrName>style.visibility</p:attrName>
                                        </p:attrNameLst>
                                      </p:cBhvr>
                                      <p:to>
                                        <p:strVal val="visible"/>
                                      </p:to>
                                    </p:set>
                                  </p:childTnLst>
                                </p:cTn>
                              </p:par>
                              <p:par>
                                <p:cTn id="48" presetID="1" presetClass="exit" presetSubtype="0" fill="hold" grpId="1" nodeType="withEffect">
                                  <p:stCondLst>
                                    <p:cond delay="0"/>
                                  </p:stCondLst>
                                  <p:childTnLst>
                                    <p:set>
                                      <p:cBhvr>
                                        <p:cTn id="49" dur="1" fill="hold">
                                          <p:stCondLst>
                                            <p:cond delay="0"/>
                                          </p:stCondLst>
                                        </p:cTn>
                                        <p:tgtEl>
                                          <p:spTgt spid="2034"/>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2035"/>
                                        </p:tgtEl>
                                        <p:attrNameLst>
                                          <p:attrName>style.visibility</p:attrName>
                                        </p:attrNameLst>
                                      </p:cBhvr>
                                      <p:to>
                                        <p:strVal val="hidden"/>
                                      </p:to>
                                    </p:set>
                                  </p:childTnLst>
                                </p:cTn>
                              </p:par>
                              <p:par>
                                <p:cTn id="52" presetID="1" presetClass="exit" presetSubtype="0" fill="hold" grpId="1" nodeType="withEffect">
                                  <p:stCondLst>
                                    <p:cond delay="0"/>
                                  </p:stCondLst>
                                  <p:childTnLst>
                                    <p:set>
                                      <p:cBhvr>
                                        <p:cTn id="53" dur="1" fill="hold">
                                          <p:stCondLst>
                                            <p:cond delay="0"/>
                                          </p:stCondLst>
                                        </p:cTn>
                                        <p:tgtEl>
                                          <p:spTgt spid="2037"/>
                                        </p:tgtEl>
                                        <p:attrNameLst>
                                          <p:attrName>style.visibility</p:attrName>
                                        </p:attrNameLst>
                                      </p:cBhvr>
                                      <p:to>
                                        <p:strVal val="hidden"/>
                                      </p:to>
                                    </p:set>
                                  </p:childTnLst>
                                </p:cTn>
                              </p:par>
                            </p:childTnLst>
                          </p:cTn>
                        </p:par>
                        <p:par>
                          <p:cTn id="54" fill="hold" nodeType="afterGroup">
                            <p:stCondLst>
                              <p:cond delay="2500"/>
                            </p:stCondLst>
                            <p:childTnLst>
                              <p:par>
                                <p:cTn id="55" presetID="1" presetClass="entr" presetSubtype="0" fill="hold" grpId="0" nodeType="afterEffect">
                                  <p:stCondLst>
                                    <p:cond delay="0"/>
                                  </p:stCondLst>
                                  <p:childTnLst>
                                    <p:set>
                                      <p:cBhvr>
                                        <p:cTn id="56" dur="1" fill="hold">
                                          <p:stCondLst>
                                            <p:cond delay="0"/>
                                          </p:stCondLst>
                                        </p:cTn>
                                        <p:tgtEl>
                                          <p:spTgt spid="27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71"/>
                                        </p:tgtEl>
                                        <p:attrNameLst>
                                          <p:attrName>style.visibility</p:attrName>
                                        </p:attrNameLst>
                                      </p:cBhvr>
                                      <p:to>
                                        <p:strVal val="visible"/>
                                      </p:to>
                                    </p:set>
                                  </p:childTnLst>
                                </p:cTn>
                              </p:par>
                            </p:childTnLst>
                          </p:cTn>
                        </p:par>
                        <p:par>
                          <p:cTn id="59" fill="hold" nodeType="afterGroup">
                            <p:stCondLst>
                              <p:cond delay="2500"/>
                            </p:stCondLst>
                            <p:childTnLst>
                              <p:par>
                                <p:cTn id="60" presetID="64" presetClass="path" presetSubtype="0" accel="50000" decel="50000" fill="hold" grpId="1" nodeType="afterEffect">
                                  <p:stCondLst>
                                    <p:cond delay="0"/>
                                  </p:stCondLst>
                                  <p:childTnLst>
                                    <p:animMotion origin="layout" path="M 2.22222E-6 -4.16667E-6 L 2.22222E-6 -0.46805 " pathEditMode="relative" rAng="0" ptsTypes="AA">
                                      <p:cBhvr>
                                        <p:cTn id="61" dur="2000" fill="hold"/>
                                        <p:tgtEl>
                                          <p:spTgt spid="270"/>
                                        </p:tgtEl>
                                        <p:attrNameLst>
                                          <p:attrName>ppt_x</p:attrName>
                                          <p:attrName>ppt_y</p:attrName>
                                        </p:attrNameLst>
                                      </p:cBhvr>
                                      <p:rCtr x="0" y="-23403"/>
                                    </p:animMotion>
                                  </p:childTnLst>
                                </p:cTn>
                              </p:par>
                              <p:par>
                                <p:cTn id="62" presetID="64" presetClass="path" presetSubtype="0" accel="50000" decel="50000" fill="hold" grpId="1" nodeType="withEffect">
                                  <p:stCondLst>
                                    <p:cond delay="0"/>
                                  </p:stCondLst>
                                  <p:childTnLst>
                                    <p:animMotion origin="layout" path="M -3.33333E-6 -2.22222E-6 L -3.33333E-6 -0.46892 " pathEditMode="relative" rAng="0" ptsTypes="AA">
                                      <p:cBhvr>
                                        <p:cTn id="63" dur="2000" fill="hold"/>
                                        <p:tgtEl>
                                          <p:spTgt spid="271"/>
                                        </p:tgtEl>
                                        <p:attrNameLst>
                                          <p:attrName>ppt_x</p:attrName>
                                          <p:attrName>ppt_y</p:attrName>
                                        </p:attrNameLst>
                                      </p:cBhvr>
                                      <p:rCtr x="0" y="-23455"/>
                                    </p:animMotion>
                                  </p:childTnLst>
                                </p:cTn>
                              </p:par>
                            </p:childTnLst>
                          </p:cTn>
                        </p:par>
                        <p:par>
                          <p:cTn id="64" fill="hold" nodeType="afterGroup">
                            <p:stCondLst>
                              <p:cond delay="4500"/>
                            </p:stCondLst>
                            <p:childTnLst>
                              <p:par>
                                <p:cTn id="65" presetID="1" presetClass="exit" presetSubtype="0" fill="hold" grpId="2" nodeType="afterEffect">
                                  <p:stCondLst>
                                    <p:cond delay="0"/>
                                  </p:stCondLst>
                                  <p:childTnLst>
                                    <p:set>
                                      <p:cBhvr>
                                        <p:cTn id="66" dur="1" fill="hold">
                                          <p:stCondLst>
                                            <p:cond delay="0"/>
                                          </p:stCondLst>
                                        </p:cTn>
                                        <p:tgtEl>
                                          <p:spTgt spid="270"/>
                                        </p:tgtEl>
                                        <p:attrNameLst>
                                          <p:attrName>style.visibility</p:attrName>
                                        </p:attrNameLst>
                                      </p:cBhvr>
                                      <p:to>
                                        <p:strVal val="hidden"/>
                                      </p:to>
                                    </p:set>
                                  </p:childTnLst>
                                </p:cTn>
                              </p:par>
                            </p:childTnLst>
                          </p:cTn>
                        </p:par>
                        <p:par>
                          <p:cTn id="67" fill="hold" nodeType="afterGroup">
                            <p:stCondLst>
                              <p:cond delay="4500"/>
                            </p:stCondLst>
                            <p:childTnLst>
                              <p:par>
                                <p:cTn id="68" presetID="1" presetClass="exit" presetSubtype="0" fill="hold" grpId="2" nodeType="afterEffect">
                                  <p:stCondLst>
                                    <p:cond delay="0"/>
                                  </p:stCondLst>
                                  <p:childTnLst>
                                    <p:set>
                                      <p:cBhvr>
                                        <p:cTn id="69" dur="1" fill="hold">
                                          <p:stCondLst>
                                            <p:cond delay="0"/>
                                          </p:stCondLst>
                                        </p:cTn>
                                        <p:tgtEl>
                                          <p:spTgt spid="271"/>
                                        </p:tgtEl>
                                        <p:attrNameLst>
                                          <p:attrName>style.visibility</p:attrName>
                                        </p:attrNameLst>
                                      </p:cBhvr>
                                      <p:to>
                                        <p:strVal val="hidden"/>
                                      </p:to>
                                    </p:set>
                                  </p:childTnLst>
                                </p:cTn>
                              </p:par>
                              <p:par>
                                <p:cTn id="70" presetID="22" presetClass="entr" presetSubtype="2" fill="hold" nodeType="withEffect">
                                  <p:stCondLst>
                                    <p:cond delay="0"/>
                                  </p:stCondLst>
                                  <p:childTnLst>
                                    <p:set>
                                      <p:cBhvr>
                                        <p:cTn id="71" dur="1" fill="hold">
                                          <p:stCondLst>
                                            <p:cond delay="0"/>
                                          </p:stCondLst>
                                        </p:cTn>
                                        <p:tgtEl>
                                          <p:spTgt spid="3"/>
                                        </p:tgtEl>
                                        <p:attrNameLst>
                                          <p:attrName>style.visibility</p:attrName>
                                        </p:attrNameLst>
                                      </p:cBhvr>
                                      <p:to>
                                        <p:strVal val="visible"/>
                                      </p:to>
                                    </p:set>
                                    <p:animEffect transition="in" filter="wipe(right)">
                                      <p:cBhvr>
                                        <p:cTn id="72" dur="2000"/>
                                        <p:tgtEl>
                                          <p:spTgt spid="3"/>
                                        </p:tgtEl>
                                      </p:cBhvr>
                                    </p:animEffect>
                                  </p:childTnLst>
                                </p:cTn>
                              </p:par>
                            </p:childTnLst>
                          </p:cTn>
                        </p:par>
                        <p:par>
                          <p:cTn id="73" fill="hold" nodeType="afterGroup">
                            <p:stCondLst>
                              <p:cond delay="6500"/>
                            </p:stCondLst>
                            <p:childTnLst>
                              <p:par>
                                <p:cTn id="74" presetID="1" presetClass="entr" presetSubtype="0" fill="hold" grpId="0" nodeType="afterEffect">
                                  <p:stCondLst>
                                    <p:cond delay="0"/>
                                  </p:stCondLst>
                                  <p:childTnLst>
                                    <p:set>
                                      <p:cBhvr>
                                        <p:cTn id="75" dur="1" fill="hold">
                                          <p:stCondLst>
                                            <p:cond delay="0"/>
                                          </p:stCondLst>
                                        </p:cTn>
                                        <p:tgtEl>
                                          <p:spTgt spid="264"/>
                                        </p:tgtEl>
                                        <p:attrNameLst>
                                          <p:attrName>style.visibility</p:attrName>
                                        </p:attrNameLst>
                                      </p:cBhvr>
                                      <p:to>
                                        <p:strVal val="visible"/>
                                      </p:to>
                                    </p:set>
                                  </p:childTnLst>
                                </p:cTn>
                              </p:par>
                            </p:childTnLst>
                          </p:cTn>
                        </p:par>
                        <p:par>
                          <p:cTn id="76" fill="hold" nodeType="afterGroup">
                            <p:stCondLst>
                              <p:cond delay="6500"/>
                            </p:stCondLst>
                            <p:childTnLst>
                              <p:par>
                                <p:cTn id="77" presetID="3" presetClass="entr" presetSubtype="10" fill="hold" grpId="0" nodeType="afterEffect">
                                  <p:stCondLst>
                                    <p:cond delay="0"/>
                                  </p:stCondLst>
                                  <p:childTnLst>
                                    <p:set>
                                      <p:cBhvr>
                                        <p:cTn id="78" dur="1" fill="hold">
                                          <p:stCondLst>
                                            <p:cond delay="0"/>
                                          </p:stCondLst>
                                        </p:cTn>
                                        <p:tgtEl>
                                          <p:spTgt spid="265"/>
                                        </p:tgtEl>
                                        <p:attrNameLst>
                                          <p:attrName>style.visibility</p:attrName>
                                        </p:attrNameLst>
                                      </p:cBhvr>
                                      <p:to>
                                        <p:strVal val="visible"/>
                                      </p:to>
                                    </p:set>
                                    <p:animEffect transition="in" filter="blinds(horizontal)">
                                      <p:cBhvr>
                                        <p:cTn id="79" dur="500"/>
                                        <p:tgtEl>
                                          <p:spTgt spid="2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60" grpId="0" animBg="1"/>
      <p:bldP spid="261" grpId="0"/>
      <p:bldP spid="262" grpId="0" animBg="1"/>
      <p:bldP spid="263" grpId="0"/>
      <p:bldP spid="264" grpId="0" animBg="1"/>
      <p:bldP spid="265" grpId="0"/>
      <p:bldP spid="267" grpId="0" animBg="1"/>
      <p:bldP spid="267" grpId="1" animBg="1"/>
      <p:bldP spid="269" grpId="0" animBg="1"/>
      <p:bldP spid="269" grpId="1" animBg="1"/>
      <p:bldP spid="270" grpId="0" animBg="1"/>
      <p:bldP spid="270" grpId="1" animBg="1"/>
      <p:bldP spid="270" grpId="2" animBg="1"/>
      <p:bldP spid="271" grpId="0" animBg="1"/>
      <p:bldP spid="271" grpId="1" animBg="1"/>
      <p:bldP spid="271" grpId="2" animBg="1"/>
      <p:bldP spid="272" grpId="0" animBg="1"/>
      <p:bldP spid="272" grpId="1" animBg="1"/>
      <p:bldP spid="2034" grpId="0"/>
      <p:bldP spid="2034" grpId="1"/>
      <p:bldP spid="2035" grpId="0"/>
      <p:bldP spid="2035" grpId="1"/>
      <p:bldP spid="2037" grpId="0" animBg="1"/>
      <p:bldP spid="203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0700" y="1143001"/>
            <a:ext cx="2058988" cy="271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image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5013" y="811214"/>
            <a:ext cx="2366962" cy="89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descr="image0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5488" y="1184275"/>
            <a:ext cx="25781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5" descr="image00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9601" y="2541589"/>
            <a:ext cx="3432175"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descr="image00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2963" y="2100264"/>
            <a:ext cx="1693862" cy="109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7" descr="image00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34239" y="2163764"/>
            <a:ext cx="1582737"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8" descr="image00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89964" y="1881188"/>
            <a:ext cx="1743075"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9" descr="image00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89963" y="2220914"/>
            <a:ext cx="16049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descr="image0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22964" y="2698750"/>
            <a:ext cx="1806575"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descr="image0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48538" y="3298825"/>
            <a:ext cx="1492250"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descr="image0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29650" y="3071814"/>
            <a:ext cx="1620838"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descr="image0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29650" y="3340100"/>
            <a:ext cx="1677988"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descr="image0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48025" y="3128963"/>
            <a:ext cx="2414588" cy="160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descr="image0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257801" y="4141789"/>
            <a:ext cx="26828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descr="image0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048001" y="3200400"/>
            <a:ext cx="1539875"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descr="image01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000500" y="4848226"/>
            <a:ext cx="26114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descr="image01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000500" y="5211764"/>
            <a:ext cx="2439988"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0" name="Rectangle 116"/>
          <p:cNvSpPr>
            <a:spLocks noChangeArrowheads="1"/>
          </p:cNvSpPr>
          <p:nvPr/>
        </p:nvSpPr>
        <p:spPr bwMode="auto">
          <a:xfrm>
            <a:off x="6550025" y="682625"/>
            <a:ext cx="990600" cy="31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000" b="1">
                <a:latin typeface="Times New Roman" panose="02020603050405020304" pitchFamily="18" charset="0"/>
                <a:cs typeface="Times New Roman" panose="02020603050405020304" pitchFamily="18" charset="0"/>
              </a:rPr>
              <a:t>: S</a:t>
            </a:r>
            <a:r>
              <a:rPr lang="el-GR" sz="2000" b="1" baseline="-25000">
                <a:latin typeface="Times New Roman" panose="02020603050405020304" pitchFamily="18" charset="0"/>
                <a:cs typeface="Times New Roman" panose="02020603050405020304" pitchFamily="18" charset="0"/>
              </a:rPr>
              <a:t>α</a:t>
            </a:r>
            <a:r>
              <a:rPr lang="en-US" sz="2000" b="1">
                <a:latin typeface="Times New Roman" panose="02020603050405020304" pitchFamily="18" charset="0"/>
                <a:cs typeface="Times New Roman" panose="02020603050405020304" pitchFamily="18" charset="0"/>
              </a:rPr>
              <a:t>, S</a:t>
            </a:r>
            <a:r>
              <a:rPr lang="el-GR" sz="2000" b="1" baseline="-25000">
                <a:latin typeface="Times New Roman" panose="02020603050405020304" pitchFamily="18" charset="0"/>
                <a:cs typeface="Times New Roman" panose="02020603050405020304" pitchFamily="18" charset="0"/>
              </a:rPr>
              <a:t>β</a:t>
            </a:r>
            <a:r>
              <a:rPr lang="en-US" sz="2000" b="1" baseline="-25000">
                <a:latin typeface="Times New Roman" panose="02020603050405020304" pitchFamily="18" charset="0"/>
                <a:cs typeface="Times New Roman" panose="02020603050405020304" pitchFamily="18" charset="0"/>
              </a:rPr>
              <a:t> </a:t>
            </a:r>
            <a:endParaRPr lang="en-US" sz="2000">
              <a:latin typeface=".VnTime" pitchFamily="34" charset="0"/>
            </a:endParaRPr>
          </a:p>
        </p:txBody>
      </p:sp>
      <p:grpSp>
        <p:nvGrpSpPr>
          <p:cNvPr id="2" name="Group 157"/>
          <p:cNvGrpSpPr>
            <a:grpSpLocks/>
          </p:cNvGrpSpPr>
          <p:nvPr/>
        </p:nvGrpSpPr>
        <p:grpSpPr bwMode="auto">
          <a:xfrm>
            <a:off x="8861426" y="1447800"/>
            <a:ext cx="2111375" cy="711200"/>
            <a:chOff x="7086600" y="1651158"/>
            <a:chExt cx="2111375" cy="711042"/>
          </a:xfrm>
        </p:grpSpPr>
        <p:grpSp>
          <p:nvGrpSpPr>
            <p:cNvPr id="59413" name="Group 148"/>
            <p:cNvGrpSpPr>
              <a:grpSpLocks/>
            </p:cNvGrpSpPr>
            <p:nvPr/>
          </p:nvGrpSpPr>
          <p:grpSpPr bwMode="auto">
            <a:xfrm>
              <a:off x="7086600" y="1690338"/>
              <a:ext cx="2111375" cy="671862"/>
              <a:chOff x="7086600" y="1690338"/>
              <a:chExt cx="2111375" cy="671862"/>
            </a:xfrm>
          </p:grpSpPr>
          <p:sp>
            <p:nvSpPr>
              <p:cNvPr id="59414" name="Rectangle 145"/>
              <p:cNvSpPr>
                <a:spLocks noChangeArrowheads="1"/>
              </p:cNvSpPr>
              <p:nvPr/>
            </p:nvSpPr>
            <p:spPr bwMode="auto">
              <a:xfrm>
                <a:off x="7086600" y="1828800"/>
                <a:ext cx="21113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1600">
                    <a:latin typeface="Times New Roman" panose="02020603050405020304" pitchFamily="18" charset="0"/>
                    <a:cs typeface="Times New Roman" panose="02020603050405020304" pitchFamily="18" charset="0"/>
                  </a:rPr>
                  <a:t>Fe + S  </a:t>
                </a:r>
                <a:r>
                  <a:rPr lang="en-US" sz="1600">
                    <a:latin typeface=".VnTime" pitchFamily="34" charset="0"/>
                    <a:cs typeface="Times New Roman" panose="02020603050405020304" pitchFamily="18" charset="0"/>
                    <a:sym typeface="Symbol" panose="05050102010706020507" pitchFamily="18" charset="2"/>
                  </a:rPr>
                  <a:t></a:t>
                </a:r>
                <a:r>
                  <a:rPr lang="en-US" sz="1600">
                    <a:latin typeface="Times New Roman" panose="02020603050405020304" pitchFamily="18" charset="0"/>
                    <a:cs typeface="Times New Roman" panose="02020603050405020304" pitchFamily="18" charset="0"/>
                  </a:rPr>
                  <a:t>  FeS</a:t>
                </a:r>
              </a:p>
            </p:txBody>
          </p:sp>
          <p:sp>
            <p:nvSpPr>
              <p:cNvPr id="59415" name="Rectangle 146"/>
              <p:cNvSpPr>
                <a:spLocks noChangeArrowheads="1"/>
              </p:cNvSpPr>
              <p:nvPr/>
            </p:nvSpPr>
            <p:spPr bwMode="auto">
              <a:xfrm>
                <a:off x="7737112" y="1690338"/>
                <a:ext cx="457200" cy="287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000">
                    <a:latin typeface="Times New Roman" panose="02020603050405020304" pitchFamily="18" charset="0"/>
                    <a:cs typeface="Times New Roman" panose="02020603050405020304" pitchFamily="18" charset="0"/>
                  </a:rPr>
                  <a:t>t</a:t>
                </a:r>
                <a:r>
                  <a:rPr lang="en-US" sz="2000" baseline="30000">
                    <a:latin typeface="Times New Roman" panose="02020603050405020304" pitchFamily="18" charset="0"/>
                    <a:cs typeface="Times New Roman" panose="02020603050405020304" pitchFamily="18" charset="0"/>
                  </a:rPr>
                  <a:t>o</a:t>
                </a:r>
              </a:p>
            </p:txBody>
          </p:sp>
        </p:grpSp>
        <p:sp>
          <p:nvSpPr>
            <p:cNvPr id="59416" name="Rectangle 153"/>
            <p:cNvSpPr>
              <a:spLocks noChangeArrowheads="1"/>
            </p:cNvSpPr>
            <p:nvPr/>
          </p:nvSpPr>
          <p:spPr bwMode="auto">
            <a:xfrm>
              <a:off x="7507786" y="1651158"/>
              <a:ext cx="279400" cy="320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1500" b="1">
                  <a:solidFill>
                    <a:srgbClr val="CC0000"/>
                  </a:solidFill>
                  <a:latin typeface="Times New Roman" panose="02020603050405020304" pitchFamily="18" charset="0"/>
                  <a:cs typeface="Times New Roman" panose="02020603050405020304" pitchFamily="18" charset="0"/>
                </a:rPr>
                <a:t>0</a:t>
              </a:r>
              <a:endParaRPr lang="en-US" sz="1500" b="1">
                <a:solidFill>
                  <a:srgbClr val="CC0000"/>
                </a:solidFill>
                <a:latin typeface=".VnTime" pitchFamily="34" charset="0"/>
              </a:endParaRPr>
            </a:p>
          </p:txBody>
        </p:sp>
        <p:sp>
          <p:nvSpPr>
            <p:cNvPr id="59417" name="Rectangle 154"/>
            <p:cNvSpPr>
              <a:spLocks noChangeArrowheads="1"/>
            </p:cNvSpPr>
            <p:nvPr/>
          </p:nvSpPr>
          <p:spPr bwMode="auto">
            <a:xfrm>
              <a:off x="8207375" y="1667213"/>
              <a:ext cx="34496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1500" b="1">
                  <a:solidFill>
                    <a:srgbClr val="CC0000"/>
                  </a:solidFill>
                  <a:latin typeface="Times New Roman" panose="02020603050405020304" pitchFamily="18" charset="0"/>
                  <a:cs typeface="Times New Roman" panose="02020603050405020304" pitchFamily="18" charset="0"/>
                </a:rPr>
                <a:t>-2</a:t>
              </a:r>
              <a:endParaRPr lang="en-US" sz="1500" b="1">
                <a:solidFill>
                  <a:srgbClr val="CC0000"/>
                </a:solidFill>
                <a:latin typeface=".VnTime" pitchFamily="34" charset="0"/>
              </a:endParaRPr>
            </a:p>
          </p:txBody>
        </p:sp>
      </p:grpSp>
      <p:grpSp>
        <p:nvGrpSpPr>
          <p:cNvPr id="4" name="Group 158"/>
          <p:cNvGrpSpPr>
            <a:grpSpLocks/>
          </p:cNvGrpSpPr>
          <p:nvPr/>
        </p:nvGrpSpPr>
        <p:grpSpPr bwMode="auto">
          <a:xfrm>
            <a:off x="8845550" y="2095501"/>
            <a:ext cx="2514600" cy="688975"/>
            <a:chOff x="7069667" y="2146955"/>
            <a:chExt cx="2514600" cy="689378"/>
          </a:xfrm>
        </p:grpSpPr>
        <p:grpSp>
          <p:nvGrpSpPr>
            <p:cNvPr id="59419" name="Group 150"/>
            <p:cNvGrpSpPr>
              <a:grpSpLocks/>
            </p:cNvGrpSpPr>
            <p:nvPr/>
          </p:nvGrpSpPr>
          <p:grpSpPr bwMode="auto">
            <a:xfrm>
              <a:off x="7069667" y="2170630"/>
              <a:ext cx="2514600" cy="665703"/>
              <a:chOff x="7086600" y="1696497"/>
              <a:chExt cx="2514600" cy="665703"/>
            </a:xfrm>
          </p:grpSpPr>
          <p:sp>
            <p:nvSpPr>
              <p:cNvPr id="59420" name="Rectangle 151"/>
              <p:cNvSpPr>
                <a:spLocks noChangeArrowheads="1"/>
              </p:cNvSpPr>
              <p:nvPr/>
            </p:nvSpPr>
            <p:spPr bwMode="auto">
              <a:xfrm>
                <a:off x="7086600" y="1828800"/>
                <a:ext cx="2514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a:latin typeface="Times New Roman" panose="02020603050405020304" pitchFamily="18" charset="0"/>
                    <a:cs typeface="Times New Roman" panose="02020603050405020304" pitchFamily="18" charset="0"/>
                  </a:rPr>
                  <a:t>H</a:t>
                </a:r>
                <a:r>
                  <a:rPr lang="en-US" baseline="-25000">
                    <a:latin typeface="Times New Roman" panose="02020603050405020304" pitchFamily="18" charset="0"/>
                    <a:cs typeface="Times New Roman" panose="02020603050405020304" pitchFamily="18" charset="0"/>
                  </a:rPr>
                  <a:t>2</a:t>
                </a:r>
                <a:r>
                  <a:rPr lang="en-US">
                    <a:latin typeface="Times New Roman" panose="02020603050405020304" pitchFamily="18" charset="0"/>
                    <a:cs typeface="Times New Roman" panose="02020603050405020304" pitchFamily="18" charset="0"/>
                  </a:rPr>
                  <a:t> + S  </a:t>
                </a:r>
                <a:r>
                  <a:rPr lang="en-US">
                    <a:latin typeface=".VnTime" pitchFamily="34" charset="0"/>
                    <a:cs typeface="Times New Roman" panose="02020603050405020304" pitchFamily="18" charset="0"/>
                    <a:sym typeface="Symbol" panose="05050102010706020507" pitchFamily="18" charset="2"/>
                  </a:rPr>
                  <a:t></a:t>
                </a:r>
                <a:r>
                  <a:rPr lang="en-US">
                    <a:latin typeface="Times New Roman" panose="02020603050405020304" pitchFamily="18" charset="0"/>
                    <a:cs typeface="Times New Roman" panose="02020603050405020304" pitchFamily="18" charset="0"/>
                  </a:rPr>
                  <a:t> H</a:t>
                </a:r>
                <a:r>
                  <a:rPr lang="en-US" baseline="-25000">
                    <a:latin typeface="Times New Roman" panose="02020603050405020304" pitchFamily="18" charset="0"/>
                    <a:cs typeface="Times New Roman" panose="02020603050405020304" pitchFamily="18" charset="0"/>
                  </a:rPr>
                  <a:t>2</a:t>
                </a:r>
                <a:r>
                  <a:rPr lang="en-US">
                    <a:latin typeface="Times New Roman" panose="02020603050405020304" pitchFamily="18" charset="0"/>
                    <a:cs typeface="Times New Roman" panose="02020603050405020304" pitchFamily="18" charset="0"/>
                  </a:rPr>
                  <a:t>S</a:t>
                </a:r>
              </a:p>
            </p:txBody>
          </p:sp>
          <p:sp>
            <p:nvSpPr>
              <p:cNvPr id="59421" name="Rectangle 152"/>
              <p:cNvSpPr>
                <a:spLocks noChangeArrowheads="1"/>
              </p:cNvSpPr>
              <p:nvPr/>
            </p:nvSpPr>
            <p:spPr bwMode="auto">
              <a:xfrm>
                <a:off x="7833359" y="1696497"/>
                <a:ext cx="457200" cy="287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000">
                    <a:latin typeface="Times New Roman" panose="02020603050405020304" pitchFamily="18" charset="0"/>
                    <a:cs typeface="Times New Roman" panose="02020603050405020304" pitchFamily="18" charset="0"/>
                  </a:rPr>
                  <a:t>t</a:t>
                </a:r>
                <a:r>
                  <a:rPr lang="en-US" sz="2000" baseline="30000">
                    <a:latin typeface="Times New Roman" panose="02020603050405020304" pitchFamily="18" charset="0"/>
                    <a:cs typeface="Times New Roman" panose="02020603050405020304" pitchFamily="18" charset="0"/>
                  </a:rPr>
                  <a:t>o</a:t>
                </a:r>
              </a:p>
            </p:txBody>
          </p:sp>
        </p:grpSp>
        <p:sp>
          <p:nvSpPr>
            <p:cNvPr id="59422" name="Rectangle 155"/>
            <p:cNvSpPr>
              <a:spLocks noChangeArrowheads="1"/>
            </p:cNvSpPr>
            <p:nvPr/>
          </p:nvSpPr>
          <p:spPr bwMode="auto">
            <a:xfrm>
              <a:off x="7555215" y="2146955"/>
              <a:ext cx="279400" cy="32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1500" b="1">
                  <a:solidFill>
                    <a:srgbClr val="CC0000"/>
                  </a:solidFill>
                  <a:latin typeface="Times New Roman" panose="02020603050405020304" pitchFamily="18" charset="0"/>
                  <a:cs typeface="Times New Roman" panose="02020603050405020304" pitchFamily="18" charset="0"/>
                </a:rPr>
                <a:t>0</a:t>
              </a:r>
              <a:endParaRPr lang="en-US" sz="1500" b="1">
                <a:solidFill>
                  <a:srgbClr val="CC0000"/>
                </a:solidFill>
                <a:latin typeface=".VnTime" pitchFamily="34" charset="0"/>
              </a:endParaRPr>
            </a:p>
          </p:txBody>
        </p:sp>
        <p:sp>
          <p:nvSpPr>
            <p:cNvPr id="59423" name="Rectangle 156"/>
            <p:cNvSpPr>
              <a:spLocks noChangeArrowheads="1"/>
            </p:cNvSpPr>
            <p:nvPr/>
          </p:nvSpPr>
          <p:spPr bwMode="auto">
            <a:xfrm>
              <a:off x="8282517" y="2152939"/>
              <a:ext cx="342900" cy="32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1500" b="1">
                  <a:solidFill>
                    <a:srgbClr val="CC0000"/>
                  </a:solidFill>
                  <a:latin typeface="Times New Roman" panose="02020603050405020304" pitchFamily="18" charset="0"/>
                  <a:cs typeface="Times New Roman" panose="02020603050405020304" pitchFamily="18" charset="0"/>
                </a:rPr>
                <a:t>-2</a:t>
              </a:r>
              <a:endParaRPr lang="en-US" sz="1500" b="1">
                <a:solidFill>
                  <a:srgbClr val="CC0000"/>
                </a:solidFill>
                <a:latin typeface=".VnTime" pitchFamily="34" charset="0"/>
              </a:endParaRPr>
            </a:p>
          </p:txBody>
        </p:sp>
      </p:grpSp>
      <p:grpSp>
        <p:nvGrpSpPr>
          <p:cNvPr id="6" name="Group 169"/>
          <p:cNvGrpSpPr>
            <a:grpSpLocks/>
          </p:cNvGrpSpPr>
          <p:nvPr/>
        </p:nvGrpSpPr>
        <p:grpSpPr bwMode="auto">
          <a:xfrm>
            <a:off x="8782050" y="2643189"/>
            <a:ext cx="2514600" cy="687387"/>
            <a:chOff x="7010403" y="3301998"/>
            <a:chExt cx="2514600" cy="687235"/>
          </a:xfrm>
        </p:grpSpPr>
        <p:grpSp>
          <p:nvGrpSpPr>
            <p:cNvPr id="59425" name="Group 162"/>
            <p:cNvGrpSpPr>
              <a:grpSpLocks/>
            </p:cNvGrpSpPr>
            <p:nvPr/>
          </p:nvGrpSpPr>
          <p:grpSpPr bwMode="auto">
            <a:xfrm>
              <a:off x="7010403" y="3343613"/>
              <a:ext cx="2514600" cy="645620"/>
              <a:chOff x="6934203" y="1818178"/>
              <a:chExt cx="2514600" cy="645620"/>
            </a:xfrm>
          </p:grpSpPr>
          <p:sp>
            <p:nvSpPr>
              <p:cNvPr id="59426" name="Rectangle 165"/>
              <p:cNvSpPr>
                <a:spLocks noChangeArrowheads="1"/>
              </p:cNvSpPr>
              <p:nvPr/>
            </p:nvSpPr>
            <p:spPr bwMode="auto">
              <a:xfrm>
                <a:off x="6934203" y="1930398"/>
                <a:ext cx="2514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a:latin typeface="Times New Roman" panose="02020603050405020304" pitchFamily="18" charset="0"/>
                    <a:cs typeface="Times New Roman" panose="02020603050405020304" pitchFamily="18" charset="0"/>
                  </a:rPr>
                  <a:t>S + O</a:t>
                </a:r>
                <a:r>
                  <a:rPr lang="en-US" baseline="-25000">
                    <a:latin typeface="Times New Roman" panose="02020603050405020304" pitchFamily="18" charset="0"/>
                    <a:cs typeface="Times New Roman" panose="02020603050405020304" pitchFamily="18" charset="0"/>
                  </a:rPr>
                  <a:t>2</a:t>
                </a:r>
                <a:r>
                  <a:rPr lang="en-US">
                    <a:latin typeface="Times New Roman" panose="02020603050405020304" pitchFamily="18" charset="0"/>
                    <a:cs typeface="Times New Roman" panose="02020603050405020304" pitchFamily="18" charset="0"/>
                  </a:rPr>
                  <a:t>  </a:t>
                </a:r>
                <a:r>
                  <a:rPr lang="en-US">
                    <a:latin typeface=".VnTime" pitchFamily="34" charset="0"/>
                    <a:cs typeface="Times New Roman" panose="02020603050405020304" pitchFamily="18" charset="0"/>
                    <a:sym typeface="Symbol" panose="05050102010706020507" pitchFamily="18" charset="2"/>
                  </a:rPr>
                  <a:t></a:t>
                </a:r>
                <a:r>
                  <a:rPr lang="en-US">
                    <a:latin typeface="Times New Roman" panose="02020603050405020304" pitchFamily="18" charset="0"/>
                    <a:cs typeface="Times New Roman" panose="02020603050405020304" pitchFamily="18" charset="0"/>
                  </a:rPr>
                  <a:t>  SO</a:t>
                </a:r>
                <a:r>
                  <a:rPr lang="en-US" baseline="-25000">
                    <a:latin typeface="Times New Roman" panose="02020603050405020304" pitchFamily="18" charset="0"/>
                    <a:cs typeface="Times New Roman" panose="02020603050405020304" pitchFamily="18" charset="0"/>
                  </a:rPr>
                  <a:t>2</a:t>
                </a:r>
              </a:p>
            </p:txBody>
          </p:sp>
          <p:sp>
            <p:nvSpPr>
              <p:cNvPr id="59427" name="Rectangle 166"/>
              <p:cNvSpPr>
                <a:spLocks noChangeArrowheads="1"/>
              </p:cNvSpPr>
              <p:nvPr/>
            </p:nvSpPr>
            <p:spPr bwMode="auto">
              <a:xfrm>
                <a:off x="7690216" y="1818178"/>
                <a:ext cx="457200" cy="287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000">
                    <a:latin typeface="Times New Roman" panose="02020603050405020304" pitchFamily="18" charset="0"/>
                    <a:cs typeface="Times New Roman" panose="02020603050405020304" pitchFamily="18" charset="0"/>
                  </a:rPr>
                  <a:t>t</a:t>
                </a:r>
                <a:r>
                  <a:rPr lang="en-US" sz="2000" baseline="30000">
                    <a:latin typeface="Times New Roman" panose="02020603050405020304" pitchFamily="18" charset="0"/>
                    <a:cs typeface="Times New Roman" panose="02020603050405020304" pitchFamily="18" charset="0"/>
                  </a:rPr>
                  <a:t>o</a:t>
                </a:r>
              </a:p>
            </p:txBody>
          </p:sp>
        </p:grpSp>
        <p:sp>
          <p:nvSpPr>
            <p:cNvPr id="59428" name="Rectangle 163"/>
            <p:cNvSpPr>
              <a:spLocks noChangeArrowheads="1"/>
            </p:cNvSpPr>
            <p:nvPr/>
          </p:nvSpPr>
          <p:spPr bwMode="auto">
            <a:xfrm>
              <a:off x="7026278" y="3301998"/>
              <a:ext cx="279400" cy="320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1500" b="1">
                  <a:solidFill>
                    <a:srgbClr val="CC0000"/>
                  </a:solidFill>
                  <a:latin typeface="Times New Roman" panose="02020603050405020304" pitchFamily="18" charset="0"/>
                  <a:cs typeface="Times New Roman" panose="02020603050405020304" pitchFamily="18" charset="0"/>
                </a:rPr>
                <a:t>0</a:t>
              </a:r>
              <a:endParaRPr lang="en-US" sz="1500" b="1">
                <a:solidFill>
                  <a:srgbClr val="CC0000"/>
                </a:solidFill>
                <a:latin typeface=".VnTime" pitchFamily="34" charset="0"/>
              </a:endParaRPr>
            </a:p>
          </p:txBody>
        </p:sp>
        <p:sp>
          <p:nvSpPr>
            <p:cNvPr id="59429" name="Rectangle 164"/>
            <p:cNvSpPr>
              <a:spLocks noChangeArrowheads="1"/>
            </p:cNvSpPr>
            <p:nvPr/>
          </p:nvSpPr>
          <p:spPr bwMode="auto">
            <a:xfrm>
              <a:off x="8077247" y="3316645"/>
              <a:ext cx="387350" cy="320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1500" b="1">
                  <a:solidFill>
                    <a:srgbClr val="CC0000"/>
                  </a:solidFill>
                  <a:latin typeface="Times New Roman" panose="02020603050405020304" pitchFamily="18" charset="0"/>
                  <a:cs typeface="Times New Roman" panose="02020603050405020304" pitchFamily="18" charset="0"/>
                </a:rPr>
                <a:t>+4</a:t>
              </a:r>
              <a:endParaRPr lang="en-US" sz="1500" b="1">
                <a:solidFill>
                  <a:srgbClr val="CC0000"/>
                </a:solidFill>
                <a:latin typeface=".VnTime" pitchFamily="34" charset="0"/>
              </a:endParaRPr>
            </a:p>
          </p:txBody>
        </p:sp>
      </p:grpSp>
      <p:grpSp>
        <p:nvGrpSpPr>
          <p:cNvPr id="8" name="Group 170"/>
          <p:cNvGrpSpPr>
            <a:grpSpLocks/>
          </p:cNvGrpSpPr>
          <p:nvPr/>
        </p:nvGrpSpPr>
        <p:grpSpPr bwMode="auto">
          <a:xfrm>
            <a:off x="8915400" y="3149600"/>
            <a:ext cx="2514600" cy="687388"/>
            <a:chOff x="7010403" y="3301998"/>
            <a:chExt cx="2514600" cy="687235"/>
          </a:xfrm>
        </p:grpSpPr>
        <p:grpSp>
          <p:nvGrpSpPr>
            <p:cNvPr id="59431" name="Group 162"/>
            <p:cNvGrpSpPr>
              <a:grpSpLocks/>
            </p:cNvGrpSpPr>
            <p:nvPr/>
          </p:nvGrpSpPr>
          <p:grpSpPr bwMode="auto">
            <a:xfrm>
              <a:off x="7010403" y="3317493"/>
              <a:ext cx="2514600" cy="671740"/>
              <a:chOff x="6934203" y="1792058"/>
              <a:chExt cx="2514600" cy="671740"/>
            </a:xfrm>
          </p:grpSpPr>
          <p:sp>
            <p:nvSpPr>
              <p:cNvPr id="59432" name="Rectangle 174"/>
              <p:cNvSpPr>
                <a:spLocks noChangeArrowheads="1"/>
              </p:cNvSpPr>
              <p:nvPr/>
            </p:nvSpPr>
            <p:spPr bwMode="auto">
              <a:xfrm>
                <a:off x="6934203" y="1930398"/>
                <a:ext cx="2514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a:latin typeface="Times New Roman" panose="02020603050405020304" pitchFamily="18" charset="0"/>
                    <a:cs typeface="Times New Roman" panose="02020603050405020304" pitchFamily="18" charset="0"/>
                  </a:rPr>
                  <a:t>S +3F</a:t>
                </a:r>
                <a:r>
                  <a:rPr lang="en-US" baseline="-25000">
                    <a:latin typeface="Times New Roman" panose="02020603050405020304" pitchFamily="18" charset="0"/>
                    <a:cs typeface="Times New Roman" panose="02020603050405020304" pitchFamily="18" charset="0"/>
                  </a:rPr>
                  <a:t>2 </a:t>
                </a:r>
                <a:r>
                  <a:rPr lang="en-US">
                    <a:latin typeface=".VnTime" pitchFamily="34" charset="0"/>
                    <a:cs typeface="Times New Roman" panose="02020603050405020304" pitchFamily="18" charset="0"/>
                    <a:sym typeface="Symbol" panose="05050102010706020507" pitchFamily="18" charset="2"/>
                  </a:rPr>
                  <a:t></a:t>
                </a:r>
                <a:r>
                  <a:rPr lang="en-US">
                    <a:latin typeface="Times New Roman" panose="02020603050405020304" pitchFamily="18" charset="0"/>
                    <a:cs typeface="Times New Roman" panose="02020603050405020304" pitchFamily="18" charset="0"/>
                  </a:rPr>
                  <a:t> SF</a:t>
                </a:r>
                <a:r>
                  <a:rPr lang="en-US" baseline="-25000">
                    <a:latin typeface="Times New Roman" panose="02020603050405020304" pitchFamily="18" charset="0"/>
                    <a:cs typeface="Times New Roman" panose="02020603050405020304" pitchFamily="18" charset="0"/>
                  </a:rPr>
                  <a:t>6</a:t>
                </a:r>
              </a:p>
            </p:txBody>
          </p:sp>
          <p:sp>
            <p:nvSpPr>
              <p:cNvPr id="59433" name="Rectangle 175"/>
              <p:cNvSpPr>
                <a:spLocks noChangeArrowheads="1"/>
              </p:cNvSpPr>
              <p:nvPr/>
            </p:nvSpPr>
            <p:spPr bwMode="auto">
              <a:xfrm>
                <a:off x="7630888" y="1792058"/>
                <a:ext cx="457200" cy="287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000">
                    <a:latin typeface="Times New Roman" panose="02020603050405020304" pitchFamily="18" charset="0"/>
                    <a:cs typeface="Times New Roman" panose="02020603050405020304" pitchFamily="18" charset="0"/>
                  </a:rPr>
                  <a:t>t</a:t>
                </a:r>
                <a:r>
                  <a:rPr lang="en-US" sz="2000" baseline="30000">
                    <a:latin typeface="Times New Roman" panose="02020603050405020304" pitchFamily="18" charset="0"/>
                    <a:cs typeface="Times New Roman" panose="02020603050405020304" pitchFamily="18" charset="0"/>
                  </a:rPr>
                  <a:t>o</a:t>
                </a:r>
              </a:p>
            </p:txBody>
          </p:sp>
        </p:grpSp>
        <p:sp>
          <p:nvSpPr>
            <p:cNvPr id="59434" name="Rectangle 172"/>
            <p:cNvSpPr>
              <a:spLocks noChangeArrowheads="1"/>
            </p:cNvSpPr>
            <p:nvPr/>
          </p:nvSpPr>
          <p:spPr bwMode="auto">
            <a:xfrm>
              <a:off x="7026278" y="3301998"/>
              <a:ext cx="279400" cy="320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1500" b="1">
                  <a:solidFill>
                    <a:srgbClr val="CC0000"/>
                  </a:solidFill>
                  <a:latin typeface="Times New Roman" panose="02020603050405020304" pitchFamily="18" charset="0"/>
                  <a:cs typeface="Times New Roman" panose="02020603050405020304" pitchFamily="18" charset="0"/>
                </a:rPr>
                <a:t>0</a:t>
              </a:r>
              <a:endParaRPr lang="en-US" sz="1500" b="1">
                <a:solidFill>
                  <a:srgbClr val="CC0000"/>
                </a:solidFill>
                <a:latin typeface=".VnTime" pitchFamily="34" charset="0"/>
              </a:endParaRPr>
            </a:p>
          </p:txBody>
        </p:sp>
        <p:sp>
          <p:nvSpPr>
            <p:cNvPr id="59435" name="Rectangle 173"/>
            <p:cNvSpPr>
              <a:spLocks noChangeArrowheads="1"/>
            </p:cNvSpPr>
            <p:nvPr/>
          </p:nvSpPr>
          <p:spPr bwMode="auto">
            <a:xfrm>
              <a:off x="7948069" y="3303585"/>
              <a:ext cx="387350" cy="320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1500" b="1">
                  <a:solidFill>
                    <a:srgbClr val="CC0000"/>
                  </a:solidFill>
                  <a:latin typeface="Times New Roman" panose="02020603050405020304" pitchFamily="18" charset="0"/>
                  <a:cs typeface="Times New Roman" panose="02020603050405020304" pitchFamily="18" charset="0"/>
                </a:rPr>
                <a:t>+6</a:t>
              </a:r>
              <a:endParaRPr lang="en-US" sz="1500" b="1">
                <a:solidFill>
                  <a:srgbClr val="CC0000"/>
                </a:solidFill>
                <a:latin typeface=".VnTime" pitchFamily="34" charset="0"/>
              </a:endParaRPr>
            </a:p>
          </p:txBody>
        </p:sp>
      </p:grpSp>
      <p:sp>
        <p:nvSpPr>
          <p:cNvPr id="25619" name="Rectangle 180"/>
          <p:cNvSpPr>
            <a:spLocks noChangeArrowheads="1"/>
          </p:cNvSpPr>
          <p:nvPr/>
        </p:nvSpPr>
        <p:spPr bwMode="auto">
          <a:xfrm>
            <a:off x="6629400" y="4324350"/>
            <a:ext cx="3968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000">
                <a:latin typeface="Times New Roman" panose="02020603050405020304" pitchFamily="18" charset="0"/>
                <a:cs typeface="Times New Roman" panose="02020603050405020304" pitchFamily="18" charset="0"/>
              </a:rPr>
              <a:t>điều chế H</a:t>
            </a:r>
            <a:r>
              <a:rPr lang="en-US" sz="2000" baseline="-25000">
                <a:latin typeface="Times New Roman" panose="02020603050405020304" pitchFamily="18" charset="0"/>
                <a:cs typeface="Times New Roman" panose="02020603050405020304" pitchFamily="18" charset="0"/>
              </a:rPr>
              <a:t>2</a:t>
            </a:r>
            <a:r>
              <a:rPr lang="en-US" sz="2000">
                <a:latin typeface="Times New Roman" panose="02020603050405020304" pitchFamily="18" charset="0"/>
                <a:cs typeface="Times New Roman" panose="02020603050405020304" pitchFamily="18" charset="0"/>
              </a:rPr>
              <a:t>SO</a:t>
            </a:r>
            <a:r>
              <a:rPr lang="en-US" sz="2000" baseline="-25000">
                <a:latin typeface="Times New Roman" panose="02020603050405020304" pitchFamily="18" charset="0"/>
                <a:cs typeface="Times New Roman" panose="02020603050405020304" pitchFamily="18" charset="0"/>
              </a:rPr>
              <a:t>4</a:t>
            </a:r>
            <a:r>
              <a:rPr lang="en-US" sz="2000">
                <a:latin typeface="Times New Roman" panose="02020603050405020304" pitchFamily="18" charset="0"/>
                <a:cs typeface="Times New Roman" panose="02020603050405020304" pitchFamily="18" charset="0"/>
              </a:rPr>
              <a:t>, chế tạo diêm, …</a:t>
            </a:r>
            <a:r>
              <a:rPr lang="en-US" sz="2000" baseline="-25000">
                <a:latin typeface="Times New Roman" panose="02020603050405020304" pitchFamily="18" charset="0"/>
                <a:cs typeface="Times New Roman" panose="02020603050405020304" pitchFamily="18" charset="0"/>
              </a:rPr>
              <a:t> </a:t>
            </a:r>
            <a:endParaRPr lang="en-US" sz="2000">
              <a:latin typeface=".VnTime" pitchFamily="34" charset="0"/>
            </a:endParaRPr>
          </a:p>
        </p:txBody>
      </p:sp>
      <p:sp>
        <p:nvSpPr>
          <p:cNvPr id="25624" name="Rectangle 192"/>
          <p:cNvSpPr>
            <a:spLocks noChangeArrowheads="1"/>
          </p:cNvSpPr>
          <p:nvPr/>
        </p:nvSpPr>
        <p:spPr bwMode="auto">
          <a:xfrm>
            <a:off x="6084888" y="5487988"/>
            <a:ext cx="22971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000">
                <a:latin typeface="Times New Roman" panose="02020603050405020304" pitchFamily="18" charset="0"/>
                <a:cs typeface="Times New Roman" panose="02020603050405020304" pitchFamily="18" charset="0"/>
              </a:rPr>
              <a:t>(H</a:t>
            </a:r>
            <a:r>
              <a:rPr lang="en-US" sz="2000" baseline="-25000">
                <a:latin typeface="Times New Roman" panose="02020603050405020304" pitchFamily="18" charset="0"/>
                <a:cs typeface="Times New Roman" panose="02020603050405020304" pitchFamily="18" charset="0"/>
              </a:rPr>
              <a:t>2</a:t>
            </a:r>
            <a:r>
              <a:rPr lang="en-US" sz="2000">
                <a:latin typeface="Times New Roman" panose="02020603050405020304" pitchFamily="18" charset="0"/>
                <a:cs typeface="Times New Roman" panose="02020603050405020304" pitchFamily="18" charset="0"/>
              </a:rPr>
              <a:t>S, SO</a:t>
            </a:r>
            <a:r>
              <a:rPr lang="en-US" sz="2000" baseline="-25000">
                <a:latin typeface="Times New Roman" panose="02020603050405020304" pitchFamily="18" charset="0"/>
                <a:cs typeface="Times New Roman" panose="02020603050405020304" pitchFamily="18" charset="0"/>
              </a:rPr>
              <a:t>2</a:t>
            </a:r>
            <a:r>
              <a:rPr lang="en-US" sz="2000">
                <a:latin typeface="Times New Roman" panose="02020603050405020304" pitchFamily="18" charset="0"/>
                <a:cs typeface="Times New Roman" panose="02020603050405020304" pitchFamily="18" charset="0"/>
              </a:rPr>
              <a:t>, .. .)</a:t>
            </a:r>
            <a:endParaRPr lang="en-US" sz="2000">
              <a:latin typeface=".VnTime" pitchFamily="34" charset="0"/>
            </a:endParaRPr>
          </a:p>
        </p:txBody>
      </p:sp>
      <p:sp>
        <p:nvSpPr>
          <p:cNvPr id="2098" name="AutoShape 50"/>
          <p:cNvSpPr>
            <a:spLocks noChangeArrowheads="1"/>
          </p:cNvSpPr>
          <p:nvPr/>
        </p:nvSpPr>
        <p:spPr bwMode="auto">
          <a:xfrm>
            <a:off x="7473951" y="1860550"/>
            <a:ext cx="1020763" cy="882650"/>
          </a:xfrm>
          <a:prstGeom prst="roundRect">
            <a:avLst>
              <a:gd name="adj" fmla="val 16667"/>
            </a:avLst>
          </a:prstGeom>
          <a:solidFill>
            <a:schemeClr val="bg1"/>
          </a:solidFill>
          <a:ln w="38100">
            <a:solidFill>
              <a:srgbClr val="0000FF"/>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hangingPunct="0"/>
            <a:r>
              <a:rPr lang="en-US" sz="1400">
                <a:solidFill>
                  <a:srgbClr val="000000"/>
                </a:solidFill>
                <a:latin typeface="Times New Roman" panose="02020603050405020304" pitchFamily="18" charset="0"/>
                <a:cs typeface="Times New Roman" panose="02020603050405020304" pitchFamily="18" charset="0"/>
              </a:rPr>
              <a:t>Td Chất khử</a:t>
            </a:r>
          </a:p>
          <a:p>
            <a:pPr algn="ctr" eaLnBrk="0" hangingPunct="0"/>
            <a:r>
              <a:rPr lang="en-US" sz="1400">
                <a:solidFill>
                  <a:srgbClr val="000000"/>
                </a:solidFill>
                <a:latin typeface="Times New Roman" panose="02020603050405020304" pitchFamily="18" charset="0"/>
                <a:cs typeface="Times New Roman" panose="02020603050405020304" pitchFamily="18" charset="0"/>
              </a:rPr>
              <a:t>(KL, H</a:t>
            </a:r>
            <a:r>
              <a:rPr lang="en-US" sz="1400" baseline="-25000">
                <a:solidFill>
                  <a:srgbClr val="000000"/>
                </a:solidFill>
                <a:latin typeface="Times New Roman" panose="02020603050405020304" pitchFamily="18" charset="0"/>
                <a:cs typeface="Times New Roman" panose="02020603050405020304" pitchFamily="18" charset="0"/>
              </a:rPr>
              <a:t>2</a:t>
            </a:r>
            <a:r>
              <a:rPr lang="en-US" sz="1400">
                <a:solidFill>
                  <a:srgbClr val="000000"/>
                </a:solidFill>
                <a:latin typeface="Times New Roman" panose="02020603050405020304" pitchFamily="18" charset="0"/>
                <a:cs typeface="Times New Roman" panose="02020603050405020304" pitchFamily="18" charset="0"/>
              </a:rPr>
              <a:t>,…)</a:t>
            </a:r>
          </a:p>
          <a:p>
            <a:pPr algn="ctr" eaLnBrk="0" hangingPunct="0"/>
            <a:r>
              <a:rPr lang="en-US" sz="1400">
                <a:latin typeface="Times New Roman" panose="02020603050405020304" pitchFamily="18" charset="0"/>
                <a:cs typeface="Times New Roman" panose="02020603050405020304" pitchFamily="18" charset="0"/>
              </a:rPr>
              <a:t> </a:t>
            </a:r>
          </a:p>
        </p:txBody>
      </p:sp>
      <p:sp>
        <p:nvSpPr>
          <p:cNvPr id="2099" name="AutoShape 51"/>
          <p:cNvSpPr>
            <a:spLocks noChangeArrowheads="1"/>
          </p:cNvSpPr>
          <p:nvPr/>
        </p:nvSpPr>
        <p:spPr bwMode="auto">
          <a:xfrm>
            <a:off x="7491414" y="3048000"/>
            <a:ext cx="1195387" cy="685800"/>
          </a:xfrm>
          <a:prstGeom prst="roundRect">
            <a:avLst>
              <a:gd name="adj" fmla="val 16667"/>
            </a:avLst>
          </a:prstGeom>
          <a:solidFill>
            <a:schemeClr val="bg1"/>
          </a:solidFill>
          <a:ln w="38100">
            <a:solidFill>
              <a:srgbClr val="0000FF"/>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hangingPunct="0"/>
            <a:r>
              <a:rPr lang="en-US" sz="1400">
                <a:solidFill>
                  <a:srgbClr val="000000"/>
                </a:solidFill>
                <a:latin typeface=".VnTime" pitchFamily="34" charset="0"/>
              </a:rPr>
              <a:t> </a:t>
            </a:r>
          </a:p>
          <a:p>
            <a:pPr algn="ctr" eaLnBrk="0" hangingPunct="0"/>
            <a:r>
              <a:rPr lang="en-US" sz="1400">
                <a:solidFill>
                  <a:srgbClr val="000000"/>
                </a:solidFill>
                <a:latin typeface="Times New Roman" panose="02020603050405020304" pitchFamily="18" charset="0"/>
                <a:cs typeface="Times New Roman" panose="02020603050405020304" pitchFamily="18" charset="0"/>
              </a:rPr>
              <a:t>Td Chất oxi hóa</a:t>
            </a:r>
          </a:p>
          <a:p>
            <a:pPr algn="ctr" eaLnBrk="0" hangingPunct="0"/>
            <a:r>
              <a:rPr lang="en-US" sz="1400">
                <a:solidFill>
                  <a:srgbClr val="000000"/>
                </a:solidFill>
                <a:latin typeface="Times New Roman" panose="02020603050405020304" pitchFamily="18" charset="0"/>
                <a:cs typeface="Times New Roman" panose="02020603050405020304" pitchFamily="18" charset="0"/>
              </a:rPr>
              <a:t>(PK, …)</a:t>
            </a:r>
          </a:p>
          <a:p>
            <a:pPr algn="ctr" eaLnBrk="0" hangingPunct="0"/>
            <a:r>
              <a:rPr lang="en-US" sz="1400">
                <a:latin typeface="Times New Roman" panose="02020603050405020304" pitchFamily="18" charset="0"/>
                <a:cs typeface="Times New Roman" panose="02020603050405020304" pitchFamily="18" charset="0"/>
              </a:rPr>
              <a:t> </a:t>
            </a:r>
          </a:p>
        </p:txBody>
      </p:sp>
      <p:pic>
        <p:nvPicPr>
          <p:cNvPr id="50" name="Picture 6" descr="7"/>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789114" y="2978150"/>
            <a:ext cx="1106487"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descr="image00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895601" y="2971800"/>
            <a:ext cx="1338263"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192156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067"/>
                                        </p:tgtEl>
                                        <p:attrNameLst>
                                          <p:attrName>style.visibility</p:attrName>
                                        </p:attrNameLst>
                                      </p:cBhvr>
                                      <p:to>
                                        <p:strVal val="visible"/>
                                      </p:to>
                                    </p:set>
                                    <p:animEffect transition="in" filter="box(out)">
                                      <p:cBhvr>
                                        <p:cTn id="7" dur="500"/>
                                        <p:tgtEl>
                                          <p:spTgt spid="2067"/>
                                        </p:tgtEl>
                                      </p:cBhvr>
                                    </p:animEffect>
                                  </p:childTnLst>
                                </p:cTn>
                              </p:par>
                              <p:par>
                                <p:cTn id="8" presetID="55" presetClass="entr" presetSubtype="0" fill="hold" nodeType="withEffect">
                                  <p:stCondLst>
                                    <p:cond delay="0"/>
                                  </p:stCondLst>
                                  <p:childTnLst>
                                    <p:set>
                                      <p:cBhvr>
                                        <p:cTn id="9" dur="1" fill="hold">
                                          <p:stCondLst>
                                            <p:cond delay="0"/>
                                          </p:stCondLst>
                                        </p:cTn>
                                        <p:tgtEl>
                                          <p:spTgt spid="50"/>
                                        </p:tgtEl>
                                        <p:attrNameLst>
                                          <p:attrName>style.visibility</p:attrName>
                                        </p:attrNameLst>
                                      </p:cBhvr>
                                      <p:to>
                                        <p:strVal val="visible"/>
                                      </p:to>
                                    </p:set>
                                    <p:anim calcmode="lin" valueType="num">
                                      <p:cBhvr>
                                        <p:cTn id="10" dur="1000" fill="hold"/>
                                        <p:tgtEl>
                                          <p:spTgt spid="50"/>
                                        </p:tgtEl>
                                        <p:attrNameLst>
                                          <p:attrName>ppt_w</p:attrName>
                                        </p:attrNameLst>
                                      </p:cBhvr>
                                      <p:tavLst>
                                        <p:tav tm="0">
                                          <p:val>
                                            <p:strVal val="#ppt_w*0.70"/>
                                          </p:val>
                                        </p:tav>
                                        <p:tav tm="100000">
                                          <p:val>
                                            <p:strVal val="#ppt_w"/>
                                          </p:val>
                                        </p:tav>
                                      </p:tavLst>
                                    </p:anim>
                                    <p:anim calcmode="lin" valueType="num">
                                      <p:cBhvr>
                                        <p:cTn id="11" dur="1000" fill="hold"/>
                                        <p:tgtEl>
                                          <p:spTgt spid="50"/>
                                        </p:tgtEl>
                                        <p:attrNameLst>
                                          <p:attrName>ppt_h</p:attrName>
                                        </p:attrNameLst>
                                      </p:cBhvr>
                                      <p:tavLst>
                                        <p:tav tm="0">
                                          <p:val>
                                            <p:strVal val="#ppt_h"/>
                                          </p:val>
                                        </p:tav>
                                        <p:tav tm="100000">
                                          <p:val>
                                            <p:strVal val="#ppt_h"/>
                                          </p:val>
                                        </p:tav>
                                      </p:tavLst>
                                    </p:anim>
                                    <p:animEffect transition="in" filter="fade">
                                      <p:cBhvr>
                                        <p:cTn id="12" dur="1000"/>
                                        <p:tgtEl>
                                          <p:spTgt spid="5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wipe(left)">
                                      <p:cBhvr>
                                        <p:cTn id="17" dur="500"/>
                                        <p:tgtEl>
                                          <p:spTgt spid="205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051"/>
                                        </p:tgtEl>
                                        <p:attrNameLst>
                                          <p:attrName>style.visibility</p:attrName>
                                        </p:attrNameLst>
                                      </p:cBhvr>
                                      <p:to>
                                        <p:strVal val="visible"/>
                                      </p:to>
                                    </p:set>
                                    <p:animEffect transition="in" filter="wipe(left)">
                                      <p:cBhvr>
                                        <p:cTn id="22" dur="500"/>
                                        <p:tgtEl>
                                          <p:spTgt spid="2051"/>
                                        </p:tgtEl>
                                      </p:cBhvr>
                                    </p:animEffect>
                                  </p:childTnLst>
                                </p:cTn>
                              </p:par>
                              <p:par>
                                <p:cTn id="23" presetID="9" presetClass="entr" presetSubtype="0" fill="hold" nodeType="withEffect">
                                  <p:stCondLst>
                                    <p:cond delay="0"/>
                                  </p:stCondLst>
                                  <p:childTnLst>
                                    <p:set>
                                      <p:cBhvr>
                                        <p:cTn id="24" dur="1" fill="hold">
                                          <p:stCondLst>
                                            <p:cond delay="0"/>
                                          </p:stCondLst>
                                        </p:cTn>
                                        <p:tgtEl>
                                          <p:spTgt spid="2070"/>
                                        </p:tgtEl>
                                        <p:attrNameLst>
                                          <p:attrName>style.visibility</p:attrName>
                                        </p:attrNameLst>
                                      </p:cBhvr>
                                      <p:to>
                                        <p:strVal val="visible"/>
                                      </p:to>
                                    </p:set>
                                    <p:animEffect transition="in" filter="dissolve">
                                      <p:cBhvr>
                                        <p:cTn id="25" dur="500"/>
                                        <p:tgtEl>
                                          <p:spTgt spid="2070"/>
                                        </p:tgtEl>
                                      </p:cBhvr>
                                    </p:animEffect>
                                  </p:childTnLst>
                                </p:cTn>
                              </p:par>
                              <p:par>
                                <p:cTn id="26" presetID="22" presetClass="entr" presetSubtype="8" fill="hold" nodeType="withEffect">
                                  <p:stCondLst>
                                    <p:cond delay="0"/>
                                  </p:stCondLst>
                                  <p:childTnLst>
                                    <p:set>
                                      <p:cBhvr>
                                        <p:cTn id="27" dur="1" fill="hold">
                                          <p:stCondLst>
                                            <p:cond delay="0"/>
                                          </p:stCondLst>
                                        </p:cTn>
                                        <p:tgtEl>
                                          <p:spTgt spid="2052"/>
                                        </p:tgtEl>
                                        <p:attrNameLst>
                                          <p:attrName>style.visibility</p:attrName>
                                        </p:attrNameLst>
                                      </p:cBhvr>
                                      <p:to>
                                        <p:strVal val="visible"/>
                                      </p:to>
                                    </p:set>
                                    <p:animEffect transition="in" filter="wipe(left)">
                                      <p:cBhvr>
                                        <p:cTn id="28" dur="500"/>
                                        <p:tgtEl>
                                          <p:spTgt spid="2052"/>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nodeType="clickEffect">
                                  <p:stCondLst>
                                    <p:cond delay="0"/>
                                  </p:stCondLst>
                                  <p:childTnLst>
                                    <p:set>
                                      <p:cBhvr>
                                        <p:cTn id="32" dur="1" fill="hold">
                                          <p:stCondLst>
                                            <p:cond delay="0"/>
                                          </p:stCondLst>
                                        </p:cTn>
                                        <p:tgtEl>
                                          <p:spTgt spid="2053"/>
                                        </p:tgtEl>
                                        <p:attrNameLst>
                                          <p:attrName>style.visibility</p:attrName>
                                        </p:attrNameLst>
                                      </p:cBhvr>
                                      <p:to>
                                        <p:strVal val="visible"/>
                                      </p:to>
                                    </p:set>
                                    <p:animEffect transition="in" filter="wipe(left)">
                                      <p:cBhvr>
                                        <p:cTn id="33" dur="500"/>
                                        <p:tgtEl>
                                          <p:spTgt spid="2053"/>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nodeType="clickEffect">
                                  <p:stCondLst>
                                    <p:cond delay="0"/>
                                  </p:stCondLst>
                                  <p:childTnLst>
                                    <p:set>
                                      <p:cBhvr>
                                        <p:cTn id="37" dur="1" fill="hold">
                                          <p:stCondLst>
                                            <p:cond delay="0"/>
                                          </p:stCondLst>
                                        </p:cTn>
                                        <p:tgtEl>
                                          <p:spTgt spid="2054"/>
                                        </p:tgtEl>
                                        <p:attrNameLst>
                                          <p:attrName>style.visibility</p:attrName>
                                        </p:attrNameLst>
                                      </p:cBhvr>
                                      <p:to>
                                        <p:strVal val="visible"/>
                                      </p:to>
                                    </p:set>
                                    <p:animEffect transition="in" filter="wipe(left)">
                                      <p:cBhvr>
                                        <p:cTn id="38" dur="500"/>
                                        <p:tgtEl>
                                          <p:spTgt spid="2054"/>
                                        </p:tgtEl>
                                      </p:cBhvr>
                                    </p:animEffect>
                                  </p:childTnLst>
                                </p:cTn>
                              </p:par>
                              <p:par>
                                <p:cTn id="39" presetID="22" presetClass="entr" presetSubtype="8" fill="hold" nodeType="withEffect">
                                  <p:stCondLst>
                                    <p:cond delay="0"/>
                                  </p:stCondLst>
                                  <p:childTnLst>
                                    <p:set>
                                      <p:cBhvr>
                                        <p:cTn id="40" dur="1" fill="hold">
                                          <p:stCondLst>
                                            <p:cond delay="0"/>
                                          </p:stCondLst>
                                        </p:cTn>
                                        <p:tgtEl>
                                          <p:spTgt spid="2058"/>
                                        </p:tgtEl>
                                        <p:attrNameLst>
                                          <p:attrName>style.visibility</p:attrName>
                                        </p:attrNameLst>
                                      </p:cBhvr>
                                      <p:to>
                                        <p:strVal val="visible"/>
                                      </p:to>
                                    </p:set>
                                    <p:animEffect transition="in" filter="wipe(left)">
                                      <p:cBhvr>
                                        <p:cTn id="41" dur="500"/>
                                        <p:tgtEl>
                                          <p:spTgt spid="205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nodeType="clickEffect">
                                  <p:stCondLst>
                                    <p:cond delay="0"/>
                                  </p:stCondLst>
                                  <p:childTnLst>
                                    <p:set>
                                      <p:cBhvr>
                                        <p:cTn id="45" dur="1" fill="hold">
                                          <p:stCondLst>
                                            <p:cond delay="0"/>
                                          </p:stCondLst>
                                        </p:cTn>
                                        <p:tgtEl>
                                          <p:spTgt spid="2055"/>
                                        </p:tgtEl>
                                        <p:attrNameLst>
                                          <p:attrName>style.visibility</p:attrName>
                                        </p:attrNameLst>
                                      </p:cBhvr>
                                      <p:to>
                                        <p:strVal val="visible"/>
                                      </p:to>
                                    </p:set>
                                    <p:animEffect transition="in" filter="wipe(left)">
                                      <p:cBhvr>
                                        <p:cTn id="46" dur="500"/>
                                        <p:tgtEl>
                                          <p:spTgt spid="2055"/>
                                        </p:tgtEl>
                                      </p:cBhvr>
                                    </p:animEffect>
                                  </p:childTnLst>
                                </p:cTn>
                              </p:par>
                            </p:childTnLst>
                          </p:cTn>
                        </p:par>
                        <p:par>
                          <p:cTn id="47" fill="hold" nodeType="afterGroup">
                            <p:stCondLst>
                              <p:cond delay="500"/>
                            </p:stCondLst>
                            <p:childTnLst>
                              <p:par>
                                <p:cTn id="48" presetID="8" presetClass="entr" presetSubtype="16" fill="hold" nodeType="afterEffect">
                                  <p:stCondLst>
                                    <p:cond delay="0"/>
                                  </p:stCondLst>
                                  <p:childTnLst>
                                    <p:set>
                                      <p:cBhvr>
                                        <p:cTn id="49" dur="1" fill="hold">
                                          <p:stCondLst>
                                            <p:cond delay="0"/>
                                          </p:stCondLst>
                                        </p:cTn>
                                        <p:tgtEl>
                                          <p:spTgt spid="2098"/>
                                        </p:tgtEl>
                                        <p:attrNameLst>
                                          <p:attrName>style.visibility</p:attrName>
                                        </p:attrNameLst>
                                      </p:cBhvr>
                                      <p:to>
                                        <p:strVal val="visible"/>
                                      </p:to>
                                    </p:set>
                                    <p:animEffect transition="in" filter="diamond(in)">
                                      <p:cBhvr>
                                        <p:cTn id="50" dur="500"/>
                                        <p:tgtEl>
                                          <p:spTgt spid="2098"/>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8" fill="hold" nodeType="clickEffect">
                                  <p:stCondLst>
                                    <p:cond delay="0"/>
                                  </p:stCondLst>
                                  <p:childTnLst>
                                    <p:set>
                                      <p:cBhvr>
                                        <p:cTn id="54" dur="1" fill="hold">
                                          <p:stCondLst>
                                            <p:cond delay="0"/>
                                          </p:stCondLst>
                                        </p:cTn>
                                        <p:tgtEl>
                                          <p:spTgt spid="2056"/>
                                        </p:tgtEl>
                                        <p:attrNameLst>
                                          <p:attrName>style.visibility</p:attrName>
                                        </p:attrNameLst>
                                      </p:cBhvr>
                                      <p:to>
                                        <p:strVal val="visible"/>
                                      </p:to>
                                    </p:set>
                                    <p:animEffect transition="in" filter="wipe(left)">
                                      <p:cBhvr>
                                        <p:cTn id="55" dur="500"/>
                                        <p:tgtEl>
                                          <p:spTgt spid="2056"/>
                                        </p:tgtEl>
                                      </p:cBhvr>
                                    </p:animEffect>
                                  </p:childTnLst>
                                </p:cTn>
                              </p:par>
                              <p:par>
                                <p:cTn id="56" presetID="12" presetClass="entr" presetSubtype="4" fill="hold" nodeType="with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slide(fromBottom)">
                                      <p:cBhvr>
                                        <p:cTn id="58" dur="1000"/>
                                        <p:tgtEl>
                                          <p:spTgt spid="2"/>
                                        </p:tgtEl>
                                      </p:cBhvr>
                                    </p:animEffect>
                                  </p:childTnLst>
                                </p:cTn>
                              </p:par>
                              <p:par>
                                <p:cTn id="59" presetID="22" presetClass="entr" presetSubtype="8" fill="hold" nodeType="withEffect">
                                  <p:stCondLst>
                                    <p:cond delay="0"/>
                                  </p:stCondLst>
                                  <p:childTnLst>
                                    <p:set>
                                      <p:cBhvr>
                                        <p:cTn id="60" dur="1" fill="hold">
                                          <p:stCondLst>
                                            <p:cond delay="0"/>
                                          </p:stCondLst>
                                        </p:cTn>
                                        <p:tgtEl>
                                          <p:spTgt spid="2057"/>
                                        </p:tgtEl>
                                        <p:attrNameLst>
                                          <p:attrName>style.visibility</p:attrName>
                                        </p:attrNameLst>
                                      </p:cBhvr>
                                      <p:to>
                                        <p:strVal val="visible"/>
                                      </p:to>
                                    </p:set>
                                    <p:animEffect transition="in" filter="wipe(left)">
                                      <p:cBhvr>
                                        <p:cTn id="61" dur="1000"/>
                                        <p:tgtEl>
                                          <p:spTgt spid="2057"/>
                                        </p:tgtEl>
                                      </p:cBhvr>
                                    </p:animEffect>
                                  </p:childTnLst>
                                </p:cTn>
                              </p:par>
                              <p:par>
                                <p:cTn id="62" presetID="12" presetClass="entr" presetSubtype="4" fill="hold" nodeType="with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slide(fromBottom)">
                                      <p:cBhvr>
                                        <p:cTn id="64" dur="1000"/>
                                        <p:tgtEl>
                                          <p:spTgt spid="4"/>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ntr" presetSubtype="8" fill="hold" nodeType="clickEffect">
                                  <p:stCondLst>
                                    <p:cond delay="0"/>
                                  </p:stCondLst>
                                  <p:childTnLst>
                                    <p:set>
                                      <p:cBhvr>
                                        <p:cTn id="68" dur="1" fill="hold">
                                          <p:stCondLst>
                                            <p:cond delay="0"/>
                                          </p:stCondLst>
                                        </p:cTn>
                                        <p:tgtEl>
                                          <p:spTgt spid="2059"/>
                                        </p:tgtEl>
                                        <p:attrNameLst>
                                          <p:attrName>style.visibility</p:attrName>
                                        </p:attrNameLst>
                                      </p:cBhvr>
                                      <p:to>
                                        <p:strVal val="visible"/>
                                      </p:to>
                                    </p:set>
                                    <p:animEffect transition="in" filter="wipe(left)">
                                      <p:cBhvr>
                                        <p:cTn id="69" dur="500"/>
                                        <p:tgtEl>
                                          <p:spTgt spid="2059"/>
                                        </p:tgtEl>
                                      </p:cBhvr>
                                    </p:animEffect>
                                  </p:childTnLst>
                                </p:cTn>
                              </p:par>
                              <p:par>
                                <p:cTn id="70" presetID="8" presetClass="entr" presetSubtype="16" fill="hold" nodeType="withEffect">
                                  <p:stCondLst>
                                    <p:cond delay="0"/>
                                  </p:stCondLst>
                                  <p:childTnLst>
                                    <p:set>
                                      <p:cBhvr>
                                        <p:cTn id="71" dur="1" fill="hold">
                                          <p:stCondLst>
                                            <p:cond delay="0"/>
                                          </p:stCondLst>
                                        </p:cTn>
                                        <p:tgtEl>
                                          <p:spTgt spid="2099"/>
                                        </p:tgtEl>
                                        <p:attrNameLst>
                                          <p:attrName>style.visibility</p:attrName>
                                        </p:attrNameLst>
                                      </p:cBhvr>
                                      <p:to>
                                        <p:strVal val="visible"/>
                                      </p:to>
                                    </p:set>
                                    <p:animEffect transition="in" filter="diamond(in)">
                                      <p:cBhvr>
                                        <p:cTn id="72" dur="500"/>
                                        <p:tgtEl>
                                          <p:spTgt spid="2099"/>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nodeType="clickEffect">
                                  <p:stCondLst>
                                    <p:cond delay="0"/>
                                  </p:stCondLst>
                                  <p:childTnLst>
                                    <p:set>
                                      <p:cBhvr>
                                        <p:cTn id="76" dur="1" fill="hold">
                                          <p:stCondLst>
                                            <p:cond delay="0"/>
                                          </p:stCondLst>
                                        </p:cTn>
                                        <p:tgtEl>
                                          <p:spTgt spid="2060"/>
                                        </p:tgtEl>
                                        <p:attrNameLst>
                                          <p:attrName>style.visibility</p:attrName>
                                        </p:attrNameLst>
                                      </p:cBhvr>
                                      <p:to>
                                        <p:strVal val="visible"/>
                                      </p:to>
                                    </p:set>
                                    <p:animEffect transition="in" filter="wipe(left)">
                                      <p:cBhvr>
                                        <p:cTn id="77" dur="500"/>
                                        <p:tgtEl>
                                          <p:spTgt spid="2060"/>
                                        </p:tgtEl>
                                      </p:cBhvr>
                                    </p:animEffect>
                                  </p:childTnLst>
                                </p:cTn>
                              </p:par>
                              <p:par>
                                <p:cTn id="78" presetID="12" presetClass="entr" presetSubtype="4" fill="hold" nodeType="withEffect">
                                  <p:stCondLst>
                                    <p:cond delay="0"/>
                                  </p:stCondLst>
                                  <p:childTnLst>
                                    <p:set>
                                      <p:cBhvr>
                                        <p:cTn id="79" dur="1" fill="hold">
                                          <p:stCondLst>
                                            <p:cond delay="0"/>
                                          </p:stCondLst>
                                        </p:cTn>
                                        <p:tgtEl>
                                          <p:spTgt spid="6"/>
                                        </p:tgtEl>
                                        <p:attrNameLst>
                                          <p:attrName>style.visibility</p:attrName>
                                        </p:attrNameLst>
                                      </p:cBhvr>
                                      <p:to>
                                        <p:strVal val="visible"/>
                                      </p:to>
                                    </p:set>
                                    <p:animEffect transition="in" filter="slide(fromBottom)">
                                      <p:cBhvr>
                                        <p:cTn id="80" dur="1000"/>
                                        <p:tgtEl>
                                          <p:spTgt spid="6"/>
                                        </p:tgtEl>
                                      </p:cBhvr>
                                    </p:animEffect>
                                  </p:childTnLst>
                                </p:cTn>
                              </p:par>
                            </p:childTnLst>
                          </p:cTn>
                        </p:par>
                        <p:par>
                          <p:cTn id="81" fill="hold" nodeType="afterGroup">
                            <p:stCondLst>
                              <p:cond delay="1000"/>
                            </p:stCondLst>
                            <p:childTnLst>
                              <p:par>
                                <p:cTn id="82" presetID="22" presetClass="entr" presetSubtype="8" fill="hold" nodeType="afterEffect">
                                  <p:stCondLst>
                                    <p:cond delay="0"/>
                                  </p:stCondLst>
                                  <p:childTnLst>
                                    <p:set>
                                      <p:cBhvr>
                                        <p:cTn id="83" dur="1" fill="hold">
                                          <p:stCondLst>
                                            <p:cond delay="0"/>
                                          </p:stCondLst>
                                        </p:cTn>
                                        <p:tgtEl>
                                          <p:spTgt spid="2061"/>
                                        </p:tgtEl>
                                        <p:attrNameLst>
                                          <p:attrName>style.visibility</p:attrName>
                                        </p:attrNameLst>
                                      </p:cBhvr>
                                      <p:to>
                                        <p:strVal val="visible"/>
                                      </p:to>
                                    </p:set>
                                    <p:animEffect transition="in" filter="wipe(left)">
                                      <p:cBhvr>
                                        <p:cTn id="84" dur="1000"/>
                                        <p:tgtEl>
                                          <p:spTgt spid="2061"/>
                                        </p:tgtEl>
                                      </p:cBhvr>
                                    </p:animEffect>
                                  </p:childTnLst>
                                </p:cTn>
                              </p:par>
                              <p:par>
                                <p:cTn id="85" presetID="12" presetClass="entr" presetSubtype="4" fill="hold" nodeType="with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slide(fromBottom)">
                                      <p:cBhvr>
                                        <p:cTn id="87" dur="1000"/>
                                        <p:tgtEl>
                                          <p:spTgt spid="8"/>
                                        </p:tgtEl>
                                      </p:cBhvr>
                                    </p:animEffect>
                                  </p:childTnLst>
                                </p:cTn>
                              </p:par>
                              <p:par>
                                <p:cTn id="88" presetID="18" presetClass="entr" presetSubtype="6" fill="hold" nodeType="withEffect">
                                  <p:stCondLst>
                                    <p:cond delay="0"/>
                                  </p:stCondLst>
                                  <p:childTnLst>
                                    <p:set>
                                      <p:cBhvr>
                                        <p:cTn id="89" dur="1" fill="hold">
                                          <p:stCondLst>
                                            <p:cond delay="0"/>
                                          </p:stCondLst>
                                        </p:cTn>
                                        <p:tgtEl>
                                          <p:spTgt spid="4"/>
                                        </p:tgtEl>
                                        <p:attrNameLst>
                                          <p:attrName>style.visibility</p:attrName>
                                        </p:attrNameLst>
                                      </p:cBhvr>
                                      <p:to>
                                        <p:strVal val="visible"/>
                                      </p:to>
                                    </p:set>
                                    <p:animEffect transition="in" filter="strips(downRight)">
                                      <p:cBhvr>
                                        <p:cTn id="90" dur="1000"/>
                                        <p:tgtEl>
                                          <p:spTgt spid="4"/>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22" presetClass="entr" presetSubtype="1" fill="hold" nodeType="clickEffect">
                                  <p:stCondLst>
                                    <p:cond delay="0"/>
                                  </p:stCondLst>
                                  <p:childTnLst>
                                    <p:set>
                                      <p:cBhvr>
                                        <p:cTn id="94" dur="1" fill="hold">
                                          <p:stCondLst>
                                            <p:cond delay="0"/>
                                          </p:stCondLst>
                                        </p:cTn>
                                        <p:tgtEl>
                                          <p:spTgt spid="2062"/>
                                        </p:tgtEl>
                                        <p:attrNameLst>
                                          <p:attrName>style.visibility</p:attrName>
                                        </p:attrNameLst>
                                      </p:cBhvr>
                                      <p:to>
                                        <p:strVal val="visible"/>
                                      </p:to>
                                    </p:set>
                                    <p:animEffect transition="in" filter="wipe(up)">
                                      <p:cBhvr>
                                        <p:cTn id="95" dur="500"/>
                                        <p:tgtEl>
                                          <p:spTgt spid="2062"/>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22" presetClass="entr" presetSubtype="8" fill="hold" nodeType="clickEffect">
                                  <p:stCondLst>
                                    <p:cond delay="0"/>
                                  </p:stCondLst>
                                  <p:childTnLst>
                                    <p:set>
                                      <p:cBhvr>
                                        <p:cTn id="99" dur="1" fill="hold">
                                          <p:stCondLst>
                                            <p:cond delay="0"/>
                                          </p:stCondLst>
                                        </p:cTn>
                                        <p:tgtEl>
                                          <p:spTgt spid="2063"/>
                                        </p:tgtEl>
                                        <p:attrNameLst>
                                          <p:attrName>style.visibility</p:attrName>
                                        </p:attrNameLst>
                                      </p:cBhvr>
                                      <p:to>
                                        <p:strVal val="visible"/>
                                      </p:to>
                                    </p:set>
                                    <p:animEffect transition="in" filter="wipe(left)">
                                      <p:cBhvr>
                                        <p:cTn id="100" dur="500"/>
                                        <p:tgtEl>
                                          <p:spTgt spid="2063"/>
                                        </p:tgtEl>
                                      </p:cBhvr>
                                    </p:animEffect>
                                  </p:childTnLst>
                                </p:cTn>
                              </p:par>
                            </p:childTnLst>
                          </p:cTn>
                        </p:par>
                        <p:par>
                          <p:cTn id="101" fill="hold" nodeType="afterGroup">
                            <p:stCondLst>
                              <p:cond delay="500"/>
                            </p:stCondLst>
                            <p:childTnLst>
                              <p:par>
                                <p:cTn id="102" presetID="29" presetClass="entr" presetSubtype="0" fill="hold" grpId="0" nodeType="afterEffect">
                                  <p:stCondLst>
                                    <p:cond delay="0"/>
                                  </p:stCondLst>
                                  <p:childTnLst>
                                    <p:set>
                                      <p:cBhvr>
                                        <p:cTn id="103" dur="1" fill="hold">
                                          <p:stCondLst>
                                            <p:cond delay="0"/>
                                          </p:stCondLst>
                                        </p:cTn>
                                        <p:tgtEl>
                                          <p:spTgt spid="25619"/>
                                        </p:tgtEl>
                                        <p:attrNameLst>
                                          <p:attrName>style.visibility</p:attrName>
                                        </p:attrNameLst>
                                      </p:cBhvr>
                                      <p:to>
                                        <p:strVal val="visible"/>
                                      </p:to>
                                    </p:set>
                                    <p:anim calcmode="lin" valueType="num">
                                      <p:cBhvr>
                                        <p:cTn id="104" dur="1000" fill="hold"/>
                                        <p:tgtEl>
                                          <p:spTgt spid="25619"/>
                                        </p:tgtEl>
                                        <p:attrNameLst>
                                          <p:attrName>ppt_x</p:attrName>
                                        </p:attrNameLst>
                                      </p:cBhvr>
                                      <p:tavLst>
                                        <p:tav tm="0">
                                          <p:val>
                                            <p:strVal val="#ppt_x-.2"/>
                                          </p:val>
                                        </p:tav>
                                        <p:tav tm="100000">
                                          <p:val>
                                            <p:strVal val="#ppt_x"/>
                                          </p:val>
                                        </p:tav>
                                      </p:tavLst>
                                    </p:anim>
                                    <p:anim calcmode="lin" valueType="num">
                                      <p:cBhvr>
                                        <p:cTn id="105" dur="1000" fill="hold"/>
                                        <p:tgtEl>
                                          <p:spTgt spid="25619"/>
                                        </p:tgtEl>
                                        <p:attrNameLst>
                                          <p:attrName>ppt_y</p:attrName>
                                        </p:attrNameLst>
                                      </p:cBhvr>
                                      <p:tavLst>
                                        <p:tav tm="0">
                                          <p:val>
                                            <p:strVal val="#ppt_y"/>
                                          </p:val>
                                        </p:tav>
                                        <p:tav tm="100000">
                                          <p:val>
                                            <p:strVal val="#ppt_y"/>
                                          </p:val>
                                        </p:tav>
                                      </p:tavLst>
                                    </p:anim>
                                    <p:animEffect transition="in" filter="wipe(right)" prLst="gradientSize: 0.1">
                                      <p:cBhvr>
                                        <p:cTn id="106" dur="1000"/>
                                        <p:tgtEl>
                                          <p:spTgt spid="25619"/>
                                        </p:tgtEl>
                                      </p:cBhvr>
                                    </p:animEffec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22" presetClass="entr" presetSubtype="1" fill="hold" nodeType="clickEffect">
                                  <p:stCondLst>
                                    <p:cond delay="0"/>
                                  </p:stCondLst>
                                  <p:childTnLst>
                                    <p:set>
                                      <p:cBhvr>
                                        <p:cTn id="110" dur="1" fill="hold">
                                          <p:stCondLst>
                                            <p:cond delay="0"/>
                                          </p:stCondLst>
                                        </p:cTn>
                                        <p:tgtEl>
                                          <p:spTgt spid="2064"/>
                                        </p:tgtEl>
                                        <p:attrNameLst>
                                          <p:attrName>style.visibility</p:attrName>
                                        </p:attrNameLst>
                                      </p:cBhvr>
                                      <p:to>
                                        <p:strVal val="visible"/>
                                      </p:to>
                                    </p:set>
                                    <p:animEffect transition="in" filter="wipe(up)">
                                      <p:cBhvr>
                                        <p:cTn id="111" dur="500"/>
                                        <p:tgtEl>
                                          <p:spTgt spid="2064"/>
                                        </p:tgtEl>
                                      </p:cBhvr>
                                    </p:animEffec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18" presetClass="entr" presetSubtype="6" fill="hold" nodeType="clickEffect">
                                  <p:stCondLst>
                                    <p:cond delay="0"/>
                                  </p:stCondLst>
                                  <p:childTnLst>
                                    <p:set>
                                      <p:cBhvr>
                                        <p:cTn id="115" dur="1" fill="hold">
                                          <p:stCondLst>
                                            <p:cond delay="0"/>
                                          </p:stCondLst>
                                        </p:cTn>
                                        <p:tgtEl>
                                          <p:spTgt spid="2065"/>
                                        </p:tgtEl>
                                        <p:attrNameLst>
                                          <p:attrName>style.visibility</p:attrName>
                                        </p:attrNameLst>
                                      </p:cBhvr>
                                      <p:to>
                                        <p:strVal val="visible"/>
                                      </p:to>
                                    </p:set>
                                    <p:animEffect transition="in" filter="strips(downRight)">
                                      <p:cBhvr>
                                        <p:cTn id="116" dur="1000"/>
                                        <p:tgtEl>
                                          <p:spTgt spid="2065"/>
                                        </p:tgtEl>
                                      </p:cBhvr>
                                    </p:animEffect>
                                  </p:childTnLst>
                                </p:cTn>
                              </p:par>
                            </p:childTnLst>
                          </p:cTn>
                        </p:par>
                        <p:par>
                          <p:cTn id="117" fill="hold" nodeType="afterGroup">
                            <p:stCondLst>
                              <p:cond delay="1000"/>
                            </p:stCondLst>
                            <p:childTnLst>
                              <p:par>
                                <p:cTn id="118" presetID="18" presetClass="entr" presetSubtype="6" fill="hold" nodeType="afterEffect">
                                  <p:stCondLst>
                                    <p:cond delay="0"/>
                                  </p:stCondLst>
                                  <p:childTnLst>
                                    <p:set>
                                      <p:cBhvr>
                                        <p:cTn id="119" dur="1" fill="hold">
                                          <p:stCondLst>
                                            <p:cond delay="0"/>
                                          </p:stCondLst>
                                        </p:cTn>
                                        <p:tgtEl>
                                          <p:spTgt spid="2066"/>
                                        </p:tgtEl>
                                        <p:attrNameLst>
                                          <p:attrName>style.visibility</p:attrName>
                                        </p:attrNameLst>
                                      </p:cBhvr>
                                      <p:to>
                                        <p:strVal val="visible"/>
                                      </p:to>
                                    </p:set>
                                    <p:animEffect transition="in" filter="strips(downRight)">
                                      <p:cBhvr>
                                        <p:cTn id="120" dur="1000"/>
                                        <p:tgtEl>
                                          <p:spTgt spid="2066"/>
                                        </p:tgtEl>
                                      </p:cBhvr>
                                    </p:animEffect>
                                  </p:childTnLst>
                                </p:cTn>
                              </p:par>
                              <p:par>
                                <p:cTn id="121" presetID="18" presetClass="entr" presetSubtype="6" fill="hold" grpId="0" nodeType="withEffect">
                                  <p:stCondLst>
                                    <p:cond delay="0"/>
                                  </p:stCondLst>
                                  <p:childTnLst>
                                    <p:set>
                                      <p:cBhvr>
                                        <p:cTn id="122" dur="1" fill="hold">
                                          <p:stCondLst>
                                            <p:cond delay="0"/>
                                          </p:stCondLst>
                                        </p:cTn>
                                        <p:tgtEl>
                                          <p:spTgt spid="25624"/>
                                        </p:tgtEl>
                                        <p:attrNameLst>
                                          <p:attrName>style.visibility</p:attrName>
                                        </p:attrNameLst>
                                      </p:cBhvr>
                                      <p:to>
                                        <p:strVal val="visible"/>
                                      </p:to>
                                    </p:set>
                                    <p:animEffect transition="in" filter="strips(downRight)">
                                      <p:cBhvr>
                                        <p:cTn id="123" dur="1000"/>
                                        <p:tgtEl>
                                          <p:spTgt spid="256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19" grpId="0"/>
      <p:bldP spid="2562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ChangeArrowheads="1"/>
          </p:cNvSpPr>
          <p:nvPr/>
        </p:nvSpPr>
        <p:spPr bwMode="auto">
          <a:xfrm>
            <a:off x="2514600" y="304800"/>
            <a:ext cx="7778750" cy="6248400"/>
          </a:xfrm>
          <a:prstGeom prst="rect">
            <a:avLst/>
          </a:prstGeom>
          <a:solidFill>
            <a:srgbClr val="FFFFFF">
              <a:alpha val="98822"/>
            </a:srgbClr>
          </a:solidFill>
          <a:ln w="25400">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31747" name="Text Box 4"/>
          <p:cNvSpPr txBox="1">
            <a:spLocks noChangeArrowheads="1"/>
          </p:cNvSpPr>
          <p:nvPr/>
        </p:nvSpPr>
        <p:spPr bwMode="auto">
          <a:xfrm>
            <a:off x="2590800" y="457201"/>
            <a:ext cx="7620000" cy="304641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just" eaLnBrk="0" hangingPunct="0">
              <a:spcBef>
                <a:spcPct val="50000"/>
              </a:spcBef>
              <a:defRPr/>
            </a:pPr>
            <a:r>
              <a:rPr lang="en-US" sz="2400" b="1" u="sng" dirty="0" err="1">
                <a:solidFill>
                  <a:srgbClr val="FF0066"/>
                </a:solidFill>
                <a:latin typeface="Times New Roman" pitchFamily="18" charset="0"/>
                <a:cs typeface="Times New Roman" pitchFamily="18" charset="0"/>
              </a:rPr>
              <a:t>Câu</a:t>
            </a:r>
            <a:r>
              <a:rPr lang="en-US" sz="2400" b="1" u="sng" dirty="0">
                <a:solidFill>
                  <a:srgbClr val="FF0066"/>
                </a:solidFill>
                <a:latin typeface="Times New Roman" pitchFamily="18" charset="0"/>
                <a:cs typeface="Times New Roman" pitchFamily="18" charset="0"/>
              </a:rPr>
              <a:t> 1</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biểu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đúng</a:t>
            </a:r>
            <a:r>
              <a:rPr lang="en-US" sz="2400" dirty="0">
                <a:latin typeface="Times New Roman" pitchFamily="18" charset="0"/>
                <a:cs typeface="Times New Roman" pitchFamily="18" charset="0"/>
              </a:rPr>
              <a:t>:</a:t>
            </a:r>
          </a:p>
          <a:p>
            <a:pPr eaLnBrk="0" hangingPunct="0">
              <a:defRPr/>
            </a:pPr>
            <a:r>
              <a:rPr lang="en-US" sz="2400" dirty="0">
                <a:latin typeface="Times New Roman" pitchFamily="18" charset="0"/>
                <a:cs typeface="Times New Roman" pitchFamily="18" charset="0"/>
              </a:rPr>
              <a:t>  A. </a:t>
            </a:r>
            <a:r>
              <a:rPr lang="en-US" sz="2400" dirty="0" err="1">
                <a:latin typeface="Times New Roman" pitchFamily="18" charset="0"/>
                <a:cs typeface="Times New Roman" pitchFamily="18" charset="0"/>
              </a:rPr>
              <a:t>Lưu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huỳnh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t>
            </a:r>
            <a:r>
              <a:rPr lang="en-US" sz="2400" baseline="-25000" dirty="0" err="1">
                <a:latin typeface="Times New Roman" pitchFamily="18" charset="0"/>
                <a:cs typeface="Times New Roman" pitchFamily="18" charset="0"/>
              </a:rPr>
              <a:t>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huỳnh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t>
            </a:r>
            <a:r>
              <a:rPr lang="en-US" sz="2400" baseline="-25000" dirty="0" err="1">
                <a:latin typeface="Times New Roman" pitchFamily="18" charset="0"/>
                <a:cs typeface="Times New Roman" pitchFamily="18" charset="0"/>
              </a:rPr>
              <a:t>β</a:t>
            </a:r>
            <a:r>
              <a:rPr lang="en-US" sz="2400" dirty="0">
                <a:latin typeface="Times New Roman" pitchFamily="18" charset="0"/>
                <a:cs typeface="Times New Roman" pitchFamily="18" charset="0"/>
              </a:rPr>
              <a:t>) ở </a:t>
            </a:r>
            <a:r>
              <a:rPr lang="en-US" sz="2400" dirty="0" err="1">
                <a:latin typeface="Times New Roman" pitchFamily="18" charset="0"/>
                <a:cs typeface="Times New Roman" pitchFamily="18" charset="0"/>
              </a:rPr>
              <a:t>nhiệt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thường</a:t>
            </a:r>
            <a:r>
              <a:rPr lang="en-US" sz="2400" dirty="0">
                <a:latin typeface="Times New Roman" pitchFamily="18" charset="0"/>
                <a:cs typeface="Times New Roman" pitchFamily="18" charset="0"/>
              </a:rPr>
              <a:t>.</a:t>
            </a:r>
          </a:p>
          <a:p>
            <a:pPr eaLnBrk="0" hangingPunct="0">
              <a:defRPr/>
            </a:pPr>
            <a:r>
              <a:rPr lang="en-US" sz="2400" dirty="0">
                <a:latin typeface="Times New Roman" pitchFamily="18" charset="0"/>
                <a:cs typeface="Times New Roman" pitchFamily="18" charset="0"/>
              </a:rPr>
              <a:t>  B.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huỳnh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oxi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hóa</a:t>
            </a:r>
            <a:r>
              <a:rPr lang="en-US" sz="2400" dirty="0">
                <a:latin typeface="Times New Roman" pitchFamily="18" charset="0"/>
                <a:cs typeface="Times New Roman" pitchFamily="18" charset="0"/>
              </a:rPr>
              <a:t> -2, +2, +4, +6.</a:t>
            </a:r>
          </a:p>
          <a:p>
            <a:pPr eaLnBrk="0" hangingPunct="0">
              <a:defRPr/>
            </a:pPr>
            <a:r>
              <a:rPr lang="en-US" sz="2400" dirty="0">
                <a:latin typeface="Times New Roman" pitchFamily="18" charset="0"/>
                <a:cs typeface="Times New Roman" pitchFamily="18" charset="0"/>
              </a:rPr>
              <a:t>  C. </a:t>
            </a:r>
            <a:r>
              <a:rPr lang="en-US" sz="2400" dirty="0" err="1">
                <a:latin typeface="Times New Roman" pitchFamily="18" charset="0"/>
                <a:cs typeface="Times New Roman" pitchFamily="18" charset="0"/>
              </a:rPr>
              <a:t>Lưu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huỳnh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phi </a:t>
            </a:r>
            <a:r>
              <a:rPr lang="en-US" sz="2400" dirty="0" err="1">
                <a:latin typeface="Times New Roman" pitchFamily="18" charset="0"/>
                <a:cs typeface="Times New Roman" pitchFamily="18" charset="0"/>
              </a:rPr>
              <a:t>kim</a:t>
            </a:r>
            <a:r>
              <a:rPr lang="en-US" sz="2400" dirty="0">
                <a:latin typeface="Times New Roman" pitchFamily="18" charset="0"/>
                <a:cs typeface="Times New Roman" pitchFamily="18" charset="0"/>
              </a:rPr>
              <a:t> (F</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 O</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 Cl</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 …) </a:t>
            </a:r>
          </a:p>
          <a:p>
            <a:pPr eaLnBrk="0" hangingPunct="0">
              <a:defRPr/>
            </a:pPr>
            <a:r>
              <a:rPr lang="en-US" sz="2400" dirty="0">
                <a:latin typeface="Times New Roman" pitchFamily="18" charset="0"/>
                <a:cs typeface="Times New Roman" pitchFamily="18" charset="0"/>
              </a:rPr>
              <a:t>  D. </a:t>
            </a:r>
            <a:r>
              <a:rPr lang="en-US" sz="2400" dirty="0" err="1">
                <a:latin typeface="Times New Roman" pitchFamily="18" charset="0"/>
                <a:cs typeface="Times New Roman" pitchFamily="18" charset="0"/>
              </a:rPr>
              <a:t>Thủy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ngân</a:t>
            </a:r>
            <a:r>
              <a:rPr lang="en-US" sz="2400" dirty="0">
                <a:latin typeface="Times New Roman" pitchFamily="18" charset="0"/>
                <a:cs typeface="Times New Roman" pitchFamily="18" charset="0"/>
              </a:rPr>
              <a:t> (Hg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huỳnh</a:t>
            </a:r>
            <a:r>
              <a:rPr lang="en-US" sz="2400" dirty="0">
                <a:latin typeface="Times New Roman" pitchFamily="18" charset="0"/>
                <a:cs typeface="Times New Roman" pitchFamily="18" charset="0"/>
              </a:rPr>
              <a:t> ở </a:t>
            </a:r>
            <a:r>
              <a:rPr lang="en-US" sz="2400" dirty="0" err="1">
                <a:latin typeface="Times New Roman" pitchFamily="18" charset="0"/>
                <a:cs typeface="Times New Roman" pitchFamily="18" charset="0"/>
              </a:rPr>
              <a:t>nhiệt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thường</a:t>
            </a:r>
            <a:r>
              <a:rPr lang="en-US" sz="2400" dirty="0">
                <a:latin typeface="Times New Roman" pitchFamily="18" charset="0"/>
                <a:cs typeface="Times New Roman" pitchFamily="18" charset="0"/>
              </a:rPr>
              <a:t>. </a:t>
            </a:r>
          </a:p>
        </p:txBody>
      </p:sp>
      <p:sp>
        <p:nvSpPr>
          <p:cNvPr id="20" name="Oval 19"/>
          <p:cNvSpPr>
            <a:spLocks noChangeArrowheads="1"/>
          </p:cNvSpPr>
          <p:nvPr/>
        </p:nvSpPr>
        <p:spPr bwMode="auto">
          <a:xfrm>
            <a:off x="2735264" y="1612901"/>
            <a:ext cx="365125" cy="366713"/>
          </a:xfrm>
          <a:prstGeom prst="ellipse">
            <a:avLst/>
          </a:prstGeom>
          <a:solidFill>
            <a:srgbClr val="FF0066">
              <a:alpha val="83920"/>
            </a:srgbClr>
          </a:solidFill>
          <a:ln w="9525" algn="ctr">
            <a:solidFill>
              <a:srgbClr val="FF0066"/>
            </a:solidFill>
            <a:round/>
            <a:headEnd/>
            <a:tailEnd/>
          </a:ln>
        </p:spPr>
        <p:txBody>
          <a:bodyPr wrap="none"/>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Tree>
    <p:extLst>
      <p:ext uri="{BB962C8B-B14F-4D97-AF65-F5344CB8AC3E}">
        <p14:creationId xmlns:p14="http://schemas.microsoft.com/office/powerpoint/2010/main" val="321892373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slide(fromBottom)">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ChangeArrowheads="1"/>
          </p:cNvSpPr>
          <p:nvPr/>
        </p:nvSpPr>
        <p:spPr bwMode="auto">
          <a:xfrm>
            <a:off x="2514600" y="304800"/>
            <a:ext cx="7778750" cy="6248400"/>
          </a:xfrm>
          <a:prstGeom prst="rect">
            <a:avLst/>
          </a:prstGeom>
          <a:solidFill>
            <a:srgbClr val="FFFFFF">
              <a:alpha val="98822"/>
            </a:srgbClr>
          </a:solidFill>
          <a:ln w="25400">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31747" name="Text Box 4"/>
          <p:cNvSpPr txBox="1">
            <a:spLocks noChangeArrowheads="1"/>
          </p:cNvSpPr>
          <p:nvPr/>
        </p:nvSpPr>
        <p:spPr bwMode="auto">
          <a:xfrm>
            <a:off x="2590800" y="457200"/>
            <a:ext cx="7620000" cy="1384300"/>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just" eaLnBrk="0" hangingPunct="0">
              <a:spcBef>
                <a:spcPct val="50000"/>
              </a:spcBef>
              <a:defRPr/>
            </a:pPr>
            <a:r>
              <a:rPr lang="en-US" sz="2400" b="1" u="sng" dirty="0" err="1">
                <a:solidFill>
                  <a:srgbClr val="FF0066"/>
                </a:solidFill>
                <a:latin typeface="Times New Roman" pitchFamily="18" charset="0"/>
                <a:cs typeface="Times New Roman" pitchFamily="18" charset="0"/>
              </a:rPr>
              <a:t>Câu</a:t>
            </a:r>
            <a:r>
              <a:rPr lang="en-US" sz="2400" b="1" u="sng" dirty="0">
                <a:solidFill>
                  <a:srgbClr val="FF0066"/>
                </a:solidFill>
                <a:latin typeface="Times New Roman" pitchFamily="18" charset="0"/>
                <a:cs typeface="Times New Roman" pitchFamily="18" charset="0"/>
              </a:rPr>
              <a:t> 2</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vừa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oxi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hóa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vừa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khử</a:t>
            </a:r>
            <a:r>
              <a:rPr lang="en-US" sz="2400" dirty="0">
                <a:latin typeface="Times New Roman" pitchFamily="18" charset="0"/>
                <a:cs typeface="Times New Roman" pitchFamily="18" charset="0"/>
              </a:rPr>
              <a:t>?</a:t>
            </a:r>
          </a:p>
          <a:p>
            <a:pPr algn="just" eaLnBrk="0" hangingPunct="0">
              <a:spcBef>
                <a:spcPct val="50000"/>
              </a:spcBef>
              <a:defRPr/>
            </a:pPr>
            <a:r>
              <a:rPr lang="en-US" sz="2400" dirty="0">
                <a:latin typeface="Times New Roman" pitchFamily="18" charset="0"/>
                <a:cs typeface="Times New Roman" pitchFamily="18" charset="0"/>
              </a:rPr>
              <a:t>    A. O</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                B. O</a:t>
            </a:r>
            <a:r>
              <a:rPr lang="en-US" sz="2400" baseline="-25000" dirty="0">
                <a:latin typeface="Times New Roman" pitchFamily="18" charset="0"/>
                <a:cs typeface="Times New Roman" pitchFamily="18" charset="0"/>
              </a:rPr>
              <a:t>3</a:t>
            </a:r>
            <a:r>
              <a:rPr lang="en-US" sz="2400" dirty="0">
                <a:latin typeface="Times New Roman" pitchFamily="18" charset="0"/>
                <a:cs typeface="Times New Roman" pitchFamily="18" charset="0"/>
              </a:rPr>
              <a:t>              C. S                 D. F</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  </a:t>
            </a:r>
          </a:p>
        </p:txBody>
      </p:sp>
      <p:sp>
        <p:nvSpPr>
          <p:cNvPr id="4" name="Oval 3"/>
          <p:cNvSpPr>
            <a:spLocks noChangeArrowheads="1"/>
          </p:cNvSpPr>
          <p:nvPr/>
        </p:nvSpPr>
        <p:spPr bwMode="auto">
          <a:xfrm>
            <a:off x="6554788" y="1447801"/>
            <a:ext cx="366712" cy="365125"/>
          </a:xfrm>
          <a:prstGeom prst="ellipse">
            <a:avLst/>
          </a:prstGeom>
          <a:solidFill>
            <a:srgbClr val="FF0066">
              <a:alpha val="83920"/>
            </a:srgbClr>
          </a:solidFill>
          <a:ln w="9525" algn="ctr">
            <a:solidFill>
              <a:srgbClr val="FF0066"/>
            </a:solidFill>
            <a:round/>
            <a:headEnd/>
            <a:tailEnd/>
          </a:ln>
        </p:spPr>
        <p:txBody>
          <a:bodyPr wrap="none"/>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Tree>
    <p:extLst>
      <p:ext uri="{BB962C8B-B14F-4D97-AF65-F5344CB8AC3E}">
        <p14:creationId xmlns:p14="http://schemas.microsoft.com/office/powerpoint/2010/main" val="15559733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ChangeArrowheads="1"/>
          </p:cNvSpPr>
          <p:nvPr/>
        </p:nvSpPr>
        <p:spPr bwMode="auto">
          <a:xfrm>
            <a:off x="2514600" y="309563"/>
            <a:ext cx="7778750" cy="6248400"/>
          </a:xfrm>
          <a:prstGeom prst="rect">
            <a:avLst/>
          </a:prstGeom>
          <a:solidFill>
            <a:srgbClr val="FFFFFF">
              <a:alpha val="98822"/>
            </a:srgbClr>
          </a:solidFill>
          <a:ln w="25400">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31747" name="Text Box 4"/>
          <p:cNvSpPr txBox="1">
            <a:spLocks noChangeArrowheads="1"/>
          </p:cNvSpPr>
          <p:nvPr/>
        </p:nvSpPr>
        <p:spPr bwMode="auto">
          <a:xfrm>
            <a:off x="2590800" y="457200"/>
            <a:ext cx="7620000" cy="157003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just" eaLnBrk="0" hangingPunct="0">
              <a:spcBef>
                <a:spcPct val="50000"/>
              </a:spcBef>
              <a:defRPr/>
            </a:pPr>
            <a:r>
              <a:rPr lang="en-US" sz="2400" b="1" u="sng" dirty="0" err="1">
                <a:solidFill>
                  <a:srgbClr val="FF0066"/>
                </a:solidFill>
                <a:latin typeface="Times New Roman" pitchFamily="18" charset="0"/>
                <a:cs typeface="Times New Roman" pitchFamily="18" charset="0"/>
              </a:rPr>
              <a:t>Câu</a:t>
            </a:r>
            <a:r>
              <a:rPr lang="en-US" sz="2400" b="1" u="sng" dirty="0">
                <a:solidFill>
                  <a:srgbClr val="FF0066"/>
                </a:solidFill>
                <a:latin typeface="Times New Roman" pitchFamily="18" charset="0"/>
                <a:cs typeface="Times New Roman" pitchFamily="18" charset="0"/>
              </a:rPr>
              <a:t> 3</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huỳnh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a:t>
            </a:r>
          </a:p>
          <a:p>
            <a:pPr algn="just" eaLnBrk="0" hangingPunct="0">
              <a:spcBef>
                <a:spcPct val="50000"/>
              </a:spcBef>
              <a:defRPr/>
            </a:pPr>
            <a:r>
              <a:rPr lang="en-US" sz="2400" dirty="0">
                <a:latin typeface="Times New Roman" pitchFamily="18" charset="0"/>
                <a:cs typeface="Times New Roman" pitchFamily="18" charset="0"/>
              </a:rPr>
              <a:t>   a. </a:t>
            </a:r>
            <a:r>
              <a:rPr lang="en-US" sz="2400" dirty="0" err="1">
                <a:latin typeface="Times New Roman" pitchFamily="18" charset="0"/>
                <a:cs typeface="Times New Roman" pitchFamily="18" charset="0"/>
              </a:rPr>
              <a:t>Kẽm</a:t>
            </a:r>
            <a:r>
              <a:rPr lang="en-US" sz="2400" dirty="0">
                <a:latin typeface="Times New Roman" pitchFamily="18" charset="0"/>
                <a:cs typeface="Times New Roman" pitchFamily="18" charset="0"/>
              </a:rPr>
              <a:t>               b. </a:t>
            </a:r>
            <a:r>
              <a:rPr lang="en-US" sz="2400" dirty="0" err="1">
                <a:latin typeface="Times New Roman" pitchFamily="18" charset="0"/>
                <a:cs typeface="Times New Roman" pitchFamily="18" charset="0"/>
              </a:rPr>
              <a:t>Oxi</a:t>
            </a:r>
            <a:r>
              <a:rPr lang="en-US" sz="2400" dirty="0">
                <a:latin typeface="Times New Roman" pitchFamily="18" charset="0"/>
                <a:cs typeface="Times New Roman" pitchFamily="18" charset="0"/>
              </a:rPr>
              <a:t>             c. Flo           d. </a:t>
            </a:r>
            <a:r>
              <a:rPr lang="en-US" sz="2400" dirty="0" err="1">
                <a:latin typeface="Times New Roman" pitchFamily="18" charset="0"/>
                <a:cs typeface="Times New Roman" pitchFamily="18" charset="0"/>
              </a:rPr>
              <a:t>Hidro</a:t>
            </a:r>
            <a:endParaRPr lang="en-US" sz="2400" dirty="0">
              <a:latin typeface="Times New Roman" pitchFamily="18" charset="0"/>
              <a:cs typeface="Times New Roman" pitchFamily="18" charset="0"/>
            </a:endParaRPr>
          </a:p>
          <a:p>
            <a:pPr algn="just" eaLnBrk="0" hangingPunct="0">
              <a:spcBef>
                <a:spcPct val="50000"/>
              </a:spcBef>
              <a:defRPr/>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trò</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huỳnh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mỗi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p>
        </p:txBody>
      </p:sp>
    </p:spTree>
    <p:extLst>
      <p:ext uri="{BB962C8B-B14F-4D97-AF65-F5344CB8AC3E}">
        <p14:creationId xmlns:p14="http://schemas.microsoft.com/office/powerpoint/2010/main" val="4004910224"/>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ChangeArrowheads="1"/>
          </p:cNvSpPr>
          <p:nvPr/>
        </p:nvSpPr>
        <p:spPr bwMode="auto">
          <a:xfrm>
            <a:off x="2514600" y="309563"/>
            <a:ext cx="7778750" cy="6248400"/>
          </a:xfrm>
          <a:prstGeom prst="rect">
            <a:avLst/>
          </a:prstGeom>
          <a:solidFill>
            <a:srgbClr val="FFFFFF">
              <a:alpha val="98822"/>
            </a:srgbClr>
          </a:solidFill>
          <a:ln w="25400">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31747" name="Text Box 4"/>
          <p:cNvSpPr txBox="1">
            <a:spLocks noChangeArrowheads="1"/>
          </p:cNvSpPr>
          <p:nvPr/>
        </p:nvSpPr>
        <p:spPr bwMode="auto">
          <a:xfrm>
            <a:off x="2590800" y="457201"/>
            <a:ext cx="7620000" cy="2862263"/>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spAutoFit/>
          </a:bodyPr>
          <a:lstStyle/>
          <a:p>
            <a:pPr algn="just" eaLnBrk="0" hangingPunct="0">
              <a:spcBef>
                <a:spcPct val="50000"/>
              </a:spcBef>
              <a:defRPr/>
            </a:pPr>
            <a:r>
              <a:rPr lang="en-US" sz="3000" b="1" u="sng" dirty="0" err="1">
                <a:solidFill>
                  <a:srgbClr val="FF0066"/>
                </a:solidFill>
                <a:latin typeface="Times New Roman" pitchFamily="18" charset="0"/>
                <a:cs typeface="Times New Roman" pitchFamily="18" charset="0"/>
              </a:rPr>
              <a:t>Câu</a:t>
            </a:r>
            <a:r>
              <a:rPr lang="en-US" sz="3000" b="1" u="sng" dirty="0">
                <a:solidFill>
                  <a:srgbClr val="FF0066"/>
                </a:solidFill>
                <a:latin typeface="Times New Roman" pitchFamily="18" charset="0"/>
                <a:cs typeface="Times New Roman" pitchFamily="18" charset="0"/>
              </a:rPr>
              <a:t> 4:</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Hãy</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viết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phương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trình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hóa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học</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biểu</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diễn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sự</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biến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đổi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số</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oxi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hóa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của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nguyên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tố</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lưu</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huỳnh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theo</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sơ</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đồ</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sau</a:t>
            </a:r>
            <a:r>
              <a:rPr lang="en-US" sz="3000" dirty="0">
                <a:latin typeface="Times New Roman" pitchFamily="18" charset="0"/>
                <a:cs typeface="Times New Roman" pitchFamily="18" charset="0"/>
              </a:rPr>
              <a:t>:</a:t>
            </a:r>
          </a:p>
          <a:p>
            <a:pPr algn="ctr" eaLnBrk="0" hangingPunct="0">
              <a:spcBef>
                <a:spcPct val="50000"/>
              </a:spcBef>
              <a:defRPr/>
            </a:pP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phải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dùng</a:t>
            </a:r>
            <a:r>
              <a:rPr lang="en-US" sz="3000" dirty="0">
                <a:latin typeface="Times New Roman" pitchFamily="18" charset="0"/>
                <a:cs typeface="Times New Roman" pitchFamily="18" charset="0"/>
              </a:rPr>
              <a:t> 5 pt </a:t>
            </a:r>
            <a:r>
              <a:rPr lang="en-US" sz="3000" dirty="0" err="1">
                <a:latin typeface="Times New Roman" pitchFamily="18" charset="0"/>
                <a:cs typeface="Times New Roman" pitchFamily="18" charset="0"/>
              </a:rPr>
              <a:t>pứ</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khác</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nhau</a:t>
            </a:r>
            <a:r>
              <a:rPr lang="en-US" sz="3000" dirty="0">
                <a:latin typeface="Times New Roman" pitchFamily="18" charset="0"/>
                <a:cs typeface="Times New Roman" pitchFamily="18" charset="0"/>
              </a:rPr>
              <a:t>)</a:t>
            </a:r>
          </a:p>
          <a:p>
            <a:pPr algn="just" eaLnBrk="0" hangingPunct="0">
              <a:spcBef>
                <a:spcPct val="50000"/>
              </a:spcBef>
              <a:defRPr/>
            </a:pPr>
            <a:r>
              <a:rPr lang="en-US" sz="3000" dirty="0">
                <a:latin typeface="Times New Roman" pitchFamily="18" charset="0"/>
                <a:cs typeface="Times New Roman" pitchFamily="18" charset="0"/>
              </a:rPr>
              <a:t>    S          </a:t>
            </a:r>
            <a:r>
              <a:rPr lang="en-US" sz="3000" dirty="0" err="1">
                <a:latin typeface="Times New Roman" pitchFamily="18" charset="0"/>
                <a:cs typeface="Times New Roman" pitchFamily="18" charset="0"/>
              </a:rPr>
              <a:t>S</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a:t>
            </a:r>
            <a:endParaRPr lang="en-US" sz="3000" dirty="0">
              <a:latin typeface="Times New Roman" pitchFamily="18" charset="0"/>
              <a:cs typeface="Times New Roman" pitchFamily="18" charset="0"/>
            </a:endParaRPr>
          </a:p>
        </p:txBody>
      </p:sp>
      <p:grpSp>
        <p:nvGrpSpPr>
          <p:cNvPr id="32772" name="Group 19"/>
          <p:cNvGrpSpPr>
            <a:grpSpLocks/>
          </p:cNvGrpSpPr>
          <p:nvPr/>
        </p:nvGrpSpPr>
        <p:grpSpPr bwMode="auto">
          <a:xfrm>
            <a:off x="2971801" y="2524126"/>
            <a:ext cx="6435725" cy="600075"/>
            <a:chOff x="1425575" y="1828800"/>
            <a:chExt cx="6435725" cy="600075"/>
          </a:xfrm>
        </p:grpSpPr>
        <p:sp>
          <p:nvSpPr>
            <p:cNvPr id="32773" name="Text Box 7"/>
            <p:cNvSpPr txBox="1">
              <a:spLocks noChangeArrowheads="1"/>
            </p:cNvSpPr>
            <p:nvPr/>
          </p:nvSpPr>
          <p:spPr bwMode="auto">
            <a:xfrm>
              <a:off x="1776413" y="1876425"/>
              <a:ext cx="731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800">
                  <a:latin typeface=".VnTime" pitchFamily="34" charset="0"/>
                </a:rPr>
                <a:t> (1)</a:t>
              </a:r>
              <a:endParaRPr lang="en-US" sz="2800" baseline="30000">
                <a:latin typeface=".VnTime" pitchFamily="34" charset="0"/>
                <a:sym typeface="Symbol" panose="05050102010706020507" pitchFamily="18" charset="2"/>
              </a:endParaRPr>
            </a:p>
          </p:txBody>
        </p:sp>
        <p:cxnSp>
          <p:nvCxnSpPr>
            <p:cNvPr id="6" name="Straight Arrow Connector 5"/>
            <p:cNvCxnSpPr/>
            <p:nvPr/>
          </p:nvCxnSpPr>
          <p:spPr bwMode="auto">
            <a:xfrm>
              <a:off x="1828800" y="2362200"/>
              <a:ext cx="731838" cy="1588"/>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cxnSp>
          <p:nvCxnSpPr>
            <p:cNvPr id="7" name="Straight Arrow Connector 6"/>
            <p:cNvCxnSpPr/>
            <p:nvPr/>
          </p:nvCxnSpPr>
          <p:spPr bwMode="auto">
            <a:xfrm>
              <a:off x="2971800" y="2386013"/>
              <a:ext cx="731838" cy="1587"/>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sp>
          <p:nvSpPr>
            <p:cNvPr id="32776" name="Text Box 7"/>
            <p:cNvSpPr txBox="1">
              <a:spLocks noChangeArrowheads="1"/>
            </p:cNvSpPr>
            <p:nvPr/>
          </p:nvSpPr>
          <p:spPr bwMode="auto">
            <a:xfrm>
              <a:off x="2879725" y="1905000"/>
              <a:ext cx="7318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800">
                  <a:latin typeface=".VnTime" pitchFamily="34" charset="0"/>
                </a:rPr>
                <a:t> (2)</a:t>
              </a:r>
              <a:endParaRPr lang="en-US" sz="2800" baseline="30000">
                <a:latin typeface=".VnTime" pitchFamily="34" charset="0"/>
                <a:sym typeface="Symbol" panose="05050102010706020507" pitchFamily="18" charset="2"/>
              </a:endParaRPr>
            </a:p>
          </p:txBody>
        </p:sp>
        <p:cxnSp>
          <p:nvCxnSpPr>
            <p:cNvPr id="9" name="Straight Arrow Connector 8"/>
            <p:cNvCxnSpPr/>
            <p:nvPr/>
          </p:nvCxnSpPr>
          <p:spPr bwMode="auto">
            <a:xfrm>
              <a:off x="4114800" y="2363788"/>
              <a:ext cx="731838" cy="1587"/>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sp>
          <p:nvSpPr>
            <p:cNvPr id="32778" name="Text Box 7"/>
            <p:cNvSpPr txBox="1">
              <a:spLocks noChangeArrowheads="1"/>
            </p:cNvSpPr>
            <p:nvPr/>
          </p:nvSpPr>
          <p:spPr bwMode="auto">
            <a:xfrm>
              <a:off x="4038600" y="1881188"/>
              <a:ext cx="7318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800">
                  <a:latin typeface=".VnTime" pitchFamily="34" charset="0"/>
                </a:rPr>
                <a:t> (3)</a:t>
              </a:r>
              <a:endParaRPr lang="en-US" sz="2800" baseline="30000">
                <a:latin typeface=".VnTime" pitchFamily="34" charset="0"/>
                <a:sym typeface="Symbol" panose="05050102010706020507" pitchFamily="18" charset="2"/>
              </a:endParaRPr>
            </a:p>
          </p:txBody>
        </p:sp>
        <p:cxnSp>
          <p:nvCxnSpPr>
            <p:cNvPr id="11" name="Straight Arrow Connector 10"/>
            <p:cNvCxnSpPr/>
            <p:nvPr/>
          </p:nvCxnSpPr>
          <p:spPr bwMode="auto">
            <a:xfrm>
              <a:off x="5259388" y="2362200"/>
              <a:ext cx="731837" cy="1588"/>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cxnSp>
          <p:nvCxnSpPr>
            <p:cNvPr id="12" name="Straight Arrow Connector 11"/>
            <p:cNvCxnSpPr/>
            <p:nvPr/>
          </p:nvCxnSpPr>
          <p:spPr bwMode="auto">
            <a:xfrm>
              <a:off x="6596063" y="2362200"/>
              <a:ext cx="731837" cy="1588"/>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sp>
          <p:nvSpPr>
            <p:cNvPr id="32781" name="Text Box 7"/>
            <p:cNvSpPr txBox="1">
              <a:spLocks noChangeArrowheads="1"/>
            </p:cNvSpPr>
            <p:nvPr/>
          </p:nvSpPr>
          <p:spPr bwMode="auto">
            <a:xfrm>
              <a:off x="5168900" y="1892300"/>
              <a:ext cx="7318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800">
                  <a:latin typeface=".VnTime" pitchFamily="34" charset="0"/>
                </a:rPr>
                <a:t> (4)</a:t>
              </a:r>
              <a:endParaRPr lang="en-US" sz="2800" baseline="30000">
                <a:latin typeface=".VnTime" pitchFamily="34" charset="0"/>
                <a:sym typeface="Symbol" panose="05050102010706020507" pitchFamily="18" charset="2"/>
              </a:endParaRPr>
            </a:p>
          </p:txBody>
        </p:sp>
        <p:sp>
          <p:nvSpPr>
            <p:cNvPr id="32782" name="Text Box 7"/>
            <p:cNvSpPr txBox="1">
              <a:spLocks noChangeArrowheads="1"/>
            </p:cNvSpPr>
            <p:nvPr/>
          </p:nvSpPr>
          <p:spPr bwMode="auto">
            <a:xfrm>
              <a:off x="6553200" y="1828800"/>
              <a:ext cx="7318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800">
                  <a:latin typeface=".VnTime" pitchFamily="34" charset="0"/>
                </a:rPr>
                <a:t> (5)</a:t>
              </a:r>
              <a:endParaRPr lang="en-US" sz="2800" baseline="30000">
                <a:latin typeface=".VnTime" pitchFamily="34" charset="0"/>
                <a:sym typeface="Symbol" panose="05050102010706020507" pitchFamily="18" charset="2"/>
              </a:endParaRPr>
            </a:p>
          </p:txBody>
        </p:sp>
        <p:sp>
          <p:nvSpPr>
            <p:cNvPr id="32783" name="Text Box 7"/>
            <p:cNvSpPr txBox="1">
              <a:spLocks noChangeArrowheads="1"/>
            </p:cNvSpPr>
            <p:nvPr/>
          </p:nvSpPr>
          <p:spPr bwMode="auto">
            <a:xfrm>
              <a:off x="1425575" y="1892300"/>
              <a:ext cx="5556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000">
                  <a:latin typeface="Times New Roman" panose="02020603050405020304" pitchFamily="18" charset="0"/>
                  <a:cs typeface="Times New Roman" panose="02020603050405020304" pitchFamily="18" charset="0"/>
                </a:rPr>
                <a:t> 0</a:t>
              </a:r>
              <a:endParaRPr lang="en-US" sz="2000" baseline="30000">
                <a:latin typeface="Times New Roman" panose="02020603050405020304" pitchFamily="18" charset="0"/>
                <a:cs typeface="Times New Roman" panose="02020603050405020304" pitchFamily="18" charset="0"/>
                <a:sym typeface="Symbol" panose="05050102010706020507" pitchFamily="18" charset="2"/>
              </a:endParaRPr>
            </a:p>
          </p:txBody>
        </p:sp>
        <p:sp>
          <p:nvSpPr>
            <p:cNvPr id="32784" name="Text Box 7"/>
            <p:cNvSpPr txBox="1">
              <a:spLocks noChangeArrowheads="1"/>
            </p:cNvSpPr>
            <p:nvPr/>
          </p:nvSpPr>
          <p:spPr bwMode="auto">
            <a:xfrm>
              <a:off x="2582863" y="1892300"/>
              <a:ext cx="554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000">
                  <a:latin typeface="Times New Roman" panose="02020603050405020304" pitchFamily="18" charset="0"/>
                  <a:cs typeface="Times New Roman" panose="02020603050405020304" pitchFamily="18" charset="0"/>
                </a:rPr>
                <a:t> -2</a:t>
              </a:r>
              <a:endParaRPr lang="en-US" sz="2000" baseline="30000">
                <a:latin typeface="Times New Roman" panose="02020603050405020304" pitchFamily="18" charset="0"/>
                <a:cs typeface="Times New Roman" panose="02020603050405020304" pitchFamily="18" charset="0"/>
                <a:sym typeface="Symbol" panose="05050102010706020507" pitchFamily="18" charset="2"/>
              </a:endParaRPr>
            </a:p>
          </p:txBody>
        </p:sp>
        <p:sp>
          <p:nvSpPr>
            <p:cNvPr id="32785" name="Text Box 7"/>
            <p:cNvSpPr txBox="1">
              <a:spLocks noChangeArrowheads="1"/>
            </p:cNvSpPr>
            <p:nvPr/>
          </p:nvSpPr>
          <p:spPr bwMode="auto">
            <a:xfrm>
              <a:off x="3646488" y="1905000"/>
              <a:ext cx="5556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000">
                  <a:latin typeface="Times New Roman" panose="02020603050405020304" pitchFamily="18" charset="0"/>
                  <a:cs typeface="Times New Roman" panose="02020603050405020304" pitchFamily="18" charset="0"/>
                </a:rPr>
                <a:t> 0</a:t>
              </a:r>
              <a:endParaRPr lang="en-US" sz="2000" baseline="30000">
                <a:latin typeface="Times New Roman" panose="02020603050405020304" pitchFamily="18" charset="0"/>
                <a:cs typeface="Times New Roman" panose="02020603050405020304" pitchFamily="18" charset="0"/>
                <a:sym typeface="Symbol" panose="05050102010706020507" pitchFamily="18" charset="2"/>
              </a:endParaRPr>
            </a:p>
          </p:txBody>
        </p:sp>
        <p:sp>
          <p:nvSpPr>
            <p:cNvPr id="32786" name="Text Box 7"/>
            <p:cNvSpPr txBox="1">
              <a:spLocks noChangeArrowheads="1"/>
            </p:cNvSpPr>
            <p:nvPr/>
          </p:nvSpPr>
          <p:spPr bwMode="auto">
            <a:xfrm>
              <a:off x="4732338" y="1881188"/>
              <a:ext cx="5556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000">
                  <a:latin typeface="Times New Roman" panose="02020603050405020304" pitchFamily="18" charset="0"/>
                  <a:cs typeface="Times New Roman" panose="02020603050405020304" pitchFamily="18" charset="0"/>
                </a:rPr>
                <a:t> +4</a:t>
              </a:r>
              <a:endParaRPr lang="en-US" sz="2000" baseline="30000">
                <a:latin typeface="Times New Roman" panose="02020603050405020304" pitchFamily="18" charset="0"/>
                <a:cs typeface="Times New Roman" panose="02020603050405020304" pitchFamily="18" charset="0"/>
                <a:sym typeface="Symbol" panose="05050102010706020507" pitchFamily="18" charset="2"/>
              </a:endParaRPr>
            </a:p>
          </p:txBody>
        </p:sp>
        <p:sp>
          <p:nvSpPr>
            <p:cNvPr id="32787" name="Text Box 7"/>
            <p:cNvSpPr txBox="1">
              <a:spLocks noChangeArrowheads="1"/>
            </p:cNvSpPr>
            <p:nvPr/>
          </p:nvSpPr>
          <p:spPr bwMode="auto">
            <a:xfrm>
              <a:off x="6054725" y="1917700"/>
              <a:ext cx="5556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000">
                  <a:latin typeface="Times New Roman" panose="02020603050405020304" pitchFamily="18" charset="0"/>
                  <a:cs typeface="Times New Roman" panose="02020603050405020304" pitchFamily="18" charset="0"/>
                </a:rPr>
                <a:t> 0</a:t>
              </a:r>
              <a:endParaRPr lang="en-US" sz="2000" baseline="30000">
                <a:latin typeface="Times New Roman" panose="02020603050405020304" pitchFamily="18" charset="0"/>
                <a:cs typeface="Times New Roman" panose="02020603050405020304" pitchFamily="18" charset="0"/>
                <a:sym typeface="Symbol" panose="05050102010706020507" pitchFamily="18" charset="2"/>
              </a:endParaRPr>
            </a:p>
          </p:txBody>
        </p:sp>
        <p:sp>
          <p:nvSpPr>
            <p:cNvPr id="32788" name="Text Box 7"/>
            <p:cNvSpPr txBox="1">
              <a:spLocks noChangeArrowheads="1"/>
            </p:cNvSpPr>
            <p:nvPr/>
          </p:nvSpPr>
          <p:spPr bwMode="auto">
            <a:xfrm>
              <a:off x="7307263" y="1917700"/>
              <a:ext cx="554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sz="2000">
                  <a:latin typeface="Times New Roman" panose="02020603050405020304" pitchFamily="18" charset="0"/>
                  <a:cs typeface="Times New Roman" panose="02020603050405020304" pitchFamily="18" charset="0"/>
                </a:rPr>
                <a:t> +6</a:t>
              </a:r>
              <a:endParaRPr lang="en-US" sz="2000" baseline="30000">
                <a:latin typeface="Times New Roman" panose="02020603050405020304" pitchFamily="18" charset="0"/>
                <a:cs typeface="Times New Roman" panose="02020603050405020304" pitchFamily="18" charset="0"/>
                <a:sym typeface="Symbol" panose="05050102010706020507" pitchFamily="18" charset="2"/>
              </a:endParaRPr>
            </a:p>
          </p:txBody>
        </p:sp>
      </p:grpSp>
    </p:spTree>
    <p:extLst>
      <p:ext uri="{BB962C8B-B14F-4D97-AF65-F5344CB8AC3E}">
        <p14:creationId xmlns:p14="http://schemas.microsoft.com/office/powerpoint/2010/main" val="3120048686"/>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ChangeArrowheads="1"/>
          </p:cNvSpPr>
          <p:nvPr/>
        </p:nvSpPr>
        <p:spPr bwMode="auto">
          <a:xfrm>
            <a:off x="2514600" y="309563"/>
            <a:ext cx="7778750" cy="6248400"/>
          </a:xfrm>
          <a:prstGeom prst="rect">
            <a:avLst/>
          </a:prstGeom>
          <a:solidFill>
            <a:srgbClr val="FFFFFF">
              <a:alpha val="98822"/>
            </a:srgbClr>
          </a:solidFill>
          <a:ln w="25400">
            <a:solidFill>
              <a:srgbClr val="C230A6"/>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sz="2400" b="1">
              <a:solidFill>
                <a:schemeClr val="bg1"/>
              </a:solidFill>
              <a:latin typeface=".VnArial" pitchFamily="34" charset="0"/>
            </a:endParaRPr>
          </a:p>
        </p:txBody>
      </p:sp>
      <p:sp>
        <p:nvSpPr>
          <p:cNvPr id="31747" name="Text Box 4"/>
          <p:cNvSpPr txBox="1">
            <a:spLocks noChangeArrowheads="1"/>
          </p:cNvSpPr>
          <p:nvPr/>
        </p:nvSpPr>
        <p:spPr bwMode="auto">
          <a:xfrm>
            <a:off x="2590800" y="457200"/>
            <a:ext cx="7620000" cy="26733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0" hangingPunct="0">
              <a:spcBef>
                <a:spcPct val="50000"/>
              </a:spcBef>
            </a:pPr>
            <a:r>
              <a:rPr lang="en-US" sz="2400" b="1" u="sng">
                <a:solidFill>
                  <a:srgbClr val="FF0066"/>
                </a:solidFill>
                <a:latin typeface="Times New Roman" panose="02020603050405020304" pitchFamily="18" charset="0"/>
                <a:cs typeface="Times New Roman" panose="02020603050405020304" pitchFamily="18" charset="0"/>
              </a:rPr>
              <a:t>Câu 5</a:t>
            </a:r>
            <a:r>
              <a:rPr lang="en-US" sz="2400">
                <a:solidFill>
                  <a:srgbClr val="000000"/>
                </a:solidFill>
                <a:latin typeface="Times New Roman" panose="02020603050405020304" pitchFamily="18" charset="0"/>
                <a:cs typeface="Times New Roman" panose="02020603050405020304" pitchFamily="18" charset="0"/>
              </a:rPr>
              <a:t>: Đun nóng một hỗn hợp gồm 6,4 gam bột lưu huỳnh với 3,6 gam bột magiê trong môi trường kín không có không khí.</a:t>
            </a:r>
          </a:p>
          <a:p>
            <a:pPr algn="just" eaLnBrk="0" hangingPunct="0">
              <a:spcBef>
                <a:spcPct val="50000"/>
              </a:spcBef>
            </a:pPr>
            <a:r>
              <a:rPr lang="en-US" sz="2400">
                <a:solidFill>
                  <a:srgbClr val="000000"/>
                </a:solidFill>
                <a:latin typeface="Times New Roman" panose="02020603050405020304" pitchFamily="18" charset="0"/>
                <a:cs typeface="Times New Roman" panose="02020603050405020304" pitchFamily="18" charset="0"/>
              </a:rPr>
              <a:t>  a. Viết phương trình phản ứng. Cho biết vai trò của các chất tham gia phản ứng.</a:t>
            </a:r>
          </a:p>
          <a:p>
            <a:pPr algn="just" eaLnBrk="0" hangingPunct="0">
              <a:spcBef>
                <a:spcPct val="50000"/>
              </a:spcBef>
            </a:pPr>
            <a:r>
              <a:rPr lang="en-US" sz="2400">
                <a:solidFill>
                  <a:srgbClr val="000000"/>
                </a:solidFill>
                <a:latin typeface="Times New Roman" panose="02020603050405020304" pitchFamily="18" charset="0"/>
                <a:cs typeface="Times New Roman" panose="02020603050405020304" pitchFamily="18" charset="0"/>
              </a:rPr>
              <a:t>  b. Chất nào còn lại sau phản ứng? Khối lượng bao nhiêu? </a:t>
            </a:r>
          </a:p>
        </p:txBody>
      </p:sp>
    </p:spTree>
    <p:extLst>
      <p:ext uri="{BB962C8B-B14F-4D97-AF65-F5344CB8AC3E}">
        <p14:creationId xmlns:p14="http://schemas.microsoft.com/office/powerpoint/2010/main" val="3408776954"/>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89" name="Picture 169">
            <a:hlinkClick r:id="" action="ppaction://media"/>
          </p:cNvPr>
          <p:cNvPicPr>
            <a:picLocks noRot="1" noChangeAspect="1" noChangeArrowheads="1"/>
          </p:cNvPicPr>
          <p:nvPr>
            <a:wavAudioFile r:embed="rId1" name="j0214098.wav"/>
          </p:nvPr>
        </p:nvPicPr>
        <p:blipFill>
          <a:blip r:embed="rId4">
            <a:extLst>
              <a:ext uri="{28A0092B-C50C-407E-A947-70E740481C1C}">
                <a14:useLocalDpi xmlns:a14="http://schemas.microsoft.com/office/drawing/2010/main" val="0"/>
              </a:ext>
            </a:extLst>
          </a:blip>
          <a:srcRect/>
          <a:stretch>
            <a:fillRect/>
          </a:stretch>
        </p:blipFill>
        <p:spPr bwMode="auto">
          <a:xfrm>
            <a:off x="1539875"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7" name="Picture 179" descr="bg1"/>
          <p:cNvPicPr>
            <a:picLocks noChangeAspect="1" noChangeArrowheads="1"/>
          </p:cNvPicPr>
          <p:nvPr/>
        </p:nvPicPr>
        <p:blipFill>
          <a:blip r:embed="rId5">
            <a:extLst>
              <a:ext uri="{28A0092B-C50C-407E-A947-70E740481C1C}">
                <a14:useLocalDpi xmlns:a14="http://schemas.microsoft.com/office/drawing/2010/main" val="0"/>
              </a:ext>
            </a:extLst>
          </a:blip>
          <a:srcRect l="13113" t="5725" r="1764" b="19624"/>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Picture 183" descr="SPARKLE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276601" y="4572001"/>
            <a:ext cx="6127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Rectangle 10"/>
          <p:cNvSpPr>
            <a:spLocks noChangeArrowheads="1"/>
          </p:cNvSpPr>
          <p:nvPr/>
        </p:nvSpPr>
        <p:spPr bwMode="auto">
          <a:xfrm>
            <a:off x="-3822700" y="2633990"/>
            <a:ext cx="1847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67590" name="Rectangle 21"/>
          <p:cNvSpPr>
            <a:spLocks noChangeArrowheads="1"/>
          </p:cNvSpPr>
          <p:nvPr/>
        </p:nvSpPr>
        <p:spPr bwMode="auto">
          <a:xfrm>
            <a:off x="6248400" y="533400"/>
            <a:ext cx="3886200" cy="567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0" hangingPunct="0"/>
            <a:r>
              <a:rPr lang="en-US" sz="2100" b="1">
                <a:latin typeface="Times New Roman" panose="02020603050405020304" pitchFamily="18" charset="0"/>
                <a:cs typeface="Times New Roman" panose="02020603050405020304" pitchFamily="18" charset="0"/>
              </a:rPr>
              <a:t>   Nhiệt kế thủy ngân,</a:t>
            </a:r>
          </a:p>
          <a:p>
            <a:pPr algn="just" eaLnBrk="0" hangingPunct="0"/>
            <a:r>
              <a:rPr lang="en-US" sz="2100" b="1">
                <a:latin typeface="Times New Roman" panose="02020603050405020304" pitchFamily="18" charset="0"/>
                <a:cs typeface="Times New Roman" panose="02020603050405020304" pitchFamily="18" charset="0"/>
              </a:rPr>
              <a:t>                     ẩn họa khôn lường</a:t>
            </a:r>
          </a:p>
          <a:p>
            <a:pPr algn="just" eaLnBrk="0" hangingPunct="0"/>
            <a:r>
              <a:rPr lang="en-US" sz="2100">
                <a:latin typeface="Times New Roman" panose="02020603050405020304" pitchFamily="18" charset="0"/>
                <a:cs typeface="Times New Roman" panose="02020603050405020304" pitchFamily="18" charset="0"/>
              </a:rPr>
              <a:t>   Khi nhiệt kế "bị thương", chất trắng  lỏng thủy ngân trào  ra, thành rất nhiều hạt phân li lăn tròn  trên mặt đất, sau đó sẽ biến thành hơi rất độc hại và dễ xâm nhập vào cơ thể con người. </a:t>
            </a:r>
          </a:p>
          <a:p>
            <a:pPr algn="just" eaLnBrk="0" hangingPunct="0"/>
            <a:r>
              <a:rPr lang="en-US" sz="2100">
                <a:latin typeface="Times New Roman" panose="02020603050405020304" pitchFamily="18" charset="0"/>
                <a:cs typeface="Times New Roman" panose="02020603050405020304" pitchFamily="18" charset="0"/>
              </a:rPr>
              <a:t>    Nếu con người bị hít phải một lượng lớn hơi thủy ngân sẽ bị ngộ độc. Thoạt đầu, có cảm giác thấy mùi KLtrong miệng, sau đó đau đầu, chóng mặt, lợm giọng, nôn ọe, toàn thân đau mỏi, uể oải, lạnh bụng vị hàn. </a:t>
            </a:r>
          </a:p>
          <a:p>
            <a:pPr algn="just" eaLnBrk="0" hangingPunct="0"/>
            <a:endParaRPr lang="en-US" sz="2400" b="1">
              <a:latin typeface=".VnTime" pitchFamily="34" charset="0"/>
            </a:endParaRPr>
          </a:p>
          <a:p>
            <a:pPr algn="just" eaLnBrk="0" hangingPunct="0"/>
            <a:endParaRPr lang="en-US" sz="2400">
              <a:latin typeface=".VnTime" pitchFamily="34" charset="0"/>
            </a:endParaRPr>
          </a:p>
        </p:txBody>
      </p:sp>
      <p:pic>
        <p:nvPicPr>
          <p:cNvPr id="67591" name="imgShow" descr="http://images.family.channelvn.net/Images/Uploaded/hongvan/nhiet_ke_vo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57400" y="1295400"/>
            <a:ext cx="3657600" cy="39624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2023798"/>
      </p:ext>
    </p:extLst>
  </p:cSld>
  <p:clrMapOvr>
    <a:masterClrMapping/>
  </p:clrMapOvr>
  <p:transition spd="slow">
    <p:wheel spokes="8"/>
  </p:transition>
  <p:timing>
    <p:tnLst>
      <p:par>
        <p:cTn id="1" dur="indefinite" restart="never" nodeType="tmRoot">
          <p:childTnLst>
            <p:audio>
              <p:cMediaNode>
                <p:cTn id="2" fill="hold" display="0">
                  <p:stCondLst>
                    <p:cond delay="indefinite"/>
                  </p:stCondLst>
                  <p:endCondLst>
                    <p:cond evt="onNext" delay="0">
                      <p:tgtEl>
                        <p:sldTgt/>
                      </p:tgtEl>
                    </p:cond>
                    <p:cond evt="onPrev" delay="0">
                      <p:tgtEl>
                        <p:sldTgt/>
                      </p:tgtEl>
                    </p:cond>
                    <p:cond evt="onStopAudio" delay="0">
                      <p:tgtEl>
                        <p:sldTgt/>
                      </p:tgtEl>
                    </p:cond>
                  </p:endCondLst>
                </p:cTn>
                <p:tgtEl>
                  <p:spTgt spid="30889"/>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51">
            <a:hlinkClick r:id="rId2" action="ppaction://hlinksldjump"/>
          </p:cNvPr>
          <p:cNvSpPr txBox="1">
            <a:spLocks noChangeArrowheads="1"/>
          </p:cNvSpPr>
          <p:nvPr/>
        </p:nvSpPr>
        <p:spPr bwMode="auto">
          <a:xfrm>
            <a:off x="4464050" y="106363"/>
            <a:ext cx="31686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sz="2800" noProof="1">
                <a:solidFill>
                  <a:srgbClr val="FF0000"/>
                </a:solidFill>
                <a:latin typeface="Arial" panose="020B0604020202020204" pitchFamily="34" charset="0"/>
              </a:rPr>
              <a:t>Ô CHỮ SỐ1</a:t>
            </a:r>
          </a:p>
          <a:p>
            <a:pPr algn="ctr"/>
            <a:r>
              <a:rPr lang="en-US" sz="3200" noProof="1">
                <a:solidFill>
                  <a:srgbClr val="0070C0"/>
                </a:solidFill>
                <a:latin typeface="Arial" panose="020B0604020202020204" pitchFamily="34" charset="0"/>
              </a:rPr>
              <a:t> (gồm 7 chữ cái)</a:t>
            </a:r>
          </a:p>
        </p:txBody>
      </p:sp>
      <p:sp>
        <p:nvSpPr>
          <p:cNvPr id="14339" name="TextBox 53"/>
          <p:cNvSpPr txBox="1">
            <a:spLocks noChangeArrowheads="1"/>
          </p:cNvSpPr>
          <p:nvPr/>
        </p:nvSpPr>
        <p:spPr bwMode="auto">
          <a:xfrm>
            <a:off x="3255963" y="2027239"/>
            <a:ext cx="65960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2400" noProof="1">
                <a:solidFill>
                  <a:srgbClr val="0070C0"/>
                </a:solidFill>
                <a:latin typeface="Arial" panose="020B0604020202020204" pitchFamily="34" charset="0"/>
              </a:rPr>
              <a:t>Oxi tác dụng đ</a:t>
            </a:r>
            <a:r>
              <a:rPr lang="vi-VN" sz="2400" noProof="1">
                <a:solidFill>
                  <a:srgbClr val="0070C0"/>
                </a:solidFill>
                <a:latin typeface="Arial" panose="020B0604020202020204" pitchFamily="34" charset="0"/>
              </a:rPr>
              <a:t>ược hầu hết các phi kim trừ ……</a:t>
            </a:r>
          </a:p>
        </p:txBody>
      </p:sp>
      <p:sp>
        <p:nvSpPr>
          <p:cNvPr id="19" name="Rectangle 18"/>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00:00</a:t>
            </a:r>
          </a:p>
        </p:txBody>
      </p:sp>
      <p:sp>
        <p:nvSpPr>
          <p:cNvPr id="20" name="Rectangle 19"/>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00:01</a:t>
            </a:r>
          </a:p>
        </p:txBody>
      </p:sp>
      <p:sp>
        <p:nvSpPr>
          <p:cNvPr id="21" name="Rectangle 20"/>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00:02</a:t>
            </a:r>
          </a:p>
        </p:txBody>
      </p:sp>
      <p:sp>
        <p:nvSpPr>
          <p:cNvPr id="22" name="Rectangle 21"/>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00:03</a:t>
            </a:r>
          </a:p>
        </p:txBody>
      </p:sp>
      <p:sp>
        <p:nvSpPr>
          <p:cNvPr id="23" name="Rectangle 22"/>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00:04</a:t>
            </a:r>
          </a:p>
        </p:txBody>
      </p:sp>
      <p:sp>
        <p:nvSpPr>
          <p:cNvPr id="24" name="Rectangle 23"/>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00:05</a:t>
            </a:r>
          </a:p>
        </p:txBody>
      </p:sp>
      <p:sp>
        <p:nvSpPr>
          <p:cNvPr id="25" name="Rectangle 24"/>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vi-VN" sz="2000" b="1" dirty="0">
                <a:solidFill>
                  <a:srgbClr val="FF0000"/>
                </a:solidFill>
                <a:cs typeface="Arial" pitchFamily="34" charset="0"/>
              </a:rPr>
              <a:t>Hết giờ</a:t>
            </a:r>
          </a:p>
        </p:txBody>
      </p:sp>
    </p:spTree>
    <p:extLst>
      <p:ext uri="{BB962C8B-B14F-4D97-AF65-F5344CB8AC3E}">
        <p14:creationId xmlns:p14="http://schemas.microsoft.com/office/powerpoint/2010/main" val="20824637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3" presetClass="exit" presetSubtype="5" fill="hold" nodeType="withEffect">
                                  <p:stCondLst>
                                    <p:cond delay="0"/>
                                  </p:stCondLst>
                                  <p:childTnLst>
                                    <p:animEffect transition="out" filter="blinds(vertical)">
                                      <p:cBhvr>
                                        <p:cTn id="12" dur="1000"/>
                                        <p:tgtEl>
                                          <p:spTgt spid="19"/>
                                        </p:tgtEl>
                                      </p:cBhvr>
                                    </p:animEffect>
                                    <p:set>
                                      <p:cBhvr>
                                        <p:cTn id="13" dur="1" fill="hold">
                                          <p:stCondLst>
                                            <p:cond delay="999"/>
                                          </p:stCondLst>
                                        </p:cTn>
                                        <p:tgtEl>
                                          <p:spTgt spid="19"/>
                                        </p:tgtEl>
                                        <p:attrNameLst>
                                          <p:attrName>style.visibility</p:attrName>
                                        </p:attrNameLst>
                                      </p:cBhvr>
                                      <p:to>
                                        <p:strVal val="hidden"/>
                                      </p:to>
                                    </p:set>
                                  </p:childTnLst>
                                </p:cTn>
                              </p:par>
                            </p:childTnLst>
                          </p:cTn>
                        </p:par>
                        <p:par>
                          <p:cTn id="14" fill="hold" nodeType="afterGroup">
                            <p:stCondLst>
                              <p:cond delay="1000"/>
                            </p:stCondLst>
                            <p:childTnLst>
                              <p:par>
                                <p:cTn id="15" presetID="1" presetClass="entr" presetSubtype="0"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3" presetClass="exit" presetSubtype="5" fill="hold" nodeType="withEffect">
                                  <p:stCondLst>
                                    <p:cond delay="0"/>
                                  </p:stCondLst>
                                  <p:childTnLst>
                                    <p:animEffect transition="out" filter="blinds(vertical)">
                                      <p:cBhvr>
                                        <p:cTn id="18" dur="1000"/>
                                        <p:tgtEl>
                                          <p:spTgt spid="20"/>
                                        </p:tgtEl>
                                      </p:cBhvr>
                                    </p:animEffect>
                                    <p:set>
                                      <p:cBhvr>
                                        <p:cTn id="19" dur="1" fill="hold">
                                          <p:stCondLst>
                                            <p:cond delay="999"/>
                                          </p:stCondLst>
                                        </p:cTn>
                                        <p:tgtEl>
                                          <p:spTgt spid="20"/>
                                        </p:tgtEl>
                                        <p:attrNameLst>
                                          <p:attrName>style.visibility</p:attrName>
                                        </p:attrNameLst>
                                      </p:cBhvr>
                                      <p:to>
                                        <p:strVal val="hidden"/>
                                      </p:to>
                                    </p:set>
                                  </p:childTnLst>
                                </p:cTn>
                              </p:par>
                            </p:childTnLst>
                          </p:cTn>
                        </p:par>
                        <p:par>
                          <p:cTn id="20" fill="hold" nodeType="afterGroup">
                            <p:stCondLst>
                              <p:cond delay="2000"/>
                            </p:stCondLst>
                            <p:childTnLst>
                              <p:par>
                                <p:cTn id="21" presetID="1" presetClass="entr" presetSubtype="0"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3" presetClass="exit" presetSubtype="5" fill="hold" nodeType="withEffect">
                                  <p:stCondLst>
                                    <p:cond delay="0"/>
                                  </p:stCondLst>
                                  <p:childTnLst>
                                    <p:animEffect transition="out" filter="blinds(vertical)">
                                      <p:cBhvr>
                                        <p:cTn id="24" dur="1000"/>
                                        <p:tgtEl>
                                          <p:spTgt spid="21"/>
                                        </p:tgtEl>
                                      </p:cBhvr>
                                    </p:animEffect>
                                    <p:set>
                                      <p:cBhvr>
                                        <p:cTn id="25" dur="1" fill="hold">
                                          <p:stCondLst>
                                            <p:cond delay="999"/>
                                          </p:stCondLst>
                                        </p:cTn>
                                        <p:tgtEl>
                                          <p:spTgt spid="21"/>
                                        </p:tgtEl>
                                        <p:attrNameLst>
                                          <p:attrName>style.visibility</p:attrName>
                                        </p:attrNameLst>
                                      </p:cBhvr>
                                      <p:to>
                                        <p:strVal val="hidden"/>
                                      </p:to>
                                    </p:set>
                                  </p:childTnLst>
                                </p:cTn>
                              </p:par>
                            </p:childTnLst>
                          </p:cTn>
                        </p:par>
                        <p:par>
                          <p:cTn id="26" fill="hold" nodeType="afterGroup">
                            <p:stCondLst>
                              <p:cond delay="3000"/>
                            </p:stCondLst>
                            <p:childTnLst>
                              <p:par>
                                <p:cTn id="27" presetID="1" presetClass="entr" presetSubtype="0" fill="hold" nodeType="after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3" presetClass="exit" presetSubtype="10" fill="hold" nodeType="withEffect">
                                  <p:stCondLst>
                                    <p:cond delay="0"/>
                                  </p:stCondLst>
                                  <p:childTnLst>
                                    <p:animEffect transition="out" filter="blinds(horizontal)">
                                      <p:cBhvr>
                                        <p:cTn id="30" dur="1000"/>
                                        <p:tgtEl>
                                          <p:spTgt spid="22"/>
                                        </p:tgtEl>
                                      </p:cBhvr>
                                    </p:animEffect>
                                    <p:set>
                                      <p:cBhvr>
                                        <p:cTn id="31" dur="1" fill="hold">
                                          <p:stCondLst>
                                            <p:cond delay="999"/>
                                          </p:stCondLst>
                                        </p:cTn>
                                        <p:tgtEl>
                                          <p:spTgt spid="22"/>
                                        </p:tgtEl>
                                        <p:attrNameLst>
                                          <p:attrName>style.visibility</p:attrName>
                                        </p:attrNameLst>
                                      </p:cBhvr>
                                      <p:to>
                                        <p:strVal val="hidden"/>
                                      </p:to>
                                    </p:set>
                                  </p:childTnLst>
                                </p:cTn>
                              </p:par>
                            </p:childTnLst>
                          </p:cTn>
                        </p:par>
                        <p:par>
                          <p:cTn id="32" fill="hold" nodeType="afterGroup">
                            <p:stCondLst>
                              <p:cond delay="4000"/>
                            </p:stCondLst>
                            <p:childTnLst>
                              <p:par>
                                <p:cTn id="33" presetID="1" presetClass="entr" presetSubtype="0" fill="hold" nodeType="after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3" presetClass="exit" presetSubtype="10" fill="hold" nodeType="withEffect">
                                  <p:stCondLst>
                                    <p:cond delay="0"/>
                                  </p:stCondLst>
                                  <p:childTnLst>
                                    <p:animEffect transition="out" filter="blinds(horizontal)">
                                      <p:cBhvr>
                                        <p:cTn id="36" dur="1000"/>
                                        <p:tgtEl>
                                          <p:spTgt spid="23"/>
                                        </p:tgtEl>
                                      </p:cBhvr>
                                    </p:animEffect>
                                    <p:set>
                                      <p:cBhvr>
                                        <p:cTn id="37" dur="1" fill="hold">
                                          <p:stCondLst>
                                            <p:cond delay="999"/>
                                          </p:stCondLst>
                                        </p:cTn>
                                        <p:tgtEl>
                                          <p:spTgt spid="23"/>
                                        </p:tgtEl>
                                        <p:attrNameLst>
                                          <p:attrName>style.visibility</p:attrName>
                                        </p:attrNameLst>
                                      </p:cBhvr>
                                      <p:to>
                                        <p:strVal val="hidden"/>
                                      </p:to>
                                    </p:set>
                                  </p:childTnLst>
                                </p:cTn>
                              </p:par>
                            </p:childTnLst>
                          </p:cTn>
                        </p:par>
                        <p:par>
                          <p:cTn id="38" fill="hold" nodeType="afterGroup">
                            <p:stCondLst>
                              <p:cond delay="5000"/>
                            </p:stCondLst>
                            <p:childTnLst>
                              <p:par>
                                <p:cTn id="39" presetID="1" presetClass="entr" presetSubtype="0" fill="hold" nodeType="after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3" presetClass="exit" presetSubtype="10" fill="hold" nodeType="withEffect">
                                  <p:stCondLst>
                                    <p:cond delay="0"/>
                                  </p:stCondLst>
                                  <p:childTnLst>
                                    <p:animEffect transition="out" filter="blinds(horizontal)">
                                      <p:cBhvr>
                                        <p:cTn id="42" dur="1000"/>
                                        <p:tgtEl>
                                          <p:spTgt spid="24"/>
                                        </p:tgtEl>
                                      </p:cBhvr>
                                    </p:animEffect>
                                    <p:set>
                                      <p:cBhvr>
                                        <p:cTn id="43" dur="1" fill="hold">
                                          <p:stCondLst>
                                            <p:cond delay="9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51">
            <a:hlinkClick r:id="rId2" action="ppaction://hlinksldjump"/>
          </p:cNvPr>
          <p:cNvSpPr txBox="1">
            <a:spLocks noChangeArrowheads="1"/>
          </p:cNvSpPr>
          <p:nvPr/>
        </p:nvSpPr>
        <p:spPr bwMode="auto">
          <a:xfrm>
            <a:off x="4464050" y="106363"/>
            <a:ext cx="31686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sz="2800" noProof="1">
                <a:solidFill>
                  <a:srgbClr val="FF0000"/>
                </a:solidFill>
                <a:latin typeface="Arial" panose="020B0604020202020204" pitchFamily="34" charset="0"/>
              </a:rPr>
              <a:t>Ô CHỮ SỐ 2</a:t>
            </a:r>
          </a:p>
          <a:p>
            <a:pPr algn="ctr"/>
            <a:r>
              <a:rPr lang="en-US" sz="3200" noProof="1">
                <a:solidFill>
                  <a:srgbClr val="0070C0"/>
                </a:solidFill>
                <a:latin typeface="Arial" panose="020B0604020202020204" pitchFamily="34" charset="0"/>
              </a:rPr>
              <a:t> (gồm 7 chữ cái)</a:t>
            </a:r>
          </a:p>
        </p:txBody>
      </p:sp>
      <p:sp>
        <p:nvSpPr>
          <p:cNvPr id="15363" name="TextBox 53"/>
          <p:cNvSpPr txBox="1">
            <a:spLocks noChangeArrowheads="1"/>
          </p:cNvSpPr>
          <p:nvPr/>
        </p:nvSpPr>
        <p:spPr bwMode="auto">
          <a:xfrm>
            <a:off x="3757614" y="2027239"/>
            <a:ext cx="47005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2400" noProof="1">
                <a:solidFill>
                  <a:srgbClr val="0070C0"/>
                </a:solidFill>
                <a:latin typeface="Arial" panose="020B0604020202020204" pitchFamily="34" charset="0"/>
              </a:rPr>
              <a:t>O</a:t>
            </a:r>
            <a:r>
              <a:rPr lang="en-US" sz="2400" baseline="-25000" noProof="1">
                <a:solidFill>
                  <a:srgbClr val="0070C0"/>
                </a:solidFill>
                <a:latin typeface="Arial" panose="020B0604020202020204" pitchFamily="34" charset="0"/>
              </a:rPr>
              <a:t>2</a:t>
            </a:r>
            <a:r>
              <a:rPr lang="en-US" sz="2400" noProof="1">
                <a:solidFill>
                  <a:srgbClr val="0070C0"/>
                </a:solidFill>
                <a:latin typeface="Arial" panose="020B0604020202020204" pitchFamily="34" charset="0"/>
              </a:rPr>
              <a:t> và O</a:t>
            </a:r>
            <a:r>
              <a:rPr lang="en-US" sz="2400" baseline="-25000" noProof="1">
                <a:solidFill>
                  <a:srgbClr val="0070C0"/>
                </a:solidFill>
                <a:latin typeface="Arial" panose="020B0604020202020204" pitchFamily="34" charset="0"/>
              </a:rPr>
              <a:t>3</a:t>
            </a:r>
            <a:r>
              <a:rPr lang="en-US" sz="2400" noProof="1">
                <a:solidFill>
                  <a:srgbClr val="0070C0"/>
                </a:solidFill>
                <a:latin typeface="Arial" panose="020B0604020202020204" pitchFamily="34" charset="0"/>
              </a:rPr>
              <a:t> là 2 dạng …… của oxi.</a:t>
            </a:r>
          </a:p>
        </p:txBody>
      </p:sp>
      <p:sp>
        <p:nvSpPr>
          <p:cNvPr id="19" name="Rectangle 18"/>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00:00</a:t>
            </a:r>
          </a:p>
        </p:txBody>
      </p:sp>
      <p:sp>
        <p:nvSpPr>
          <p:cNvPr id="20" name="Rectangle 19"/>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00:01</a:t>
            </a:r>
          </a:p>
        </p:txBody>
      </p:sp>
      <p:sp>
        <p:nvSpPr>
          <p:cNvPr id="21" name="Rectangle 20"/>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00:02</a:t>
            </a:r>
          </a:p>
        </p:txBody>
      </p:sp>
      <p:sp>
        <p:nvSpPr>
          <p:cNvPr id="22" name="Rectangle 21"/>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00:03</a:t>
            </a:r>
          </a:p>
        </p:txBody>
      </p:sp>
      <p:sp>
        <p:nvSpPr>
          <p:cNvPr id="23" name="Rectangle 22"/>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00:04</a:t>
            </a:r>
          </a:p>
        </p:txBody>
      </p:sp>
      <p:sp>
        <p:nvSpPr>
          <p:cNvPr id="24" name="Rectangle 23"/>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00:05</a:t>
            </a:r>
          </a:p>
        </p:txBody>
      </p:sp>
      <p:sp>
        <p:nvSpPr>
          <p:cNvPr id="25" name="Rectangle 24"/>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vi-VN" sz="2000" b="1" dirty="0">
                <a:solidFill>
                  <a:srgbClr val="FF0000"/>
                </a:solidFill>
                <a:cs typeface="Arial" pitchFamily="34" charset="0"/>
              </a:rPr>
              <a:t>Hết giờ</a:t>
            </a:r>
          </a:p>
        </p:txBody>
      </p:sp>
    </p:spTree>
    <p:extLst>
      <p:ext uri="{BB962C8B-B14F-4D97-AF65-F5344CB8AC3E}">
        <p14:creationId xmlns:p14="http://schemas.microsoft.com/office/powerpoint/2010/main" val="353363978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3" presetClass="exit" presetSubtype="5" fill="hold" nodeType="withEffect">
                                  <p:stCondLst>
                                    <p:cond delay="0"/>
                                  </p:stCondLst>
                                  <p:childTnLst>
                                    <p:animEffect transition="out" filter="blinds(vertical)">
                                      <p:cBhvr>
                                        <p:cTn id="12" dur="1000"/>
                                        <p:tgtEl>
                                          <p:spTgt spid="19"/>
                                        </p:tgtEl>
                                      </p:cBhvr>
                                    </p:animEffect>
                                    <p:set>
                                      <p:cBhvr>
                                        <p:cTn id="13" dur="1" fill="hold">
                                          <p:stCondLst>
                                            <p:cond delay="999"/>
                                          </p:stCondLst>
                                        </p:cTn>
                                        <p:tgtEl>
                                          <p:spTgt spid="19"/>
                                        </p:tgtEl>
                                        <p:attrNameLst>
                                          <p:attrName>style.visibility</p:attrName>
                                        </p:attrNameLst>
                                      </p:cBhvr>
                                      <p:to>
                                        <p:strVal val="hidden"/>
                                      </p:to>
                                    </p:set>
                                  </p:childTnLst>
                                </p:cTn>
                              </p:par>
                            </p:childTnLst>
                          </p:cTn>
                        </p:par>
                        <p:par>
                          <p:cTn id="14" fill="hold" nodeType="afterGroup">
                            <p:stCondLst>
                              <p:cond delay="1000"/>
                            </p:stCondLst>
                            <p:childTnLst>
                              <p:par>
                                <p:cTn id="15" presetID="1" presetClass="entr" presetSubtype="0"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3" presetClass="exit" presetSubtype="5" fill="hold" nodeType="withEffect">
                                  <p:stCondLst>
                                    <p:cond delay="0"/>
                                  </p:stCondLst>
                                  <p:childTnLst>
                                    <p:animEffect transition="out" filter="blinds(vertical)">
                                      <p:cBhvr>
                                        <p:cTn id="18" dur="1000"/>
                                        <p:tgtEl>
                                          <p:spTgt spid="20"/>
                                        </p:tgtEl>
                                      </p:cBhvr>
                                    </p:animEffect>
                                    <p:set>
                                      <p:cBhvr>
                                        <p:cTn id="19" dur="1" fill="hold">
                                          <p:stCondLst>
                                            <p:cond delay="999"/>
                                          </p:stCondLst>
                                        </p:cTn>
                                        <p:tgtEl>
                                          <p:spTgt spid="20"/>
                                        </p:tgtEl>
                                        <p:attrNameLst>
                                          <p:attrName>style.visibility</p:attrName>
                                        </p:attrNameLst>
                                      </p:cBhvr>
                                      <p:to>
                                        <p:strVal val="hidden"/>
                                      </p:to>
                                    </p:set>
                                  </p:childTnLst>
                                </p:cTn>
                              </p:par>
                            </p:childTnLst>
                          </p:cTn>
                        </p:par>
                        <p:par>
                          <p:cTn id="20" fill="hold" nodeType="afterGroup">
                            <p:stCondLst>
                              <p:cond delay="2000"/>
                            </p:stCondLst>
                            <p:childTnLst>
                              <p:par>
                                <p:cTn id="21" presetID="1" presetClass="entr" presetSubtype="0"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3" presetClass="exit" presetSubtype="5" fill="hold" nodeType="withEffect">
                                  <p:stCondLst>
                                    <p:cond delay="0"/>
                                  </p:stCondLst>
                                  <p:childTnLst>
                                    <p:animEffect transition="out" filter="blinds(vertical)">
                                      <p:cBhvr>
                                        <p:cTn id="24" dur="1000"/>
                                        <p:tgtEl>
                                          <p:spTgt spid="21"/>
                                        </p:tgtEl>
                                      </p:cBhvr>
                                    </p:animEffect>
                                    <p:set>
                                      <p:cBhvr>
                                        <p:cTn id="25" dur="1" fill="hold">
                                          <p:stCondLst>
                                            <p:cond delay="999"/>
                                          </p:stCondLst>
                                        </p:cTn>
                                        <p:tgtEl>
                                          <p:spTgt spid="21"/>
                                        </p:tgtEl>
                                        <p:attrNameLst>
                                          <p:attrName>style.visibility</p:attrName>
                                        </p:attrNameLst>
                                      </p:cBhvr>
                                      <p:to>
                                        <p:strVal val="hidden"/>
                                      </p:to>
                                    </p:set>
                                  </p:childTnLst>
                                </p:cTn>
                              </p:par>
                            </p:childTnLst>
                          </p:cTn>
                        </p:par>
                        <p:par>
                          <p:cTn id="26" fill="hold" nodeType="afterGroup">
                            <p:stCondLst>
                              <p:cond delay="3000"/>
                            </p:stCondLst>
                            <p:childTnLst>
                              <p:par>
                                <p:cTn id="27" presetID="1" presetClass="entr" presetSubtype="0" fill="hold" nodeType="after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3" presetClass="exit" presetSubtype="10" fill="hold" nodeType="withEffect">
                                  <p:stCondLst>
                                    <p:cond delay="0"/>
                                  </p:stCondLst>
                                  <p:childTnLst>
                                    <p:animEffect transition="out" filter="blinds(horizontal)">
                                      <p:cBhvr>
                                        <p:cTn id="30" dur="1000"/>
                                        <p:tgtEl>
                                          <p:spTgt spid="22"/>
                                        </p:tgtEl>
                                      </p:cBhvr>
                                    </p:animEffect>
                                    <p:set>
                                      <p:cBhvr>
                                        <p:cTn id="31" dur="1" fill="hold">
                                          <p:stCondLst>
                                            <p:cond delay="999"/>
                                          </p:stCondLst>
                                        </p:cTn>
                                        <p:tgtEl>
                                          <p:spTgt spid="22"/>
                                        </p:tgtEl>
                                        <p:attrNameLst>
                                          <p:attrName>style.visibility</p:attrName>
                                        </p:attrNameLst>
                                      </p:cBhvr>
                                      <p:to>
                                        <p:strVal val="hidden"/>
                                      </p:to>
                                    </p:set>
                                  </p:childTnLst>
                                </p:cTn>
                              </p:par>
                            </p:childTnLst>
                          </p:cTn>
                        </p:par>
                        <p:par>
                          <p:cTn id="32" fill="hold" nodeType="afterGroup">
                            <p:stCondLst>
                              <p:cond delay="4000"/>
                            </p:stCondLst>
                            <p:childTnLst>
                              <p:par>
                                <p:cTn id="33" presetID="1" presetClass="entr" presetSubtype="0" fill="hold" nodeType="after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3" presetClass="exit" presetSubtype="10" fill="hold" nodeType="withEffect">
                                  <p:stCondLst>
                                    <p:cond delay="0"/>
                                  </p:stCondLst>
                                  <p:childTnLst>
                                    <p:animEffect transition="out" filter="blinds(horizontal)">
                                      <p:cBhvr>
                                        <p:cTn id="36" dur="1000"/>
                                        <p:tgtEl>
                                          <p:spTgt spid="23"/>
                                        </p:tgtEl>
                                      </p:cBhvr>
                                    </p:animEffect>
                                    <p:set>
                                      <p:cBhvr>
                                        <p:cTn id="37" dur="1" fill="hold">
                                          <p:stCondLst>
                                            <p:cond delay="999"/>
                                          </p:stCondLst>
                                        </p:cTn>
                                        <p:tgtEl>
                                          <p:spTgt spid="23"/>
                                        </p:tgtEl>
                                        <p:attrNameLst>
                                          <p:attrName>style.visibility</p:attrName>
                                        </p:attrNameLst>
                                      </p:cBhvr>
                                      <p:to>
                                        <p:strVal val="hidden"/>
                                      </p:to>
                                    </p:set>
                                  </p:childTnLst>
                                </p:cTn>
                              </p:par>
                            </p:childTnLst>
                          </p:cTn>
                        </p:par>
                        <p:par>
                          <p:cTn id="38" fill="hold" nodeType="afterGroup">
                            <p:stCondLst>
                              <p:cond delay="5000"/>
                            </p:stCondLst>
                            <p:childTnLst>
                              <p:par>
                                <p:cTn id="39" presetID="1" presetClass="entr" presetSubtype="0" fill="hold" nodeType="after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3" presetClass="exit" presetSubtype="10" fill="hold" nodeType="withEffect">
                                  <p:stCondLst>
                                    <p:cond delay="0"/>
                                  </p:stCondLst>
                                  <p:childTnLst>
                                    <p:animEffect transition="out" filter="blinds(horizontal)">
                                      <p:cBhvr>
                                        <p:cTn id="42" dur="1000"/>
                                        <p:tgtEl>
                                          <p:spTgt spid="24"/>
                                        </p:tgtEl>
                                      </p:cBhvr>
                                    </p:animEffect>
                                    <p:set>
                                      <p:cBhvr>
                                        <p:cTn id="43" dur="1" fill="hold">
                                          <p:stCondLst>
                                            <p:cond delay="9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7"/>
          <p:cNvSpPr>
            <a:spLocks noChangeArrowheads="1"/>
          </p:cNvSpPr>
          <p:nvPr/>
        </p:nvSpPr>
        <p:spPr bwMode="auto">
          <a:xfrm>
            <a:off x="1524001" y="0"/>
            <a:ext cx="9096375" cy="838200"/>
          </a:xfrm>
          <a:prstGeom prst="rect">
            <a:avLst/>
          </a:prstGeom>
          <a:solidFill>
            <a:schemeClr val="accent2"/>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hangingPunct="0"/>
            <a:endParaRPr lang="en-US" sz="2800" b="1">
              <a:latin typeface=".VnTime" pitchFamily="34" charset="0"/>
            </a:endParaRPr>
          </a:p>
          <a:p>
            <a:pPr algn="ctr" eaLnBrk="0" hangingPunct="0"/>
            <a:r>
              <a:rPr lang="en-US" sz="2000" b="1">
                <a:solidFill>
                  <a:schemeClr val="bg1"/>
                </a:solidFill>
                <a:latin typeface="Times New Roman" panose="02020603050405020304" pitchFamily="18" charset="0"/>
                <a:cs typeface="Times New Roman" panose="02020603050405020304" pitchFamily="18" charset="0"/>
              </a:rPr>
              <a:t>SỞ GIÁO DỤC &amp; ĐÀO TẠO HÀ NỘI</a:t>
            </a:r>
          </a:p>
          <a:p>
            <a:pPr algn="ctr" eaLnBrk="0" hangingPunct="0"/>
            <a:r>
              <a:rPr lang="en-US" sz="2000" b="1">
                <a:solidFill>
                  <a:schemeClr val="bg1"/>
                </a:solidFill>
                <a:latin typeface="Times New Roman" panose="02020603050405020304" pitchFamily="18" charset="0"/>
                <a:cs typeface="Times New Roman" panose="02020603050405020304" pitchFamily="18" charset="0"/>
              </a:rPr>
              <a:t>TRƯỜNG THPT HOÀNG CẦU</a:t>
            </a:r>
          </a:p>
          <a:p>
            <a:pPr algn="ctr" eaLnBrk="0" hangingPunct="0"/>
            <a:endParaRPr lang="en-US" sz="2000">
              <a:latin typeface=".VnTime" pitchFamily="34" charset="0"/>
            </a:endParaRPr>
          </a:p>
        </p:txBody>
      </p:sp>
      <p:sp>
        <p:nvSpPr>
          <p:cNvPr id="39939" name="Rectangle 3"/>
          <p:cNvSpPr>
            <a:spLocks noChangeArrowheads="1"/>
          </p:cNvSpPr>
          <p:nvPr/>
        </p:nvSpPr>
        <p:spPr bwMode="auto">
          <a:xfrm>
            <a:off x="1524000" y="838200"/>
            <a:ext cx="9144000" cy="76200"/>
          </a:xfrm>
          <a:prstGeom prst="rect">
            <a:avLst/>
          </a:prstGeom>
          <a:solidFill>
            <a:schemeClr val="folHlink"/>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39940" name="Rectangle 10"/>
          <p:cNvSpPr>
            <a:spLocks noChangeArrowheads="1"/>
          </p:cNvSpPr>
          <p:nvPr/>
        </p:nvSpPr>
        <p:spPr bwMode="auto">
          <a:xfrm>
            <a:off x="1524000" y="6781800"/>
            <a:ext cx="9144000" cy="76200"/>
          </a:xfrm>
          <a:prstGeom prst="rect">
            <a:avLst/>
          </a:prstGeom>
          <a:solidFill>
            <a:schemeClr val="folHlink"/>
          </a:solidFill>
          <a:ln w="9525">
            <a:pattFill prst="pct5">
              <a:fgClr>
                <a:srgbClr val="99CCFF"/>
              </a:fgClr>
              <a:bgClr>
                <a:srgbClr val="FFFFFF"/>
              </a:bgClr>
            </a:patt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39941" name="Rectangle 11"/>
          <p:cNvSpPr>
            <a:spLocks noChangeArrowheads="1"/>
          </p:cNvSpPr>
          <p:nvPr/>
        </p:nvSpPr>
        <p:spPr bwMode="auto">
          <a:xfrm rot="5400000">
            <a:off x="495300" y="5548313"/>
            <a:ext cx="2590800" cy="76200"/>
          </a:xfrm>
          <a:prstGeom prst="rect">
            <a:avLst/>
          </a:prstGeom>
          <a:solidFill>
            <a:srgbClr val="800080"/>
          </a:solidFill>
          <a:ln w="9525">
            <a:pattFill prst="pct5">
              <a:fgClr>
                <a:srgbClr val="E46340"/>
              </a:fgClr>
              <a:bgClr>
                <a:srgbClr val="FFFFFF"/>
              </a:bgClr>
            </a:patt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39942" name="Rectangle 12"/>
          <p:cNvSpPr>
            <a:spLocks noChangeArrowheads="1"/>
          </p:cNvSpPr>
          <p:nvPr/>
        </p:nvSpPr>
        <p:spPr bwMode="auto">
          <a:xfrm rot="5400000">
            <a:off x="-1869281" y="3393282"/>
            <a:ext cx="6867525" cy="80963"/>
          </a:xfrm>
          <a:prstGeom prst="rect">
            <a:avLst/>
          </a:prstGeom>
          <a:solidFill>
            <a:schemeClr val="folHlink"/>
          </a:solidFill>
          <a:ln w="9525">
            <a:pattFill prst="pct5">
              <a:fgClr>
                <a:srgbClr val="FF9999"/>
              </a:fgClr>
              <a:bgClr>
                <a:srgbClr val="FFFFFF"/>
              </a:bgClr>
            </a:patt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39943" name="Rectangle 13"/>
          <p:cNvSpPr>
            <a:spLocks noChangeArrowheads="1"/>
          </p:cNvSpPr>
          <p:nvPr/>
        </p:nvSpPr>
        <p:spPr bwMode="auto">
          <a:xfrm rot="10800000">
            <a:off x="1524000" y="6577014"/>
            <a:ext cx="2438400" cy="85725"/>
          </a:xfrm>
          <a:prstGeom prst="rect">
            <a:avLst/>
          </a:prstGeom>
          <a:gradFill rotWithShape="0">
            <a:gsLst>
              <a:gs pos="0">
                <a:srgbClr val="E46340"/>
              </a:gs>
              <a:gs pos="50000">
                <a:srgbClr val="CCFF99"/>
              </a:gs>
              <a:gs pos="100000">
                <a:srgbClr val="E46340"/>
              </a:gs>
            </a:gsLst>
            <a:lin ang="2700000" scaled="1"/>
          </a:gradFill>
          <a:ln w="9525">
            <a:pattFill prst="pct5">
              <a:fgClr>
                <a:srgbClr val="FF3300"/>
              </a:fgClr>
              <a:bgClr>
                <a:srgbClr val="FFFFFF"/>
              </a:bgClr>
            </a:patt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12297" name="Rectangle 15"/>
          <p:cNvSpPr>
            <a:spLocks noChangeArrowheads="1"/>
          </p:cNvSpPr>
          <p:nvPr/>
        </p:nvSpPr>
        <p:spPr bwMode="auto">
          <a:xfrm rot="5400000">
            <a:off x="7200900" y="3390900"/>
            <a:ext cx="6858000" cy="76200"/>
          </a:xfrm>
          <a:prstGeom prst="rect">
            <a:avLst/>
          </a:prstGeom>
          <a:solidFill>
            <a:schemeClr val="folHlink"/>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VnTime" pitchFamily="34" charset="0"/>
            </a:endParaRPr>
          </a:p>
        </p:txBody>
      </p:sp>
      <p:sp>
        <p:nvSpPr>
          <p:cNvPr id="39945" name="Rectangle 19"/>
          <p:cNvSpPr>
            <a:spLocks noChangeArrowheads="1"/>
          </p:cNvSpPr>
          <p:nvPr/>
        </p:nvSpPr>
        <p:spPr bwMode="auto">
          <a:xfrm>
            <a:off x="1524000" y="0"/>
            <a:ext cx="9144000" cy="76200"/>
          </a:xfrm>
          <a:prstGeom prst="rect">
            <a:avLst/>
          </a:prstGeom>
          <a:solidFill>
            <a:schemeClr val="folHlink"/>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sz="2800">
              <a:latin typeface="Times New Roman" panose="02020603050405020304" pitchFamily="18" charset="0"/>
              <a:cs typeface="Times New Roman" panose="02020603050405020304" pitchFamily="18" charset="0"/>
            </a:endParaRPr>
          </a:p>
        </p:txBody>
      </p:sp>
      <p:sp>
        <p:nvSpPr>
          <p:cNvPr id="16" name="12-Point Star 15"/>
          <p:cNvSpPr/>
          <p:nvPr/>
        </p:nvSpPr>
        <p:spPr>
          <a:xfrm>
            <a:off x="2286000" y="990600"/>
            <a:ext cx="1905000" cy="1066800"/>
          </a:xfrm>
          <a:prstGeom prst="star12">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hangingPunct="0"/>
            <a:r>
              <a:rPr lang="en-US" sz="2500" b="1">
                <a:solidFill>
                  <a:srgbClr val="FEFDE3"/>
                </a:solidFill>
                <a:latin typeface="Times New Roman" panose="02020603050405020304" pitchFamily="18" charset="0"/>
                <a:cs typeface="Times New Roman" panose="02020603050405020304" pitchFamily="18" charset="0"/>
              </a:rPr>
              <a:t>Bài 30</a:t>
            </a:r>
          </a:p>
        </p:txBody>
      </p:sp>
      <p:sp>
        <p:nvSpPr>
          <p:cNvPr id="17" name="Horizontal Scroll 16"/>
          <p:cNvSpPr/>
          <p:nvPr/>
        </p:nvSpPr>
        <p:spPr>
          <a:xfrm>
            <a:off x="3276600" y="1828800"/>
            <a:ext cx="5638800" cy="1447800"/>
          </a:xfrm>
          <a:prstGeom prst="horizontalScroll">
            <a:avLst/>
          </a:prstGeom>
          <a:solidFill>
            <a:srgbClr val="FF0066"/>
          </a:solidFill>
        </p:spPr>
        <p:style>
          <a:lnRef idx="1">
            <a:schemeClr val="accent5"/>
          </a:lnRef>
          <a:fillRef idx="2">
            <a:schemeClr val="accent5"/>
          </a:fillRef>
          <a:effectRef idx="1">
            <a:schemeClr val="accent5"/>
          </a:effectRef>
          <a:fontRef idx="minor">
            <a:schemeClr val="dk1"/>
          </a:fontRef>
        </p:style>
        <p:txBody>
          <a:bodyPr anchor="ctr"/>
          <a:lstStyle/>
          <a:p>
            <a:pPr algn="ctr" eaLnBrk="0" hangingPunct="0">
              <a:defRPr/>
            </a:pPr>
            <a:r>
              <a:rPr lang="en-US" sz="6000" b="1" dirty="0">
                <a:solidFill>
                  <a:schemeClr val="bg1"/>
                </a:solidFill>
                <a:latin typeface="Times New Roman" pitchFamily="18" charset="0"/>
                <a:cs typeface="Times New Roman" pitchFamily="18" charset="0"/>
              </a:rPr>
              <a:t>LƯU HUỲNH</a:t>
            </a:r>
          </a:p>
        </p:txBody>
      </p:sp>
      <p:sp>
        <p:nvSpPr>
          <p:cNvPr id="18449" name="Rectangle 17"/>
          <p:cNvSpPr>
            <a:spLocks noChangeArrowheads="1"/>
          </p:cNvSpPr>
          <p:nvPr/>
        </p:nvSpPr>
        <p:spPr bwMode="auto">
          <a:xfrm>
            <a:off x="1524001" y="-261610"/>
            <a:ext cx="184731" cy="523220"/>
          </a:xfrm>
          <a:prstGeom prst="rect">
            <a:avLst/>
          </a:prstGeom>
          <a:noFill/>
          <a:ln w="9525">
            <a:noFill/>
            <a:miter lim="800000"/>
            <a:headEnd/>
            <a:tailEnd/>
          </a:ln>
          <a:effectLst>
            <a:prstShdw prst="shdw18" dist="17961" dir="13500000">
              <a:schemeClr val="accent1">
                <a:gamma/>
                <a:shade val="60000"/>
                <a:invGamma/>
              </a:schemeClr>
            </a:prstShdw>
          </a:effectLst>
        </p:spPr>
        <p:txBody>
          <a:bodyPr wrap="none" anchor="ctr">
            <a:spAutoFit/>
          </a:bodyPr>
          <a:lstStyle/>
          <a:p>
            <a:pPr eaLnBrk="0" hangingPunct="0">
              <a:defRPr/>
            </a:pPr>
            <a:endParaRPr lang="en-US" sz="2800">
              <a:latin typeface=".VnTime" pitchFamily="34" charset="0"/>
            </a:endParaRPr>
          </a:p>
        </p:txBody>
      </p:sp>
      <p:pic>
        <p:nvPicPr>
          <p:cNvPr id="18" name="Picture 5" descr="8"/>
          <p:cNvPicPr>
            <a:picLocks noChangeAspect="1" noChangeArrowheads="1"/>
          </p:cNvPicPr>
          <p:nvPr/>
        </p:nvPicPr>
        <p:blipFill>
          <a:blip r:embed="rId2"/>
          <a:srcRect/>
          <a:stretch>
            <a:fillRect/>
          </a:stretch>
        </p:blipFill>
        <p:spPr bwMode="auto">
          <a:xfrm>
            <a:off x="2133600" y="3886200"/>
            <a:ext cx="1752600" cy="1250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38" name="Picture 6" descr="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1" y="3856039"/>
            <a:ext cx="1838325" cy="130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7" descr="13"/>
          <p:cNvPicPr>
            <a:picLocks noChangeAspect="1" noChangeArrowheads="1"/>
          </p:cNvPicPr>
          <p:nvPr/>
        </p:nvPicPr>
        <p:blipFill>
          <a:blip r:embed="rId4"/>
          <a:srcRect/>
          <a:stretch>
            <a:fillRect/>
          </a:stretch>
        </p:blipFill>
        <p:spPr bwMode="auto">
          <a:xfrm>
            <a:off x="8594726" y="3856038"/>
            <a:ext cx="1768475" cy="1295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4" name="Picture 8" descr="16"/>
          <p:cNvPicPr>
            <a:picLocks noChangeAspect="1" noChangeArrowheads="1"/>
          </p:cNvPicPr>
          <p:nvPr/>
        </p:nvPicPr>
        <p:blipFill>
          <a:blip r:embed="rId5"/>
          <a:srcRect/>
          <a:stretch>
            <a:fillRect/>
          </a:stretch>
        </p:blipFill>
        <p:spPr bwMode="auto">
          <a:xfrm>
            <a:off x="6354763" y="3856038"/>
            <a:ext cx="1752600" cy="1295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20135897"/>
      </p:ext>
    </p:extLst>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297"/>
                                        </p:tgtEl>
                                        <p:attrNameLst>
                                          <p:attrName>style.visibility</p:attrName>
                                        </p:attrNameLst>
                                      </p:cBhvr>
                                      <p:to>
                                        <p:strVal val="visible"/>
                                      </p:to>
                                    </p:set>
                                    <p:animEffect transition="in" filter="slide(fromBottom)">
                                      <p:cBhvr>
                                        <p:cTn id="7" dur="500"/>
                                        <p:tgtEl>
                                          <p:spTgt spid="1229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5"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1000" fill="hold"/>
                                        <p:tgtEl>
                                          <p:spTgt spid="18"/>
                                        </p:tgtEl>
                                        <p:attrNameLst>
                                          <p:attrName>ppt_w</p:attrName>
                                        </p:attrNameLst>
                                      </p:cBhvr>
                                      <p:tavLst>
                                        <p:tav tm="0">
                                          <p:val>
                                            <p:strVal val="#ppt_w*0.70"/>
                                          </p:val>
                                        </p:tav>
                                        <p:tav tm="100000">
                                          <p:val>
                                            <p:strVal val="#ppt_w"/>
                                          </p:val>
                                        </p:tav>
                                      </p:tavLst>
                                    </p:anim>
                                    <p:anim calcmode="lin" valueType="num">
                                      <p:cBhvr>
                                        <p:cTn id="13" dur="1000" fill="hold"/>
                                        <p:tgtEl>
                                          <p:spTgt spid="18"/>
                                        </p:tgtEl>
                                        <p:attrNameLst>
                                          <p:attrName>ppt_h</p:attrName>
                                        </p:attrNameLst>
                                      </p:cBhvr>
                                      <p:tavLst>
                                        <p:tav tm="0">
                                          <p:val>
                                            <p:strVal val="#ppt_h"/>
                                          </p:val>
                                        </p:tav>
                                        <p:tav tm="100000">
                                          <p:val>
                                            <p:strVal val="#ppt_h"/>
                                          </p:val>
                                        </p:tav>
                                      </p:tavLst>
                                    </p:anim>
                                    <p:animEffect transition="in" filter="fade">
                                      <p:cBhvr>
                                        <p:cTn id="14" dur="1000"/>
                                        <p:tgtEl>
                                          <p:spTgt spid="18"/>
                                        </p:tgtEl>
                                      </p:cBhvr>
                                    </p:animEffect>
                                  </p:childTnLst>
                                </p:cTn>
                              </p:par>
                              <p:par>
                                <p:cTn id="15" presetID="55" presetClass="entr" presetSubtype="0" fill="hold" nodeType="withEffect">
                                  <p:stCondLst>
                                    <p:cond delay="0"/>
                                  </p:stCondLst>
                                  <p:childTnLst>
                                    <p:set>
                                      <p:cBhvr>
                                        <p:cTn id="16" dur="1" fill="hold">
                                          <p:stCondLst>
                                            <p:cond delay="0"/>
                                          </p:stCondLst>
                                        </p:cTn>
                                        <p:tgtEl>
                                          <p:spTgt spid="5138"/>
                                        </p:tgtEl>
                                        <p:attrNameLst>
                                          <p:attrName>style.visibility</p:attrName>
                                        </p:attrNameLst>
                                      </p:cBhvr>
                                      <p:to>
                                        <p:strVal val="visible"/>
                                      </p:to>
                                    </p:set>
                                    <p:anim calcmode="lin" valueType="num">
                                      <p:cBhvr>
                                        <p:cTn id="17" dur="1000" fill="hold"/>
                                        <p:tgtEl>
                                          <p:spTgt spid="5138"/>
                                        </p:tgtEl>
                                        <p:attrNameLst>
                                          <p:attrName>ppt_w</p:attrName>
                                        </p:attrNameLst>
                                      </p:cBhvr>
                                      <p:tavLst>
                                        <p:tav tm="0">
                                          <p:val>
                                            <p:strVal val="#ppt_w*0.70"/>
                                          </p:val>
                                        </p:tav>
                                        <p:tav tm="100000">
                                          <p:val>
                                            <p:strVal val="#ppt_w"/>
                                          </p:val>
                                        </p:tav>
                                      </p:tavLst>
                                    </p:anim>
                                    <p:anim calcmode="lin" valueType="num">
                                      <p:cBhvr>
                                        <p:cTn id="18" dur="1000" fill="hold"/>
                                        <p:tgtEl>
                                          <p:spTgt spid="5138"/>
                                        </p:tgtEl>
                                        <p:attrNameLst>
                                          <p:attrName>ppt_h</p:attrName>
                                        </p:attrNameLst>
                                      </p:cBhvr>
                                      <p:tavLst>
                                        <p:tav tm="0">
                                          <p:val>
                                            <p:strVal val="#ppt_h"/>
                                          </p:val>
                                        </p:tav>
                                        <p:tav tm="100000">
                                          <p:val>
                                            <p:strVal val="#ppt_h"/>
                                          </p:val>
                                        </p:tav>
                                      </p:tavLst>
                                    </p:anim>
                                    <p:animEffect transition="in" filter="fade">
                                      <p:cBhvr>
                                        <p:cTn id="19" dur="1000"/>
                                        <p:tgtEl>
                                          <p:spTgt spid="5138"/>
                                        </p:tgtEl>
                                      </p:cBhvr>
                                    </p:animEffect>
                                  </p:childTnLst>
                                </p:cTn>
                              </p:par>
                              <p:par>
                                <p:cTn id="20" presetID="55"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p:cTn id="22" dur="1000" fill="hold"/>
                                        <p:tgtEl>
                                          <p:spTgt spid="24"/>
                                        </p:tgtEl>
                                        <p:attrNameLst>
                                          <p:attrName>ppt_w</p:attrName>
                                        </p:attrNameLst>
                                      </p:cBhvr>
                                      <p:tavLst>
                                        <p:tav tm="0">
                                          <p:val>
                                            <p:strVal val="#ppt_w*0.70"/>
                                          </p:val>
                                        </p:tav>
                                        <p:tav tm="100000">
                                          <p:val>
                                            <p:strVal val="#ppt_w"/>
                                          </p:val>
                                        </p:tav>
                                      </p:tavLst>
                                    </p:anim>
                                    <p:anim calcmode="lin" valueType="num">
                                      <p:cBhvr>
                                        <p:cTn id="23" dur="1000" fill="hold"/>
                                        <p:tgtEl>
                                          <p:spTgt spid="24"/>
                                        </p:tgtEl>
                                        <p:attrNameLst>
                                          <p:attrName>ppt_h</p:attrName>
                                        </p:attrNameLst>
                                      </p:cBhvr>
                                      <p:tavLst>
                                        <p:tav tm="0">
                                          <p:val>
                                            <p:strVal val="#ppt_h"/>
                                          </p:val>
                                        </p:tav>
                                        <p:tav tm="100000">
                                          <p:val>
                                            <p:strVal val="#ppt_h"/>
                                          </p:val>
                                        </p:tav>
                                      </p:tavLst>
                                    </p:anim>
                                    <p:animEffect transition="in" filter="fade">
                                      <p:cBhvr>
                                        <p:cTn id="24" dur="1000"/>
                                        <p:tgtEl>
                                          <p:spTgt spid="24"/>
                                        </p:tgtEl>
                                      </p:cBhvr>
                                    </p:animEffect>
                                  </p:childTnLst>
                                </p:cTn>
                              </p:par>
                              <p:par>
                                <p:cTn id="25" presetID="55"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p:cTn id="27" dur="1000" fill="hold"/>
                                        <p:tgtEl>
                                          <p:spTgt spid="23"/>
                                        </p:tgtEl>
                                        <p:attrNameLst>
                                          <p:attrName>ppt_w</p:attrName>
                                        </p:attrNameLst>
                                      </p:cBhvr>
                                      <p:tavLst>
                                        <p:tav tm="0">
                                          <p:val>
                                            <p:strVal val="#ppt_w*0.70"/>
                                          </p:val>
                                        </p:tav>
                                        <p:tav tm="100000">
                                          <p:val>
                                            <p:strVal val="#ppt_w"/>
                                          </p:val>
                                        </p:tav>
                                      </p:tavLst>
                                    </p:anim>
                                    <p:anim calcmode="lin" valueType="num">
                                      <p:cBhvr>
                                        <p:cTn id="28" dur="1000" fill="hold"/>
                                        <p:tgtEl>
                                          <p:spTgt spid="23"/>
                                        </p:tgtEl>
                                        <p:attrNameLst>
                                          <p:attrName>ppt_h</p:attrName>
                                        </p:attrNameLst>
                                      </p:cBhvr>
                                      <p:tavLst>
                                        <p:tav tm="0">
                                          <p:val>
                                            <p:strVal val="#ppt_h"/>
                                          </p:val>
                                        </p:tav>
                                        <p:tav tm="100000">
                                          <p:val>
                                            <p:strVal val="#ppt_h"/>
                                          </p:val>
                                        </p:tav>
                                      </p:tavLst>
                                    </p:anim>
                                    <p:animEffect transition="in" filter="fade">
                                      <p:cBhvr>
                                        <p:cTn id="29"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51">
            <a:hlinkClick r:id="rId2" action="ppaction://hlinksldjump"/>
          </p:cNvPr>
          <p:cNvSpPr txBox="1">
            <a:spLocks noChangeArrowheads="1"/>
          </p:cNvSpPr>
          <p:nvPr/>
        </p:nvSpPr>
        <p:spPr bwMode="auto">
          <a:xfrm>
            <a:off x="4464050" y="106363"/>
            <a:ext cx="31686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sz="2800" noProof="1">
                <a:solidFill>
                  <a:srgbClr val="FF0000"/>
                </a:solidFill>
                <a:latin typeface="Arial" panose="020B0604020202020204" pitchFamily="34" charset="0"/>
              </a:rPr>
              <a:t>Ô CHỮ SỐ 3</a:t>
            </a:r>
          </a:p>
          <a:p>
            <a:pPr algn="ctr"/>
            <a:r>
              <a:rPr lang="en-US" sz="3200" noProof="1">
                <a:solidFill>
                  <a:srgbClr val="0070C0"/>
                </a:solidFill>
                <a:latin typeface="Arial" panose="020B0604020202020204" pitchFamily="34" charset="0"/>
              </a:rPr>
              <a:t> (gồm 3 chữ cái)</a:t>
            </a:r>
          </a:p>
        </p:txBody>
      </p:sp>
      <p:sp>
        <p:nvSpPr>
          <p:cNvPr id="16387" name="TextBox 53"/>
          <p:cNvSpPr txBox="1">
            <a:spLocks noChangeArrowheads="1"/>
          </p:cNvSpPr>
          <p:nvPr/>
        </p:nvSpPr>
        <p:spPr bwMode="auto">
          <a:xfrm>
            <a:off x="3757613" y="2027239"/>
            <a:ext cx="49720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2400" noProof="1">
                <a:solidFill>
                  <a:srgbClr val="0070C0"/>
                </a:solidFill>
                <a:latin typeface="Arial" panose="020B0604020202020204" pitchFamily="34" charset="0"/>
              </a:rPr>
              <a:t>Tính oxi hóa của oxi ….. h</a:t>
            </a:r>
            <a:r>
              <a:rPr lang="vi-VN" sz="2400" noProof="1">
                <a:solidFill>
                  <a:srgbClr val="0070C0"/>
                </a:solidFill>
                <a:latin typeface="Arial" panose="020B0604020202020204" pitchFamily="34" charset="0"/>
              </a:rPr>
              <a:t>ơn ozon.</a:t>
            </a:r>
          </a:p>
        </p:txBody>
      </p:sp>
      <p:sp>
        <p:nvSpPr>
          <p:cNvPr id="19" name="Rectangle 18"/>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00:00</a:t>
            </a:r>
          </a:p>
        </p:txBody>
      </p:sp>
      <p:sp>
        <p:nvSpPr>
          <p:cNvPr id="20" name="Rectangle 19"/>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00:01</a:t>
            </a:r>
          </a:p>
        </p:txBody>
      </p:sp>
      <p:sp>
        <p:nvSpPr>
          <p:cNvPr id="21" name="Rectangle 20"/>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00:02</a:t>
            </a:r>
          </a:p>
        </p:txBody>
      </p:sp>
      <p:sp>
        <p:nvSpPr>
          <p:cNvPr id="22" name="Rectangle 21"/>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00:03</a:t>
            </a:r>
          </a:p>
        </p:txBody>
      </p:sp>
      <p:sp>
        <p:nvSpPr>
          <p:cNvPr id="23" name="Rectangle 22"/>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00:04</a:t>
            </a:r>
          </a:p>
        </p:txBody>
      </p:sp>
      <p:sp>
        <p:nvSpPr>
          <p:cNvPr id="24" name="Rectangle 23"/>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00:05</a:t>
            </a:r>
          </a:p>
        </p:txBody>
      </p:sp>
      <p:sp>
        <p:nvSpPr>
          <p:cNvPr id="25" name="Rectangle 24"/>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vi-VN" sz="2000" b="1" dirty="0">
                <a:solidFill>
                  <a:srgbClr val="FF0000"/>
                </a:solidFill>
                <a:cs typeface="Arial" pitchFamily="34" charset="0"/>
              </a:rPr>
              <a:t>Hết giờ</a:t>
            </a:r>
          </a:p>
        </p:txBody>
      </p:sp>
    </p:spTree>
    <p:extLst>
      <p:ext uri="{BB962C8B-B14F-4D97-AF65-F5344CB8AC3E}">
        <p14:creationId xmlns:p14="http://schemas.microsoft.com/office/powerpoint/2010/main" val="147870572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3" presetClass="exit" presetSubtype="5" fill="hold" nodeType="withEffect">
                                  <p:stCondLst>
                                    <p:cond delay="0"/>
                                  </p:stCondLst>
                                  <p:childTnLst>
                                    <p:animEffect transition="out" filter="blinds(vertical)">
                                      <p:cBhvr>
                                        <p:cTn id="12" dur="1000"/>
                                        <p:tgtEl>
                                          <p:spTgt spid="19"/>
                                        </p:tgtEl>
                                      </p:cBhvr>
                                    </p:animEffect>
                                    <p:set>
                                      <p:cBhvr>
                                        <p:cTn id="13" dur="1" fill="hold">
                                          <p:stCondLst>
                                            <p:cond delay="999"/>
                                          </p:stCondLst>
                                        </p:cTn>
                                        <p:tgtEl>
                                          <p:spTgt spid="19"/>
                                        </p:tgtEl>
                                        <p:attrNameLst>
                                          <p:attrName>style.visibility</p:attrName>
                                        </p:attrNameLst>
                                      </p:cBhvr>
                                      <p:to>
                                        <p:strVal val="hidden"/>
                                      </p:to>
                                    </p:set>
                                  </p:childTnLst>
                                </p:cTn>
                              </p:par>
                            </p:childTnLst>
                          </p:cTn>
                        </p:par>
                        <p:par>
                          <p:cTn id="14" fill="hold" nodeType="afterGroup">
                            <p:stCondLst>
                              <p:cond delay="1000"/>
                            </p:stCondLst>
                            <p:childTnLst>
                              <p:par>
                                <p:cTn id="15" presetID="1" presetClass="entr" presetSubtype="0"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3" presetClass="exit" presetSubtype="5" fill="hold" nodeType="withEffect">
                                  <p:stCondLst>
                                    <p:cond delay="0"/>
                                  </p:stCondLst>
                                  <p:childTnLst>
                                    <p:animEffect transition="out" filter="blinds(vertical)">
                                      <p:cBhvr>
                                        <p:cTn id="18" dur="1000"/>
                                        <p:tgtEl>
                                          <p:spTgt spid="20"/>
                                        </p:tgtEl>
                                      </p:cBhvr>
                                    </p:animEffect>
                                    <p:set>
                                      <p:cBhvr>
                                        <p:cTn id="19" dur="1" fill="hold">
                                          <p:stCondLst>
                                            <p:cond delay="999"/>
                                          </p:stCondLst>
                                        </p:cTn>
                                        <p:tgtEl>
                                          <p:spTgt spid="20"/>
                                        </p:tgtEl>
                                        <p:attrNameLst>
                                          <p:attrName>style.visibility</p:attrName>
                                        </p:attrNameLst>
                                      </p:cBhvr>
                                      <p:to>
                                        <p:strVal val="hidden"/>
                                      </p:to>
                                    </p:set>
                                  </p:childTnLst>
                                </p:cTn>
                              </p:par>
                            </p:childTnLst>
                          </p:cTn>
                        </p:par>
                        <p:par>
                          <p:cTn id="20" fill="hold" nodeType="afterGroup">
                            <p:stCondLst>
                              <p:cond delay="2000"/>
                            </p:stCondLst>
                            <p:childTnLst>
                              <p:par>
                                <p:cTn id="21" presetID="1" presetClass="entr" presetSubtype="0"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3" presetClass="exit" presetSubtype="5" fill="hold" nodeType="withEffect">
                                  <p:stCondLst>
                                    <p:cond delay="0"/>
                                  </p:stCondLst>
                                  <p:childTnLst>
                                    <p:animEffect transition="out" filter="blinds(vertical)">
                                      <p:cBhvr>
                                        <p:cTn id="24" dur="1000"/>
                                        <p:tgtEl>
                                          <p:spTgt spid="21"/>
                                        </p:tgtEl>
                                      </p:cBhvr>
                                    </p:animEffect>
                                    <p:set>
                                      <p:cBhvr>
                                        <p:cTn id="25" dur="1" fill="hold">
                                          <p:stCondLst>
                                            <p:cond delay="999"/>
                                          </p:stCondLst>
                                        </p:cTn>
                                        <p:tgtEl>
                                          <p:spTgt spid="21"/>
                                        </p:tgtEl>
                                        <p:attrNameLst>
                                          <p:attrName>style.visibility</p:attrName>
                                        </p:attrNameLst>
                                      </p:cBhvr>
                                      <p:to>
                                        <p:strVal val="hidden"/>
                                      </p:to>
                                    </p:set>
                                  </p:childTnLst>
                                </p:cTn>
                              </p:par>
                            </p:childTnLst>
                          </p:cTn>
                        </p:par>
                        <p:par>
                          <p:cTn id="26" fill="hold" nodeType="afterGroup">
                            <p:stCondLst>
                              <p:cond delay="3000"/>
                            </p:stCondLst>
                            <p:childTnLst>
                              <p:par>
                                <p:cTn id="27" presetID="1" presetClass="entr" presetSubtype="0" fill="hold" nodeType="after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3" presetClass="exit" presetSubtype="10" fill="hold" nodeType="withEffect">
                                  <p:stCondLst>
                                    <p:cond delay="0"/>
                                  </p:stCondLst>
                                  <p:childTnLst>
                                    <p:animEffect transition="out" filter="blinds(horizontal)">
                                      <p:cBhvr>
                                        <p:cTn id="30" dur="1000"/>
                                        <p:tgtEl>
                                          <p:spTgt spid="22"/>
                                        </p:tgtEl>
                                      </p:cBhvr>
                                    </p:animEffect>
                                    <p:set>
                                      <p:cBhvr>
                                        <p:cTn id="31" dur="1" fill="hold">
                                          <p:stCondLst>
                                            <p:cond delay="999"/>
                                          </p:stCondLst>
                                        </p:cTn>
                                        <p:tgtEl>
                                          <p:spTgt spid="22"/>
                                        </p:tgtEl>
                                        <p:attrNameLst>
                                          <p:attrName>style.visibility</p:attrName>
                                        </p:attrNameLst>
                                      </p:cBhvr>
                                      <p:to>
                                        <p:strVal val="hidden"/>
                                      </p:to>
                                    </p:set>
                                  </p:childTnLst>
                                </p:cTn>
                              </p:par>
                            </p:childTnLst>
                          </p:cTn>
                        </p:par>
                        <p:par>
                          <p:cTn id="32" fill="hold" nodeType="afterGroup">
                            <p:stCondLst>
                              <p:cond delay="4000"/>
                            </p:stCondLst>
                            <p:childTnLst>
                              <p:par>
                                <p:cTn id="33" presetID="1" presetClass="entr" presetSubtype="0" fill="hold" nodeType="after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3" presetClass="exit" presetSubtype="10" fill="hold" nodeType="withEffect">
                                  <p:stCondLst>
                                    <p:cond delay="0"/>
                                  </p:stCondLst>
                                  <p:childTnLst>
                                    <p:animEffect transition="out" filter="blinds(horizontal)">
                                      <p:cBhvr>
                                        <p:cTn id="36" dur="1000"/>
                                        <p:tgtEl>
                                          <p:spTgt spid="23"/>
                                        </p:tgtEl>
                                      </p:cBhvr>
                                    </p:animEffect>
                                    <p:set>
                                      <p:cBhvr>
                                        <p:cTn id="37" dur="1" fill="hold">
                                          <p:stCondLst>
                                            <p:cond delay="999"/>
                                          </p:stCondLst>
                                        </p:cTn>
                                        <p:tgtEl>
                                          <p:spTgt spid="23"/>
                                        </p:tgtEl>
                                        <p:attrNameLst>
                                          <p:attrName>style.visibility</p:attrName>
                                        </p:attrNameLst>
                                      </p:cBhvr>
                                      <p:to>
                                        <p:strVal val="hidden"/>
                                      </p:to>
                                    </p:set>
                                  </p:childTnLst>
                                </p:cTn>
                              </p:par>
                            </p:childTnLst>
                          </p:cTn>
                        </p:par>
                        <p:par>
                          <p:cTn id="38" fill="hold" nodeType="afterGroup">
                            <p:stCondLst>
                              <p:cond delay="5000"/>
                            </p:stCondLst>
                            <p:childTnLst>
                              <p:par>
                                <p:cTn id="39" presetID="1" presetClass="entr" presetSubtype="0" fill="hold" nodeType="after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3" presetClass="exit" presetSubtype="10" fill="hold" nodeType="withEffect">
                                  <p:stCondLst>
                                    <p:cond delay="0"/>
                                  </p:stCondLst>
                                  <p:childTnLst>
                                    <p:animEffect transition="out" filter="blinds(horizontal)">
                                      <p:cBhvr>
                                        <p:cTn id="42" dur="1000"/>
                                        <p:tgtEl>
                                          <p:spTgt spid="24"/>
                                        </p:tgtEl>
                                      </p:cBhvr>
                                    </p:animEffect>
                                    <p:set>
                                      <p:cBhvr>
                                        <p:cTn id="43" dur="1" fill="hold">
                                          <p:stCondLst>
                                            <p:cond delay="9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51">
            <a:hlinkClick r:id="rId2" action="ppaction://hlinksldjump"/>
          </p:cNvPr>
          <p:cNvSpPr txBox="1">
            <a:spLocks noChangeArrowheads="1"/>
          </p:cNvSpPr>
          <p:nvPr/>
        </p:nvSpPr>
        <p:spPr bwMode="auto">
          <a:xfrm>
            <a:off x="4464050" y="106363"/>
            <a:ext cx="31686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sz="2800" noProof="1">
                <a:solidFill>
                  <a:srgbClr val="FF0000"/>
                </a:solidFill>
                <a:latin typeface="Arial" panose="020B0604020202020204" pitchFamily="34" charset="0"/>
              </a:rPr>
              <a:t>Ô CHỮ SỐ 4</a:t>
            </a:r>
          </a:p>
          <a:p>
            <a:pPr algn="ctr"/>
            <a:r>
              <a:rPr lang="en-US" sz="3200" noProof="1">
                <a:solidFill>
                  <a:srgbClr val="0070C0"/>
                </a:solidFill>
                <a:latin typeface="Arial" panose="020B0604020202020204" pitchFamily="34" charset="0"/>
              </a:rPr>
              <a:t> (gồm 5 chữ cái)</a:t>
            </a:r>
          </a:p>
        </p:txBody>
      </p:sp>
      <p:sp>
        <p:nvSpPr>
          <p:cNvPr id="17411" name="TextBox 53"/>
          <p:cNvSpPr txBox="1">
            <a:spLocks noChangeArrowheads="1"/>
          </p:cNvSpPr>
          <p:nvPr/>
        </p:nvSpPr>
        <p:spPr bwMode="auto">
          <a:xfrm>
            <a:off x="2808288" y="1927225"/>
            <a:ext cx="71628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2400" noProof="1">
                <a:solidFill>
                  <a:srgbClr val="0070C0"/>
                </a:solidFill>
                <a:latin typeface="Arial" panose="020B0604020202020204" pitchFamily="34" charset="0"/>
              </a:rPr>
              <a:t>Khi điện phân n</a:t>
            </a:r>
            <a:r>
              <a:rPr lang="vi-VN" sz="2400" noProof="1">
                <a:solidFill>
                  <a:srgbClr val="0070C0"/>
                </a:solidFill>
                <a:latin typeface="Arial" panose="020B0604020202020204" pitchFamily="34" charset="0"/>
              </a:rPr>
              <a:t>ước người ta thu được oxi ở điện cực nào?</a:t>
            </a:r>
          </a:p>
        </p:txBody>
      </p:sp>
      <p:sp>
        <p:nvSpPr>
          <p:cNvPr id="19" name="Rectangle 18"/>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00:00</a:t>
            </a:r>
          </a:p>
        </p:txBody>
      </p:sp>
      <p:sp>
        <p:nvSpPr>
          <p:cNvPr id="20" name="Rectangle 19"/>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00:01</a:t>
            </a:r>
          </a:p>
        </p:txBody>
      </p:sp>
      <p:sp>
        <p:nvSpPr>
          <p:cNvPr id="21" name="Rectangle 20"/>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00:02</a:t>
            </a:r>
          </a:p>
        </p:txBody>
      </p:sp>
      <p:sp>
        <p:nvSpPr>
          <p:cNvPr id="22" name="Rectangle 21"/>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00:03</a:t>
            </a:r>
          </a:p>
        </p:txBody>
      </p:sp>
      <p:sp>
        <p:nvSpPr>
          <p:cNvPr id="23" name="Rectangle 22"/>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00:04</a:t>
            </a:r>
          </a:p>
        </p:txBody>
      </p:sp>
      <p:sp>
        <p:nvSpPr>
          <p:cNvPr id="24" name="Rectangle 23"/>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Arial" pitchFamily="34" charset="0"/>
                <a:cs typeface="Arial" pitchFamily="34" charset="0"/>
              </a:rPr>
              <a:t>00:05</a:t>
            </a:r>
          </a:p>
        </p:txBody>
      </p:sp>
      <p:sp>
        <p:nvSpPr>
          <p:cNvPr id="25" name="Rectangle 24"/>
          <p:cNvSpPr/>
          <p:nvPr/>
        </p:nvSpPr>
        <p:spPr>
          <a:xfrm>
            <a:off x="9382120" y="5992848"/>
            <a:ext cx="1209680" cy="442502"/>
          </a:xfrm>
          <a:prstGeom prst="rect">
            <a:avLst/>
          </a:prstGeom>
          <a:solidFill>
            <a:schemeClr val="bg1">
              <a:lumMod val="8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vi-VN" sz="2000" b="1" dirty="0">
                <a:solidFill>
                  <a:srgbClr val="FF0000"/>
                </a:solidFill>
                <a:cs typeface="Arial" pitchFamily="34" charset="0"/>
              </a:rPr>
              <a:t>Hết giờ</a:t>
            </a:r>
          </a:p>
        </p:txBody>
      </p:sp>
    </p:spTree>
    <p:extLst>
      <p:ext uri="{BB962C8B-B14F-4D97-AF65-F5344CB8AC3E}">
        <p14:creationId xmlns:p14="http://schemas.microsoft.com/office/powerpoint/2010/main" val="27201289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3" presetClass="exit" presetSubtype="5" fill="hold" nodeType="withEffect">
                                  <p:stCondLst>
                                    <p:cond delay="0"/>
                                  </p:stCondLst>
                                  <p:childTnLst>
                                    <p:animEffect transition="out" filter="blinds(vertical)">
                                      <p:cBhvr>
                                        <p:cTn id="12" dur="1000"/>
                                        <p:tgtEl>
                                          <p:spTgt spid="19"/>
                                        </p:tgtEl>
                                      </p:cBhvr>
                                    </p:animEffect>
                                    <p:set>
                                      <p:cBhvr>
                                        <p:cTn id="13" dur="1" fill="hold">
                                          <p:stCondLst>
                                            <p:cond delay="999"/>
                                          </p:stCondLst>
                                        </p:cTn>
                                        <p:tgtEl>
                                          <p:spTgt spid="19"/>
                                        </p:tgtEl>
                                        <p:attrNameLst>
                                          <p:attrName>style.visibility</p:attrName>
                                        </p:attrNameLst>
                                      </p:cBhvr>
                                      <p:to>
                                        <p:strVal val="hidden"/>
                                      </p:to>
                                    </p:set>
                                  </p:childTnLst>
                                </p:cTn>
                              </p:par>
                            </p:childTnLst>
                          </p:cTn>
                        </p:par>
                        <p:par>
                          <p:cTn id="14" fill="hold" nodeType="afterGroup">
                            <p:stCondLst>
                              <p:cond delay="1000"/>
                            </p:stCondLst>
                            <p:childTnLst>
                              <p:par>
                                <p:cTn id="15" presetID="1" presetClass="entr" presetSubtype="0"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3" presetClass="exit" presetSubtype="5" fill="hold" nodeType="withEffect">
                                  <p:stCondLst>
                                    <p:cond delay="0"/>
                                  </p:stCondLst>
                                  <p:childTnLst>
                                    <p:animEffect transition="out" filter="blinds(vertical)">
                                      <p:cBhvr>
                                        <p:cTn id="18" dur="1000"/>
                                        <p:tgtEl>
                                          <p:spTgt spid="20"/>
                                        </p:tgtEl>
                                      </p:cBhvr>
                                    </p:animEffect>
                                    <p:set>
                                      <p:cBhvr>
                                        <p:cTn id="19" dur="1" fill="hold">
                                          <p:stCondLst>
                                            <p:cond delay="999"/>
                                          </p:stCondLst>
                                        </p:cTn>
                                        <p:tgtEl>
                                          <p:spTgt spid="20"/>
                                        </p:tgtEl>
                                        <p:attrNameLst>
                                          <p:attrName>style.visibility</p:attrName>
                                        </p:attrNameLst>
                                      </p:cBhvr>
                                      <p:to>
                                        <p:strVal val="hidden"/>
                                      </p:to>
                                    </p:set>
                                  </p:childTnLst>
                                </p:cTn>
                              </p:par>
                            </p:childTnLst>
                          </p:cTn>
                        </p:par>
                        <p:par>
                          <p:cTn id="20" fill="hold" nodeType="afterGroup">
                            <p:stCondLst>
                              <p:cond delay="2000"/>
                            </p:stCondLst>
                            <p:childTnLst>
                              <p:par>
                                <p:cTn id="21" presetID="1" presetClass="entr" presetSubtype="0"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3" presetClass="exit" presetSubtype="5" fill="hold" nodeType="withEffect">
                                  <p:stCondLst>
                                    <p:cond delay="0"/>
                                  </p:stCondLst>
                                  <p:childTnLst>
                                    <p:animEffect transition="out" filter="blinds(vertical)">
                                      <p:cBhvr>
                                        <p:cTn id="24" dur="1000"/>
                                        <p:tgtEl>
                                          <p:spTgt spid="21"/>
                                        </p:tgtEl>
                                      </p:cBhvr>
                                    </p:animEffect>
                                    <p:set>
                                      <p:cBhvr>
                                        <p:cTn id="25" dur="1" fill="hold">
                                          <p:stCondLst>
                                            <p:cond delay="999"/>
                                          </p:stCondLst>
                                        </p:cTn>
                                        <p:tgtEl>
                                          <p:spTgt spid="21"/>
                                        </p:tgtEl>
                                        <p:attrNameLst>
                                          <p:attrName>style.visibility</p:attrName>
                                        </p:attrNameLst>
                                      </p:cBhvr>
                                      <p:to>
                                        <p:strVal val="hidden"/>
                                      </p:to>
                                    </p:set>
                                  </p:childTnLst>
                                </p:cTn>
                              </p:par>
                            </p:childTnLst>
                          </p:cTn>
                        </p:par>
                        <p:par>
                          <p:cTn id="26" fill="hold" nodeType="afterGroup">
                            <p:stCondLst>
                              <p:cond delay="3000"/>
                            </p:stCondLst>
                            <p:childTnLst>
                              <p:par>
                                <p:cTn id="27" presetID="1" presetClass="entr" presetSubtype="0" fill="hold" nodeType="after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3" presetClass="exit" presetSubtype="10" fill="hold" nodeType="withEffect">
                                  <p:stCondLst>
                                    <p:cond delay="0"/>
                                  </p:stCondLst>
                                  <p:childTnLst>
                                    <p:animEffect transition="out" filter="blinds(horizontal)">
                                      <p:cBhvr>
                                        <p:cTn id="30" dur="1000"/>
                                        <p:tgtEl>
                                          <p:spTgt spid="22"/>
                                        </p:tgtEl>
                                      </p:cBhvr>
                                    </p:animEffect>
                                    <p:set>
                                      <p:cBhvr>
                                        <p:cTn id="31" dur="1" fill="hold">
                                          <p:stCondLst>
                                            <p:cond delay="999"/>
                                          </p:stCondLst>
                                        </p:cTn>
                                        <p:tgtEl>
                                          <p:spTgt spid="22"/>
                                        </p:tgtEl>
                                        <p:attrNameLst>
                                          <p:attrName>style.visibility</p:attrName>
                                        </p:attrNameLst>
                                      </p:cBhvr>
                                      <p:to>
                                        <p:strVal val="hidden"/>
                                      </p:to>
                                    </p:set>
                                  </p:childTnLst>
                                </p:cTn>
                              </p:par>
                            </p:childTnLst>
                          </p:cTn>
                        </p:par>
                        <p:par>
                          <p:cTn id="32" fill="hold" nodeType="afterGroup">
                            <p:stCondLst>
                              <p:cond delay="4000"/>
                            </p:stCondLst>
                            <p:childTnLst>
                              <p:par>
                                <p:cTn id="33" presetID="1" presetClass="entr" presetSubtype="0" fill="hold" nodeType="after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3" presetClass="exit" presetSubtype="10" fill="hold" nodeType="withEffect">
                                  <p:stCondLst>
                                    <p:cond delay="0"/>
                                  </p:stCondLst>
                                  <p:childTnLst>
                                    <p:animEffect transition="out" filter="blinds(horizontal)">
                                      <p:cBhvr>
                                        <p:cTn id="36" dur="1000"/>
                                        <p:tgtEl>
                                          <p:spTgt spid="23"/>
                                        </p:tgtEl>
                                      </p:cBhvr>
                                    </p:animEffect>
                                    <p:set>
                                      <p:cBhvr>
                                        <p:cTn id="37" dur="1" fill="hold">
                                          <p:stCondLst>
                                            <p:cond delay="999"/>
                                          </p:stCondLst>
                                        </p:cTn>
                                        <p:tgtEl>
                                          <p:spTgt spid="23"/>
                                        </p:tgtEl>
                                        <p:attrNameLst>
                                          <p:attrName>style.visibility</p:attrName>
                                        </p:attrNameLst>
                                      </p:cBhvr>
                                      <p:to>
                                        <p:strVal val="hidden"/>
                                      </p:to>
                                    </p:set>
                                  </p:childTnLst>
                                </p:cTn>
                              </p:par>
                            </p:childTnLst>
                          </p:cTn>
                        </p:par>
                        <p:par>
                          <p:cTn id="38" fill="hold" nodeType="afterGroup">
                            <p:stCondLst>
                              <p:cond delay="5000"/>
                            </p:stCondLst>
                            <p:childTnLst>
                              <p:par>
                                <p:cTn id="39" presetID="1" presetClass="entr" presetSubtype="0" fill="hold" nodeType="after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3" presetClass="exit" presetSubtype="10" fill="hold" nodeType="withEffect">
                                  <p:stCondLst>
                                    <p:cond delay="0"/>
                                  </p:stCondLst>
                                  <p:childTnLst>
                                    <p:animEffect transition="out" filter="blinds(horizontal)">
                                      <p:cBhvr>
                                        <p:cTn id="42" dur="1000"/>
                                        <p:tgtEl>
                                          <p:spTgt spid="24"/>
                                        </p:tgtEl>
                                      </p:cBhvr>
                                    </p:animEffect>
                                    <p:set>
                                      <p:cBhvr>
                                        <p:cTn id="43" dur="1" fill="hold">
                                          <p:stCondLst>
                                            <p:cond delay="9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p:nvPr>
        </p:nvSpPr>
        <p:spPr/>
        <p:txBody>
          <a:bodyPr/>
          <a:lstStyle/>
          <a:p>
            <a:endParaRPr lang="en-US" smtClean="0"/>
          </a:p>
        </p:txBody>
      </p:sp>
      <p:sp>
        <p:nvSpPr>
          <p:cNvPr id="36868" name="Rectangle 4"/>
          <p:cNvSpPr>
            <a:spLocks noGrp="1"/>
          </p:cNvSpPr>
          <p:nvPr>
            <p:ph type="body" idx="1"/>
          </p:nvPr>
        </p:nvSpPr>
        <p:spPr/>
        <p:txBody>
          <a:bodyPr/>
          <a:lstStyle/>
          <a:p>
            <a:endParaRPr lang="en-US" smtClean="0"/>
          </a:p>
        </p:txBody>
      </p:sp>
      <p:pic>
        <p:nvPicPr>
          <p:cNvPr id="36869" name="Picture 5" descr="bang-tuan-hoan-cac-nguyen-to-hoa-ho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7315200"/>
          </a:xfrm>
          <a:prstGeom prst="rect">
            <a:avLst/>
          </a:prstGeom>
          <a:noFill/>
          <a:extLst>
            <a:ext uri="{909E8E84-426E-40DD-AFC4-6F175D3DCCD1}">
              <a14:hiddenFill xmlns:a14="http://schemas.microsoft.com/office/drawing/2010/main">
                <a:solidFill>
                  <a:srgbClr val="FFFFFF"/>
                </a:solidFill>
              </a14:hiddenFill>
            </a:ext>
          </a:extLst>
        </p:spPr>
      </p:pic>
      <p:sp>
        <p:nvSpPr>
          <p:cNvPr id="36870" name="AutoShape 6">
            <a:hlinkClick r:id="rId3" action="ppaction://hlinksldjump"/>
          </p:cNvPr>
          <p:cNvSpPr>
            <a:spLocks noChangeArrowheads="1"/>
          </p:cNvSpPr>
          <p:nvPr/>
        </p:nvSpPr>
        <p:spPr bwMode="auto">
          <a:xfrm>
            <a:off x="1828800" y="5334000"/>
            <a:ext cx="381000" cy="152400"/>
          </a:xfrm>
          <a:prstGeom prst="leftArrow">
            <a:avLst>
              <a:gd name="adj1" fmla="val 50000"/>
              <a:gd name="adj2" fmla="val 62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40072600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35475" y="258763"/>
            <a:ext cx="4084638" cy="584200"/>
          </a:xfrm>
          <a:prstGeom prst="rect">
            <a:avLst/>
          </a:prstGeom>
          <a:noFill/>
        </p:spPr>
        <p:txBody>
          <a:bodyPr wrap="none">
            <a:spAutoFit/>
          </a:bodyPr>
          <a:lstStyle/>
          <a:p>
            <a:pPr>
              <a:defRPr/>
            </a:pPr>
            <a:r>
              <a:rPr lang="en-US" sz="3200" b="1" dirty="0">
                <a:solidFill>
                  <a:srgbClr val="FF0000"/>
                </a:solidFill>
                <a:effectLst>
                  <a:outerShdw blurRad="38100" dist="38100" dir="2700000" algn="tl">
                    <a:srgbClr val="000000">
                      <a:alpha val="43137"/>
                    </a:srgbClr>
                  </a:outerShdw>
                </a:effectLst>
                <a:latin typeface="Arial" pitchFamily="34" charset="0"/>
              </a:rPr>
              <a:t>NỘI DUNG BÀI HỌC</a:t>
            </a:r>
          </a:p>
        </p:txBody>
      </p:sp>
      <p:sp>
        <p:nvSpPr>
          <p:cNvPr id="7" name="TextBox 6"/>
          <p:cNvSpPr txBox="1"/>
          <p:nvPr/>
        </p:nvSpPr>
        <p:spPr>
          <a:xfrm>
            <a:off x="3644537" y="1631164"/>
            <a:ext cx="6794862" cy="400110"/>
          </a:xfrm>
          <a:prstGeom prst="rect">
            <a:avLst/>
          </a:prstGeom>
          <a:solidFill>
            <a:schemeClr val="accent1">
              <a:lumMod val="40000"/>
              <a:lumOff val="60000"/>
            </a:schemeClr>
          </a:solidFill>
          <a:ln>
            <a:noFill/>
          </a:ln>
          <a:effectLst/>
          <a:scene3d>
            <a:camera prst="orthographicFront">
              <a:rot lat="0" lon="0" rev="0"/>
            </a:camera>
            <a:lightRig rig="glow" dir="t">
              <a:rot lat="0" lon="0" rev="14100000"/>
            </a:lightRig>
          </a:scene3d>
          <a:sp3d prstMaterial="softEdge">
            <a:bevelT w="127000" prst="artDeco"/>
          </a:sp3d>
        </p:spPr>
        <p:txBody>
          <a:bodyPr>
            <a:spAutoFit/>
          </a:bodyPr>
          <a:lstStyle/>
          <a:p>
            <a:pPr>
              <a:defRPr/>
            </a:pPr>
            <a:r>
              <a:rPr lang="en-US" sz="2000">
                <a:solidFill>
                  <a:srgbClr val="FF0000"/>
                </a:solidFill>
                <a:latin typeface="Arial" pitchFamily="34" charset="0"/>
              </a:rPr>
              <a:t>I- VỊ TRÍ, CẤU HÌNH ELECTRON NGUYÊN TỬ</a:t>
            </a:r>
            <a:endParaRPr lang="en-US" sz="2000" dirty="0">
              <a:solidFill>
                <a:srgbClr val="FF0000"/>
              </a:solidFill>
              <a:latin typeface="Arial" pitchFamily="34" charset="0"/>
            </a:endParaRPr>
          </a:p>
        </p:txBody>
      </p:sp>
      <p:sp>
        <p:nvSpPr>
          <p:cNvPr id="9" name="TextBox 8"/>
          <p:cNvSpPr txBox="1"/>
          <p:nvPr/>
        </p:nvSpPr>
        <p:spPr>
          <a:xfrm>
            <a:off x="3644537" y="2253827"/>
            <a:ext cx="6794863" cy="400110"/>
          </a:xfrm>
          <a:prstGeom prst="rect">
            <a:avLst/>
          </a:prstGeom>
          <a:solidFill>
            <a:schemeClr val="accent1">
              <a:lumMod val="40000"/>
              <a:lumOff val="60000"/>
            </a:schemeClr>
          </a:solidFill>
          <a:ln>
            <a:noFill/>
          </a:ln>
          <a:effectLst/>
          <a:scene3d>
            <a:camera prst="orthographicFront">
              <a:rot lat="0" lon="0" rev="0"/>
            </a:camera>
            <a:lightRig rig="glow" dir="t">
              <a:rot lat="0" lon="0" rev="14100000"/>
            </a:lightRig>
          </a:scene3d>
          <a:sp3d prstMaterial="softEdge">
            <a:bevelT w="127000" prst="artDeco"/>
          </a:sp3d>
        </p:spPr>
        <p:txBody>
          <a:bodyPr>
            <a:spAutoFit/>
          </a:bodyPr>
          <a:lstStyle/>
          <a:p>
            <a:pPr>
              <a:defRPr/>
            </a:pPr>
            <a:r>
              <a:rPr lang="en-US" sz="2000">
                <a:solidFill>
                  <a:srgbClr val="FF0000"/>
                </a:solidFill>
                <a:latin typeface="Arial" pitchFamily="34" charset="0"/>
              </a:rPr>
              <a:t>II- TÍNH CHẤT VẬT LÝ</a:t>
            </a:r>
            <a:endParaRPr lang="en-US" sz="2000" dirty="0">
              <a:solidFill>
                <a:srgbClr val="FF0000"/>
              </a:solidFill>
              <a:latin typeface="Arial" pitchFamily="34" charset="0"/>
            </a:endParaRPr>
          </a:p>
        </p:txBody>
      </p:sp>
      <p:sp>
        <p:nvSpPr>
          <p:cNvPr id="11" name="TextBox 10"/>
          <p:cNvSpPr txBox="1"/>
          <p:nvPr/>
        </p:nvSpPr>
        <p:spPr>
          <a:xfrm>
            <a:off x="3644536" y="2887375"/>
            <a:ext cx="6794864" cy="400110"/>
          </a:xfrm>
          <a:prstGeom prst="rect">
            <a:avLst/>
          </a:prstGeom>
          <a:solidFill>
            <a:schemeClr val="accent1">
              <a:lumMod val="40000"/>
              <a:lumOff val="60000"/>
            </a:schemeClr>
          </a:solidFill>
          <a:ln>
            <a:noFill/>
          </a:ln>
          <a:effectLst/>
          <a:scene3d>
            <a:camera prst="orthographicFront">
              <a:rot lat="0" lon="0" rev="0"/>
            </a:camera>
            <a:lightRig rig="glow" dir="t">
              <a:rot lat="0" lon="0" rev="14100000"/>
            </a:lightRig>
          </a:scene3d>
          <a:sp3d prstMaterial="softEdge">
            <a:bevelT w="127000" prst="artDeco"/>
          </a:sp3d>
        </p:spPr>
        <p:txBody>
          <a:bodyPr>
            <a:spAutoFit/>
          </a:bodyPr>
          <a:lstStyle/>
          <a:p>
            <a:pPr>
              <a:defRPr/>
            </a:pPr>
            <a:r>
              <a:rPr lang="en-US" sz="2000">
                <a:solidFill>
                  <a:srgbClr val="FF0000"/>
                </a:solidFill>
                <a:latin typeface="Arial" pitchFamily="34" charset="0"/>
              </a:rPr>
              <a:t>III- TÍNH CHẤT HÓA HỌC</a:t>
            </a:r>
            <a:endParaRPr lang="en-US" sz="2000" dirty="0">
              <a:solidFill>
                <a:srgbClr val="FF0000"/>
              </a:solidFill>
              <a:latin typeface="Arial" pitchFamily="34" charset="0"/>
            </a:endParaRPr>
          </a:p>
        </p:txBody>
      </p:sp>
      <p:sp>
        <p:nvSpPr>
          <p:cNvPr id="13" name="TextBox 12"/>
          <p:cNvSpPr txBox="1"/>
          <p:nvPr/>
        </p:nvSpPr>
        <p:spPr>
          <a:xfrm>
            <a:off x="3672294" y="3518929"/>
            <a:ext cx="6786156" cy="400110"/>
          </a:xfrm>
          <a:prstGeom prst="rect">
            <a:avLst/>
          </a:prstGeom>
          <a:solidFill>
            <a:schemeClr val="accent1">
              <a:lumMod val="40000"/>
              <a:lumOff val="60000"/>
            </a:schemeClr>
          </a:solidFill>
          <a:ln>
            <a:noFill/>
          </a:ln>
          <a:effectLst/>
          <a:scene3d>
            <a:camera prst="orthographicFront">
              <a:rot lat="0" lon="0" rev="0"/>
            </a:camera>
            <a:lightRig rig="glow" dir="t">
              <a:rot lat="0" lon="0" rev="14100000"/>
            </a:lightRig>
          </a:scene3d>
          <a:sp3d prstMaterial="softEdge">
            <a:bevelT w="127000" prst="artDeco"/>
          </a:sp3d>
        </p:spPr>
        <p:txBody>
          <a:bodyPr>
            <a:spAutoFit/>
          </a:bodyPr>
          <a:lstStyle/>
          <a:p>
            <a:pPr>
              <a:defRPr/>
            </a:pPr>
            <a:r>
              <a:rPr lang="en-US" sz="2000">
                <a:solidFill>
                  <a:srgbClr val="FF0000"/>
                </a:solidFill>
                <a:latin typeface="Arial" pitchFamily="34" charset="0"/>
              </a:rPr>
              <a:t>IV- ỨNG DỤNG CỦA LƯU HUỲNH</a:t>
            </a:r>
            <a:endParaRPr lang="en-US" sz="2000" dirty="0">
              <a:solidFill>
                <a:srgbClr val="FF0000"/>
              </a:solidFill>
              <a:latin typeface="Arial" pitchFamily="34" charset="0"/>
            </a:endParaRPr>
          </a:p>
        </p:txBody>
      </p:sp>
      <p:sp>
        <p:nvSpPr>
          <p:cNvPr id="15" name="TextBox 14"/>
          <p:cNvSpPr txBox="1"/>
          <p:nvPr/>
        </p:nvSpPr>
        <p:spPr>
          <a:xfrm>
            <a:off x="3644536" y="4134879"/>
            <a:ext cx="6794864" cy="400110"/>
          </a:xfrm>
          <a:prstGeom prst="rect">
            <a:avLst/>
          </a:prstGeom>
          <a:solidFill>
            <a:schemeClr val="accent1">
              <a:lumMod val="40000"/>
              <a:lumOff val="60000"/>
            </a:schemeClr>
          </a:solidFill>
          <a:ln>
            <a:noFill/>
          </a:ln>
          <a:effectLst/>
          <a:scene3d>
            <a:camera prst="orthographicFront">
              <a:rot lat="0" lon="0" rev="0"/>
            </a:camera>
            <a:lightRig rig="glow" dir="t">
              <a:rot lat="0" lon="0" rev="14100000"/>
            </a:lightRig>
          </a:scene3d>
          <a:sp3d prstMaterial="softEdge">
            <a:bevelT w="127000" prst="artDeco"/>
          </a:sp3d>
        </p:spPr>
        <p:txBody>
          <a:bodyPr>
            <a:spAutoFit/>
          </a:bodyPr>
          <a:lstStyle/>
          <a:p>
            <a:pPr>
              <a:defRPr/>
            </a:pPr>
            <a:r>
              <a:rPr lang="en-US" sz="2000">
                <a:solidFill>
                  <a:srgbClr val="FF0000"/>
                </a:solidFill>
                <a:latin typeface="Arial" pitchFamily="34" charset="0"/>
              </a:rPr>
              <a:t>V- TRẠNG THÁI TỰ NHIÊN VÀ SẢN XUẤT LƯU HUỲNH</a:t>
            </a:r>
            <a:endParaRPr lang="en-US" sz="2000" dirty="0">
              <a:solidFill>
                <a:srgbClr val="FF0000"/>
              </a:solidFill>
              <a:latin typeface="Arial" pitchFamily="34" charset="0"/>
            </a:endParaRPr>
          </a:p>
        </p:txBody>
      </p:sp>
      <p:grpSp>
        <p:nvGrpSpPr>
          <p:cNvPr id="17" name="Group 16"/>
          <p:cNvGrpSpPr>
            <a:grpSpLocks/>
          </p:cNvGrpSpPr>
          <p:nvPr/>
        </p:nvGrpSpPr>
        <p:grpSpPr bwMode="auto">
          <a:xfrm>
            <a:off x="2336800" y="1778000"/>
            <a:ext cx="1176338" cy="2617788"/>
            <a:chOff x="812805" y="1778000"/>
            <a:chExt cx="1177102" cy="2618015"/>
          </a:xfrm>
        </p:grpSpPr>
        <p:sp>
          <p:nvSpPr>
            <p:cNvPr id="6" name="Right Arrow 5"/>
            <p:cNvSpPr/>
            <p:nvPr/>
          </p:nvSpPr>
          <p:spPr>
            <a:xfrm>
              <a:off x="838200" y="1778000"/>
              <a:ext cx="1143000" cy="152400"/>
            </a:xfrm>
            <a:prstGeom prst="rightArrow">
              <a:avLst/>
            </a:prstGeom>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p>
          </p:txBody>
        </p:sp>
        <p:sp>
          <p:nvSpPr>
            <p:cNvPr id="8" name="Right Arrow 7"/>
            <p:cNvSpPr/>
            <p:nvPr/>
          </p:nvSpPr>
          <p:spPr>
            <a:xfrm>
              <a:off x="838200" y="2375263"/>
              <a:ext cx="1143000" cy="152400"/>
            </a:xfrm>
            <a:prstGeom prst="rightArrow">
              <a:avLst/>
            </a:prstGeom>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p>
          </p:txBody>
        </p:sp>
        <p:sp>
          <p:nvSpPr>
            <p:cNvPr id="10" name="Right Arrow 9"/>
            <p:cNvSpPr/>
            <p:nvPr/>
          </p:nvSpPr>
          <p:spPr>
            <a:xfrm>
              <a:off x="838200" y="3008811"/>
              <a:ext cx="1143000" cy="152400"/>
            </a:xfrm>
            <a:prstGeom prst="rightArrow">
              <a:avLst/>
            </a:prstGeom>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p>
          </p:txBody>
        </p:sp>
        <p:sp>
          <p:nvSpPr>
            <p:cNvPr id="12" name="Right Arrow 11"/>
            <p:cNvSpPr/>
            <p:nvPr/>
          </p:nvSpPr>
          <p:spPr>
            <a:xfrm>
              <a:off x="846907" y="3646715"/>
              <a:ext cx="1143000" cy="152400"/>
            </a:xfrm>
            <a:prstGeom prst="rightArrow">
              <a:avLst/>
            </a:prstGeom>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p>
          </p:txBody>
        </p:sp>
        <p:sp>
          <p:nvSpPr>
            <p:cNvPr id="14" name="Right Arrow 13"/>
            <p:cNvSpPr/>
            <p:nvPr/>
          </p:nvSpPr>
          <p:spPr>
            <a:xfrm>
              <a:off x="838200" y="4243615"/>
              <a:ext cx="1143000" cy="152400"/>
            </a:xfrm>
            <a:prstGeom prst="rightArrow">
              <a:avLst/>
            </a:prstGeom>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p>
          </p:txBody>
        </p:sp>
        <p:sp>
          <p:nvSpPr>
            <p:cNvPr id="16" name="Rectangle 15"/>
            <p:cNvSpPr/>
            <p:nvPr/>
          </p:nvSpPr>
          <p:spPr>
            <a:xfrm flipH="1">
              <a:off x="812805" y="1815374"/>
              <a:ext cx="88171" cy="2540726"/>
            </a:xfrm>
            <a:prstGeom prst="rect">
              <a:avLst/>
            </a:prstGeom>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p>
          </p:txBody>
        </p:sp>
      </p:grpSp>
    </p:spTree>
    <p:extLst>
      <p:ext uri="{BB962C8B-B14F-4D97-AF65-F5344CB8AC3E}">
        <p14:creationId xmlns:p14="http://schemas.microsoft.com/office/powerpoint/2010/main" val="1936952351"/>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25675" y="188913"/>
            <a:ext cx="6464300" cy="641350"/>
          </a:xfrm>
          <a:prstGeom prst="rect">
            <a:avLst/>
          </a:prstGeom>
          <a:noFill/>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vi-VN" sz="3600" b="1">
                <a:solidFill>
                  <a:srgbClr val="0070C0"/>
                </a:solidFill>
                <a:effectLst>
                  <a:outerShdw blurRad="38100" dist="38100" dir="2700000" algn="tl">
                    <a:srgbClr val="C0C0C0"/>
                  </a:outerShdw>
                </a:effectLst>
                <a:latin typeface="Ebrima" panose="02000000000000000000" pitchFamily="2" charset="0"/>
              </a:rPr>
              <a:t>Tiết 50   </a:t>
            </a:r>
            <a:r>
              <a:rPr lang="vi-VN" sz="3600" b="1">
                <a:solidFill>
                  <a:srgbClr val="FF0000"/>
                </a:solidFill>
                <a:effectLst>
                  <a:outerShdw blurRad="38100" dist="38100" dir="2700000" algn="tl">
                    <a:srgbClr val="C0C0C0"/>
                  </a:outerShdw>
                </a:effectLst>
                <a:latin typeface="Ebrima" panose="02000000000000000000" pitchFamily="2" charset="0"/>
              </a:rPr>
              <a:t>B</a:t>
            </a:r>
            <a:r>
              <a:rPr lang="vi-VN" sz="3600" b="1">
                <a:solidFill>
                  <a:srgbClr val="FF0000"/>
                </a:solidFill>
                <a:effectLst>
                  <a:outerShdw blurRad="38100" dist="38100" dir="2700000" algn="tl">
                    <a:srgbClr val="C0C0C0"/>
                  </a:outerShdw>
                </a:effectLst>
                <a:latin typeface="Arial" panose="020B0604020202020204" pitchFamily="34" charset="0"/>
              </a:rPr>
              <a:t>À</a:t>
            </a:r>
            <a:r>
              <a:rPr lang="vi-VN" sz="3600" b="1">
                <a:solidFill>
                  <a:srgbClr val="FF0000"/>
                </a:solidFill>
                <a:effectLst>
                  <a:outerShdw blurRad="38100" dist="38100" dir="2700000" algn="tl">
                    <a:srgbClr val="C0C0C0"/>
                  </a:outerShdw>
                </a:effectLst>
                <a:latin typeface="Ebrima" panose="02000000000000000000" pitchFamily="2" charset="0"/>
              </a:rPr>
              <a:t>I 30: LƯU HUỲNH</a:t>
            </a:r>
          </a:p>
        </p:txBody>
      </p:sp>
      <p:sp>
        <p:nvSpPr>
          <p:cNvPr id="9" name="TextBox 8"/>
          <p:cNvSpPr txBox="1">
            <a:spLocks noChangeArrowheads="1"/>
          </p:cNvSpPr>
          <p:nvPr/>
        </p:nvSpPr>
        <p:spPr bwMode="auto">
          <a:xfrm>
            <a:off x="4114800" y="1752600"/>
            <a:ext cx="2284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2800">
                <a:solidFill>
                  <a:srgbClr val="0070C0"/>
                </a:solidFill>
                <a:latin typeface="Ebrima" panose="02000000000000000000" pitchFamily="2" charset="0"/>
              </a:rPr>
              <a:t>- Lưu huỳnh: </a:t>
            </a:r>
            <a:endParaRPr lang="vi-VN" sz="2800">
              <a:solidFill>
                <a:srgbClr val="0070C0"/>
              </a:solidFill>
              <a:latin typeface="Ebrima" panose="02000000000000000000" pitchFamily="2" charset="0"/>
            </a:endParaRPr>
          </a:p>
        </p:txBody>
      </p:sp>
      <p:sp>
        <p:nvSpPr>
          <p:cNvPr id="11" name="TextBox 10"/>
          <p:cNvSpPr txBox="1">
            <a:spLocks noChangeArrowheads="1"/>
          </p:cNvSpPr>
          <p:nvPr/>
        </p:nvSpPr>
        <p:spPr bwMode="auto">
          <a:xfrm>
            <a:off x="6096001" y="1752601"/>
            <a:ext cx="20494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2800">
                <a:solidFill>
                  <a:srgbClr val="0070C0"/>
                </a:solidFill>
                <a:latin typeface="Ebrima" panose="02000000000000000000" pitchFamily="2" charset="0"/>
              </a:rPr>
              <a:t>+ Ký hiệu: S</a:t>
            </a:r>
            <a:endParaRPr lang="vi-VN" sz="2800">
              <a:solidFill>
                <a:srgbClr val="0070C0"/>
              </a:solidFill>
              <a:latin typeface="Ebrima" panose="02000000000000000000" pitchFamily="2" charset="0"/>
            </a:endParaRPr>
          </a:p>
        </p:txBody>
      </p:sp>
      <p:sp>
        <p:nvSpPr>
          <p:cNvPr id="12" name="TextBox 11"/>
          <p:cNvSpPr txBox="1">
            <a:spLocks noChangeArrowheads="1"/>
          </p:cNvSpPr>
          <p:nvPr/>
        </p:nvSpPr>
        <p:spPr bwMode="auto">
          <a:xfrm>
            <a:off x="6096000" y="2286001"/>
            <a:ext cx="17399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2800">
                <a:solidFill>
                  <a:srgbClr val="0070C0"/>
                </a:solidFill>
                <a:latin typeface="Ebrima" panose="02000000000000000000" pitchFamily="2" charset="0"/>
              </a:rPr>
              <a:t>+ STT : 16</a:t>
            </a:r>
            <a:endParaRPr lang="vi-VN" sz="2800">
              <a:solidFill>
                <a:srgbClr val="0070C0"/>
              </a:solidFill>
              <a:latin typeface="Ebrima" panose="02000000000000000000" pitchFamily="2" charset="0"/>
            </a:endParaRPr>
          </a:p>
        </p:txBody>
      </p:sp>
      <p:sp>
        <p:nvSpPr>
          <p:cNvPr id="13" name="TextBox 12"/>
          <p:cNvSpPr txBox="1">
            <a:spLocks noChangeArrowheads="1"/>
          </p:cNvSpPr>
          <p:nvPr/>
        </p:nvSpPr>
        <p:spPr bwMode="auto">
          <a:xfrm>
            <a:off x="4038600" y="4267201"/>
            <a:ext cx="62611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2800">
                <a:solidFill>
                  <a:srgbClr val="0070C0"/>
                </a:solidFill>
                <a:latin typeface="Ebrima" panose="02000000000000000000" pitchFamily="2" charset="0"/>
              </a:rPr>
              <a:t>- Cấu h</a:t>
            </a:r>
            <a:r>
              <a:rPr lang="en-US" sz="2800">
                <a:solidFill>
                  <a:srgbClr val="0070C0"/>
                </a:solidFill>
                <a:latin typeface="Arial" panose="020B0604020202020204" pitchFamily="34" charset="0"/>
              </a:rPr>
              <a:t>ì</a:t>
            </a:r>
            <a:r>
              <a:rPr lang="en-US" sz="2800">
                <a:solidFill>
                  <a:srgbClr val="0070C0"/>
                </a:solidFill>
                <a:latin typeface="Ebrima" panose="02000000000000000000" pitchFamily="2" charset="0"/>
              </a:rPr>
              <a:t>nh electron: 1s</a:t>
            </a:r>
            <a:r>
              <a:rPr lang="en-US" sz="2800" baseline="30000">
                <a:solidFill>
                  <a:srgbClr val="0070C0"/>
                </a:solidFill>
                <a:latin typeface="Ebrima" panose="02000000000000000000" pitchFamily="2" charset="0"/>
              </a:rPr>
              <a:t>2</a:t>
            </a:r>
            <a:r>
              <a:rPr lang="en-US" sz="2800">
                <a:solidFill>
                  <a:srgbClr val="0070C0"/>
                </a:solidFill>
                <a:latin typeface="Ebrima" panose="02000000000000000000" pitchFamily="2" charset="0"/>
              </a:rPr>
              <a:t> 2s</a:t>
            </a:r>
            <a:r>
              <a:rPr lang="en-US" sz="2800" baseline="30000">
                <a:solidFill>
                  <a:srgbClr val="0070C0"/>
                </a:solidFill>
                <a:latin typeface="Ebrima" panose="02000000000000000000" pitchFamily="2" charset="0"/>
              </a:rPr>
              <a:t>2</a:t>
            </a:r>
            <a:r>
              <a:rPr lang="en-US" sz="2800">
                <a:solidFill>
                  <a:srgbClr val="0070C0"/>
                </a:solidFill>
                <a:latin typeface="Ebrima" panose="02000000000000000000" pitchFamily="2" charset="0"/>
              </a:rPr>
              <a:t> 2p</a:t>
            </a:r>
            <a:r>
              <a:rPr lang="en-US" sz="2800" baseline="30000">
                <a:solidFill>
                  <a:srgbClr val="0070C0"/>
                </a:solidFill>
                <a:latin typeface="Ebrima" panose="02000000000000000000" pitchFamily="2" charset="0"/>
              </a:rPr>
              <a:t>6</a:t>
            </a:r>
            <a:r>
              <a:rPr lang="en-US" sz="2800">
                <a:solidFill>
                  <a:srgbClr val="0070C0"/>
                </a:solidFill>
                <a:latin typeface="Ebrima" panose="02000000000000000000" pitchFamily="2" charset="0"/>
              </a:rPr>
              <a:t> </a:t>
            </a:r>
            <a:r>
              <a:rPr lang="en-US" sz="2800">
                <a:solidFill>
                  <a:srgbClr val="FF0000"/>
                </a:solidFill>
                <a:latin typeface="Ebrima" panose="02000000000000000000" pitchFamily="2" charset="0"/>
              </a:rPr>
              <a:t>3s</a:t>
            </a:r>
            <a:r>
              <a:rPr lang="en-US" sz="2800" baseline="30000">
                <a:solidFill>
                  <a:srgbClr val="FF0000"/>
                </a:solidFill>
                <a:latin typeface="Ebrima" panose="02000000000000000000" pitchFamily="2" charset="0"/>
              </a:rPr>
              <a:t>2</a:t>
            </a:r>
            <a:r>
              <a:rPr lang="en-US" sz="2800">
                <a:solidFill>
                  <a:srgbClr val="FF0000"/>
                </a:solidFill>
                <a:latin typeface="Ebrima" panose="02000000000000000000" pitchFamily="2" charset="0"/>
              </a:rPr>
              <a:t> 3p</a:t>
            </a:r>
            <a:r>
              <a:rPr lang="en-US" sz="2800" baseline="30000">
                <a:solidFill>
                  <a:srgbClr val="FF0000"/>
                </a:solidFill>
                <a:latin typeface="Ebrima" panose="02000000000000000000" pitchFamily="2" charset="0"/>
              </a:rPr>
              <a:t>4</a:t>
            </a:r>
            <a:endParaRPr lang="vi-VN" sz="2800" baseline="30000">
              <a:solidFill>
                <a:srgbClr val="FF0000"/>
              </a:solidFill>
              <a:latin typeface="Ebrima" panose="02000000000000000000" pitchFamily="2" charset="0"/>
            </a:endParaRPr>
          </a:p>
        </p:txBody>
      </p:sp>
      <p:sp>
        <p:nvSpPr>
          <p:cNvPr id="14" name="TextBox 13"/>
          <p:cNvSpPr txBox="1">
            <a:spLocks noChangeArrowheads="1"/>
          </p:cNvSpPr>
          <p:nvPr/>
        </p:nvSpPr>
        <p:spPr bwMode="auto">
          <a:xfrm>
            <a:off x="4038601" y="4876801"/>
            <a:ext cx="45640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2800">
                <a:solidFill>
                  <a:srgbClr val="0070C0"/>
                </a:solidFill>
                <a:latin typeface="Ebrima" panose="02000000000000000000" pitchFamily="2" charset="0"/>
              </a:rPr>
              <a:t>=&gt; C</a:t>
            </a:r>
            <a:r>
              <a:rPr lang="en-US" sz="2800">
                <a:solidFill>
                  <a:srgbClr val="0070C0"/>
                </a:solidFill>
                <a:latin typeface="Arial" panose="020B0604020202020204" pitchFamily="34" charset="0"/>
              </a:rPr>
              <a:t>ó</a:t>
            </a:r>
            <a:r>
              <a:rPr lang="en-US" sz="2800">
                <a:solidFill>
                  <a:srgbClr val="0070C0"/>
                </a:solidFill>
                <a:latin typeface="Ebrima" panose="02000000000000000000" pitchFamily="2" charset="0"/>
              </a:rPr>
              <a:t> 6e ở lớp ngo</a:t>
            </a:r>
            <a:r>
              <a:rPr lang="en-US" sz="2800">
                <a:solidFill>
                  <a:srgbClr val="0070C0"/>
                </a:solidFill>
                <a:latin typeface="Arial" panose="020B0604020202020204" pitchFamily="34" charset="0"/>
              </a:rPr>
              <a:t>à</a:t>
            </a:r>
            <a:r>
              <a:rPr lang="en-US" sz="2800">
                <a:solidFill>
                  <a:srgbClr val="0070C0"/>
                </a:solidFill>
                <a:latin typeface="Ebrima" panose="02000000000000000000" pitchFamily="2" charset="0"/>
              </a:rPr>
              <a:t>i c</a:t>
            </a:r>
            <a:r>
              <a:rPr lang="en-US" sz="2800">
                <a:solidFill>
                  <a:srgbClr val="0070C0"/>
                </a:solidFill>
                <a:latin typeface="Arial" panose="020B0604020202020204" pitchFamily="34" charset="0"/>
              </a:rPr>
              <a:t>ù</a:t>
            </a:r>
            <a:r>
              <a:rPr lang="en-US" sz="2800">
                <a:solidFill>
                  <a:srgbClr val="0070C0"/>
                </a:solidFill>
                <a:latin typeface="Ebrima" panose="02000000000000000000" pitchFamily="2" charset="0"/>
              </a:rPr>
              <a:t>ng.</a:t>
            </a:r>
            <a:endParaRPr lang="vi-VN" sz="2800">
              <a:solidFill>
                <a:srgbClr val="0070C0"/>
              </a:solidFill>
              <a:latin typeface="Ebrima" panose="02000000000000000000" pitchFamily="2" charset="0"/>
            </a:endParaRPr>
          </a:p>
        </p:txBody>
      </p:sp>
      <p:sp>
        <p:nvSpPr>
          <p:cNvPr id="15" name="TextBox 14"/>
          <p:cNvSpPr txBox="1">
            <a:spLocks noChangeArrowheads="1"/>
          </p:cNvSpPr>
          <p:nvPr/>
        </p:nvSpPr>
        <p:spPr bwMode="auto">
          <a:xfrm>
            <a:off x="6019801" y="3124201"/>
            <a:ext cx="19732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2800">
                <a:solidFill>
                  <a:srgbClr val="0070C0"/>
                </a:solidFill>
                <a:latin typeface="Ebrima" panose="02000000000000000000" pitchFamily="2" charset="0"/>
              </a:rPr>
              <a:t>Nh</a:t>
            </a:r>
            <a:r>
              <a:rPr lang="en-US" sz="2800">
                <a:solidFill>
                  <a:srgbClr val="0070C0"/>
                </a:solidFill>
                <a:latin typeface="Arial" panose="020B0604020202020204" pitchFamily="34" charset="0"/>
              </a:rPr>
              <a:t>ó</a:t>
            </a:r>
            <a:r>
              <a:rPr lang="en-US" sz="2800">
                <a:solidFill>
                  <a:srgbClr val="0070C0"/>
                </a:solidFill>
                <a:latin typeface="Ebrima" panose="02000000000000000000" pitchFamily="2" charset="0"/>
              </a:rPr>
              <a:t>m VIA. </a:t>
            </a:r>
            <a:endParaRPr lang="vi-VN" sz="2800">
              <a:solidFill>
                <a:srgbClr val="0070C0"/>
              </a:solidFill>
              <a:latin typeface="Ebrima" panose="02000000000000000000" pitchFamily="2" charset="0"/>
            </a:endParaRPr>
          </a:p>
        </p:txBody>
      </p:sp>
      <p:sp>
        <p:nvSpPr>
          <p:cNvPr id="16" name="TextBox 15"/>
          <p:cNvSpPr txBox="1">
            <a:spLocks noChangeArrowheads="1"/>
          </p:cNvSpPr>
          <p:nvPr/>
        </p:nvSpPr>
        <p:spPr bwMode="auto">
          <a:xfrm>
            <a:off x="6019800" y="3505201"/>
            <a:ext cx="17224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2800">
                <a:solidFill>
                  <a:srgbClr val="0070C0"/>
                </a:solidFill>
                <a:latin typeface="Ebrima" panose="02000000000000000000" pitchFamily="2" charset="0"/>
              </a:rPr>
              <a:t>Chu kỳ 3. </a:t>
            </a:r>
            <a:endParaRPr lang="vi-VN" sz="2800">
              <a:solidFill>
                <a:srgbClr val="0070C0"/>
              </a:solidFill>
              <a:latin typeface="Ebrima" panose="02000000000000000000" pitchFamily="2" charset="0"/>
            </a:endParaRPr>
          </a:p>
        </p:txBody>
      </p:sp>
      <p:sp>
        <p:nvSpPr>
          <p:cNvPr id="18" name="Rectangle 17"/>
          <p:cNvSpPr/>
          <p:nvPr/>
        </p:nvSpPr>
        <p:spPr>
          <a:xfrm>
            <a:off x="3808640" y="898163"/>
            <a:ext cx="6858000" cy="461665"/>
          </a:xfrm>
          <a:prstGeom prst="rect">
            <a:avLst/>
          </a:prstGeom>
        </p:spPr>
        <p:txBody>
          <a:bodyPr>
            <a:spAutoFit/>
            <a:scene3d>
              <a:camera prst="orthographicFront"/>
              <a:lightRig rig="threePt" dir="t"/>
            </a:scene3d>
            <a:sp3d extrusionH="57150">
              <a:bevelT w="38100" h="38100" prst="angle"/>
            </a:sp3d>
          </a:bodyPr>
          <a:lstStyle/>
          <a:p>
            <a:pPr>
              <a:defRPr/>
            </a:pPr>
            <a:r>
              <a:rPr lang="en-US" sz="2400" b="1">
                <a:solidFill>
                  <a:srgbClr val="FF0000"/>
                </a:solidFill>
                <a:effectLst>
                  <a:outerShdw blurRad="38100" dist="38100" dir="2700000" algn="tl">
                    <a:srgbClr val="000000">
                      <a:alpha val="43137"/>
                    </a:srgbClr>
                  </a:outerShdw>
                </a:effectLst>
                <a:latin typeface="Arial" pitchFamily="34" charset="0"/>
              </a:rPr>
              <a:t>I- VỊ TRÍ, CẤU HÌNH ELECTRON </a:t>
            </a:r>
            <a:r>
              <a:rPr lang="en-US" sz="2400" b="1">
                <a:solidFill>
                  <a:srgbClr val="FF0000"/>
                </a:solidFill>
                <a:effectLst>
                  <a:outerShdw blurRad="38100" dist="38100" dir="2700000" algn="tl">
                    <a:srgbClr val="000000">
                      <a:alpha val="43137"/>
                    </a:srgbClr>
                  </a:outerShdw>
                </a:effectLst>
                <a:latin typeface="Arial" pitchFamily="34" charset="0"/>
              </a:rPr>
              <a:t>NGUYÊN </a:t>
            </a:r>
            <a:r>
              <a:rPr lang="en-US" sz="2400" b="1">
                <a:solidFill>
                  <a:srgbClr val="FF0000"/>
                </a:solidFill>
                <a:effectLst>
                  <a:outerShdw blurRad="38100" dist="38100" dir="2700000" algn="tl">
                    <a:srgbClr val="000000">
                      <a:alpha val="43137"/>
                    </a:srgbClr>
                  </a:outerShdw>
                </a:effectLst>
                <a:latin typeface="Arial" pitchFamily="34" charset="0"/>
              </a:rPr>
              <a:t>TỬ</a:t>
            </a:r>
            <a:endParaRPr lang="en-US" sz="2400" b="1" dirty="0">
              <a:solidFill>
                <a:srgbClr val="FF0000"/>
              </a:solidFill>
              <a:effectLst>
                <a:outerShdw blurRad="38100" dist="38100" dir="2700000" algn="tl">
                  <a:srgbClr val="000000">
                    <a:alpha val="43137"/>
                  </a:srgbClr>
                </a:outerShdw>
              </a:effectLst>
              <a:latin typeface="Arial" pitchFamily="34" charset="0"/>
            </a:endParaRPr>
          </a:p>
        </p:txBody>
      </p:sp>
      <p:sp>
        <p:nvSpPr>
          <p:cNvPr id="7195" name="AutoShape 27">
            <a:hlinkClick r:id="rId2" action="ppaction://hlinksldjump"/>
          </p:cNvPr>
          <p:cNvSpPr>
            <a:spLocks noChangeArrowheads="1"/>
          </p:cNvSpPr>
          <p:nvPr/>
        </p:nvSpPr>
        <p:spPr bwMode="auto">
          <a:xfrm>
            <a:off x="10439400" y="990600"/>
            <a:ext cx="228600" cy="304800"/>
          </a:xfrm>
          <a:prstGeom prst="rightArrow">
            <a:avLst>
              <a:gd name="adj1" fmla="val 50000"/>
              <a:gd name="adj2"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accent1"/>
              </a:solidFill>
            </a:endParaRPr>
          </a:p>
        </p:txBody>
      </p:sp>
      <p:sp>
        <p:nvSpPr>
          <p:cNvPr id="3" name="TextBox 14"/>
          <p:cNvSpPr txBox="1">
            <a:spLocks noChangeArrowheads="1"/>
          </p:cNvSpPr>
          <p:nvPr/>
        </p:nvSpPr>
        <p:spPr bwMode="auto">
          <a:xfrm>
            <a:off x="4114800" y="2743200"/>
            <a:ext cx="13564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2800">
                <a:solidFill>
                  <a:srgbClr val="0070C0"/>
                </a:solidFill>
                <a:latin typeface="Ebrima" panose="02000000000000000000" pitchFamily="2" charset="0"/>
              </a:rPr>
              <a:t>- Vị tr</a:t>
            </a:r>
            <a:r>
              <a:rPr lang="en-US" sz="2800">
                <a:solidFill>
                  <a:srgbClr val="0070C0"/>
                </a:solidFill>
                <a:latin typeface="Arial" panose="020B0604020202020204" pitchFamily="34" charset="0"/>
              </a:rPr>
              <a:t>í</a:t>
            </a:r>
            <a:r>
              <a:rPr lang="en-US" sz="2800">
                <a:solidFill>
                  <a:srgbClr val="0070C0"/>
                </a:solidFill>
                <a:latin typeface="Ebrima" panose="02000000000000000000" pitchFamily="2" charset="0"/>
              </a:rPr>
              <a:t> :</a:t>
            </a:r>
            <a:endParaRPr lang="vi-VN" sz="2800">
              <a:solidFill>
                <a:srgbClr val="0070C0"/>
              </a:solidFill>
              <a:latin typeface="Ebrima" panose="02000000000000000000" pitchFamily="2" charset="0"/>
            </a:endParaRPr>
          </a:p>
        </p:txBody>
      </p:sp>
      <p:sp>
        <p:nvSpPr>
          <p:cNvPr id="4" name="TextBox 14"/>
          <p:cNvSpPr txBox="1">
            <a:spLocks noChangeArrowheads="1"/>
          </p:cNvSpPr>
          <p:nvPr/>
        </p:nvSpPr>
        <p:spPr bwMode="auto">
          <a:xfrm>
            <a:off x="6096000" y="2743201"/>
            <a:ext cx="14176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2800">
                <a:solidFill>
                  <a:srgbClr val="0070C0"/>
                </a:solidFill>
                <a:latin typeface="Ebrima" panose="02000000000000000000" pitchFamily="2" charset="0"/>
              </a:rPr>
              <a:t>Ô Số 16</a:t>
            </a:r>
            <a:endParaRPr lang="vi-VN" sz="2800">
              <a:solidFill>
                <a:srgbClr val="0070C0"/>
              </a:solidFill>
              <a:latin typeface="Ebrima" panose="02000000000000000000" pitchFamily="2" charset="0"/>
            </a:endParaRPr>
          </a:p>
        </p:txBody>
      </p:sp>
      <p:sp>
        <p:nvSpPr>
          <p:cNvPr id="7200" name="Line 32"/>
          <p:cNvSpPr>
            <a:spLocks noChangeShapeType="1"/>
          </p:cNvSpPr>
          <p:nvPr/>
        </p:nvSpPr>
        <p:spPr bwMode="auto">
          <a:xfrm>
            <a:off x="5410200" y="3048000"/>
            <a:ext cx="762000" cy="0"/>
          </a:xfrm>
          <a:prstGeom prst="line">
            <a:avLst/>
          </a:prstGeom>
          <a:noFill/>
          <a:ln w="57150">
            <a:solidFill>
              <a:schemeClr val="accent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01" name="Line 33"/>
          <p:cNvSpPr>
            <a:spLocks noChangeShapeType="1"/>
          </p:cNvSpPr>
          <p:nvPr/>
        </p:nvSpPr>
        <p:spPr bwMode="auto">
          <a:xfrm>
            <a:off x="5410200" y="3048000"/>
            <a:ext cx="685800" cy="381000"/>
          </a:xfrm>
          <a:prstGeom prst="line">
            <a:avLst/>
          </a:prstGeom>
          <a:noFill/>
          <a:ln w="57150">
            <a:solidFill>
              <a:schemeClr val="accent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02" name="Line 34"/>
          <p:cNvSpPr>
            <a:spLocks noChangeShapeType="1"/>
          </p:cNvSpPr>
          <p:nvPr/>
        </p:nvSpPr>
        <p:spPr bwMode="auto">
          <a:xfrm>
            <a:off x="5410200" y="3048000"/>
            <a:ext cx="685800" cy="685800"/>
          </a:xfrm>
          <a:prstGeom prst="line">
            <a:avLst/>
          </a:prstGeom>
          <a:noFill/>
          <a:ln w="57150">
            <a:solidFill>
              <a:schemeClr val="accent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cxnSp>
        <p:nvCxnSpPr>
          <p:cNvPr id="7203" name="AutoShape 35"/>
          <p:cNvCxnSpPr>
            <a:cxnSpLocks noChangeShapeType="1"/>
            <a:stCxn id="7202" idx="0"/>
          </p:cNvCxnSpPr>
          <p:nvPr/>
        </p:nvCxnSpPr>
        <p:spPr bwMode="auto">
          <a:xfrm>
            <a:off x="5410200" y="3019425"/>
            <a:ext cx="1588" cy="1588"/>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36833173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1000"/>
                                        <p:tgtEl>
                                          <p:spTgt spid="3"/>
                                        </p:tgtEl>
                                      </p:cBhvr>
                                    </p:animEffect>
                                    <p:anim calcmode="lin" valueType="num">
                                      <p:cBhvr>
                                        <p:cTn id="43" dur="1000" fill="hold"/>
                                        <p:tgtEl>
                                          <p:spTgt spid="3"/>
                                        </p:tgtEl>
                                        <p:attrNameLst>
                                          <p:attrName>ppt_x</p:attrName>
                                        </p:attrNameLst>
                                      </p:cBhvr>
                                      <p:tavLst>
                                        <p:tav tm="0">
                                          <p:val>
                                            <p:strVal val="#ppt_x"/>
                                          </p:val>
                                        </p:tav>
                                        <p:tav tm="100000">
                                          <p:val>
                                            <p:strVal val="#ppt_x"/>
                                          </p:val>
                                        </p:tav>
                                      </p:tavLst>
                                    </p:anim>
                                    <p:anim calcmode="lin" valueType="num">
                                      <p:cBhvr>
                                        <p:cTn id="4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200"/>
                                        </p:tgtEl>
                                        <p:attrNameLst>
                                          <p:attrName>style.visibility</p:attrName>
                                        </p:attrNameLst>
                                      </p:cBhvr>
                                      <p:to>
                                        <p:strVal val="visible"/>
                                      </p:to>
                                    </p:set>
                                    <p:anim calcmode="lin" valueType="num">
                                      <p:cBhvr additive="base">
                                        <p:cTn id="49" dur="500" fill="hold"/>
                                        <p:tgtEl>
                                          <p:spTgt spid="7200"/>
                                        </p:tgtEl>
                                        <p:attrNameLst>
                                          <p:attrName>ppt_x</p:attrName>
                                        </p:attrNameLst>
                                      </p:cBhvr>
                                      <p:tavLst>
                                        <p:tav tm="0">
                                          <p:val>
                                            <p:strVal val="#ppt_x"/>
                                          </p:val>
                                        </p:tav>
                                        <p:tav tm="100000">
                                          <p:val>
                                            <p:strVal val="#ppt_x"/>
                                          </p:val>
                                        </p:tav>
                                      </p:tavLst>
                                    </p:anim>
                                    <p:anim calcmode="lin" valueType="num">
                                      <p:cBhvr additive="base">
                                        <p:cTn id="50" dur="500" fill="hold"/>
                                        <p:tgtEl>
                                          <p:spTgt spid="7200"/>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fade">
                                      <p:cBhvr>
                                        <p:cTn id="55" dur="1000"/>
                                        <p:tgtEl>
                                          <p:spTgt spid="4"/>
                                        </p:tgtEl>
                                      </p:cBhvr>
                                    </p:animEffect>
                                    <p:anim calcmode="lin" valueType="num">
                                      <p:cBhvr>
                                        <p:cTn id="56" dur="1000" fill="hold"/>
                                        <p:tgtEl>
                                          <p:spTgt spid="4"/>
                                        </p:tgtEl>
                                        <p:attrNameLst>
                                          <p:attrName>ppt_x</p:attrName>
                                        </p:attrNameLst>
                                      </p:cBhvr>
                                      <p:tavLst>
                                        <p:tav tm="0">
                                          <p:val>
                                            <p:strVal val="#ppt_x"/>
                                          </p:val>
                                        </p:tav>
                                        <p:tav tm="100000">
                                          <p:val>
                                            <p:strVal val="#ppt_x"/>
                                          </p:val>
                                        </p:tav>
                                      </p:tavLst>
                                    </p:anim>
                                    <p:anim calcmode="lin" valueType="num">
                                      <p:cBhvr>
                                        <p:cTn id="5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7201"/>
                                        </p:tgtEl>
                                        <p:attrNameLst>
                                          <p:attrName>style.visibility</p:attrName>
                                        </p:attrNameLst>
                                      </p:cBhvr>
                                      <p:to>
                                        <p:strVal val="visible"/>
                                      </p:to>
                                    </p:set>
                                    <p:anim calcmode="lin" valueType="num">
                                      <p:cBhvr additive="base">
                                        <p:cTn id="62" dur="500" fill="hold"/>
                                        <p:tgtEl>
                                          <p:spTgt spid="7201"/>
                                        </p:tgtEl>
                                        <p:attrNameLst>
                                          <p:attrName>ppt_x</p:attrName>
                                        </p:attrNameLst>
                                      </p:cBhvr>
                                      <p:tavLst>
                                        <p:tav tm="0">
                                          <p:val>
                                            <p:strVal val="#ppt_x"/>
                                          </p:val>
                                        </p:tav>
                                        <p:tav tm="100000">
                                          <p:val>
                                            <p:strVal val="#ppt_x"/>
                                          </p:val>
                                        </p:tav>
                                      </p:tavLst>
                                    </p:anim>
                                    <p:anim calcmode="lin" valueType="num">
                                      <p:cBhvr additive="base">
                                        <p:cTn id="63" dur="500" fill="hold"/>
                                        <p:tgtEl>
                                          <p:spTgt spid="7201"/>
                                        </p:tgtEl>
                                        <p:attrNameLst>
                                          <p:attrName>ppt_y</p:attrName>
                                        </p:attrNameLst>
                                      </p:cBhvr>
                                      <p:tavLst>
                                        <p:tav tm="0">
                                          <p:val>
                                            <p:strVal val="1+#ppt_h/2"/>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1000"/>
                                        <p:tgtEl>
                                          <p:spTgt spid="15"/>
                                        </p:tgtEl>
                                      </p:cBhvr>
                                    </p:animEffect>
                                    <p:anim calcmode="lin" valueType="num">
                                      <p:cBhvr>
                                        <p:cTn id="69" dur="1000" fill="hold"/>
                                        <p:tgtEl>
                                          <p:spTgt spid="15"/>
                                        </p:tgtEl>
                                        <p:attrNameLst>
                                          <p:attrName>ppt_x</p:attrName>
                                        </p:attrNameLst>
                                      </p:cBhvr>
                                      <p:tavLst>
                                        <p:tav tm="0">
                                          <p:val>
                                            <p:strVal val="#ppt_x"/>
                                          </p:val>
                                        </p:tav>
                                        <p:tav tm="100000">
                                          <p:val>
                                            <p:strVal val="#ppt_x"/>
                                          </p:val>
                                        </p:tav>
                                      </p:tavLst>
                                    </p:anim>
                                    <p:anim calcmode="lin" valueType="num">
                                      <p:cBhvr>
                                        <p:cTn id="7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7202"/>
                                        </p:tgtEl>
                                        <p:attrNameLst>
                                          <p:attrName>style.visibility</p:attrName>
                                        </p:attrNameLst>
                                      </p:cBhvr>
                                      <p:to>
                                        <p:strVal val="visible"/>
                                      </p:to>
                                    </p:set>
                                    <p:anim calcmode="lin" valueType="num">
                                      <p:cBhvr additive="base">
                                        <p:cTn id="75" dur="500" fill="hold"/>
                                        <p:tgtEl>
                                          <p:spTgt spid="7202"/>
                                        </p:tgtEl>
                                        <p:attrNameLst>
                                          <p:attrName>ppt_x</p:attrName>
                                        </p:attrNameLst>
                                      </p:cBhvr>
                                      <p:tavLst>
                                        <p:tav tm="0">
                                          <p:val>
                                            <p:strVal val="#ppt_x"/>
                                          </p:val>
                                        </p:tav>
                                        <p:tav tm="100000">
                                          <p:val>
                                            <p:strVal val="#ppt_x"/>
                                          </p:val>
                                        </p:tav>
                                      </p:tavLst>
                                    </p:anim>
                                    <p:anim calcmode="lin" valueType="num">
                                      <p:cBhvr additive="base">
                                        <p:cTn id="76" dur="500" fill="hold"/>
                                        <p:tgtEl>
                                          <p:spTgt spid="7202"/>
                                        </p:tgtEl>
                                        <p:attrNameLst>
                                          <p:attrName>ppt_y</p:attrName>
                                        </p:attrNameLst>
                                      </p:cBhvr>
                                      <p:tavLst>
                                        <p:tav tm="0">
                                          <p:val>
                                            <p:strVal val="1+#ppt_h/2"/>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Effect transition="in" filter="fade">
                                      <p:cBhvr>
                                        <p:cTn id="81" dur="1000"/>
                                        <p:tgtEl>
                                          <p:spTgt spid="16"/>
                                        </p:tgtEl>
                                      </p:cBhvr>
                                    </p:animEffect>
                                    <p:anim calcmode="lin" valueType="num">
                                      <p:cBhvr>
                                        <p:cTn id="82" dur="1000" fill="hold"/>
                                        <p:tgtEl>
                                          <p:spTgt spid="16"/>
                                        </p:tgtEl>
                                        <p:attrNameLst>
                                          <p:attrName>ppt_x</p:attrName>
                                        </p:attrNameLst>
                                      </p:cBhvr>
                                      <p:tavLst>
                                        <p:tav tm="0">
                                          <p:val>
                                            <p:strVal val="#ppt_x"/>
                                          </p:val>
                                        </p:tav>
                                        <p:tav tm="100000">
                                          <p:val>
                                            <p:strVal val="#ppt_x"/>
                                          </p:val>
                                        </p:tav>
                                      </p:tavLst>
                                    </p:anim>
                                    <p:anim calcmode="lin" valueType="num">
                                      <p:cBhvr>
                                        <p:cTn id="8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p:bldP spid="14" grpId="0"/>
      <p:bldP spid="15" grpId="0"/>
      <p:bldP spid="16" grpId="0"/>
      <p:bldP spid="3" grpId="0"/>
      <p:bldP spid="4" grpId="0"/>
      <p:bldP spid="7200" grpId="0" animBg="1"/>
      <p:bldP spid="7201" grpId="0" animBg="1"/>
      <p:bldP spid="720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5126" y="1524000"/>
            <a:ext cx="9032875"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p:nvPr/>
        </p:nvSpPr>
        <p:spPr>
          <a:xfrm>
            <a:off x="3865576" y="534172"/>
            <a:ext cx="8017913" cy="461665"/>
          </a:xfrm>
          <a:prstGeom prst="rect">
            <a:avLst/>
          </a:prstGeom>
        </p:spPr>
        <p:txBody>
          <a:bodyPr>
            <a:spAutoFit/>
            <a:scene3d>
              <a:camera prst="orthographicFront"/>
              <a:lightRig rig="threePt" dir="t"/>
            </a:scene3d>
            <a:sp3d extrusionH="57150">
              <a:bevelT w="38100" h="38100" prst="angle"/>
            </a:sp3d>
          </a:bodyPr>
          <a:lstStyle/>
          <a:p>
            <a:pPr>
              <a:defRPr/>
            </a:pPr>
            <a:r>
              <a:rPr lang="en-US" sz="2400" b="1">
                <a:solidFill>
                  <a:srgbClr val="FF0000"/>
                </a:solidFill>
                <a:effectLst>
                  <a:outerShdw blurRad="38100" dist="38100" dir="2700000" algn="tl">
                    <a:srgbClr val="000000">
                      <a:alpha val="43137"/>
                    </a:srgbClr>
                  </a:outerShdw>
                </a:effectLst>
                <a:latin typeface="Arial" pitchFamily="34" charset="0"/>
              </a:rPr>
              <a:t>II- TÍNH CHẤT VẬT LÝ</a:t>
            </a:r>
            <a:endParaRPr lang="en-US" sz="2400" b="1" dirty="0">
              <a:solidFill>
                <a:srgbClr val="FF0000"/>
              </a:solidFill>
              <a:effectLst>
                <a:outerShdw blurRad="38100" dist="38100" dir="2700000" algn="tl">
                  <a:srgbClr val="000000">
                    <a:alpha val="43137"/>
                  </a:srgbClr>
                </a:outerShdw>
              </a:effectLst>
              <a:latin typeface="Arial" pitchFamily="34" charset="0"/>
            </a:endParaRPr>
          </a:p>
        </p:txBody>
      </p:sp>
    </p:spTree>
    <p:extLst>
      <p:ext uri="{BB962C8B-B14F-4D97-AF65-F5344CB8AC3E}">
        <p14:creationId xmlns:p14="http://schemas.microsoft.com/office/powerpoint/2010/main" val="78067140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45059"/>
                                        </p:tgtEl>
                                        <p:attrNameLst>
                                          <p:attrName>style.visibility</p:attrName>
                                        </p:attrNameLst>
                                      </p:cBhvr>
                                      <p:to>
                                        <p:strVal val="visible"/>
                                      </p:to>
                                    </p:set>
                                    <p:animEffect transition="in" filter="randombar(horizontal)">
                                      <p:cBhvr>
                                        <p:cTn id="7" dur="500"/>
                                        <p:tgtEl>
                                          <p:spTgt spid="450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106" name="Object 2"/>
          <p:cNvGraphicFramePr>
            <a:graphicFrameLocks noChangeAspect="1"/>
          </p:cNvGraphicFramePr>
          <p:nvPr/>
        </p:nvGraphicFramePr>
        <p:xfrm>
          <a:off x="1752600" y="1066800"/>
          <a:ext cx="3962400" cy="3962400"/>
        </p:xfrm>
        <a:graphic>
          <a:graphicData uri="http://schemas.openxmlformats.org/presentationml/2006/ole">
            <mc:AlternateContent xmlns:mc="http://schemas.openxmlformats.org/markup-compatibility/2006">
              <mc:Choice xmlns:v="urn:schemas-microsoft-com:vml" Requires="v">
                <p:oleObj spid="_x0000_s1026" name="Photo Editor Photo" r:id="rId4" imgW="3048426" imgH="3048426" progId="MSPhotoEd.3">
                  <p:embed/>
                </p:oleObj>
              </mc:Choice>
              <mc:Fallback>
                <p:oleObj name="Photo Editor Photo" r:id="rId4" imgW="3048426" imgH="3048426"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1066800"/>
                        <a:ext cx="39624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7107" name="Object 3"/>
          <p:cNvGraphicFramePr>
            <a:graphicFrameLocks noChangeAspect="1"/>
          </p:cNvGraphicFramePr>
          <p:nvPr/>
        </p:nvGraphicFramePr>
        <p:xfrm>
          <a:off x="5943600" y="3505201"/>
          <a:ext cx="4191000" cy="3116263"/>
        </p:xfrm>
        <a:graphic>
          <a:graphicData uri="http://schemas.openxmlformats.org/presentationml/2006/ole">
            <mc:AlternateContent xmlns:mc="http://schemas.openxmlformats.org/markup-compatibility/2006">
              <mc:Choice xmlns:v="urn:schemas-microsoft-com:vml" Requires="v">
                <p:oleObj spid="_x0000_s1027" name="Photo Editor Photo" r:id="rId6" imgW="2638095" imgH="2076740" progId="MSPhotoEd.3">
                  <p:embed/>
                </p:oleObj>
              </mc:Choice>
              <mc:Fallback>
                <p:oleObj name="Photo Editor Photo" r:id="rId6" imgW="2638095" imgH="2076740"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43600" y="3505201"/>
                        <a:ext cx="4191000" cy="311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7108" name="Object 4"/>
          <p:cNvGraphicFramePr>
            <a:graphicFrameLocks noChangeAspect="1"/>
          </p:cNvGraphicFramePr>
          <p:nvPr>
            <p:ph/>
          </p:nvPr>
        </p:nvGraphicFramePr>
        <p:xfrm>
          <a:off x="6096000" y="114300"/>
          <a:ext cx="4114800" cy="3086100"/>
        </p:xfrm>
        <a:graphic>
          <a:graphicData uri="http://schemas.openxmlformats.org/presentationml/2006/ole">
            <mc:AlternateContent xmlns:mc="http://schemas.openxmlformats.org/markup-compatibility/2006">
              <mc:Choice xmlns:v="urn:schemas-microsoft-com:vml" Requires="v">
                <p:oleObj spid="_x0000_s1028" name="Photo Editor Photo" r:id="rId8" imgW="3048426" imgH="2285714" progId="MSPhotoEd.3">
                  <p:embed/>
                </p:oleObj>
              </mc:Choice>
              <mc:Fallback>
                <p:oleObj name="Photo Editor Photo" r:id="rId8" imgW="3048426" imgH="2285714" progId="MSPhotoEd.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6000" y="114300"/>
                        <a:ext cx="4114800"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7109" name="AutoShape 5">
            <a:hlinkClick r:id="" action="ppaction://hlinkshowjump?jump=previousslide" highlightClick="1"/>
          </p:cNvPr>
          <p:cNvSpPr>
            <a:spLocks noChangeArrowheads="1"/>
          </p:cNvSpPr>
          <p:nvPr/>
        </p:nvSpPr>
        <p:spPr bwMode="auto">
          <a:xfrm>
            <a:off x="10287000" y="6553200"/>
            <a:ext cx="381000" cy="304800"/>
          </a:xfrm>
          <a:prstGeom prst="actionButtonBackPrevious">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421751647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box(in)">
                                      <p:cBhvr>
                                        <p:cTn id="7" dur="500"/>
                                        <p:tgtEl>
                                          <p:spTgt spid="47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schwerh2"/>
          <p:cNvPicPr>
            <a:picLocks noChangeAspect="1" noChangeArrowheads="1"/>
          </p:cNvPicPr>
          <p:nvPr/>
        </p:nvPicPr>
        <p:blipFill>
          <a:blip r:embed="rId3">
            <a:extLst>
              <a:ext uri="{28A0092B-C50C-407E-A947-70E740481C1C}">
                <a14:useLocalDpi xmlns:a14="http://schemas.microsoft.com/office/drawing/2010/main" val="0"/>
              </a:ext>
            </a:extLst>
          </a:blip>
          <a:srcRect b="10135"/>
          <a:stretch>
            <a:fillRect/>
          </a:stretch>
        </p:blipFill>
        <p:spPr bwMode="auto">
          <a:xfrm>
            <a:off x="1524000" y="1870076"/>
            <a:ext cx="9144000" cy="315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 Box 3"/>
          <p:cNvSpPr txBox="1">
            <a:spLocks noChangeArrowheads="1"/>
          </p:cNvSpPr>
          <p:nvPr/>
        </p:nvSpPr>
        <p:spPr bwMode="auto">
          <a:xfrm>
            <a:off x="1524000" y="5211764"/>
            <a:ext cx="91440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a:solidFill>
                  <a:srgbClr val="0000FF"/>
                </a:solidFill>
                <a:latin typeface="Arial" panose="020B0604020202020204" pitchFamily="34" charset="0"/>
              </a:rPr>
              <a:t>    20</a:t>
            </a:r>
            <a:r>
              <a:rPr lang="en-US" sz="3200" baseline="30000">
                <a:solidFill>
                  <a:srgbClr val="0000FF"/>
                </a:solidFill>
                <a:latin typeface="Arial" panose="020B0604020202020204" pitchFamily="34" charset="0"/>
              </a:rPr>
              <a:t>0</a:t>
            </a:r>
            <a:r>
              <a:rPr lang="en-US" sz="3200">
                <a:solidFill>
                  <a:srgbClr val="0000FF"/>
                </a:solidFill>
                <a:latin typeface="Arial" panose="020B0604020202020204" pitchFamily="34" charset="0"/>
              </a:rPr>
              <a:t>C            119</a:t>
            </a:r>
            <a:r>
              <a:rPr lang="en-US" sz="3200" baseline="30000">
                <a:solidFill>
                  <a:srgbClr val="0000FF"/>
                </a:solidFill>
                <a:latin typeface="Arial" panose="020B0604020202020204" pitchFamily="34" charset="0"/>
              </a:rPr>
              <a:t>0</a:t>
            </a:r>
            <a:r>
              <a:rPr lang="en-US" sz="3200">
                <a:solidFill>
                  <a:srgbClr val="0000FF"/>
                </a:solidFill>
                <a:latin typeface="Arial" panose="020B0604020202020204" pitchFamily="34" charset="0"/>
              </a:rPr>
              <a:t>C          187</a:t>
            </a:r>
            <a:r>
              <a:rPr lang="en-US" sz="3200" baseline="30000">
                <a:solidFill>
                  <a:srgbClr val="0000FF"/>
                </a:solidFill>
                <a:latin typeface="Arial" panose="020B0604020202020204" pitchFamily="34" charset="0"/>
              </a:rPr>
              <a:t>0</a:t>
            </a:r>
            <a:r>
              <a:rPr lang="en-US" sz="3200">
                <a:solidFill>
                  <a:srgbClr val="0000FF"/>
                </a:solidFill>
                <a:latin typeface="Arial" panose="020B0604020202020204" pitchFamily="34" charset="0"/>
              </a:rPr>
              <a:t>C            445</a:t>
            </a:r>
            <a:r>
              <a:rPr lang="en-US" sz="3200" baseline="30000">
                <a:solidFill>
                  <a:srgbClr val="0000FF"/>
                </a:solidFill>
                <a:latin typeface="Arial" panose="020B0604020202020204" pitchFamily="34" charset="0"/>
              </a:rPr>
              <a:t>0</a:t>
            </a:r>
            <a:r>
              <a:rPr lang="en-US" sz="3200">
                <a:solidFill>
                  <a:srgbClr val="0000FF"/>
                </a:solidFill>
                <a:latin typeface="Arial" panose="020B0604020202020204" pitchFamily="34" charset="0"/>
              </a:rPr>
              <a:t>C</a:t>
            </a:r>
          </a:p>
        </p:txBody>
      </p:sp>
    </p:spTree>
    <p:extLst>
      <p:ext uri="{BB962C8B-B14F-4D97-AF65-F5344CB8AC3E}">
        <p14:creationId xmlns:p14="http://schemas.microsoft.com/office/powerpoint/2010/main" val="83508467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nodeType="click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fade">
                                      <p:cBhvr>
                                        <p:cTn id="7" dur="1000"/>
                                        <p:tgtEl>
                                          <p:spTgt spid="49154"/>
                                        </p:tgtEl>
                                      </p:cBhvr>
                                    </p:animEffect>
                                    <p:anim calcmode="lin" valueType="num">
                                      <p:cBhvr>
                                        <p:cTn id="8" dur="1000" fill="hold"/>
                                        <p:tgtEl>
                                          <p:spTgt spid="49154"/>
                                        </p:tgtEl>
                                        <p:attrNameLst>
                                          <p:attrName>ppt_x</p:attrName>
                                        </p:attrNameLst>
                                      </p:cBhvr>
                                      <p:tavLst>
                                        <p:tav tm="0">
                                          <p:val>
                                            <p:strVal val="#ppt_x"/>
                                          </p:val>
                                        </p:tav>
                                        <p:tav tm="100000">
                                          <p:val>
                                            <p:strVal val="#ppt_x"/>
                                          </p:val>
                                        </p:tav>
                                      </p:tavLst>
                                    </p:anim>
                                    <p:anim calcmode="lin" valueType="num">
                                      <p:cBhvr>
                                        <p:cTn id="9" dur="900" decel="100000" fill="hold"/>
                                        <p:tgtEl>
                                          <p:spTgt spid="4915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9154"/>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9" presetClass="entr" presetSubtype="0" fill="hold" grpId="0" nodeType="clickEffect">
                                  <p:stCondLst>
                                    <p:cond delay="0"/>
                                  </p:stCondLst>
                                  <p:childTnLst>
                                    <p:set>
                                      <p:cBhvr>
                                        <p:cTn id="14" dur="1" fill="hold">
                                          <p:stCondLst>
                                            <p:cond delay="0"/>
                                          </p:stCondLst>
                                        </p:cTn>
                                        <p:tgtEl>
                                          <p:spTgt spid="49155"/>
                                        </p:tgtEl>
                                        <p:attrNameLst>
                                          <p:attrName>style.visibility</p:attrName>
                                        </p:attrNameLst>
                                      </p:cBhvr>
                                      <p:to>
                                        <p:strVal val="visible"/>
                                      </p:to>
                                    </p:set>
                                    <p:anim calcmode="lin" valueType="num">
                                      <p:cBhvr>
                                        <p:cTn id="15" dur="1000" fill="hold"/>
                                        <p:tgtEl>
                                          <p:spTgt spid="49155"/>
                                        </p:tgtEl>
                                        <p:attrNameLst>
                                          <p:attrName>ppt_x</p:attrName>
                                        </p:attrNameLst>
                                      </p:cBhvr>
                                      <p:tavLst>
                                        <p:tav tm="0">
                                          <p:val>
                                            <p:strVal val="#ppt_x-.2"/>
                                          </p:val>
                                        </p:tav>
                                        <p:tav tm="100000">
                                          <p:val>
                                            <p:strVal val="#ppt_x"/>
                                          </p:val>
                                        </p:tav>
                                      </p:tavLst>
                                    </p:anim>
                                    <p:anim calcmode="lin" valueType="num">
                                      <p:cBhvr>
                                        <p:cTn id="16" dur="1000" fill="hold"/>
                                        <p:tgtEl>
                                          <p:spTgt spid="49155"/>
                                        </p:tgtEl>
                                        <p:attrNameLst>
                                          <p:attrName>ppt_y</p:attrName>
                                        </p:attrNameLst>
                                      </p:cBhvr>
                                      <p:tavLst>
                                        <p:tav tm="0">
                                          <p:val>
                                            <p:strVal val="#ppt_y"/>
                                          </p:val>
                                        </p:tav>
                                        <p:tav tm="100000">
                                          <p:val>
                                            <p:strVal val="#ppt_y"/>
                                          </p:val>
                                        </p:tav>
                                      </p:tavLst>
                                    </p:anim>
                                    <p:animEffect transition="in" filter="wipe(right)" prLst="gradientSize: 0.1">
                                      <p:cBhvr>
                                        <p:cTn id="17" dur="1000"/>
                                        <p:tgtEl>
                                          <p:spTgt spid="49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7"/>
          <p:cNvSpPr>
            <a:spLocks noChangeArrowheads="1"/>
          </p:cNvSpPr>
          <p:nvPr/>
        </p:nvSpPr>
        <p:spPr bwMode="auto">
          <a:xfrm>
            <a:off x="1752600" y="990600"/>
            <a:ext cx="8686800" cy="297180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3200">
                <a:solidFill>
                  <a:srgbClr val="000000"/>
                </a:solidFill>
                <a:latin typeface="Times New Roman" panose="02020603050405020304" pitchFamily="18" charset="0"/>
                <a:cs typeface="Times New Roman" panose="02020603050405020304" pitchFamily="18" charset="0"/>
              </a:rPr>
              <a:t> </a:t>
            </a:r>
            <a:endParaRPr lang="en-US" sz="2800">
              <a:solidFill>
                <a:srgbClr val="000000"/>
              </a:solidFill>
              <a:latin typeface="Times New Roman" panose="02020603050405020304" pitchFamily="18" charset="0"/>
              <a:cs typeface="Times New Roman" panose="02020603050405020304" pitchFamily="18" charset="0"/>
            </a:endParaRPr>
          </a:p>
          <a:p>
            <a:pPr eaLnBrk="0" hangingPunct="0"/>
            <a:r>
              <a:rPr lang="en-US" sz="2800">
                <a:solidFill>
                  <a:srgbClr val="000000"/>
                </a:solidFill>
                <a:latin typeface="Times New Roman" panose="02020603050405020304" pitchFamily="18" charset="0"/>
                <a:cs typeface="Times New Roman" panose="02020603050405020304" pitchFamily="18" charset="0"/>
              </a:rPr>
              <a:t>      </a:t>
            </a:r>
          </a:p>
          <a:p>
            <a:pPr eaLnBrk="0" hangingPunct="0"/>
            <a:r>
              <a:rPr lang="en-US" sz="2800">
                <a:solidFill>
                  <a:srgbClr val="000000"/>
                </a:solidFill>
                <a:latin typeface="Times New Roman" panose="02020603050405020304" pitchFamily="18" charset="0"/>
                <a:cs typeface="Times New Roman" panose="02020603050405020304" pitchFamily="18" charset="0"/>
              </a:rPr>
              <a:t>     </a:t>
            </a:r>
            <a:endParaRPr lang="en-US" sz="2800" baseline="-25000">
              <a:solidFill>
                <a:srgbClr val="000000"/>
              </a:solidFill>
              <a:latin typeface="Times New Roman" panose="02020603050405020304" pitchFamily="18" charset="0"/>
              <a:cs typeface="Times New Roman" panose="02020603050405020304" pitchFamily="18" charset="0"/>
            </a:endParaRPr>
          </a:p>
        </p:txBody>
      </p:sp>
      <p:sp>
        <p:nvSpPr>
          <p:cNvPr id="57401" name="Text Box 57"/>
          <p:cNvSpPr txBox="1">
            <a:spLocks noChangeArrowheads="1"/>
          </p:cNvSpPr>
          <p:nvPr/>
        </p:nvSpPr>
        <p:spPr bwMode="auto">
          <a:xfrm>
            <a:off x="1828800" y="1524000"/>
            <a:ext cx="8534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3200">
                <a:solidFill>
                  <a:srgbClr val="000000"/>
                </a:solidFill>
              </a:rPr>
              <a:t>Hãy xác định số oxi hóa của S trong các chất sau:</a:t>
            </a:r>
          </a:p>
        </p:txBody>
      </p:sp>
      <p:sp>
        <p:nvSpPr>
          <p:cNvPr id="57402" name="Text Box 58"/>
          <p:cNvSpPr txBox="1">
            <a:spLocks noChangeArrowheads="1"/>
          </p:cNvSpPr>
          <p:nvPr/>
        </p:nvSpPr>
        <p:spPr bwMode="auto">
          <a:xfrm>
            <a:off x="9017000" y="2819401"/>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66"/>
                </a:solidFill>
              </a:rPr>
              <a:t>+6</a:t>
            </a:r>
          </a:p>
        </p:txBody>
      </p:sp>
      <p:sp>
        <p:nvSpPr>
          <p:cNvPr id="57403" name="Text Box 59"/>
          <p:cNvSpPr txBox="1">
            <a:spLocks noChangeArrowheads="1"/>
          </p:cNvSpPr>
          <p:nvPr/>
        </p:nvSpPr>
        <p:spPr bwMode="auto">
          <a:xfrm>
            <a:off x="3200400" y="2819401"/>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66"/>
                </a:solidFill>
              </a:rPr>
              <a:t>-2</a:t>
            </a:r>
          </a:p>
        </p:txBody>
      </p:sp>
      <p:sp>
        <p:nvSpPr>
          <p:cNvPr id="57405" name="Text Box 61"/>
          <p:cNvSpPr txBox="1">
            <a:spLocks noChangeArrowheads="1"/>
          </p:cNvSpPr>
          <p:nvPr/>
        </p:nvSpPr>
        <p:spPr bwMode="auto">
          <a:xfrm>
            <a:off x="4267200" y="2819401"/>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66"/>
                </a:solidFill>
              </a:rPr>
              <a:t>0</a:t>
            </a:r>
          </a:p>
        </p:txBody>
      </p:sp>
      <p:sp>
        <p:nvSpPr>
          <p:cNvPr id="57406" name="Text Box 62"/>
          <p:cNvSpPr txBox="1">
            <a:spLocks noChangeArrowheads="1"/>
          </p:cNvSpPr>
          <p:nvPr/>
        </p:nvSpPr>
        <p:spPr bwMode="auto">
          <a:xfrm>
            <a:off x="5029200" y="2819401"/>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66"/>
                </a:solidFill>
              </a:rPr>
              <a:t>+4</a:t>
            </a:r>
          </a:p>
        </p:txBody>
      </p:sp>
      <p:sp>
        <p:nvSpPr>
          <p:cNvPr id="57407" name="Text Box 63"/>
          <p:cNvSpPr txBox="1">
            <a:spLocks noChangeArrowheads="1"/>
          </p:cNvSpPr>
          <p:nvPr/>
        </p:nvSpPr>
        <p:spPr bwMode="auto">
          <a:xfrm>
            <a:off x="2209800" y="2819401"/>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66"/>
                </a:solidFill>
              </a:rPr>
              <a:t>-2</a:t>
            </a:r>
          </a:p>
        </p:txBody>
      </p:sp>
      <p:sp>
        <p:nvSpPr>
          <p:cNvPr id="57408" name="Text Box 64"/>
          <p:cNvSpPr txBox="1">
            <a:spLocks noChangeArrowheads="1"/>
          </p:cNvSpPr>
          <p:nvPr/>
        </p:nvSpPr>
        <p:spPr bwMode="auto">
          <a:xfrm>
            <a:off x="7670800" y="2819401"/>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66"/>
                </a:solidFill>
              </a:rPr>
              <a:t>+6</a:t>
            </a:r>
          </a:p>
        </p:txBody>
      </p:sp>
      <p:sp>
        <p:nvSpPr>
          <p:cNvPr id="57409" name="Text Box 65"/>
          <p:cNvSpPr txBox="1">
            <a:spLocks noChangeArrowheads="1"/>
          </p:cNvSpPr>
          <p:nvPr/>
        </p:nvSpPr>
        <p:spPr bwMode="auto">
          <a:xfrm>
            <a:off x="6096000" y="2819401"/>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66"/>
                </a:solidFill>
              </a:rPr>
              <a:t>+6</a:t>
            </a:r>
          </a:p>
        </p:txBody>
      </p:sp>
      <p:sp>
        <p:nvSpPr>
          <p:cNvPr id="57413" name="Text Box 69"/>
          <p:cNvSpPr txBox="1">
            <a:spLocks noChangeArrowheads="1"/>
          </p:cNvSpPr>
          <p:nvPr/>
        </p:nvSpPr>
        <p:spPr bwMode="auto">
          <a:xfrm>
            <a:off x="1524000" y="3048001"/>
            <a:ext cx="8610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a:solidFill>
                  <a:srgbClr val="000000"/>
                </a:solidFill>
              </a:rPr>
              <a:t>    H</a:t>
            </a:r>
            <a:r>
              <a:rPr lang="en-US" sz="2800" baseline="-25000">
                <a:solidFill>
                  <a:srgbClr val="000000"/>
                </a:solidFill>
              </a:rPr>
              <a:t>2</a:t>
            </a:r>
            <a:r>
              <a:rPr lang="en-US" sz="2800">
                <a:solidFill>
                  <a:srgbClr val="000000"/>
                </a:solidFill>
              </a:rPr>
              <a:t>S      FeS           S        SO</a:t>
            </a:r>
            <a:r>
              <a:rPr lang="en-US" sz="2800" baseline="-25000">
                <a:solidFill>
                  <a:srgbClr val="000000"/>
                </a:solidFill>
              </a:rPr>
              <a:t>2</a:t>
            </a:r>
            <a:r>
              <a:rPr lang="en-US" sz="2800">
                <a:solidFill>
                  <a:srgbClr val="000000"/>
                </a:solidFill>
              </a:rPr>
              <a:t>       SO</a:t>
            </a:r>
            <a:r>
              <a:rPr lang="en-US" sz="2800" baseline="-25000">
                <a:solidFill>
                  <a:srgbClr val="000000"/>
                </a:solidFill>
              </a:rPr>
              <a:t>3</a:t>
            </a:r>
            <a:r>
              <a:rPr lang="en-US" sz="2800">
                <a:solidFill>
                  <a:srgbClr val="000000"/>
                </a:solidFill>
              </a:rPr>
              <a:t>         H</a:t>
            </a:r>
            <a:r>
              <a:rPr lang="en-US" sz="2800" baseline="-25000">
                <a:solidFill>
                  <a:srgbClr val="000000"/>
                </a:solidFill>
              </a:rPr>
              <a:t>2</a:t>
            </a:r>
            <a:r>
              <a:rPr lang="en-US" sz="2800">
                <a:solidFill>
                  <a:srgbClr val="000000"/>
                </a:solidFill>
              </a:rPr>
              <a:t>SO</a:t>
            </a:r>
            <a:r>
              <a:rPr lang="en-US" sz="2800" baseline="-25000">
                <a:solidFill>
                  <a:srgbClr val="000000"/>
                </a:solidFill>
              </a:rPr>
              <a:t>4</a:t>
            </a:r>
            <a:r>
              <a:rPr lang="en-US" sz="2800">
                <a:solidFill>
                  <a:srgbClr val="000000"/>
                </a:solidFill>
              </a:rPr>
              <a:t>          SF</a:t>
            </a:r>
            <a:r>
              <a:rPr lang="en-US" sz="2800" baseline="-25000">
                <a:solidFill>
                  <a:srgbClr val="000000"/>
                </a:solidFill>
              </a:rPr>
              <a:t>6</a:t>
            </a:r>
          </a:p>
        </p:txBody>
      </p:sp>
      <p:sp>
        <p:nvSpPr>
          <p:cNvPr id="57418" name="Text Box 74"/>
          <p:cNvSpPr txBox="1">
            <a:spLocks noChangeArrowheads="1"/>
          </p:cNvSpPr>
          <p:nvPr/>
        </p:nvSpPr>
        <p:spPr bwMode="auto">
          <a:xfrm>
            <a:off x="3352800" y="152401"/>
            <a:ext cx="5257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solidFill>
                  <a:srgbClr val="CC0000"/>
                </a:solidFill>
                <a:latin typeface="Times New Roman" panose="02020603050405020304" pitchFamily="18" charset="0"/>
              </a:rPr>
              <a:t>III- TÍNH CHẤT HÓA HỌC</a:t>
            </a:r>
          </a:p>
        </p:txBody>
      </p:sp>
      <p:graphicFrame>
        <p:nvGraphicFramePr>
          <p:cNvPr id="50180" name="Object 2"/>
          <p:cNvGraphicFramePr>
            <a:graphicFrameLocks noChangeAspect="1"/>
          </p:cNvGraphicFramePr>
          <p:nvPr/>
        </p:nvGraphicFramePr>
        <p:xfrm>
          <a:off x="2057400" y="3962400"/>
          <a:ext cx="2400300" cy="693738"/>
        </p:xfrm>
        <a:graphic>
          <a:graphicData uri="http://schemas.openxmlformats.org/presentationml/2006/ole">
            <mc:AlternateContent xmlns:mc="http://schemas.openxmlformats.org/markup-compatibility/2006">
              <mc:Choice xmlns:v="urn:schemas-microsoft-com:vml" Requires="v">
                <p:oleObj spid="_x0000_s2050" name="CS ChemDraw Drawing" r:id="rId3" imgW="2096280" imgH="693000" progId="ChemDraw.Document.6.0">
                  <p:embed/>
                </p:oleObj>
              </mc:Choice>
              <mc:Fallback>
                <p:oleObj name="CS ChemDraw Drawing" r:id="rId3" imgW="2096280" imgH="693000" progId="ChemDraw.Document.6.0">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3962400"/>
                        <a:ext cx="2400300" cy="69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 name="Object 4"/>
          <p:cNvGraphicFramePr>
            <a:graphicFrameLocks noChangeAspect="1"/>
          </p:cNvGraphicFramePr>
          <p:nvPr/>
        </p:nvGraphicFramePr>
        <p:xfrm>
          <a:off x="4343400" y="3962401"/>
          <a:ext cx="3657600" cy="735013"/>
        </p:xfrm>
        <a:graphic>
          <a:graphicData uri="http://schemas.openxmlformats.org/presentationml/2006/ole">
            <mc:AlternateContent xmlns:mc="http://schemas.openxmlformats.org/markup-compatibility/2006">
              <mc:Choice xmlns:v="urn:schemas-microsoft-com:vml" Requires="v">
                <p:oleObj spid="_x0000_s2051" name="CS ChemDraw Drawing" r:id="rId5" imgW="1805760" imgH="607680" progId="ChemDraw.Document.6.0">
                  <p:embed/>
                </p:oleObj>
              </mc:Choice>
              <mc:Fallback>
                <p:oleObj name="CS ChemDraw Drawing" r:id="rId5" imgW="1805760" imgH="607680" progId="ChemDraw.Document.6.0">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3400" y="3962401"/>
                        <a:ext cx="3657600" cy="735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0184" name="Object 4"/>
          <p:cNvGraphicFramePr>
            <a:graphicFrameLocks noChangeAspect="1"/>
          </p:cNvGraphicFramePr>
          <p:nvPr/>
        </p:nvGraphicFramePr>
        <p:xfrm>
          <a:off x="4419600" y="3962401"/>
          <a:ext cx="990600" cy="735013"/>
        </p:xfrm>
        <a:graphic>
          <a:graphicData uri="http://schemas.openxmlformats.org/presentationml/2006/ole">
            <mc:AlternateContent xmlns:mc="http://schemas.openxmlformats.org/markup-compatibility/2006">
              <mc:Choice xmlns:v="urn:schemas-microsoft-com:vml" Requires="v">
                <p:oleObj spid="_x0000_s2052" name="CS ChemDraw Drawing" r:id="rId7" imgW="1805760" imgH="607680" progId="ChemDraw.Document.6.0">
                  <p:embed/>
                </p:oleObj>
              </mc:Choice>
              <mc:Fallback>
                <p:oleObj name="CS ChemDraw Drawing" r:id="rId7" imgW="1805760" imgH="607680" progId="ChemDraw.Document.6.0">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9600" y="3962401"/>
                        <a:ext cx="990600" cy="735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4" name="Rectangle 9"/>
          <p:cNvSpPr>
            <a:spLocks noChangeArrowheads="1"/>
          </p:cNvSpPr>
          <p:nvPr/>
        </p:nvSpPr>
        <p:spPr bwMode="auto">
          <a:xfrm>
            <a:off x="2438400" y="4648200"/>
            <a:ext cx="1638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400">
                <a:solidFill>
                  <a:srgbClr val="000066"/>
                </a:solidFill>
                <a:latin typeface="Times New Roman" panose="02020603050405020304" pitchFamily="18" charset="0"/>
              </a:rPr>
              <a:t>tính </a:t>
            </a:r>
            <a:r>
              <a:rPr lang="en-US" sz="2400">
                <a:solidFill>
                  <a:srgbClr val="FF0000"/>
                </a:solidFill>
                <a:latin typeface="Times New Roman" panose="02020603050405020304" pitchFamily="18" charset="0"/>
              </a:rPr>
              <a:t>oxi hóa</a:t>
            </a:r>
          </a:p>
        </p:txBody>
      </p:sp>
      <p:sp>
        <p:nvSpPr>
          <p:cNvPr id="55" name="Rectangle 10"/>
          <p:cNvSpPr>
            <a:spLocks noChangeArrowheads="1"/>
          </p:cNvSpPr>
          <p:nvPr/>
        </p:nvSpPr>
        <p:spPr bwMode="auto">
          <a:xfrm>
            <a:off x="4724401" y="4648200"/>
            <a:ext cx="1203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r>
              <a:rPr lang="en-US" sz="2400">
                <a:solidFill>
                  <a:srgbClr val="000066"/>
                </a:solidFill>
                <a:latin typeface="Times New Roman" panose="02020603050405020304" pitchFamily="18" charset="0"/>
              </a:rPr>
              <a:t>tính </a:t>
            </a:r>
            <a:r>
              <a:rPr lang="en-US" sz="2400">
                <a:solidFill>
                  <a:srgbClr val="FF0000"/>
                </a:solidFill>
                <a:latin typeface="Times New Roman" panose="02020603050405020304" pitchFamily="18" charset="0"/>
              </a:rPr>
              <a:t>khử</a:t>
            </a:r>
          </a:p>
        </p:txBody>
      </p:sp>
      <p:sp>
        <p:nvSpPr>
          <p:cNvPr id="56" name="Rectangle 15"/>
          <p:cNvSpPr>
            <a:spLocks noChangeArrowheads="1"/>
          </p:cNvSpPr>
          <p:nvPr/>
        </p:nvSpPr>
        <p:spPr bwMode="auto">
          <a:xfrm>
            <a:off x="3429000" y="5334000"/>
            <a:ext cx="5486400" cy="793750"/>
          </a:xfrm>
          <a:prstGeom prst="rect">
            <a:avLst/>
          </a:prstGeom>
          <a:noFill/>
          <a:ln>
            <a:noFill/>
          </a:ln>
          <a:effectLst>
            <a:prstShdw prst="shdw16">
              <a:srgbClr val="61713F">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buFont typeface="Symbol" pitchFamily="18" charset="2"/>
              <a:buChar char="Þ"/>
              <a:defRPr/>
            </a:pPr>
            <a:r>
              <a:rPr lang="en-US" sz="2300" b="1" dirty="0" err="1">
                <a:solidFill>
                  <a:srgbClr val="FF0066"/>
                </a:solidFill>
                <a:latin typeface="Times New Roman" pitchFamily="18" charset="0"/>
              </a:rPr>
              <a:t>Lưu</a:t>
            </a:r>
            <a:r>
              <a:rPr lang="en-US" sz="2300" b="1" dirty="0">
                <a:solidFill>
                  <a:srgbClr val="FF0066"/>
                </a:solidFill>
                <a:latin typeface="Times New Roman" pitchFamily="18" charset="0"/>
              </a:rPr>
              <a:t> </a:t>
            </a:r>
            <a:r>
              <a:rPr lang="en-US" sz="2300" b="1" dirty="0" err="1">
                <a:solidFill>
                  <a:srgbClr val="FF0066"/>
                </a:solidFill>
                <a:latin typeface="Times New Roman" pitchFamily="18" charset="0"/>
              </a:rPr>
              <a:t>huỳnh</a:t>
            </a:r>
            <a:r>
              <a:rPr lang="en-US" sz="2300" b="1" dirty="0">
                <a:solidFill>
                  <a:srgbClr val="FF0066"/>
                </a:solidFill>
                <a:latin typeface="Times New Roman" pitchFamily="18" charset="0"/>
              </a:rPr>
              <a:t> </a:t>
            </a:r>
            <a:r>
              <a:rPr lang="en-US" sz="2300" b="1" dirty="0" err="1">
                <a:solidFill>
                  <a:srgbClr val="FF0066"/>
                </a:solidFill>
                <a:latin typeface="Times New Roman" pitchFamily="18" charset="0"/>
              </a:rPr>
              <a:t>vừa</a:t>
            </a:r>
            <a:r>
              <a:rPr lang="en-US" sz="2300" b="1" dirty="0">
                <a:solidFill>
                  <a:srgbClr val="FF0066"/>
                </a:solidFill>
                <a:latin typeface="Times New Roman" pitchFamily="18" charset="0"/>
              </a:rPr>
              <a:t> </a:t>
            </a:r>
            <a:r>
              <a:rPr lang="en-US" sz="2300" b="1" dirty="0" err="1">
                <a:solidFill>
                  <a:srgbClr val="FF0066"/>
                </a:solidFill>
                <a:latin typeface="Times New Roman" pitchFamily="18" charset="0"/>
              </a:rPr>
              <a:t>thể</a:t>
            </a:r>
            <a:r>
              <a:rPr lang="en-US" sz="2300" b="1" dirty="0">
                <a:solidFill>
                  <a:srgbClr val="FF0066"/>
                </a:solidFill>
                <a:latin typeface="Times New Roman" pitchFamily="18" charset="0"/>
              </a:rPr>
              <a:t> </a:t>
            </a:r>
            <a:r>
              <a:rPr lang="en-US" sz="2300" b="1" dirty="0" err="1">
                <a:solidFill>
                  <a:srgbClr val="FF0066"/>
                </a:solidFill>
                <a:latin typeface="Times New Roman" pitchFamily="18" charset="0"/>
              </a:rPr>
              <a:t>hiện</a:t>
            </a:r>
            <a:r>
              <a:rPr lang="en-US" sz="2300" b="1" dirty="0">
                <a:solidFill>
                  <a:srgbClr val="FF0066"/>
                </a:solidFill>
                <a:latin typeface="Times New Roman" pitchFamily="18" charset="0"/>
              </a:rPr>
              <a:t> </a:t>
            </a:r>
            <a:r>
              <a:rPr lang="en-US" sz="2300" b="1" dirty="0" err="1">
                <a:solidFill>
                  <a:srgbClr val="FF0066"/>
                </a:solidFill>
                <a:latin typeface="Times New Roman" pitchFamily="18" charset="0"/>
              </a:rPr>
              <a:t>tính</a:t>
            </a:r>
            <a:r>
              <a:rPr lang="en-US" sz="2300" b="1" dirty="0">
                <a:solidFill>
                  <a:srgbClr val="FF0066"/>
                </a:solidFill>
                <a:latin typeface="Times New Roman" pitchFamily="18" charset="0"/>
              </a:rPr>
              <a:t> </a:t>
            </a:r>
            <a:r>
              <a:rPr lang="en-US" sz="2300" b="1" dirty="0" err="1">
                <a:solidFill>
                  <a:srgbClr val="FF0066"/>
                </a:solidFill>
                <a:latin typeface="Times New Roman" pitchFamily="18" charset="0"/>
              </a:rPr>
              <a:t>oxi</a:t>
            </a:r>
            <a:r>
              <a:rPr lang="en-US" sz="2300" b="1" dirty="0">
                <a:solidFill>
                  <a:srgbClr val="FF0066"/>
                </a:solidFill>
                <a:latin typeface="Times New Roman" pitchFamily="18" charset="0"/>
              </a:rPr>
              <a:t> </a:t>
            </a:r>
            <a:r>
              <a:rPr lang="en-US" sz="2300" b="1" dirty="0" err="1">
                <a:solidFill>
                  <a:srgbClr val="FF0066"/>
                </a:solidFill>
                <a:latin typeface="Times New Roman" pitchFamily="18" charset="0"/>
              </a:rPr>
              <a:t>hóa</a:t>
            </a:r>
            <a:endParaRPr lang="en-US" sz="2300" b="1" dirty="0">
              <a:solidFill>
                <a:srgbClr val="FF0066"/>
              </a:solidFill>
              <a:latin typeface="Times New Roman" pitchFamily="18" charset="0"/>
            </a:endParaRPr>
          </a:p>
          <a:p>
            <a:pPr eaLnBrk="0" hangingPunct="0">
              <a:defRPr/>
            </a:pPr>
            <a:r>
              <a:rPr lang="en-US" sz="2300" b="1" dirty="0">
                <a:solidFill>
                  <a:srgbClr val="FF0066"/>
                </a:solidFill>
                <a:latin typeface="Times New Roman" pitchFamily="18" charset="0"/>
              </a:rPr>
              <a:t>                        </a:t>
            </a:r>
            <a:r>
              <a:rPr lang="en-US" sz="2300" b="1" dirty="0" err="1">
                <a:solidFill>
                  <a:srgbClr val="FF0066"/>
                </a:solidFill>
                <a:latin typeface="Times New Roman" pitchFamily="18" charset="0"/>
              </a:rPr>
              <a:t>vừa</a:t>
            </a:r>
            <a:r>
              <a:rPr lang="en-US" sz="2300" b="1" dirty="0">
                <a:solidFill>
                  <a:srgbClr val="FF0066"/>
                </a:solidFill>
                <a:latin typeface="Times New Roman" pitchFamily="18" charset="0"/>
              </a:rPr>
              <a:t> </a:t>
            </a:r>
            <a:r>
              <a:rPr lang="en-US" sz="2300" b="1" dirty="0" err="1">
                <a:solidFill>
                  <a:srgbClr val="FF0066"/>
                </a:solidFill>
                <a:latin typeface="Times New Roman" pitchFamily="18" charset="0"/>
              </a:rPr>
              <a:t>thể</a:t>
            </a:r>
            <a:r>
              <a:rPr lang="en-US" sz="2300" b="1" dirty="0">
                <a:solidFill>
                  <a:srgbClr val="FF0066"/>
                </a:solidFill>
                <a:latin typeface="Times New Roman" pitchFamily="18" charset="0"/>
              </a:rPr>
              <a:t> </a:t>
            </a:r>
            <a:r>
              <a:rPr lang="en-US" sz="2300" b="1" dirty="0" err="1">
                <a:solidFill>
                  <a:srgbClr val="FF0066"/>
                </a:solidFill>
                <a:latin typeface="Times New Roman" pitchFamily="18" charset="0"/>
              </a:rPr>
              <a:t>hiện</a:t>
            </a:r>
            <a:r>
              <a:rPr lang="en-US" sz="2300" b="1" dirty="0">
                <a:solidFill>
                  <a:srgbClr val="FF0066"/>
                </a:solidFill>
                <a:latin typeface="Times New Roman" pitchFamily="18" charset="0"/>
              </a:rPr>
              <a:t> </a:t>
            </a:r>
            <a:r>
              <a:rPr lang="en-US" sz="2300" b="1" dirty="0" err="1">
                <a:solidFill>
                  <a:srgbClr val="FF0066"/>
                </a:solidFill>
                <a:latin typeface="Times New Roman" pitchFamily="18" charset="0"/>
              </a:rPr>
              <a:t>tính</a:t>
            </a:r>
            <a:r>
              <a:rPr lang="en-US" sz="2300" b="1" dirty="0">
                <a:solidFill>
                  <a:srgbClr val="FF0066"/>
                </a:solidFill>
                <a:latin typeface="Times New Roman" pitchFamily="18" charset="0"/>
              </a:rPr>
              <a:t> </a:t>
            </a:r>
            <a:r>
              <a:rPr lang="en-US" sz="2300" b="1" dirty="0" err="1">
                <a:solidFill>
                  <a:srgbClr val="FF0066"/>
                </a:solidFill>
                <a:latin typeface="Times New Roman" pitchFamily="18" charset="0"/>
              </a:rPr>
              <a:t>khư</a:t>
            </a:r>
            <a:r>
              <a:rPr lang="en-US" sz="2300" b="1" dirty="0">
                <a:solidFill>
                  <a:srgbClr val="FF0066"/>
                </a:solidFill>
                <a:latin typeface="Times New Roman" pitchFamily="18" charset="0"/>
              </a:rPr>
              <a:t>̉. </a:t>
            </a:r>
          </a:p>
        </p:txBody>
      </p:sp>
    </p:spTree>
    <p:extLst>
      <p:ext uri="{BB962C8B-B14F-4D97-AF65-F5344CB8AC3E}">
        <p14:creationId xmlns:p14="http://schemas.microsoft.com/office/powerpoint/2010/main" val="345276340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Bottom)">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7401"/>
                                        </p:tgtEl>
                                        <p:attrNameLst>
                                          <p:attrName>style.visibility</p:attrName>
                                        </p:attrNameLst>
                                      </p:cBhvr>
                                      <p:to>
                                        <p:strVal val="visible"/>
                                      </p:to>
                                    </p:set>
                                    <p:anim calcmode="lin" valueType="num">
                                      <p:cBhvr additive="base">
                                        <p:cTn id="12" dur="500" fill="hold"/>
                                        <p:tgtEl>
                                          <p:spTgt spid="57401"/>
                                        </p:tgtEl>
                                        <p:attrNameLst>
                                          <p:attrName>ppt_x</p:attrName>
                                        </p:attrNameLst>
                                      </p:cBhvr>
                                      <p:tavLst>
                                        <p:tav tm="0">
                                          <p:val>
                                            <p:strVal val="#ppt_x"/>
                                          </p:val>
                                        </p:tav>
                                        <p:tav tm="100000">
                                          <p:val>
                                            <p:strVal val="#ppt_x"/>
                                          </p:val>
                                        </p:tav>
                                      </p:tavLst>
                                    </p:anim>
                                    <p:anim calcmode="lin" valueType="num">
                                      <p:cBhvr additive="base">
                                        <p:cTn id="13" dur="500" fill="hold"/>
                                        <p:tgtEl>
                                          <p:spTgt spid="57401"/>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7413"/>
                                        </p:tgtEl>
                                        <p:attrNameLst>
                                          <p:attrName>style.visibility</p:attrName>
                                        </p:attrNameLst>
                                      </p:cBhvr>
                                      <p:to>
                                        <p:strVal val="visible"/>
                                      </p:to>
                                    </p:set>
                                    <p:anim calcmode="lin" valueType="num">
                                      <p:cBhvr additive="base">
                                        <p:cTn id="18" dur="500" fill="hold"/>
                                        <p:tgtEl>
                                          <p:spTgt spid="57413"/>
                                        </p:tgtEl>
                                        <p:attrNameLst>
                                          <p:attrName>ppt_x</p:attrName>
                                        </p:attrNameLst>
                                      </p:cBhvr>
                                      <p:tavLst>
                                        <p:tav tm="0">
                                          <p:val>
                                            <p:strVal val="#ppt_x"/>
                                          </p:val>
                                        </p:tav>
                                        <p:tav tm="100000">
                                          <p:val>
                                            <p:strVal val="#ppt_x"/>
                                          </p:val>
                                        </p:tav>
                                      </p:tavLst>
                                    </p:anim>
                                    <p:anim calcmode="lin" valueType="num">
                                      <p:cBhvr additive="base">
                                        <p:cTn id="19" dur="500" fill="hold"/>
                                        <p:tgtEl>
                                          <p:spTgt spid="57413"/>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7402"/>
                                        </p:tgtEl>
                                        <p:attrNameLst>
                                          <p:attrName>style.visibility</p:attrName>
                                        </p:attrNameLst>
                                      </p:cBhvr>
                                      <p:to>
                                        <p:strVal val="visible"/>
                                      </p:to>
                                    </p:set>
                                    <p:anim calcmode="lin" valueType="num">
                                      <p:cBhvr additive="base">
                                        <p:cTn id="24" dur="500" fill="hold"/>
                                        <p:tgtEl>
                                          <p:spTgt spid="57402"/>
                                        </p:tgtEl>
                                        <p:attrNameLst>
                                          <p:attrName>ppt_x</p:attrName>
                                        </p:attrNameLst>
                                      </p:cBhvr>
                                      <p:tavLst>
                                        <p:tav tm="0">
                                          <p:val>
                                            <p:strVal val="#ppt_x"/>
                                          </p:val>
                                        </p:tav>
                                        <p:tav tm="100000">
                                          <p:val>
                                            <p:strVal val="#ppt_x"/>
                                          </p:val>
                                        </p:tav>
                                      </p:tavLst>
                                    </p:anim>
                                    <p:anim calcmode="lin" valueType="num">
                                      <p:cBhvr additive="base">
                                        <p:cTn id="25" dur="500" fill="hold"/>
                                        <p:tgtEl>
                                          <p:spTgt spid="57402"/>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57407"/>
                                        </p:tgtEl>
                                        <p:attrNameLst>
                                          <p:attrName>style.visibility</p:attrName>
                                        </p:attrNameLst>
                                      </p:cBhvr>
                                      <p:to>
                                        <p:strVal val="visible"/>
                                      </p:to>
                                    </p:set>
                                    <p:anim calcmode="lin" valueType="num">
                                      <p:cBhvr additive="base">
                                        <p:cTn id="28" dur="500" fill="hold"/>
                                        <p:tgtEl>
                                          <p:spTgt spid="57407"/>
                                        </p:tgtEl>
                                        <p:attrNameLst>
                                          <p:attrName>ppt_x</p:attrName>
                                        </p:attrNameLst>
                                      </p:cBhvr>
                                      <p:tavLst>
                                        <p:tav tm="0">
                                          <p:val>
                                            <p:strVal val="#ppt_x"/>
                                          </p:val>
                                        </p:tav>
                                        <p:tav tm="100000">
                                          <p:val>
                                            <p:strVal val="#ppt_x"/>
                                          </p:val>
                                        </p:tav>
                                      </p:tavLst>
                                    </p:anim>
                                    <p:anim calcmode="lin" valueType="num">
                                      <p:cBhvr additive="base">
                                        <p:cTn id="29" dur="500" fill="hold"/>
                                        <p:tgtEl>
                                          <p:spTgt spid="57407"/>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57403"/>
                                        </p:tgtEl>
                                        <p:attrNameLst>
                                          <p:attrName>style.visibility</p:attrName>
                                        </p:attrNameLst>
                                      </p:cBhvr>
                                      <p:to>
                                        <p:strVal val="visible"/>
                                      </p:to>
                                    </p:set>
                                    <p:anim calcmode="lin" valueType="num">
                                      <p:cBhvr additive="base">
                                        <p:cTn id="32" dur="500" fill="hold"/>
                                        <p:tgtEl>
                                          <p:spTgt spid="57403"/>
                                        </p:tgtEl>
                                        <p:attrNameLst>
                                          <p:attrName>ppt_x</p:attrName>
                                        </p:attrNameLst>
                                      </p:cBhvr>
                                      <p:tavLst>
                                        <p:tav tm="0">
                                          <p:val>
                                            <p:strVal val="#ppt_x"/>
                                          </p:val>
                                        </p:tav>
                                        <p:tav tm="100000">
                                          <p:val>
                                            <p:strVal val="#ppt_x"/>
                                          </p:val>
                                        </p:tav>
                                      </p:tavLst>
                                    </p:anim>
                                    <p:anim calcmode="lin" valueType="num">
                                      <p:cBhvr additive="base">
                                        <p:cTn id="33" dur="500" fill="hold"/>
                                        <p:tgtEl>
                                          <p:spTgt spid="57403"/>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57405"/>
                                        </p:tgtEl>
                                        <p:attrNameLst>
                                          <p:attrName>style.visibility</p:attrName>
                                        </p:attrNameLst>
                                      </p:cBhvr>
                                      <p:to>
                                        <p:strVal val="visible"/>
                                      </p:to>
                                    </p:set>
                                    <p:anim calcmode="lin" valueType="num">
                                      <p:cBhvr additive="base">
                                        <p:cTn id="36" dur="500" fill="hold"/>
                                        <p:tgtEl>
                                          <p:spTgt spid="57405"/>
                                        </p:tgtEl>
                                        <p:attrNameLst>
                                          <p:attrName>ppt_x</p:attrName>
                                        </p:attrNameLst>
                                      </p:cBhvr>
                                      <p:tavLst>
                                        <p:tav tm="0">
                                          <p:val>
                                            <p:strVal val="#ppt_x"/>
                                          </p:val>
                                        </p:tav>
                                        <p:tav tm="100000">
                                          <p:val>
                                            <p:strVal val="#ppt_x"/>
                                          </p:val>
                                        </p:tav>
                                      </p:tavLst>
                                    </p:anim>
                                    <p:anim calcmode="lin" valueType="num">
                                      <p:cBhvr additive="base">
                                        <p:cTn id="37" dur="500" fill="hold"/>
                                        <p:tgtEl>
                                          <p:spTgt spid="57405"/>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57406"/>
                                        </p:tgtEl>
                                        <p:attrNameLst>
                                          <p:attrName>style.visibility</p:attrName>
                                        </p:attrNameLst>
                                      </p:cBhvr>
                                      <p:to>
                                        <p:strVal val="visible"/>
                                      </p:to>
                                    </p:set>
                                    <p:anim calcmode="lin" valueType="num">
                                      <p:cBhvr additive="base">
                                        <p:cTn id="40" dur="500" fill="hold"/>
                                        <p:tgtEl>
                                          <p:spTgt spid="57406"/>
                                        </p:tgtEl>
                                        <p:attrNameLst>
                                          <p:attrName>ppt_x</p:attrName>
                                        </p:attrNameLst>
                                      </p:cBhvr>
                                      <p:tavLst>
                                        <p:tav tm="0">
                                          <p:val>
                                            <p:strVal val="#ppt_x"/>
                                          </p:val>
                                        </p:tav>
                                        <p:tav tm="100000">
                                          <p:val>
                                            <p:strVal val="#ppt_x"/>
                                          </p:val>
                                        </p:tav>
                                      </p:tavLst>
                                    </p:anim>
                                    <p:anim calcmode="lin" valueType="num">
                                      <p:cBhvr additive="base">
                                        <p:cTn id="41" dur="500" fill="hold"/>
                                        <p:tgtEl>
                                          <p:spTgt spid="57406"/>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57409"/>
                                        </p:tgtEl>
                                        <p:attrNameLst>
                                          <p:attrName>style.visibility</p:attrName>
                                        </p:attrNameLst>
                                      </p:cBhvr>
                                      <p:to>
                                        <p:strVal val="visible"/>
                                      </p:to>
                                    </p:set>
                                    <p:anim calcmode="lin" valueType="num">
                                      <p:cBhvr additive="base">
                                        <p:cTn id="44" dur="500" fill="hold"/>
                                        <p:tgtEl>
                                          <p:spTgt spid="57409"/>
                                        </p:tgtEl>
                                        <p:attrNameLst>
                                          <p:attrName>ppt_x</p:attrName>
                                        </p:attrNameLst>
                                      </p:cBhvr>
                                      <p:tavLst>
                                        <p:tav tm="0">
                                          <p:val>
                                            <p:strVal val="#ppt_x"/>
                                          </p:val>
                                        </p:tav>
                                        <p:tav tm="100000">
                                          <p:val>
                                            <p:strVal val="#ppt_x"/>
                                          </p:val>
                                        </p:tav>
                                      </p:tavLst>
                                    </p:anim>
                                    <p:anim calcmode="lin" valueType="num">
                                      <p:cBhvr additive="base">
                                        <p:cTn id="45" dur="500" fill="hold"/>
                                        <p:tgtEl>
                                          <p:spTgt spid="57409"/>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57408"/>
                                        </p:tgtEl>
                                        <p:attrNameLst>
                                          <p:attrName>style.visibility</p:attrName>
                                        </p:attrNameLst>
                                      </p:cBhvr>
                                      <p:to>
                                        <p:strVal val="visible"/>
                                      </p:to>
                                    </p:set>
                                    <p:anim calcmode="lin" valueType="num">
                                      <p:cBhvr additive="base">
                                        <p:cTn id="48" dur="500" fill="hold"/>
                                        <p:tgtEl>
                                          <p:spTgt spid="57408"/>
                                        </p:tgtEl>
                                        <p:attrNameLst>
                                          <p:attrName>ppt_x</p:attrName>
                                        </p:attrNameLst>
                                      </p:cBhvr>
                                      <p:tavLst>
                                        <p:tav tm="0">
                                          <p:val>
                                            <p:strVal val="#ppt_x"/>
                                          </p:val>
                                        </p:tav>
                                        <p:tav tm="100000">
                                          <p:val>
                                            <p:strVal val="#ppt_x"/>
                                          </p:val>
                                        </p:tav>
                                      </p:tavLst>
                                    </p:anim>
                                    <p:anim calcmode="lin" valueType="num">
                                      <p:cBhvr additive="base">
                                        <p:cTn id="49" dur="500" fill="hold"/>
                                        <p:tgtEl>
                                          <p:spTgt spid="57408"/>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12" presetClass="entr" presetSubtype="4" fill="hold" nodeType="clickEffect">
                                  <p:stCondLst>
                                    <p:cond delay="0"/>
                                  </p:stCondLst>
                                  <p:childTnLst>
                                    <p:set>
                                      <p:cBhvr>
                                        <p:cTn id="53" dur="1" fill="hold">
                                          <p:stCondLst>
                                            <p:cond delay="0"/>
                                          </p:stCondLst>
                                        </p:cTn>
                                        <p:tgtEl>
                                          <p:spTgt spid="50180"/>
                                        </p:tgtEl>
                                        <p:attrNameLst>
                                          <p:attrName>style.visibility</p:attrName>
                                        </p:attrNameLst>
                                      </p:cBhvr>
                                      <p:to>
                                        <p:strVal val="visible"/>
                                      </p:to>
                                    </p:set>
                                    <p:animEffect transition="in" filter="slide(fromBottom)">
                                      <p:cBhvr>
                                        <p:cTn id="54" dur="500"/>
                                        <p:tgtEl>
                                          <p:spTgt spid="50180"/>
                                        </p:tgtEl>
                                      </p:cBhvr>
                                    </p:animEffect>
                                  </p:childTnLst>
                                </p:cTn>
                              </p:par>
                            </p:childTnLst>
                          </p:cTn>
                        </p:par>
                        <p:par>
                          <p:cTn id="55" fill="hold" nodeType="afterGroup">
                            <p:stCondLst>
                              <p:cond delay="500"/>
                            </p:stCondLst>
                            <p:childTnLst>
                              <p:par>
                                <p:cTn id="56" presetID="18" presetClass="entr" presetSubtype="12" fill="hold" nodeType="after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strips(downLeft)">
                                      <p:cBhvr>
                                        <p:cTn id="58" dur="500"/>
                                        <p:tgtEl>
                                          <p:spTgt spid="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2" presetClass="entr" presetSubtype="4" fill="hold" nodeType="clickEffect">
                                  <p:stCondLst>
                                    <p:cond delay="0"/>
                                  </p:stCondLst>
                                  <p:childTnLst>
                                    <p:set>
                                      <p:cBhvr>
                                        <p:cTn id="62" dur="1" fill="hold">
                                          <p:stCondLst>
                                            <p:cond delay="0"/>
                                          </p:stCondLst>
                                        </p:cTn>
                                        <p:tgtEl>
                                          <p:spTgt spid="50184"/>
                                        </p:tgtEl>
                                        <p:attrNameLst>
                                          <p:attrName>style.visibility</p:attrName>
                                        </p:attrNameLst>
                                      </p:cBhvr>
                                      <p:to>
                                        <p:strVal val="visible"/>
                                      </p:to>
                                    </p:set>
                                    <p:animEffect transition="in" filter="slide(fromBottom)">
                                      <p:cBhvr>
                                        <p:cTn id="63" dur="500"/>
                                        <p:tgtEl>
                                          <p:spTgt spid="50184"/>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12" presetClass="entr" presetSubtype="4" fill="hold" grpId="0" nodeType="clickEffect">
                                  <p:stCondLst>
                                    <p:cond delay="0"/>
                                  </p:stCondLst>
                                  <p:childTnLst>
                                    <p:set>
                                      <p:cBhvr>
                                        <p:cTn id="67" dur="1" fill="hold">
                                          <p:stCondLst>
                                            <p:cond delay="0"/>
                                          </p:stCondLst>
                                        </p:cTn>
                                        <p:tgtEl>
                                          <p:spTgt spid="54"/>
                                        </p:tgtEl>
                                        <p:attrNameLst>
                                          <p:attrName>style.visibility</p:attrName>
                                        </p:attrNameLst>
                                      </p:cBhvr>
                                      <p:to>
                                        <p:strVal val="visible"/>
                                      </p:to>
                                    </p:set>
                                    <p:animEffect transition="in" filter="slide(fromBottom)">
                                      <p:cBhvr>
                                        <p:cTn id="68" dur="500"/>
                                        <p:tgtEl>
                                          <p:spTgt spid="54"/>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12" presetClass="entr" presetSubtype="4" fill="hold" grpId="0" nodeType="clickEffect">
                                  <p:stCondLst>
                                    <p:cond delay="0"/>
                                  </p:stCondLst>
                                  <p:childTnLst>
                                    <p:set>
                                      <p:cBhvr>
                                        <p:cTn id="72" dur="1" fill="hold">
                                          <p:stCondLst>
                                            <p:cond delay="0"/>
                                          </p:stCondLst>
                                        </p:cTn>
                                        <p:tgtEl>
                                          <p:spTgt spid="55"/>
                                        </p:tgtEl>
                                        <p:attrNameLst>
                                          <p:attrName>style.visibility</p:attrName>
                                        </p:attrNameLst>
                                      </p:cBhvr>
                                      <p:to>
                                        <p:strVal val="visible"/>
                                      </p:to>
                                    </p:set>
                                    <p:animEffect transition="in" filter="slide(fromBottom)">
                                      <p:cBhvr>
                                        <p:cTn id="73" dur="500"/>
                                        <p:tgtEl>
                                          <p:spTgt spid="55"/>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12" presetClass="entr" presetSubtype="4" fill="hold" grpId="0" nodeType="clickEffect">
                                  <p:stCondLst>
                                    <p:cond delay="0"/>
                                  </p:stCondLst>
                                  <p:childTnLst>
                                    <p:set>
                                      <p:cBhvr>
                                        <p:cTn id="77" dur="1" fill="hold">
                                          <p:stCondLst>
                                            <p:cond delay="0"/>
                                          </p:stCondLst>
                                        </p:cTn>
                                        <p:tgtEl>
                                          <p:spTgt spid="56"/>
                                        </p:tgtEl>
                                        <p:attrNameLst>
                                          <p:attrName>style.visibility</p:attrName>
                                        </p:attrNameLst>
                                      </p:cBhvr>
                                      <p:to>
                                        <p:strVal val="visible"/>
                                      </p:to>
                                    </p:set>
                                    <p:animEffect transition="in" filter="slide(fromBottom)">
                                      <p:cBhvr>
                                        <p:cTn id="78"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401" grpId="0"/>
      <p:bldP spid="57402" grpId="0"/>
      <p:bldP spid="57403" grpId="0"/>
      <p:bldP spid="57405" grpId="0"/>
      <p:bldP spid="57406" grpId="0"/>
      <p:bldP spid="57407" grpId="0"/>
      <p:bldP spid="57408" grpId="0"/>
      <p:bldP spid="57409" grpId="0"/>
      <p:bldP spid="57413" grpId="0"/>
      <p:bldP spid="54" grpId="0"/>
      <p:bldP spid="55" grpId="0"/>
      <p:bldP spid="5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1448</Words>
  <Application>Microsoft Office PowerPoint</Application>
  <PresentationFormat>Widescreen</PresentationFormat>
  <Paragraphs>342</Paragraphs>
  <Slides>32</Slides>
  <Notes>7</Notes>
  <HiddenSlides>0</HiddenSlides>
  <MMClips>9</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2</vt:i4>
      </vt:variant>
      <vt:variant>
        <vt:lpstr>Slide Titles</vt:lpstr>
      </vt:variant>
      <vt:variant>
        <vt:i4>32</vt:i4>
      </vt:variant>
    </vt:vector>
  </HeadingPairs>
  <TitlesOfParts>
    <vt:vector size="43" baseType="lpstr">
      <vt:lpstr>.VnArial</vt:lpstr>
      <vt:lpstr>.VnTime</vt:lpstr>
      <vt:lpstr>Arial</vt:lpstr>
      <vt:lpstr>Calibri</vt:lpstr>
      <vt:lpstr>Calibri Light</vt:lpstr>
      <vt:lpstr>Ebrima</vt:lpstr>
      <vt:lpstr>Symbol</vt:lpstr>
      <vt:lpstr>Times New Roman</vt:lpstr>
      <vt:lpstr>Office Theme</vt:lpstr>
      <vt:lpstr>Microsoft Photo Editor 3.0 Photo</vt:lpstr>
      <vt:lpstr>CS ChemDraw Drawing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10 Version 2</dc:creator>
  <cp:lastModifiedBy>Windows 10 Version 2</cp:lastModifiedBy>
  <cp:revision>1</cp:revision>
  <dcterms:created xsi:type="dcterms:W3CDTF">2016-03-31T09:30:17Z</dcterms:created>
  <dcterms:modified xsi:type="dcterms:W3CDTF">2016-03-31T09:30:30Z</dcterms:modified>
</cp:coreProperties>
</file>