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 id="2147483705" r:id="rId3"/>
    <p:sldMasterId id="2147483723" r:id="rId4"/>
  </p:sldMasterIdLst>
  <p:notesMasterIdLst>
    <p:notesMasterId r:id="rId13"/>
  </p:notesMasterIdLst>
  <p:handoutMasterIdLst>
    <p:handoutMasterId r:id="rId14"/>
  </p:handoutMasterIdLst>
  <p:sldIdLst>
    <p:sldId id="257" r:id="rId5"/>
    <p:sldId id="258" r:id="rId6"/>
    <p:sldId id="259" r:id="rId7"/>
    <p:sldId id="260" r:id="rId8"/>
    <p:sldId id="277" r:id="rId9"/>
    <p:sldId id="276" r:id="rId10"/>
    <p:sldId id="278" r:id="rId11"/>
    <p:sldId id="279" r:id="rId12"/>
  </p:sldIdLst>
  <p:sldSz cx="12192000" cy="6858000"/>
  <p:notesSz cx="6858000" cy="9144000"/>
  <p:defaultTextStyle>
    <a:defPPr rtl="0">
      <a:defRPr lang="vi-V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hành phần phía trước" id="{15202A74-163D-4B71-BBA8-E2FCD164262F}">
          <p14:sldIdLst>
            <p14:sldId id="257"/>
            <p14:sldId id="258"/>
            <p14:sldId id="259"/>
            <p14:sldId id="260"/>
            <p14:sldId id="277"/>
          </p14:sldIdLst>
        </p14:section>
        <p14:section name="Thành viên nhóm 1" id="{0860697E-8C4A-43F9-A7C0-C435911657B2}">
          <p14:sldIdLst/>
        </p14:section>
        <p14:section name="Thành viên nhóm 2" id="{ED02CA79-8112-418E-8BC2-0FD9B68AECB3}">
          <p14:sldIdLst/>
        </p14:section>
        <p14:section name="Thành viên nhóm 3" id="{0DAD77B1-60C5-4EB2-933E-C56E97A5B2A7}">
          <p14:sldIdLst/>
        </p14:section>
        <p14:section name="Đóng diện rộng" id="{4AB6C702-EE4D-4283-ACB0-770710E41AE6}">
          <p14:sldIdLst>
            <p14:sldId id="276"/>
            <p14:sldId id="278"/>
            <p14:sldId id="27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3E3B52-0E31-488D-A8B4-8C08F4062083}" v="20" dt="2023-02-02T02:06:24.546"/>
    <p1510:client id="{3001650C-00C9-4AEA-8297-95450B974A3B}" v="332" dt="2023-02-03T07:12:21.371"/>
    <p1510:client id="{9CBECC2D-B770-4BF4-B087-FE88D1975179}" v="23" dt="2023-02-10T07:22:00.173"/>
    <p1510:client id="{AA757CB4-7E40-4880-89A6-273AE227ED26}" v="23" dt="2023-02-01T08:24:41.808"/>
    <p1510:client id="{BE62BA9E-9EF4-4CB4-BFFC-EF15DE970938}" v="28" dt="2023-01-29T09:59:31.462"/>
    <p1510:client id="{C27FC881-7FD7-412B-9781-1DD237C61CF4}" v="341" dt="2023-02-01T02:55:10.091"/>
    <p1510:client id="{D16ADF0E-3288-493E-BEAE-A5087F0325CF}" v="760" dt="2023-02-02T03:56:59.847"/>
    <p1510:client id="{F54B1210-C41D-40E2-B1B8-4F0B072ADA67}" v="34" dt="2023-01-29T10:00:47.410"/>
  </p1510:revLst>
</p1510:revInfo>
</file>

<file path=ppt/tableStyles.xml><?xml version="1.0" encoding="utf-8"?>
<a:tblStyleLst xmlns:a="http://schemas.openxmlformats.org/drawingml/2006/main" def="{5C22544A-7EE6-4342-B048-85BDC9FD1C3A}">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2865" autoAdjust="0"/>
  </p:normalViewPr>
  <p:slideViewPr>
    <p:cSldViewPr snapToGrid="0">
      <p:cViewPr varScale="1">
        <p:scale>
          <a:sx n="101" d="100"/>
          <a:sy n="101" d="100"/>
        </p:scale>
        <p:origin x="810" y="108"/>
      </p:cViewPr>
      <p:guideLst/>
    </p:cSldViewPr>
  </p:slideViewPr>
  <p:notesTextViewPr>
    <p:cViewPr>
      <p:scale>
        <a:sx n="1" d="1"/>
        <a:sy n="1" d="1"/>
      </p:scale>
      <p:origin x="0" y="0"/>
    </p:cViewPr>
  </p:notesTextViewPr>
  <p:sorterViewPr>
    <p:cViewPr>
      <p:scale>
        <a:sx n="100" d="100"/>
        <a:sy n="100" d="100"/>
      </p:scale>
      <p:origin x="0" y="-2166"/>
    </p:cViewPr>
  </p:sorterViewPr>
  <p:notesViewPr>
    <p:cSldViewPr snapToGrid="0">
      <p:cViewPr varScale="1">
        <p:scale>
          <a:sx n="83" d="100"/>
          <a:sy n="83" d="100"/>
        </p:scale>
        <p:origin x="3918"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ời Phí" userId="eb926f9ea01f687a" providerId="Windows Live" clId="Web-{BE62BA9E-9EF4-4CB4-BFFC-EF15DE970938}"/>
    <pc:docChg chg="modSld">
      <pc:chgData name="Lời Phí" userId="eb926f9ea01f687a" providerId="Windows Live" clId="Web-{BE62BA9E-9EF4-4CB4-BFFC-EF15DE970938}" dt="2023-01-29T09:59:31.462" v="27" actId="14100"/>
      <pc:docMkLst>
        <pc:docMk/>
      </pc:docMkLst>
      <pc:sldChg chg="modSp">
        <pc:chgData name="Lời Phí" userId="eb926f9ea01f687a" providerId="Windows Live" clId="Web-{BE62BA9E-9EF4-4CB4-BFFC-EF15DE970938}" dt="2023-01-29T09:59:31.462" v="27" actId="14100"/>
        <pc:sldMkLst>
          <pc:docMk/>
          <pc:sldMk cId="3289291677" sldId="257"/>
        </pc:sldMkLst>
        <pc:spChg chg="mod">
          <ac:chgData name="Lời Phí" userId="eb926f9ea01f687a" providerId="Windows Live" clId="Web-{BE62BA9E-9EF4-4CB4-BFFC-EF15DE970938}" dt="2023-01-29T09:59:31.462" v="27" actId="14100"/>
          <ac:spMkLst>
            <pc:docMk/>
            <pc:sldMk cId="3289291677" sldId="257"/>
            <ac:spMk id="2" creationId="{00000000-0000-0000-0000-000000000000}"/>
          </ac:spMkLst>
        </pc:spChg>
      </pc:sldChg>
    </pc:docChg>
  </pc:docChgLst>
  <pc:docChgLst>
    <pc:chgData name="Lời Phí" userId="eb926f9ea01f687a" providerId="Windows Live" clId="Web-{D16ADF0E-3288-493E-BEAE-A5087F0325CF}"/>
    <pc:docChg chg="addSld delSld modSld sldOrd modSection">
      <pc:chgData name="Lời Phí" userId="eb926f9ea01f687a" providerId="Windows Live" clId="Web-{D16ADF0E-3288-493E-BEAE-A5087F0325CF}" dt="2023-02-02T03:56:59.847" v="748" actId="20577"/>
      <pc:docMkLst>
        <pc:docMk/>
      </pc:docMkLst>
      <pc:sldChg chg="modSp">
        <pc:chgData name="Lời Phí" userId="eb926f9ea01f687a" providerId="Windows Live" clId="Web-{D16ADF0E-3288-493E-BEAE-A5087F0325CF}" dt="2023-02-02T02:31:03.827" v="303" actId="20577"/>
        <pc:sldMkLst>
          <pc:docMk/>
          <pc:sldMk cId="2772565043" sldId="258"/>
        </pc:sldMkLst>
        <pc:spChg chg="mod">
          <ac:chgData name="Lời Phí" userId="eb926f9ea01f687a" providerId="Windows Live" clId="Web-{D16ADF0E-3288-493E-BEAE-A5087F0325CF}" dt="2023-02-02T02:31:03.827" v="303" actId="20577"/>
          <ac:spMkLst>
            <pc:docMk/>
            <pc:sldMk cId="2772565043" sldId="258"/>
            <ac:spMk id="3" creationId="{00000000-0000-0000-0000-000000000000}"/>
          </ac:spMkLst>
        </pc:spChg>
      </pc:sldChg>
      <pc:sldChg chg="addSp delSp modSp">
        <pc:chgData name="Lời Phí" userId="eb926f9ea01f687a" providerId="Windows Live" clId="Web-{D16ADF0E-3288-493E-BEAE-A5087F0325CF}" dt="2023-02-02T02:27:20.634" v="168" actId="20577"/>
        <pc:sldMkLst>
          <pc:docMk/>
          <pc:sldMk cId="3369225394" sldId="259"/>
        </pc:sldMkLst>
        <pc:spChg chg="mod">
          <ac:chgData name="Lời Phí" userId="eb926f9ea01f687a" providerId="Windows Live" clId="Web-{D16ADF0E-3288-493E-BEAE-A5087F0325CF}" dt="2023-02-02T02:27:20.634" v="168" actId="20577"/>
          <ac:spMkLst>
            <pc:docMk/>
            <pc:sldMk cId="3369225394" sldId="259"/>
            <ac:spMk id="3" creationId="{00000000-0000-0000-0000-000000000000}"/>
          </ac:spMkLst>
        </pc:spChg>
        <pc:spChg chg="add del mod">
          <ac:chgData name="Lời Phí" userId="eb926f9ea01f687a" providerId="Windows Live" clId="Web-{D16ADF0E-3288-493E-BEAE-A5087F0325CF}" dt="2023-02-02T02:07:56.245" v="41"/>
          <ac:spMkLst>
            <pc:docMk/>
            <pc:sldMk cId="3369225394" sldId="259"/>
            <ac:spMk id="6" creationId="{F84D9407-B835-D599-106A-334288D12DAF}"/>
          </ac:spMkLst>
        </pc:spChg>
        <pc:spChg chg="del">
          <ac:chgData name="Lời Phí" userId="eb926f9ea01f687a" providerId="Windows Live" clId="Web-{D16ADF0E-3288-493E-BEAE-A5087F0325CF}" dt="2023-02-02T02:07:13.994" v="0"/>
          <ac:spMkLst>
            <pc:docMk/>
            <pc:sldMk cId="3369225394" sldId="259"/>
            <ac:spMk id="8" creationId="{00000000-0000-0000-0000-000000000000}"/>
          </ac:spMkLst>
        </pc:spChg>
        <pc:picChg chg="mod">
          <ac:chgData name="Lời Phí" userId="eb926f9ea01f687a" providerId="Windows Live" clId="Web-{D16ADF0E-3288-493E-BEAE-A5087F0325CF}" dt="2023-02-02T02:08:02.558" v="43" actId="14100"/>
          <ac:picMkLst>
            <pc:docMk/>
            <pc:sldMk cId="3369225394" sldId="259"/>
            <ac:picMk id="5" creationId="{C5CD1AFA-25F3-B9AE-1DD6-0477377F61E7}"/>
          </ac:picMkLst>
        </pc:picChg>
      </pc:sldChg>
      <pc:sldChg chg="addSp delSp modSp">
        <pc:chgData name="Lời Phí" userId="eb926f9ea01f687a" providerId="Windows Live" clId="Web-{D16ADF0E-3288-493E-BEAE-A5087F0325CF}" dt="2023-02-02T03:41:32.229" v="702"/>
        <pc:sldMkLst>
          <pc:docMk/>
          <pc:sldMk cId="1575721539" sldId="260"/>
        </pc:sldMkLst>
        <pc:spChg chg="mod">
          <ac:chgData name="Lời Phí" userId="eb926f9ea01f687a" providerId="Windows Live" clId="Web-{D16ADF0E-3288-493E-BEAE-A5087F0325CF}" dt="2023-02-02T02:28:50.542" v="182" actId="20577"/>
          <ac:spMkLst>
            <pc:docMk/>
            <pc:sldMk cId="1575721539" sldId="260"/>
            <ac:spMk id="2" creationId="{00000000-0000-0000-0000-000000000000}"/>
          </ac:spMkLst>
        </pc:spChg>
        <pc:spChg chg="mod">
          <ac:chgData name="Lời Phí" userId="eb926f9ea01f687a" providerId="Windows Live" clId="Web-{D16ADF0E-3288-493E-BEAE-A5087F0325CF}" dt="2023-02-02T02:30:56.342" v="301" actId="20577"/>
          <ac:spMkLst>
            <pc:docMk/>
            <pc:sldMk cId="1575721539" sldId="260"/>
            <ac:spMk id="3" creationId="{00000000-0000-0000-0000-000000000000}"/>
          </ac:spMkLst>
        </pc:spChg>
        <pc:spChg chg="add del mod">
          <ac:chgData name="Lời Phí" userId="eb926f9ea01f687a" providerId="Windows Live" clId="Web-{D16ADF0E-3288-493E-BEAE-A5087F0325CF}" dt="2023-02-02T03:35:57.444" v="577"/>
          <ac:spMkLst>
            <pc:docMk/>
            <pc:sldMk cId="1575721539" sldId="260"/>
            <ac:spMk id="5" creationId="{DB3727D9-1F6C-26DE-1722-EB9CC779DF94}"/>
          </ac:spMkLst>
        </pc:spChg>
        <pc:spChg chg="add mod">
          <ac:chgData name="Lời Phí" userId="eb926f9ea01f687a" providerId="Windows Live" clId="Web-{D16ADF0E-3288-493E-BEAE-A5087F0325CF}" dt="2023-02-02T03:39:44.785" v="654" actId="1076"/>
          <ac:spMkLst>
            <pc:docMk/>
            <pc:sldMk cId="1575721539" sldId="260"/>
            <ac:spMk id="6" creationId="{8A2B9D6F-01BA-6F58-A771-AC7E2420948A}"/>
          </ac:spMkLst>
        </pc:spChg>
        <pc:spChg chg="add del mod">
          <ac:chgData name="Lời Phí" userId="eb926f9ea01f687a" providerId="Windows Live" clId="Web-{D16ADF0E-3288-493E-BEAE-A5087F0325CF}" dt="2023-02-02T03:37:17.901" v="629"/>
          <ac:spMkLst>
            <pc:docMk/>
            <pc:sldMk cId="1575721539" sldId="260"/>
            <ac:spMk id="7" creationId="{B5C1BA9C-CD05-BDAF-DACA-E561250DA2BE}"/>
          </ac:spMkLst>
        </pc:spChg>
        <pc:spChg chg="add mod">
          <ac:chgData name="Lời Phí" userId="eb926f9ea01f687a" providerId="Windows Live" clId="Web-{D16ADF0E-3288-493E-BEAE-A5087F0325CF}" dt="2023-02-02T03:40:06.365" v="662" actId="1076"/>
          <ac:spMkLst>
            <pc:docMk/>
            <pc:sldMk cId="1575721539" sldId="260"/>
            <ac:spMk id="8" creationId="{5E820907-0573-67DA-A0D0-7B1D4F04AF1E}"/>
          </ac:spMkLst>
        </pc:spChg>
        <pc:spChg chg="add mod">
          <ac:chgData name="Lời Phí" userId="eb926f9ea01f687a" providerId="Windows Live" clId="Web-{D16ADF0E-3288-493E-BEAE-A5087F0325CF}" dt="2023-02-02T03:40:04.239" v="661" actId="1076"/>
          <ac:spMkLst>
            <pc:docMk/>
            <pc:sldMk cId="1575721539" sldId="260"/>
            <ac:spMk id="9" creationId="{7B41489F-E508-9FE6-9882-12B28F3DE6FC}"/>
          </ac:spMkLst>
        </pc:spChg>
        <pc:spChg chg="add mod">
          <ac:chgData name="Lời Phí" userId="eb926f9ea01f687a" providerId="Windows Live" clId="Web-{D16ADF0E-3288-493E-BEAE-A5087F0325CF}" dt="2023-02-02T03:41:02.368" v="695" actId="14100"/>
          <ac:spMkLst>
            <pc:docMk/>
            <pc:sldMk cId="1575721539" sldId="260"/>
            <ac:spMk id="12" creationId="{8B39A9AE-4BD1-6604-823F-18CECFB625DD}"/>
          </ac:spMkLst>
        </pc:spChg>
        <pc:picChg chg="add del mod">
          <ac:chgData name="Lời Phí" userId="eb926f9ea01f687a" providerId="Windows Live" clId="Web-{D16ADF0E-3288-493E-BEAE-A5087F0325CF}" dt="2023-02-02T03:31:18.599" v="566"/>
          <ac:picMkLst>
            <pc:docMk/>
            <pc:sldMk cId="1575721539" sldId="260"/>
            <ac:picMk id="4" creationId="{A3356CEE-7B74-E9BD-E6B2-2B5DEA1D34E4}"/>
          </ac:picMkLst>
        </pc:picChg>
        <pc:cxnChg chg="add mod">
          <ac:chgData name="Lời Phí" userId="eb926f9ea01f687a" providerId="Windows Live" clId="Web-{D16ADF0E-3288-493E-BEAE-A5087F0325CF}" dt="2023-02-02T03:40:16.662" v="665"/>
          <ac:cxnSpMkLst>
            <pc:docMk/>
            <pc:sldMk cId="1575721539" sldId="260"/>
            <ac:cxnSpMk id="10" creationId="{0CFC319D-2C5D-860B-5742-C415218AC66E}"/>
          </ac:cxnSpMkLst>
        </pc:cxnChg>
        <pc:cxnChg chg="add mod">
          <ac:chgData name="Lời Phí" userId="eb926f9ea01f687a" providerId="Windows Live" clId="Web-{D16ADF0E-3288-493E-BEAE-A5087F0325CF}" dt="2023-02-02T03:40:25.475" v="668"/>
          <ac:cxnSpMkLst>
            <pc:docMk/>
            <pc:sldMk cId="1575721539" sldId="260"/>
            <ac:cxnSpMk id="11" creationId="{D0EEF2A9-398E-E00C-320D-5BA8E925E49F}"/>
          </ac:cxnSpMkLst>
        </pc:cxnChg>
        <pc:cxnChg chg="add mod">
          <ac:chgData name="Lời Phí" userId="eb926f9ea01f687a" providerId="Windows Live" clId="Web-{D16ADF0E-3288-493E-BEAE-A5087F0325CF}" dt="2023-02-02T03:41:32.229" v="702"/>
          <ac:cxnSpMkLst>
            <pc:docMk/>
            <pc:sldMk cId="1575721539" sldId="260"/>
            <ac:cxnSpMk id="13" creationId="{E81228A0-7CF0-ABB4-5EF5-31AF41F80B0E}"/>
          </ac:cxnSpMkLst>
        </pc:cxnChg>
        <pc:cxnChg chg="add mod">
          <ac:chgData name="Lời Phí" userId="eb926f9ea01f687a" providerId="Windows Live" clId="Web-{D16ADF0E-3288-493E-BEAE-A5087F0325CF}" dt="2023-02-02T03:41:28.182" v="701"/>
          <ac:cxnSpMkLst>
            <pc:docMk/>
            <pc:sldMk cId="1575721539" sldId="260"/>
            <ac:cxnSpMk id="14" creationId="{B0E0DD22-A7A0-CCA7-6EF4-2056EAF39D4C}"/>
          </ac:cxnSpMkLst>
        </pc:cxnChg>
      </pc:sldChg>
      <pc:sldChg chg="addSp delSp modSp del mod setBg">
        <pc:chgData name="Lời Phí" userId="eb926f9ea01f687a" providerId="Windows Live" clId="Web-{D16ADF0E-3288-493E-BEAE-A5087F0325CF}" dt="2023-02-02T02:55:31.770" v="560"/>
        <pc:sldMkLst>
          <pc:docMk/>
          <pc:sldMk cId="1003012626" sldId="261"/>
        </pc:sldMkLst>
        <pc:spChg chg="mod">
          <ac:chgData name="Lời Phí" userId="eb926f9ea01f687a" providerId="Windows Live" clId="Web-{D16ADF0E-3288-493E-BEAE-A5087F0325CF}" dt="2023-02-02T02:46:31.663" v="416"/>
          <ac:spMkLst>
            <pc:docMk/>
            <pc:sldMk cId="1003012626" sldId="261"/>
            <ac:spMk id="2" creationId="{00000000-0000-0000-0000-000000000000}"/>
          </ac:spMkLst>
        </pc:spChg>
        <pc:spChg chg="add del mod">
          <ac:chgData name="Lời Phí" userId="eb926f9ea01f687a" providerId="Windows Live" clId="Web-{D16ADF0E-3288-493E-BEAE-A5087F0325CF}" dt="2023-02-02T02:47:30.914" v="426"/>
          <ac:spMkLst>
            <pc:docMk/>
            <pc:sldMk cId="1003012626" sldId="261"/>
            <ac:spMk id="3" creationId="{00000000-0000-0000-0000-000000000000}"/>
          </ac:spMkLst>
        </pc:spChg>
        <pc:spChg chg="add del">
          <ac:chgData name="Lời Phí" userId="eb926f9ea01f687a" providerId="Windows Live" clId="Web-{D16ADF0E-3288-493E-BEAE-A5087F0325CF}" dt="2023-02-02T02:46:18.256" v="414"/>
          <ac:spMkLst>
            <pc:docMk/>
            <pc:sldMk cId="1003012626" sldId="261"/>
            <ac:spMk id="9" creationId="{EF80DE4C-0C31-4F4F-BA78-30C6E52FDE4E}"/>
          </ac:spMkLst>
        </pc:spChg>
        <pc:spChg chg="add del">
          <ac:chgData name="Lời Phí" userId="eb926f9ea01f687a" providerId="Windows Live" clId="Web-{D16ADF0E-3288-493E-BEAE-A5087F0325CF}" dt="2023-02-02T02:46:18.256" v="414"/>
          <ac:spMkLst>
            <pc:docMk/>
            <pc:sldMk cId="1003012626" sldId="261"/>
            <ac:spMk id="13" creationId="{0663CEEF-E862-497E-8B58-D5FC7B598AE2}"/>
          </ac:spMkLst>
        </pc:spChg>
        <pc:spChg chg="add del">
          <ac:chgData name="Lời Phí" userId="eb926f9ea01f687a" providerId="Windows Live" clId="Web-{D16ADF0E-3288-493E-BEAE-A5087F0325CF}" dt="2023-02-02T02:46:18.256" v="414"/>
          <ac:spMkLst>
            <pc:docMk/>
            <pc:sldMk cId="1003012626" sldId="261"/>
            <ac:spMk id="17" creationId="{F238B29C-0945-4ED7-825C-2662C6957772}"/>
          </ac:spMkLst>
        </pc:spChg>
        <pc:graphicFrameChg chg="add del">
          <ac:chgData name="Lời Phí" userId="eb926f9ea01f687a" providerId="Windows Live" clId="Web-{D16ADF0E-3288-493E-BEAE-A5087F0325CF}" dt="2023-02-02T02:46:15.006" v="412"/>
          <ac:graphicFrameMkLst>
            <pc:docMk/>
            <pc:sldMk cId="1003012626" sldId="261"/>
            <ac:graphicFrameMk id="5" creationId="{B8C862A1-037A-52D0-B265-53AE14467F80}"/>
          </ac:graphicFrameMkLst>
        </pc:graphicFrameChg>
        <pc:graphicFrameChg chg="add del">
          <ac:chgData name="Lời Phí" userId="eb926f9ea01f687a" providerId="Windows Live" clId="Web-{D16ADF0E-3288-493E-BEAE-A5087F0325CF}" dt="2023-02-02T02:46:18.256" v="414"/>
          <ac:graphicFrameMkLst>
            <pc:docMk/>
            <pc:sldMk cId="1003012626" sldId="261"/>
            <ac:graphicFrameMk id="7" creationId="{16F8CDA6-36E9-16D8-19E8-9843A13C87B6}"/>
          </ac:graphicFrameMkLst>
        </pc:graphicFrameChg>
        <pc:graphicFrameChg chg="add del">
          <ac:chgData name="Lời Phí" userId="eb926f9ea01f687a" providerId="Windows Live" clId="Web-{D16ADF0E-3288-493E-BEAE-A5087F0325CF}" dt="2023-02-02T02:46:31.663" v="416"/>
          <ac:graphicFrameMkLst>
            <pc:docMk/>
            <pc:sldMk cId="1003012626" sldId="261"/>
            <ac:graphicFrameMk id="19" creationId="{E34A776B-FD81-AD7F-FCB8-737788BB349F}"/>
          </ac:graphicFrameMkLst>
        </pc:graphicFrameChg>
        <pc:graphicFrameChg chg="add del mod modGraphic">
          <ac:chgData name="Lời Phí" userId="eb926f9ea01f687a" providerId="Windows Live" clId="Web-{D16ADF0E-3288-493E-BEAE-A5087F0325CF}" dt="2023-02-02T02:47:30.914" v="426"/>
          <ac:graphicFrameMkLst>
            <pc:docMk/>
            <pc:sldMk cId="1003012626" sldId="261"/>
            <ac:graphicFrameMk id="21" creationId="{BE834453-94EE-DF43-2A3B-79E5AFFD7065}"/>
          </ac:graphicFrameMkLst>
        </pc:graphicFrameChg>
        <pc:picChg chg="add del">
          <ac:chgData name="Lời Phí" userId="eb926f9ea01f687a" providerId="Windows Live" clId="Web-{D16ADF0E-3288-493E-BEAE-A5087F0325CF}" dt="2023-02-02T02:46:18.256" v="414"/>
          <ac:picMkLst>
            <pc:docMk/>
            <pc:sldMk cId="1003012626" sldId="261"/>
            <ac:picMk id="11" creationId="{3799E698-FF9B-4101-95EF-59189E5D012E}"/>
          </ac:picMkLst>
        </pc:picChg>
        <pc:picChg chg="add del">
          <ac:chgData name="Lời Phí" userId="eb926f9ea01f687a" providerId="Windows Live" clId="Web-{D16ADF0E-3288-493E-BEAE-A5087F0325CF}" dt="2023-02-02T02:46:18.256" v="414"/>
          <ac:picMkLst>
            <pc:docMk/>
            <pc:sldMk cId="1003012626" sldId="261"/>
            <ac:picMk id="15" creationId="{F62DE490-9B76-4FCB-B722-75055E30A00A}"/>
          </ac:picMkLst>
        </pc:picChg>
      </pc:sldChg>
      <pc:sldChg chg="del">
        <pc:chgData name="Lời Phí" userId="eb926f9ea01f687a" providerId="Windows Live" clId="Web-{D16ADF0E-3288-493E-BEAE-A5087F0325CF}" dt="2023-02-02T03:45:10.523" v="703"/>
        <pc:sldMkLst>
          <pc:docMk/>
          <pc:sldMk cId="3263914164" sldId="262"/>
        </pc:sldMkLst>
      </pc:sldChg>
      <pc:sldChg chg="del">
        <pc:chgData name="Lời Phí" userId="eb926f9ea01f687a" providerId="Windows Live" clId="Web-{D16ADF0E-3288-493E-BEAE-A5087F0325CF}" dt="2023-02-02T03:45:12.164" v="704"/>
        <pc:sldMkLst>
          <pc:docMk/>
          <pc:sldMk cId="1396708006" sldId="263"/>
        </pc:sldMkLst>
      </pc:sldChg>
      <pc:sldChg chg="del">
        <pc:chgData name="Lời Phí" userId="eb926f9ea01f687a" providerId="Windows Live" clId="Web-{D16ADF0E-3288-493E-BEAE-A5087F0325CF}" dt="2023-02-02T03:45:42.994" v="712"/>
        <pc:sldMkLst>
          <pc:docMk/>
          <pc:sldMk cId="1219691540" sldId="264"/>
        </pc:sldMkLst>
      </pc:sldChg>
      <pc:sldChg chg="del">
        <pc:chgData name="Lời Phí" userId="eb926f9ea01f687a" providerId="Windows Live" clId="Web-{D16ADF0E-3288-493E-BEAE-A5087F0325CF}" dt="2023-02-02T03:45:49.838" v="716"/>
        <pc:sldMkLst>
          <pc:docMk/>
          <pc:sldMk cId="4080344515" sldId="265"/>
        </pc:sldMkLst>
      </pc:sldChg>
      <pc:sldChg chg="del">
        <pc:chgData name="Lời Phí" userId="eb926f9ea01f687a" providerId="Windows Live" clId="Web-{D16ADF0E-3288-493E-BEAE-A5087F0325CF}" dt="2023-02-02T03:45:46.963" v="714"/>
        <pc:sldMkLst>
          <pc:docMk/>
          <pc:sldMk cId="3710835971" sldId="266"/>
        </pc:sldMkLst>
      </pc:sldChg>
      <pc:sldChg chg="del">
        <pc:chgData name="Lời Phí" userId="eb926f9ea01f687a" providerId="Windows Live" clId="Web-{D16ADF0E-3288-493E-BEAE-A5087F0325CF}" dt="2023-02-02T03:45:48.229" v="715"/>
        <pc:sldMkLst>
          <pc:docMk/>
          <pc:sldMk cId="2298825228" sldId="267"/>
        </pc:sldMkLst>
      </pc:sldChg>
      <pc:sldChg chg="del">
        <pc:chgData name="Lời Phí" userId="eb926f9ea01f687a" providerId="Windows Live" clId="Web-{D16ADF0E-3288-493E-BEAE-A5087F0325CF}" dt="2023-02-02T03:45:13.648" v="705"/>
        <pc:sldMkLst>
          <pc:docMk/>
          <pc:sldMk cId="3195037894" sldId="268"/>
        </pc:sldMkLst>
      </pc:sldChg>
      <pc:sldChg chg="del">
        <pc:chgData name="Lời Phí" userId="eb926f9ea01f687a" providerId="Windows Live" clId="Web-{D16ADF0E-3288-493E-BEAE-A5087F0325CF}" dt="2023-02-02T03:45:38.009" v="709"/>
        <pc:sldMkLst>
          <pc:docMk/>
          <pc:sldMk cId="3804310909" sldId="269"/>
        </pc:sldMkLst>
      </pc:sldChg>
      <pc:sldChg chg="del">
        <pc:chgData name="Lời Phí" userId="eb926f9ea01f687a" providerId="Windows Live" clId="Web-{D16ADF0E-3288-493E-BEAE-A5087F0325CF}" dt="2023-02-02T03:45:41.431" v="711"/>
        <pc:sldMkLst>
          <pc:docMk/>
          <pc:sldMk cId="2062253349" sldId="270"/>
        </pc:sldMkLst>
      </pc:sldChg>
      <pc:sldChg chg="del">
        <pc:chgData name="Lời Phí" userId="eb926f9ea01f687a" providerId="Windows Live" clId="Web-{D16ADF0E-3288-493E-BEAE-A5087F0325CF}" dt="2023-02-02T03:45:39.978" v="710"/>
        <pc:sldMkLst>
          <pc:docMk/>
          <pc:sldMk cId="1672275006" sldId="271"/>
        </pc:sldMkLst>
      </pc:sldChg>
      <pc:sldChg chg="del">
        <pc:chgData name="Lời Phí" userId="eb926f9ea01f687a" providerId="Windows Live" clId="Web-{D16ADF0E-3288-493E-BEAE-A5087F0325CF}" dt="2023-02-02T03:45:15.164" v="706"/>
        <pc:sldMkLst>
          <pc:docMk/>
          <pc:sldMk cId="370758679" sldId="272"/>
        </pc:sldMkLst>
      </pc:sldChg>
      <pc:sldChg chg="del">
        <pc:chgData name="Lời Phí" userId="eb926f9ea01f687a" providerId="Windows Live" clId="Web-{D16ADF0E-3288-493E-BEAE-A5087F0325CF}" dt="2023-02-02T03:45:44.932" v="713"/>
        <pc:sldMkLst>
          <pc:docMk/>
          <pc:sldMk cId="2229419462" sldId="273"/>
        </pc:sldMkLst>
      </pc:sldChg>
      <pc:sldChg chg="del">
        <pc:chgData name="Lời Phí" userId="eb926f9ea01f687a" providerId="Windows Live" clId="Web-{D16ADF0E-3288-493E-BEAE-A5087F0325CF}" dt="2023-02-02T03:45:36.150" v="708"/>
        <pc:sldMkLst>
          <pc:docMk/>
          <pc:sldMk cId="3589653851" sldId="274"/>
        </pc:sldMkLst>
      </pc:sldChg>
      <pc:sldChg chg="del">
        <pc:chgData name="Lời Phí" userId="eb926f9ea01f687a" providerId="Windows Live" clId="Web-{D16ADF0E-3288-493E-BEAE-A5087F0325CF}" dt="2023-02-02T03:45:34.056" v="707"/>
        <pc:sldMkLst>
          <pc:docMk/>
          <pc:sldMk cId="165521436" sldId="275"/>
        </pc:sldMkLst>
      </pc:sldChg>
      <pc:sldChg chg="modSp">
        <pc:chgData name="Lời Phí" userId="eb926f9ea01f687a" providerId="Windows Live" clId="Web-{D16ADF0E-3288-493E-BEAE-A5087F0325CF}" dt="2023-02-02T03:56:59.847" v="748" actId="20577"/>
        <pc:sldMkLst>
          <pc:docMk/>
          <pc:sldMk cId="303205020" sldId="276"/>
        </pc:sldMkLst>
        <pc:spChg chg="mod">
          <ac:chgData name="Lời Phí" userId="eb926f9ea01f687a" providerId="Windows Live" clId="Web-{D16ADF0E-3288-493E-BEAE-A5087F0325CF}" dt="2023-02-02T03:56:15.719" v="719" actId="20577"/>
          <ac:spMkLst>
            <pc:docMk/>
            <pc:sldMk cId="303205020" sldId="276"/>
            <ac:spMk id="2" creationId="{00000000-0000-0000-0000-000000000000}"/>
          </ac:spMkLst>
        </pc:spChg>
        <pc:spChg chg="mod">
          <ac:chgData name="Lời Phí" userId="eb926f9ea01f687a" providerId="Windows Live" clId="Web-{D16ADF0E-3288-493E-BEAE-A5087F0325CF}" dt="2023-02-02T03:56:59.847" v="748" actId="20577"/>
          <ac:spMkLst>
            <pc:docMk/>
            <pc:sldMk cId="303205020" sldId="276"/>
            <ac:spMk id="3" creationId="{00000000-0000-0000-0000-000000000000}"/>
          </ac:spMkLst>
        </pc:spChg>
      </pc:sldChg>
      <pc:sldChg chg="modSp add del ord replId">
        <pc:chgData name="Lời Phí" userId="eb926f9ea01f687a" providerId="Windows Live" clId="Web-{D16ADF0E-3288-493E-BEAE-A5087F0325CF}" dt="2023-02-02T02:45:01.113" v="410"/>
        <pc:sldMkLst>
          <pc:docMk/>
          <pc:sldMk cId="2299486958" sldId="277"/>
        </pc:sldMkLst>
        <pc:spChg chg="mod">
          <ac:chgData name="Lời Phí" userId="eb926f9ea01f687a" providerId="Windows Live" clId="Web-{D16ADF0E-3288-493E-BEAE-A5087F0325CF}" dt="2023-02-02T02:44:58.941" v="409" actId="20577"/>
          <ac:spMkLst>
            <pc:docMk/>
            <pc:sldMk cId="2299486958" sldId="277"/>
            <ac:spMk id="2" creationId="{00000000-0000-0000-0000-000000000000}"/>
          </ac:spMkLst>
        </pc:spChg>
      </pc:sldChg>
      <pc:sldChg chg="addSp delSp modSp new">
        <pc:chgData name="Lời Phí" userId="eb926f9ea01f687a" providerId="Windows Live" clId="Web-{D16ADF0E-3288-493E-BEAE-A5087F0325CF}" dt="2023-02-02T02:55:23.332" v="559" actId="20577"/>
        <pc:sldMkLst>
          <pc:docMk/>
          <pc:sldMk cId="2630376908" sldId="277"/>
        </pc:sldMkLst>
        <pc:spChg chg="mod">
          <ac:chgData name="Lời Phí" userId="eb926f9ea01f687a" providerId="Windows Live" clId="Web-{D16ADF0E-3288-493E-BEAE-A5087F0325CF}" dt="2023-02-02T02:55:23.332" v="559" actId="20577"/>
          <ac:spMkLst>
            <pc:docMk/>
            <pc:sldMk cId="2630376908" sldId="277"/>
            <ac:spMk id="2" creationId="{50516D77-FB7A-FAD1-5FBA-94EBDEADAFDD}"/>
          </ac:spMkLst>
        </pc:spChg>
        <pc:spChg chg="mod">
          <ac:chgData name="Lời Phí" userId="eb926f9ea01f687a" providerId="Windows Live" clId="Web-{D16ADF0E-3288-493E-BEAE-A5087F0325CF}" dt="2023-02-02T02:48:59.635" v="443" actId="14100"/>
          <ac:spMkLst>
            <pc:docMk/>
            <pc:sldMk cId="2630376908" sldId="277"/>
            <ac:spMk id="3" creationId="{32BF1DB1-6D0D-16B0-5858-EA598F2F3FC7}"/>
          </ac:spMkLst>
        </pc:spChg>
        <pc:spChg chg="mod">
          <ac:chgData name="Lời Phí" userId="eb926f9ea01f687a" providerId="Windows Live" clId="Web-{D16ADF0E-3288-493E-BEAE-A5087F0325CF}" dt="2023-02-02T02:52:46.453" v="558" actId="20577"/>
          <ac:spMkLst>
            <pc:docMk/>
            <pc:sldMk cId="2630376908" sldId="277"/>
            <ac:spMk id="4" creationId="{83586667-DA11-6C94-A467-0C572C79443E}"/>
          </ac:spMkLst>
        </pc:spChg>
        <pc:spChg chg="mod">
          <ac:chgData name="Lời Phí" userId="eb926f9ea01f687a" providerId="Windows Live" clId="Web-{D16ADF0E-3288-493E-BEAE-A5087F0325CF}" dt="2023-02-02T02:49:08.135" v="445" actId="14100"/>
          <ac:spMkLst>
            <pc:docMk/>
            <pc:sldMk cId="2630376908" sldId="277"/>
            <ac:spMk id="5" creationId="{BC41FD73-72DB-88FB-922C-D164494A7B0D}"/>
          </ac:spMkLst>
        </pc:spChg>
        <pc:spChg chg="mod">
          <ac:chgData name="Lời Phí" userId="eb926f9ea01f687a" providerId="Windows Live" clId="Web-{D16ADF0E-3288-493E-BEAE-A5087F0325CF}" dt="2023-02-02T02:52:41.625" v="556" actId="20577"/>
          <ac:spMkLst>
            <pc:docMk/>
            <pc:sldMk cId="2630376908" sldId="277"/>
            <ac:spMk id="6" creationId="{BFEE1D56-80CD-F9C4-3BEC-255201B8A180}"/>
          </ac:spMkLst>
        </pc:spChg>
        <pc:spChg chg="del">
          <ac:chgData name="Lời Phí" userId="eb926f9ea01f687a" providerId="Windows Live" clId="Web-{D16ADF0E-3288-493E-BEAE-A5087F0325CF}" dt="2023-02-02T02:48:37.759" v="437"/>
          <ac:spMkLst>
            <pc:docMk/>
            <pc:sldMk cId="2630376908" sldId="277"/>
            <ac:spMk id="7" creationId="{A1567FFC-6A3F-692C-99E6-A0505F68922B}"/>
          </ac:spMkLst>
        </pc:spChg>
        <pc:spChg chg="del">
          <ac:chgData name="Lời Phí" userId="eb926f9ea01f687a" providerId="Windows Live" clId="Web-{D16ADF0E-3288-493E-BEAE-A5087F0325CF}" dt="2023-02-02T02:48:39.228" v="438"/>
          <ac:spMkLst>
            <pc:docMk/>
            <pc:sldMk cId="2630376908" sldId="277"/>
            <ac:spMk id="8" creationId="{840B43E7-142D-D7DF-6B9F-CD9D1EDC8373}"/>
          </ac:spMkLst>
        </pc:spChg>
        <pc:picChg chg="add mod">
          <ac:chgData name="Lời Phí" userId="eb926f9ea01f687a" providerId="Windows Live" clId="Web-{D16ADF0E-3288-493E-BEAE-A5087F0325CF}" dt="2023-02-02T02:51:11.545" v="512" actId="1076"/>
          <ac:picMkLst>
            <pc:docMk/>
            <pc:sldMk cId="2630376908" sldId="277"/>
            <ac:picMk id="9" creationId="{4865A451-2B81-4660-2659-6FA76221F384}"/>
          </ac:picMkLst>
        </pc:picChg>
        <pc:picChg chg="add mod">
          <ac:chgData name="Lời Phí" userId="eb926f9ea01f687a" providerId="Windows Live" clId="Web-{D16ADF0E-3288-493E-BEAE-A5087F0325CF}" dt="2023-02-02T02:51:31.014" v="515" actId="1076"/>
          <ac:picMkLst>
            <pc:docMk/>
            <pc:sldMk cId="2630376908" sldId="277"/>
            <ac:picMk id="10" creationId="{0D0B6F5C-DD04-673F-BB24-5A2BAA20A743}"/>
          </ac:picMkLst>
        </pc:picChg>
      </pc:sldChg>
    </pc:docChg>
  </pc:docChgLst>
  <pc:docChgLst>
    <pc:chgData name="Lời Phí" userId="eb926f9ea01f687a" providerId="Windows Live" clId="Web-{F54B1210-C41D-40E2-B1B8-4F0B072ADA67}"/>
    <pc:docChg chg="modSld">
      <pc:chgData name="Lời Phí" userId="eb926f9ea01f687a" providerId="Windows Live" clId="Web-{F54B1210-C41D-40E2-B1B8-4F0B072ADA67}" dt="2023-01-29T10:00:47.113" v="32" actId="20577"/>
      <pc:docMkLst>
        <pc:docMk/>
      </pc:docMkLst>
      <pc:sldChg chg="modSp">
        <pc:chgData name="Lời Phí" userId="eb926f9ea01f687a" providerId="Windows Live" clId="Web-{F54B1210-C41D-40E2-B1B8-4F0B072ADA67}" dt="2023-01-29T10:00:47.113" v="32" actId="20577"/>
        <pc:sldMkLst>
          <pc:docMk/>
          <pc:sldMk cId="3289291677" sldId="257"/>
        </pc:sldMkLst>
        <pc:spChg chg="mod">
          <ac:chgData name="Lời Phí" userId="eb926f9ea01f687a" providerId="Windows Live" clId="Web-{F54B1210-C41D-40E2-B1B8-4F0B072ADA67}" dt="2023-01-29T10:00:47.113" v="32" actId="20577"/>
          <ac:spMkLst>
            <pc:docMk/>
            <pc:sldMk cId="3289291677" sldId="257"/>
            <ac:spMk id="3" creationId="{00000000-0000-0000-0000-000000000000}"/>
          </ac:spMkLst>
        </pc:spChg>
      </pc:sldChg>
    </pc:docChg>
  </pc:docChgLst>
  <pc:docChgLst>
    <pc:chgData name="Lời Phí" userId="eb926f9ea01f687a" providerId="Windows Live" clId="Web-{1C3E3B52-0E31-488D-A8B4-8C08F4062083}"/>
    <pc:docChg chg="modSld">
      <pc:chgData name="Lời Phí" userId="eb926f9ea01f687a" providerId="Windows Live" clId="Web-{1C3E3B52-0E31-488D-A8B4-8C08F4062083}" dt="2023-02-02T02:06:24.546" v="19"/>
      <pc:docMkLst>
        <pc:docMk/>
      </pc:docMkLst>
      <pc:sldChg chg="addSp delSp modSp">
        <pc:chgData name="Lời Phí" userId="eb926f9ea01f687a" providerId="Windows Live" clId="Web-{1C3E3B52-0E31-488D-A8B4-8C08F4062083}" dt="2023-02-02T02:06:24.546" v="19"/>
        <pc:sldMkLst>
          <pc:docMk/>
          <pc:sldMk cId="3369225394" sldId="259"/>
        </pc:sldMkLst>
        <pc:spChg chg="mod">
          <ac:chgData name="Lời Phí" userId="eb926f9ea01f687a" providerId="Windows Live" clId="Web-{1C3E3B52-0E31-488D-A8B4-8C08F4062083}" dt="2023-02-02T02:06:17.186" v="18" actId="20577"/>
          <ac:spMkLst>
            <pc:docMk/>
            <pc:sldMk cId="3369225394" sldId="259"/>
            <ac:spMk id="3" creationId="{00000000-0000-0000-0000-000000000000}"/>
          </ac:spMkLst>
        </pc:spChg>
        <pc:spChg chg="del mod">
          <ac:chgData name="Lời Phí" userId="eb926f9ea01f687a" providerId="Windows Live" clId="Web-{1C3E3B52-0E31-488D-A8B4-8C08F4062083}" dt="2023-02-02T02:05:48.576" v="4"/>
          <ac:spMkLst>
            <pc:docMk/>
            <pc:sldMk cId="3369225394" sldId="259"/>
            <ac:spMk id="4" creationId="{00000000-0000-0000-0000-000000000000}"/>
          </ac:spMkLst>
        </pc:spChg>
        <pc:spChg chg="del mod">
          <ac:chgData name="Lời Phí" userId="eb926f9ea01f687a" providerId="Windows Live" clId="Web-{1C3E3B52-0E31-488D-A8B4-8C08F4062083}" dt="2023-02-02T02:06:24.546" v="19"/>
          <ac:spMkLst>
            <pc:docMk/>
            <pc:sldMk cId="3369225394" sldId="259"/>
            <ac:spMk id="9" creationId="{00000000-0000-0000-0000-000000000000}"/>
          </ac:spMkLst>
        </pc:spChg>
        <pc:picChg chg="add mod ord">
          <ac:chgData name="Lời Phí" userId="eb926f9ea01f687a" providerId="Windows Live" clId="Web-{1C3E3B52-0E31-488D-A8B4-8C08F4062083}" dt="2023-02-02T02:05:48.576" v="4"/>
          <ac:picMkLst>
            <pc:docMk/>
            <pc:sldMk cId="3369225394" sldId="259"/>
            <ac:picMk id="5" creationId="{C5CD1AFA-25F3-B9AE-1DD6-0477377F61E7}"/>
          </ac:picMkLst>
        </pc:picChg>
      </pc:sldChg>
    </pc:docChg>
  </pc:docChgLst>
  <pc:docChgLst>
    <pc:chgData name="Lời Phí" userId="eb926f9ea01f687a" providerId="Windows Live" clId="Web-{3001650C-00C9-4AEA-8297-95450B974A3B}"/>
    <pc:docChg chg="addSld modSld sldOrd modSection">
      <pc:chgData name="Lời Phí" userId="eb926f9ea01f687a" providerId="Windows Live" clId="Web-{3001650C-00C9-4AEA-8297-95450B974A3B}" dt="2023-02-03T07:12:20.511" v="326" actId="20577"/>
      <pc:docMkLst>
        <pc:docMk/>
      </pc:docMkLst>
      <pc:sldChg chg="modSp">
        <pc:chgData name="Lời Phí" userId="eb926f9ea01f687a" providerId="Windows Live" clId="Web-{3001650C-00C9-4AEA-8297-95450B974A3B}" dt="2023-02-03T02:08:25.013" v="63" actId="20577"/>
        <pc:sldMkLst>
          <pc:docMk/>
          <pc:sldMk cId="2772565043" sldId="258"/>
        </pc:sldMkLst>
        <pc:spChg chg="mod">
          <ac:chgData name="Lời Phí" userId="eb926f9ea01f687a" providerId="Windows Live" clId="Web-{3001650C-00C9-4AEA-8297-95450B974A3B}" dt="2023-02-03T02:08:25.013" v="63" actId="20577"/>
          <ac:spMkLst>
            <pc:docMk/>
            <pc:sldMk cId="2772565043" sldId="258"/>
            <ac:spMk id="3" creationId="{00000000-0000-0000-0000-000000000000}"/>
          </ac:spMkLst>
        </pc:spChg>
      </pc:sldChg>
      <pc:sldChg chg="modSp">
        <pc:chgData name="Lời Phí" userId="eb926f9ea01f687a" providerId="Windows Live" clId="Web-{3001650C-00C9-4AEA-8297-95450B974A3B}" dt="2023-02-03T07:12:20.511" v="326" actId="20577"/>
        <pc:sldMkLst>
          <pc:docMk/>
          <pc:sldMk cId="3369225394" sldId="259"/>
        </pc:sldMkLst>
        <pc:spChg chg="mod">
          <ac:chgData name="Lời Phí" userId="eb926f9ea01f687a" providerId="Windows Live" clId="Web-{3001650C-00C9-4AEA-8297-95450B974A3B}" dt="2023-02-03T07:12:20.511" v="326" actId="20577"/>
          <ac:spMkLst>
            <pc:docMk/>
            <pc:sldMk cId="3369225394" sldId="259"/>
            <ac:spMk id="3" creationId="{00000000-0000-0000-0000-000000000000}"/>
          </ac:spMkLst>
        </pc:spChg>
      </pc:sldChg>
      <pc:sldChg chg="addSp delSp modSp mod setBg">
        <pc:chgData name="Lời Phí" userId="eb926f9ea01f687a" providerId="Windows Live" clId="Web-{3001650C-00C9-4AEA-8297-95450B974A3B}" dt="2023-02-03T02:07:30.902" v="53" actId="20577"/>
        <pc:sldMkLst>
          <pc:docMk/>
          <pc:sldMk cId="303205020" sldId="276"/>
        </pc:sldMkLst>
        <pc:spChg chg="mod">
          <ac:chgData name="Lời Phí" userId="eb926f9ea01f687a" providerId="Windows Live" clId="Web-{3001650C-00C9-4AEA-8297-95450B974A3B}" dt="2023-02-03T02:07:09.901" v="45"/>
          <ac:spMkLst>
            <pc:docMk/>
            <pc:sldMk cId="303205020" sldId="276"/>
            <ac:spMk id="2" creationId="{00000000-0000-0000-0000-000000000000}"/>
          </ac:spMkLst>
        </pc:spChg>
        <pc:spChg chg="mod">
          <ac:chgData name="Lời Phí" userId="eb926f9ea01f687a" providerId="Windows Live" clId="Web-{3001650C-00C9-4AEA-8297-95450B974A3B}" dt="2023-02-03T02:07:30.902" v="53" actId="20577"/>
          <ac:spMkLst>
            <pc:docMk/>
            <pc:sldMk cId="303205020" sldId="276"/>
            <ac:spMk id="3" creationId="{00000000-0000-0000-0000-000000000000}"/>
          </ac:spMkLst>
        </pc:spChg>
        <pc:spChg chg="add">
          <ac:chgData name="Lời Phí" userId="eb926f9ea01f687a" providerId="Windows Live" clId="Web-{3001650C-00C9-4AEA-8297-95450B974A3B}" dt="2023-02-03T02:07:09.901" v="45"/>
          <ac:spMkLst>
            <pc:docMk/>
            <pc:sldMk cId="303205020" sldId="276"/>
            <ac:spMk id="10" creationId="{8DCA3673-CDE4-40C5-9FA8-F89874CFBA73}"/>
          </ac:spMkLst>
        </pc:spChg>
        <pc:spChg chg="add">
          <ac:chgData name="Lời Phí" userId="eb926f9ea01f687a" providerId="Windows Live" clId="Web-{3001650C-00C9-4AEA-8297-95450B974A3B}" dt="2023-02-03T02:07:09.901" v="45"/>
          <ac:spMkLst>
            <pc:docMk/>
            <pc:sldMk cId="303205020" sldId="276"/>
            <ac:spMk id="14" creationId="{0FFFD040-32A9-4D2B-86CA-599D030A4161}"/>
          </ac:spMkLst>
        </pc:spChg>
        <pc:spChg chg="add">
          <ac:chgData name="Lời Phí" userId="eb926f9ea01f687a" providerId="Windows Live" clId="Web-{3001650C-00C9-4AEA-8297-95450B974A3B}" dt="2023-02-03T02:07:09.901" v="45"/>
          <ac:spMkLst>
            <pc:docMk/>
            <pc:sldMk cId="303205020" sldId="276"/>
            <ac:spMk id="16" creationId="{863205CA-B7FF-4C25-A4C8-3BBBCE19D950}"/>
          </ac:spMkLst>
        </pc:spChg>
        <pc:picChg chg="add del mod">
          <ac:chgData name="Lời Phí" userId="eb926f9ea01f687a" providerId="Windows Live" clId="Web-{3001650C-00C9-4AEA-8297-95450B974A3B}" dt="2023-02-03T02:07:02.807" v="42"/>
          <ac:picMkLst>
            <pc:docMk/>
            <pc:sldMk cId="303205020" sldId="276"/>
            <ac:picMk id="4" creationId="{E7807A52-81F1-91D3-AA34-4956DE75583A}"/>
          </ac:picMkLst>
        </pc:picChg>
        <pc:picChg chg="add mod">
          <ac:chgData name="Lời Phí" userId="eb926f9ea01f687a" providerId="Windows Live" clId="Web-{3001650C-00C9-4AEA-8297-95450B974A3B}" dt="2023-02-03T02:07:09.901" v="45"/>
          <ac:picMkLst>
            <pc:docMk/>
            <pc:sldMk cId="303205020" sldId="276"/>
            <ac:picMk id="5" creationId="{F1985DE6-5AD6-BC74-9CBA-9D9DC22D75F3}"/>
          </ac:picMkLst>
        </pc:picChg>
        <pc:picChg chg="add">
          <ac:chgData name="Lời Phí" userId="eb926f9ea01f687a" providerId="Windows Live" clId="Web-{3001650C-00C9-4AEA-8297-95450B974A3B}" dt="2023-02-03T02:07:09.901" v="45"/>
          <ac:picMkLst>
            <pc:docMk/>
            <pc:sldMk cId="303205020" sldId="276"/>
            <ac:picMk id="12" creationId="{95756E8F-499C-4533-BBE8-309C3E8D985C}"/>
          </ac:picMkLst>
        </pc:picChg>
        <pc:picChg chg="add">
          <ac:chgData name="Lời Phí" userId="eb926f9ea01f687a" providerId="Windows Live" clId="Web-{3001650C-00C9-4AEA-8297-95450B974A3B}" dt="2023-02-03T02:07:09.901" v="45"/>
          <ac:picMkLst>
            <pc:docMk/>
            <pc:sldMk cId="303205020" sldId="276"/>
            <ac:picMk id="18" creationId="{306E3F32-3C1A-4B6E-AF26-8A15A788560F}"/>
          </ac:picMkLst>
        </pc:picChg>
      </pc:sldChg>
      <pc:sldChg chg="delSp modSp add ord replId">
        <pc:chgData name="Lời Phí" userId="eb926f9ea01f687a" providerId="Windows Live" clId="Web-{3001650C-00C9-4AEA-8297-95450B974A3B}" dt="2023-02-03T02:10:31.844" v="277" actId="20577"/>
        <pc:sldMkLst>
          <pc:docMk/>
          <pc:sldMk cId="862339542" sldId="278"/>
        </pc:sldMkLst>
        <pc:spChg chg="mod">
          <ac:chgData name="Lời Phí" userId="eb926f9ea01f687a" providerId="Windows Live" clId="Web-{3001650C-00C9-4AEA-8297-95450B974A3B}" dt="2023-02-03T02:08:14.841" v="60" actId="20577"/>
          <ac:spMkLst>
            <pc:docMk/>
            <pc:sldMk cId="862339542" sldId="278"/>
            <ac:spMk id="2" creationId="{00000000-0000-0000-0000-000000000000}"/>
          </ac:spMkLst>
        </pc:spChg>
        <pc:spChg chg="mod">
          <ac:chgData name="Lời Phí" userId="eb926f9ea01f687a" providerId="Windows Live" clId="Web-{3001650C-00C9-4AEA-8297-95450B974A3B}" dt="2023-02-03T02:10:31.844" v="277" actId="20577"/>
          <ac:spMkLst>
            <pc:docMk/>
            <pc:sldMk cId="862339542" sldId="278"/>
            <ac:spMk id="3" creationId="{00000000-0000-0000-0000-000000000000}"/>
          </ac:spMkLst>
        </pc:spChg>
        <pc:spChg chg="del">
          <ac:chgData name="Lời Phí" userId="eb926f9ea01f687a" providerId="Windows Live" clId="Web-{3001650C-00C9-4AEA-8297-95450B974A3B}" dt="2023-02-03T02:08:30.778" v="71"/>
          <ac:spMkLst>
            <pc:docMk/>
            <pc:sldMk cId="862339542" sldId="278"/>
            <ac:spMk id="6" creationId="{8A2B9D6F-01BA-6F58-A771-AC7E2420948A}"/>
          </ac:spMkLst>
        </pc:spChg>
        <pc:spChg chg="del">
          <ac:chgData name="Lời Phí" userId="eb926f9ea01f687a" providerId="Windows Live" clId="Web-{3001650C-00C9-4AEA-8297-95450B974A3B}" dt="2023-02-03T02:08:29.232" v="69"/>
          <ac:spMkLst>
            <pc:docMk/>
            <pc:sldMk cId="862339542" sldId="278"/>
            <ac:spMk id="8" creationId="{5E820907-0573-67DA-A0D0-7B1D4F04AF1E}"/>
          </ac:spMkLst>
        </pc:spChg>
        <pc:spChg chg="del">
          <ac:chgData name="Lời Phí" userId="eb926f9ea01f687a" providerId="Windows Live" clId="Web-{3001650C-00C9-4AEA-8297-95450B974A3B}" dt="2023-02-03T02:08:30.778" v="70"/>
          <ac:spMkLst>
            <pc:docMk/>
            <pc:sldMk cId="862339542" sldId="278"/>
            <ac:spMk id="9" creationId="{7B41489F-E508-9FE6-9882-12B28F3DE6FC}"/>
          </ac:spMkLst>
        </pc:spChg>
        <pc:spChg chg="del">
          <ac:chgData name="Lời Phí" userId="eb926f9ea01f687a" providerId="Windows Live" clId="Web-{3001650C-00C9-4AEA-8297-95450B974A3B}" dt="2023-02-03T02:08:29.232" v="66"/>
          <ac:spMkLst>
            <pc:docMk/>
            <pc:sldMk cId="862339542" sldId="278"/>
            <ac:spMk id="12" creationId="{8B39A9AE-4BD1-6604-823F-18CECFB625DD}"/>
          </ac:spMkLst>
        </pc:spChg>
        <pc:cxnChg chg="del">
          <ac:chgData name="Lời Phí" userId="eb926f9ea01f687a" providerId="Windows Live" clId="Web-{3001650C-00C9-4AEA-8297-95450B974A3B}" dt="2023-02-03T02:08:29.232" v="68"/>
          <ac:cxnSpMkLst>
            <pc:docMk/>
            <pc:sldMk cId="862339542" sldId="278"/>
            <ac:cxnSpMk id="10" creationId="{0CFC319D-2C5D-860B-5742-C415218AC66E}"/>
          </ac:cxnSpMkLst>
        </pc:cxnChg>
        <pc:cxnChg chg="del">
          <ac:chgData name="Lời Phí" userId="eb926f9ea01f687a" providerId="Windows Live" clId="Web-{3001650C-00C9-4AEA-8297-95450B974A3B}" dt="2023-02-03T02:08:29.232" v="67"/>
          <ac:cxnSpMkLst>
            <pc:docMk/>
            <pc:sldMk cId="862339542" sldId="278"/>
            <ac:cxnSpMk id="11" creationId="{D0EEF2A9-398E-E00C-320D-5BA8E925E49F}"/>
          </ac:cxnSpMkLst>
        </pc:cxnChg>
        <pc:cxnChg chg="del">
          <ac:chgData name="Lời Phí" userId="eb926f9ea01f687a" providerId="Windows Live" clId="Web-{3001650C-00C9-4AEA-8297-95450B974A3B}" dt="2023-02-03T02:08:29.232" v="65"/>
          <ac:cxnSpMkLst>
            <pc:docMk/>
            <pc:sldMk cId="862339542" sldId="278"/>
            <ac:cxnSpMk id="13" creationId="{E81228A0-7CF0-ABB4-5EF5-31AF41F80B0E}"/>
          </ac:cxnSpMkLst>
        </pc:cxnChg>
        <pc:cxnChg chg="del">
          <ac:chgData name="Lời Phí" userId="eb926f9ea01f687a" providerId="Windows Live" clId="Web-{3001650C-00C9-4AEA-8297-95450B974A3B}" dt="2023-02-03T02:08:29.232" v="64"/>
          <ac:cxnSpMkLst>
            <pc:docMk/>
            <pc:sldMk cId="862339542" sldId="278"/>
            <ac:cxnSpMk id="14" creationId="{B0E0DD22-A7A0-CCA7-6EF4-2056EAF39D4C}"/>
          </ac:cxnSpMkLst>
        </pc:cxnChg>
      </pc:sldChg>
      <pc:sldChg chg="addSp delSp modSp add replId">
        <pc:chgData name="Lời Phí" userId="eb926f9ea01f687a" providerId="Windows Live" clId="Web-{3001650C-00C9-4AEA-8297-95450B974A3B}" dt="2023-02-03T02:11:35.986" v="315" actId="1076"/>
        <pc:sldMkLst>
          <pc:docMk/>
          <pc:sldMk cId="520074168" sldId="279"/>
        </pc:sldMkLst>
        <pc:spChg chg="mod">
          <ac:chgData name="Lời Phí" userId="eb926f9ea01f687a" providerId="Windows Live" clId="Web-{3001650C-00C9-4AEA-8297-95450B974A3B}" dt="2023-02-03T02:10:48.719" v="286" actId="20577"/>
          <ac:spMkLst>
            <pc:docMk/>
            <pc:sldMk cId="520074168" sldId="279"/>
            <ac:spMk id="2" creationId="{00000000-0000-0000-0000-000000000000}"/>
          </ac:spMkLst>
        </pc:spChg>
        <pc:spChg chg="del mod">
          <ac:chgData name="Lời Phí" userId="eb926f9ea01f687a" providerId="Windows Live" clId="Web-{3001650C-00C9-4AEA-8297-95450B974A3B}" dt="2023-02-03T02:11:05.314" v="311"/>
          <ac:spMkLst>
            <pc:docMk/>
            <pc:sldMk cId="520074168" sldId="279"/>
            <ac:spMk id="3" creationId="{00000000-0000-0000-0000-000000000000}"/>
          </ac:spMkLst>
        </pc:spChg>
        <pc:picChg chg="add mod">
          <ac:chgData name="Lời Phí" userId="eb926f9ea01f687a" providerId="Windows Live" clId="Web-{3001650C-00C9-4AEA-8297-95450B974A3B}" dt="2023-02-03T02:11:35.986" v="315" actId="1076"/>
          <ac:picMkLst>
            <pc:docMk/>
            <pc:sldMk cId="520074168" sldId="279"/>
            <ac:picMk id="4" creationId="{72D058E4-E274-D3DC-29B3-A94F6FF8172C}"/>
          </ac:picMkLst>
        </pc:picChg>
      </pc:sldChg>
    </pc:docChg>
  </pc:docChgLst>
  <pc:docChgLst>
    <pc:chgData name="Lời Phí" userId="eb926f9ea01f687a" providerId="Windows Live" clId="Web-{9CBECC2D-B770-4BF4-B087-FE88D1975179}"/>
    <pc:docChg chg="modSld">
      <pc:chgData name="Lời Phí" userId="eb926f9ea01f687a" providerId="Windows Live" clId="Web-{9CBECC2D-B770-4BF4-B087-FE88D1975179}" dt="2023-02-10T07:22:00.173" v="20" actId="20577"/>
      <pc:docMkLst>
        <pc:docMk/>
      </pc:docMkLst>
      <pc:sldChg chg="modSp">
        <pc:chgData name="Lời Phí" userId="eb926f9ea01f687a" providerId="Windows Live" clId="Web-{9CBECC2D-B770-4BF4-B087-FE88D1975179}" dt="2023-02-10T07:22:00.173" v="20" actId="20577"/>
        <pc:sldMkLst>
          <pc:docMk/>
          <pc:sldMk cId="862339542" sldId="278"/>
        </pc:sldMkLst>
        <pc:spChg chg="mod">
          <ac:chgData name="Lời Phí" userId="eb926f9ea01f687a" providerId="Windows Live" clId="Web-{9CBECC2D-B770-4BF4-B087-FE88D1975179}" dt="2023-02-10T07:21:25.563" v="17" actId="20577"/>
          <ac:spMkLst>
            <pc:docMk/>
            <pc:sldMk cId="862339542" sldId="278"/>
            <ac:spMk id="2" creationId="{00000000-0000-0000-0000-000000000000}"/>
          </ac:spMkLst>
        </pc:spChg>
        <pc:spChg chg="mod">
          <ac:chgData name="Lời Phí" userId="eb926f9ea01f687a" providerId="Windows Live" clId="Web-{9CBECC2D-B770-4BF4-B087-FE88D1975179}" dt="2023-02-10T07:22:00.173" v="20" actId="20577"/>
          <ac:spMkLst>
            <pc:docMk/>
            <pc:sldMk cId="862339542" sldId="278"/>
            <ac:spMk id="3" creationId="{00000000-0000-0000-0000-000000000000}"/>
          </ac:spMkLst>
        </pc:spChg>
      </pc:sldChg>
    </pc:docChg>
  </pc:docChgLst>
  <pc:docChgLst>
    <pc:chgData name="Lời Phí" userId="eb926f9ea01f687a" providerId="Windows Live" clId="Web-{C27FC881-7FD7-412B-9781-1DD237C61CF4}"/>
    <pc:docChg chg="modSld">
      <pc:chgData name="Lời Phí" userId="eb926f9ea01f687a" providerId="Windows Live" clId="Web-{C27FC881-7FD7-412B-9781-1DD237C61CF4}" dt="2023-02-01T02:55:06.809" v="337" actId="20577"/>
      <pc:docMkLst>
        <pc:docMk/>
      </pc:docMkLst>
      <pc:sldChg chg="modSp">
        <pc:chgData name="Lời Phí" userId="eb926f9ea01f687a" providerId="Windows Live" clId="Web-{C27FC881-7FD7-412B-9781-1DD237C61CF4}" dt="2023-02-01T02:55:06.809" v="337" actId="20577"/>
        <pc:sldMkLst>
          <pc:docMk/>
          <pc:sldMk cId="2772565043" sldId="258"/>
        </pc:sldMkLst>
        <pc:spChg chg="mod">
          <ac:chgData name="Lời Phí" userId="eb926f9ea01f687a" providerId="Windows Live" clId="Web-{C27FC881-7FD7-412B-9781-1DD237C61CF4}" dt="2023-02-01T02:51:17.708" v="145" actId="20577"/>
          <ac:spMkLst>
            <pc:docMk/>
            <pc:sldMk cId="2772565043" sldId="258"/>
            <ac:spMk id="2" creationId="{00000000-0000-0000-0000-000000000000}"/>
          </ac:spMkLst>
        </pc:spChg>
        <pc:spChg chg="mod">
          <ac:chgData name="Lời Phí" userId="eb926f9ea01f687a" providerId="Windows Live" clId="Web-{C27FC881-7FD7-412B-9781-1DD237C61CF4}" dt="2023-02-01T02:55:06.809" v="337" actId="20577"/>
          <ac:spMkLst>
            <pc:docMk/>
            <pc:sldMk cId="2772565043" sldId="258"/>
            <ac:spMk id="3" creationId="{00000000-0000-0000-0000-000000000000}"/>
          </ac:spMkLst>
        </pc:spChg>
      </pc:sldChg>
    </pc:docChg>
  </pc:docChgLst>
  <pc:docChgLst>
    <pc:chgData name="Lời Phí" userId="eb926f9ea01f687a" providerId="Windows Live" clId="Web-{AA757CB4-7E40-4880-89A6-273AE227ED26}"/>
    <pc:docChg chg="modSld">
      <pc:chgData name="Lời Phí" userId="eb926f9ea01f687a" providerId="Windows Live" clId="Web-{AA757CB4-7E40-4880-89A6-273AE227ED26}" dt="2023-02-01T08:24:40.871" v="21" actId="20577"/>
      <pc:docMkLst>
        <pc:docMk/>
      </pc:docMkLst>
      <pc:sldChg chg="modSp">
        <pc:chgData name="Lời Phí" userId="eb926f9ea01f687a" providerId="Windows Live" clId="Web-{AA757CB4-7E40-4880-89A6-273AE227ED26}" dt="2023-02-01T08:24:18.542" v="1" actId="20577"/>
        <pc:sldMkLst>
          <pc:docMk/>
          <pc:sldMk cId="2772565043" sldId="258"/>
        </pc:sldMkLst>
        <pc:spChg chg="mod">
          <ac:chgData name="Lời Phí" userId="eb926f9ea01f687a" providerId="Windows Live" clId="Web-{AA757CB4-7E40-4880-89A6-273AE227ED26}" dt="2023-02-01T08:24:18.542" v="1" actId="20577"/>
          <ac:spMkLst>
            <pc:docMk/>
            <pc:sldMk cId="2772565043" sldId="258"/>
            <ac:spMk id="3" creationId="{00000000-0000-0000-0000-000000000000}"/>
          </ac:spMkLst>
        </pc:spChg>
      </pc:sldChg>
      <pc:sldChg chg="modSp">
        <pc:chgData name="Lời Phí" userId="eb926f9ea01f687a" providerId="Windows Live" clId="Web-{AA757CB4-7E40-4880-89A6-273AE227ED26}" dt="2023-02-01T08:24:40.871" v="21" actId="20577"/>
        <pc:sldMkLst>
          <pc:docMk/>
          <pc:sldMk cId="3369225394" sldId="259"/>
        </pc:sldMkLst>
        <pc:spChg chg="mod">
          <ac:chgData name="Lời Phí" userId="eb926f9ea01f687a" providerId="Windows Live" clId="Web-{AA757CB4-7E40-4880-89A6-273AE227ED26}" dt="2023-02-01T08:24:40.871" v="21" actId="20577"/>
          <ac:spMkLst>
            <pc:docMk/>
            <pc:sldMk cId="3369225394" sldId="259"/>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a:extLst>
              <a:ext uri="{FF2B5EF4-FFF2-40B4-BE49-F238E27FC236}">
                <a16:creationId xmlns:a16="http://schemas.microsoft.com/office/drawing/2014/main" id="{B36063CE-81D6-4592-B207-02AC171A7A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vi-VN">
              <a:latin typeface="Calibri" panose="020F0502020204030204" pitchFamily="34" charset="0"/>
              <a:cs typeface="Calibri" panose="020F0502020204030204" pitchFamily="34" charset="0"/>
            </a:endParaRPr>
          </a:p>
        </p:txBody>
      </p:sp>
      <p:sp>
        <p:nvSpPr>
          <p:cNvPr id="3" name="Chỗ dành sẵn cho Ngày tháng 2">
            <a:extLst>
              <a:ext uri="{FF2B5EF4-FFF2-40B4-BE49-F238E27FC236}">
                <a16:creationId xmlns:a16="http://schemas.microsoft.com/office/drawing/2014/main" id="{DD0ED2FB-04F3-43CB-8E36-B4E39D991B0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3D41C020-5695-4B82-A6C8-48B35C9351F0}" type="datetime1">
              <a:rPr lang="vi-VN" smtClean="0">
                <a:latin typeface="Calibri" panose="020F0502020204030204" pitchFamily="34" charset="0"/>
                <a:cs typeface="Calibri" panose="020F0502020204030204" pitchFamily="34" charset="0"/>
              </a:rPr>
              <a:t>09/02/2023</a:t>
            </a:fld>
            <a:endParaRPr lang="vi-VN" dirty="0">
              <a:latin typeface="Calibri" panose="020F0502020204030204" pitchFamily="34" charset="0"/>
              <a:cs typeface="Calibri" panose="020F0502020204030204" pitchFamily="34" charset="0"/>
            </a:endParaRPr>
          </a:p>
        </p:txBody>
      </p:sp>
      <p:sp>
        <p:nvSpPr>
          <p:cNvPr id="4" name="Chỗ dành sẵn cho Chân trang 3">
            <a:extLst>
              <a:ext uri="{FF2B5EF4-FFF2-40B4-BE49-F238E27FC236}">
                <a16:creationId xmlns:a16="http://schemas.microsoft.com/office/drawing/2014/main" id="{C2A7224F-3F9F-4155-9DBA-B0F7C4F4C4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vi-VN">
              <a:latin typeface="Calibri" panose="020F0502020204030204" pitchFamily="34" charset="0"/>
              <a:cs typeface="Calibri" panose="020F0502020204030204" pitchFamily="34" charset="0"/>
            </a:endParaRPr>
          </a:p>
        </p:txBody>
      </p:sp>
      <p:sp>
        <p:nvSpPr>
          <p:cNvPr id="5" name="Chỗ dành sẵn cho Số hiệu Bản chiếu 4">
            <a:extLst>
              <a:ext uri="{FF2B5EF4-FFF2-40B4-BE49-F238E27FC236}">
                <a16:creationId xmlns:a16="http://schemas.microsoft.com/office/drawing/2014/main" id="{16AEDFA8-A61F-4BA7-BB22-D43A7431C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5B2D1E5-99D9-439B-BCD7-1C5E4AABA67E}" type="slidenum">
              <a:rPr lang="vi-VN" smtClean="0">
                <a:latin typeface="Calibri" panose="020F0502020204030204" pitchFamily="34" charset="0"/>
                <a:cs typeface="Calibri" panose="020F0502020204030204" pitchFamily="34" charset="0"/>
              </a:rPr>
              <a:t>‹#›</a:t>
            </a:fld>
            <a:endParaRPr lang="vi-VN">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038237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Calibri" panose="020F0502020204030204" pitchFamily="34" charset="0"/>
                <a:cs typeface="Calibri" panose="020F0502020204030204" pitchFamily="34" charset="0"/>
              </a:defRPr>
            </a:lvl1pPr>
          </a:lstStyle>
          <a:p>
            <a:endParaRPr lang="vi-VN">
              <a:latin typeface="Calibri" panose="020F0502020204030204" pitchFamily="34" charset="0"/>
              <a:cs typeface="Calibri" panose="020F0502020204030204" pitchFamily="34" charset="0"/>
            </a:endParaRPr>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Calibri" panose="020F0502020204030204" pitchFamily="34" charset="0"/>
                <a:cs typeface="Calibri" panose="020F0502020204030204" pitchFamily="34" charset="0"/>
              </a:defRPr>
            </a:lvl1pPr>
          </a:lstStyle>
          <a:p>
            <a:fld id="{BD3BC199-F6AB-4EB4-9845-744EED640C03}" type="datetime1">
              <a:rPr lang="vi-VN" smtClean="0"/>
              <a:pPr/>
              <a:t>09/02/2023</a:t>
            </a:fld>
            <a:endParaRPr lang="vi-VN">
              <a:latin typeface="Calibri" panose="020F0502020204030204" pitchFamily="34" charset="0"/>
              <a:cs typeface="Calibri" panose="020F0502020204030204" pitchFamily="34" charset="0"/>
            </a:endParaRPr>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vi-VN" noProof="0"/>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Calibri" panose="020F0502020204030204" pitchFamily="34" charset="0"/>
                <a:cs typeface="Calibri" panose="020F0502020204030204" pitchFamily="34" charset="0"/>
              </a:defRPr>
            </a:lvl1pPr>
          </a:lstStyle>
          <a:p>
            <a:endParaRPr lang="vi-VN">
              <a:latin typeface="Calibri" panose="020F0502020204030204" pitchFamily="34" charset="0"/>
              <a:cs typeface="Calibri" panose="020F0502020204030204" pitchFamily="34" charset="0"/>
            </a:endParaRPr>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Calibri" panose="020F0502020204030204" pitchFamily="34" charset="0"/>
                <a:cs typeface="Calibri" panose="020F0502020204030204" pitchFamily="34" charset="0"/>
              </a:defRPr>
            </a:lvl1pPr>
          </a:lstStyle>
          <a:p>
            <a:fld id="{B37B1F30-39B2-4CE2-8EF3-91F3179569A5}" type="slidenum">
              <a:rPr lang="vi-VN" smtClean="0"/>
              <a:pPr/>
              <a:t>‹#›</a:t>
            </a:fld>
            <a:endParaRPr lang="vi-VN">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1924286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200" kern="1200">
        <a:solidFill>
          <a:schemeClr val="tx1"/>
        </a:solidFill>
        <a:latin typeface="Calibri" panose="020F0502020204030204" pitchFamily="34" charset="0"/>
        <a:ea typeface="+mn-ea"/>
        <a:cs typeface="Calibri" panose="020F0502020204030204" pitchFamily="34" charset="0"/>
      </a:defRPr>
    </a:lvl2pPr>
    <a:lvl3pPr marL="914400" algn="l" defTabSz="914400" rtl="0" eaLnBrk="1" latinLnBrk="0" hangingPunct="1">
      <a:defRPr sz="1200" kern="1200">
        <a:solidFill>
          <a:schemeClr val="tx1"/>
        </a:solidFill>
        <a:latin typeface="Calibri" panose="020F0502020204030204" pitchFamily="34" charset="0"/>
        <a:ea typeface="+mn-ea"/>
        <a:cs typeface="Calibri" panose="020F0502020204030204" pitchFamily="34" charset="0"/>
      </a:defRPr>
    </a:lvl3pPr>
    <a:lvl4pPr marL="1371600" algn="l" defTabSz="914400" rtl="0" eaLnBrk="1" latinLnBrk="0" hangingPunct="1">
      <a:defRPr sz="1200" kern="1200">
        <a:solidFill>
          <a:schemeClr val="tx1"/>
        </a:solidFill>
        <a:latin typeface="Calibri" panose="020F0502020204030204" pitchFamily="34" charset="0"/>
        <a:ea typeface="+mn-ea"/>
        <a:cs typeface="Calibri" panose="020F0502020204030204" pitchFamily="34" charset="0"/>
      </a:defRPr>
    </a:lvl4pPr>
    <a:lvl5pPr marL="1828800" algn="l" defTabSz="914400" rtl="0" eaLnBrk="1" latinLnBrk="0" hangingPunct="1">
      <a:defRPr sz="1200" kern="1200">
        <a:solidFill>
          <a:schemeClr val="tx1"/>
        </a:solidFill>
        <a:latin typeface="Calibri" panose="020F0502020204030204" pitchFamily="34" charset="0"/>
        <a:ea typeface="+mn-ea"/>
        <a:cs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Ghi chú 2"/>
          <p:cNvSpPr>
            <a:spLocks noGrp="1"/>
          </p:cNvSpPr>
          <p:nvPr>
            <p:ph type="body" idx="1"/>
          </p:nvPr>
        </p:nvSpPr>
        <p:spPr/>
        <p:txBody>
          <a:bodyPr rtlCol="0"/>
          <a:lstStyle/>
          <a:p>
            <a:pPr rtl="0"/>
            <a:r>
              <a:rPr lang="vi-VN"/>
              <a:t>Chúng tôi thiết kế mẫu này để mỗi thành viên trong nhóm dự án có một bộ trang chiếu với chủ đề riêng. Các thành viên, đây là cách bạn thêm một trang chiếu mới vào đúng tập hợp của mình: </a:t>
            </a:r>
          </a:p>
          <a:p>
            <a:pPr rtl="0"/>
            <a:br>
              <a:rPr lang="vi-VN"/>
            </a:br>
            <a:r>
              <a:rPr lang="vi-VN"/>
              <a:t>Đánh dấu nơi bạn muốn thêm trang chiếu: Chọn một hình hiện có trong ngăn Hình thu nhỏ, bấm vào nút Trang chiếu mới, sau đó chọn bố trí. Trang chiếu mới có cùng chủ đề với các trang chiếu khác trong tập hợp của bạn. </a:t>
            </a:r>
          </a:p>
          <a:p>
            <a:pPr rtl="0"/>
            <a:endParaRPr lang="vi-VN"/>
          </a:p>
          <a:p>
            <a:pPr rtl="0"/>
            <a:r>
              <a:rPr lang="vi-VN"/>
              <a:t>Hãy cẩn thận! Đừng làm phiền các diễn giả bằng cách vô tình thay đổi chủ đề của họ. Điều đó có thể xảy ra nếu bạn chọn một chủ đề khác từ tab Thiết kế, chủ đề này sẽ thay đổi mọi trang chiếu trong bản trình bày sang giao diện đó. </a:t>
            </a:r>
          </a:p>
        </p:txBody>
      </p:sp>
      <p:sp>
        <p:nvSpPr>
          <p:cNvPr id="4" name="Chỗ dành sẵn cho Số hiệu Bản chiếu 3"/>
          <p:cNvSpPr>
            <a:spLocks noGrp="1"/>
          </p:cNvSpPr>
          <p:nvPr>
            <p:ph type="sldNum" sz="quarter" idx="10"/>
          </p:nvPr>
        </p:nvSpPr>
        <p:spPr/>
        <p:txBody>
          <a:bodyPr rtlCol="0"/>
          <a:lstStyle/>
          <a:p>
            <a:pPr rtl="0"/>
            <a:fld id="{A7666ED7-631A-46AF-B451-227D0A8685A0}" type="slidenum">
              <a:rPr lang="vi-VN" smtClean="0"/>
              <a:pPr/>
              <a:t>1</a:t>
            </a:fld>
            <a:endParaRPr lang="vi-VN"/>
          </a:p>
        </p:txBody>
      </p:sp>
      <p:sp>
        <p:nvSpPr>
          <p:cNvPr id="7" name="Chỗ dành sẵn cho Hình ảnh của Bản chiếu 6"/>
          <p:cNvSpPr>
            <a:spLocks noGrp="1" noRot="1" noChangeAspect="1"/>
          </p:cNvSpPr>
          <p:nvPr>
            <p:ph type="sldImg"/>
          </p:nvPr>
        </p:nvSpPr>
        <p:spPr/>
      </p:sp>
    </p:spTree>
    <p:extLst>
      <p:ext uri="{BB962C8B-B14F-4D97-AF65-F5344CB8AC3E}">
        <p14:creationId xmlns:p14="http://schemas.microsoft.com/office/powerpoint/2010/main" val="854613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rtlCol="0"/>
          <a:lstStyle/>
          <a:p>
            <a:pPr rtl="0"/>
            <a:endParaRPr lang="vi-VN"/>
          </a:p>
        </p:txBody>
      </p:sp>
      <p:sp>
        <p:nvSpPr>
          <p:cNvPr id="4" name="Chỗ dành sẵn cho Số hiệu Bản chiếu 3"/>
          <p:cNvSpPr>
            <a:spLocks noGrp="1"/>
          </p:cNvSpPr>
          <p:nvPr>
            <p:ph type="sldNum" sz="quarter" idx="10"/>
          </p:nvPr>
        </p:nvSpPr>
        <p:spPr/>
        <p:txBody>
          <a:bodyPr rtlCol="0"/>
          <a:lstStyle/>
          <a:p>
            <a:pPr rtl="0"/>
            <a:fld id="{A7666ED7-631A-46AF-B451-227D0A8685A0}" type="slidenum">
              <a:rPr lang="vi-VN" smtClean="0"/>
              <a:t>2</a:t>
            </a:fld>
            <a:endParaRPr lang="vi-VN"/>
          </a:p>
        </p:txBody>
      </p:sp>
    </p:spTree>
    <p:extLst>
      <p:ext uri="{BB962C8B-B14F-4D97-AF65-F5344CB8AC3E}">
        <p14:creationId xmlns:p14="http://schemas.microsoft.com/office/powerpoint/2010/main" val="3290616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rtlCol="0"/>
          <a:lstStyle/>
          <a:p>
            <a:pPr rtl="0"/>
            <a:endParaRPr lang="vi-VN"/>
          </a:p>
        </p:txBody>
      </p:sp>
      <p:sp>
        <p:nvSpPr>
          <p:cNvPr id="4" name="Chỗ dành sẵn cho Số hiệu Bản chiếu 3"/>
          <p:cNvSpPr>
            <a:spLocks noGrp="1"/>
          </p:cNvSpPr>
          <p:nvPr>
            <p:ph type="sldNum" sz="quarter" idx="10"/>
          </p:nvPr>
        </p:nvSpPr>
        <p:spPr/>
        <p:txBody>
          <a:bodyPr rtlCol="0"/>
          <a:lstStyle/>
          <a:p>
            <a:pPr rtl="0"/>
            <a:fld id="{A7666ED7-631A-46AF-B451-227D0A8685A0}" type="slidenum">
              <a:rPr lang="vi-VN" smtClean="0"/>
              <a:t>3</a:t>
            </a:fld>
            <a:endParaRPr lang="vi-VN"/>
          </a:p>
        </p:txBody>
      </p:sp>
    </p:spTree>
    <p:extLst>
      <p:ext uri="{BB962C8B-B14F-4D97-AF65-F5344CB8AC3E}">
        <p14:creationId xmlns:p14="http://schemas.microsoft.com/office/powerpoint/2010/main" val="470722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rtlCol="0"/>
          <a:lstStyle/>
          <a:p>
            <a:pPr rtl="0"/>
            <a:endParaRPr lang="vi-VN"/>
          </a:p>
        </p:txBody>
      </p:sp>
      <p:sp>
        <p:nvSpPr>
          <p:cNvPr id="4" name="Chỗ dành sẵn cho Số hiệu Bản chiếu 3"/>
          <p:cNvSpPr>
            <a:spLocks noGrp="1"/>
          </p:cNvSpPr>
          <p:nvPr>
            <p:ph type="sldNum" sz="quarter" idx="10"/>
          </p:nvPr>
        </p:nvSpPr>
        <p:spPr/>
        <p:txBody>
          <a:bodyPr rtlCol="0"/>
          <a:lstStyle/>
          <a:p>
            <a:pPr rtl="0"/>
            <a:fld id="{A7666ED7-631A-46AF-B451-227D0A8685A0}" type="slidenum">
              <a:rPr lang="vi-VN" smtClean="0"/>
              <a:t>4</a:t>
            </a:fld>
            <a:endParaRPr lang="vi-VN"/>
          </a:p>
        </p:txBody>
      </p:sp>
    </p:spTree>
    <p:extLst>
      <p:ext uri="{BB962C8B-B14F-4D97-AF65-F5344CB8AC3E}">
        <p14:creationId xmlns:p14="http://schemas.microsoft.com/office/powerpoint/2010/main" val="2577236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rtlCol="0"/>
          <a:lstStyle/>
          <a:p>
            <a:pPr rtl="0"/>
            <a:endParaRPr lang="vi-VN"/>
          </a:p>
        </p:txBody>
      </p:sp>
      <p:sp>
        <p:nvSpPr>
          <p:cNvPr id="4" name="Chỗ dành sẵn cho Số hiệu Bản chiếu 3"/>
          <p:cNvSpPr>
            <a:spLocks noGrp="1"/>
          </p:cNvSpPr>
          <p:nvPr>
            <p:ph type="sldNum" sz="quarter" idx="10"/>
          </p:nvPr>
        </p:nvSpPr>
        <p:spPr/>
        <p:txBody>
          <a:bodyPr rtlCol="0"/>
          <a:lstStyle/>
          <a:p>
            <a:pPr rtl="0"/>
            <a:fld id="{A7666ED7-631A-46AF-B451-227D0A8685A0}" type="slidenum">
              <a:rPr lang="vi-VN" smtClean="0"/>
              <a:t>6</a:t>
            </a:fld>
            <a:endParaRPr lang="vi-VN"/>
          </a:p>
        </p:txBody>
      </p:sp>
    </p:spTree>
    <p:extLst>
      <p:ext uri="{BB962C8B-B14F-4D97-AF65-F5344CB8AC3E}">
        <p14:creationId xmlns:p14="http://schemas.microsoft.com/office/powerpoint/2010/main" val="1891506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rtlCol="0"/>
          <a:lstStyle/>
          <a:p>
            <a:pPr rtl="0"/>
            <a:endParaRPr lang="vi-VN"/>
          </a:p>
        </p:txBody>
      </p:sp>
      <p:sp>
        <p:nvSpPr>
          <p:cNvPr id="4" name="Chỗ dành sẵn cho Số hiệu Bản chiếu 3"/>
          <p:cNvSpPr>
            <a:spLocks noGrp="1"/>
          </p:cNvSpPr>
          <p:nvPr>
            <p:ph type="sldNum" sz="quarter" idx="10"/>
          </p:nvPr>
        </p:nvSpPr>
        <p:spPr/>
        <p:txBody>
          <a:bodyPr rtlCol="0"/>
          <a:lstStyle/>
          <a:p>
            <a:pPr rtl="0"/>
            <a:fld id="{A7666ED7-631A-46AF-B451-227D0A8685A0}" type="slidenum">
              <a:rPr lang="vi-VN" smtClean="0"/>
              <a:t>7</a:t>
            </a:fld>
            <a:endParaRPr lang="vi-VN"/>
          </a:p>
        </p:txBody>
      </p:sp>
    </p:spTree>
    <p:extLst>
      <p:ext uri="{BB962C8B-B14F-4D97-AF65-F5344CB8AC3E}">
        <p14:creationId xmlns:p14="http://schemas.microsoft.com/office/powerpoint/2010/main" val="1099755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rtlCol="0"/>
          <a:lstStyle/>
          <a:p>
            <a:pPr rtl="0"/>
            <a:endParaRPr lang="vi-VN"/>
          </a:p>
        </p:txBody>
      </p:sp>
      <p:sp>
        <p:nvSpPr>
          <p:cNvPr id="4" name="Chỗ dành sẵn cho Số hiệu Bản chiếu 3"/>
          <p:cNvSpPr>
            <a:spLocks noGrp="1"/>
          </p:cNvSpPr>
          <p:nvPr>
            <p:ph type="sldNum" sz="quarter" idx="10"/>
          </p:nvPr>
        </p:nvSpPr>
        <p:spPr/>
        <p:txBody>
          <a:bodyPr rtlCol="0"/>
          <a:lstStyle/>
          <a:p>
            <a:pPr rtl="0"/>
            <a:fld id="{A7666ED7-631A-46AF-B451-227D0A8685A0}" type="slidenum">
              <a:rPr lang="vi-VN" smtClean="0"/>
              <a:t>8</a:t>
            </a:fld>
            <a:endParaRPr lang="vi-VN"/>
          </a:p>
        </p:txBody>
      </p:sp>
    </p:spTree>
    <p:extLst>
      <p:ext uri="{BB962C8B-B14F-4D97-AF65-F5344CB8AC3E}">
        <p14:creationId xmlns:p14="http://schemas.microsoft.com/office/powerpoint/2010/main" val="13798222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rang chiếu Tiêu đề">
    <p:spTree>
      <p:nvGrpSpPr>
        <p:cNvPr id="1" name=""/>
        <p:cNvGrpSpPr/>
        <p:nvPr/>
      </p:nvGrpSpPr>
      <p:grpSpPr>
        <a:xfrm>
          <a:off x="0" y="0"/>
          <a:ext cx="0" cy="0"/>
          <a:chOff x="0" y="0"/>
          <a:chExt cx="0" cy="0"/>
        </a:xfrm>
      </p:grpSpPr>
      <p:pic>
        <p:nvPicPr>
          <p:cNvPr id="7" name="Hình ảnh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Hình ảnh 7"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Hình chữ nhật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Hình chữ nhật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ctrTitle" hasCustomPrompt="1"/>
          </p:nvPr>
        </p:nvSpPr>
        <p:spPr>
          <a:xfrm>
            <a:off x="680322" y="2733709"/>
            <a:ext cx="8144134" cy="1373070"/>
          </a:xfrm>
        </p:spPr>
        <p:txBody>
          <a:bodyPr rtlCol="0" anchor="b">
            <a:noAutofit/>
          </a:bodyPr>
          <a:lstStyle>
            <a:lvl1pPr algn="r">
              <a:defRPr sz="5400"/>
            </a:lvl1pPr>
          </a:lstStyle>
          <a:p>
            <a:pPr rtl="0"/>
            <a:r>
              <a:rPr lang="vi-VN" noProof="0"/>
              <a:t>Bấm để chỉnh sửa kiểu tiêu đề Bản cái</a:t>
            </a:r>
          </a:p>
        </p:txBody>
      </p:sp>
      <p:sp>
        <p:nvSpPr>
          <p:cNvPr id="3" name="Tiêu đề phụ 2"/>
          <p:cNvSpPr>
            <a:spLocks noGrp="1"/>
          </p:cNvSpPr>
          <p:nvPr>
            <p:ph type="subTitle" idx="1" hasCustomPrompt="1"/>
          </p:nvPr>
        </p:nvSpPr>
        <p:spPr>
          <a:xfrm>
            <a:off x="680322" y="4394039"/>
            <a:ext cx="8144134" cy="1117687"/>
          </a:xfrm>
        </p:spPr>
        <p:txBody>
          <a:bodyPr rtlCol="0">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vi-VN" noProof="0"/>
              <a:t>Bấm để chỉnh sửa kiểu phụ đề của Bản cái</a:t>
            </a:r>
          </a:p>
        </p:txBody>
      </p:sp>
      <p:sp>
        <p:nvSpPr>
          <p:cNvPr id="4" name="Chỗ dành sẵn cho Ngày tháng 3"/>
          <p:cNvSpPr>
            <a:spLocks noGrp="1"/>
          </p:cNvSpPr>
          <p:nvPr>
            <p:ph type="dt" sz="half" idx="10"/>
          </p:nvPr>
        </p:nvSpPr>
        <p:spPr/>
        <p:txBody>
          <a:bodyPr rtlCol="0"/>
          <a:lstStyle/>
          <a:p>
            <a:pPr rtl="0"/>
            <a:fld id="{DE75DAAD-7B38-4F91-B031-A355A6C6AC16}" type="datetime1">
              <a:rPr lang="vi-VN" noProof="0" smtClean="0"/>
              <a:t>09/02/2023</a:t>
            </a:fld>
            <a:endParaRPr lang="vi-VN" noProof="0"/>
          </a:p>
        </p:txBody>
      </p:sp>
      <p:sp>
        <p:nvSpPr>
          <p:cNvPr id="5" name="Chỗ dành sẵn cho Chân trang 4"/>
          <p:cNvSpPr>
            <a:spLocks noGrp="1"/>
          </p:cNvSpPr>
          <p:nvPr>
            <p:ph type="ftr" sz="quarter" idx="11"/>
          </p:nvPr>
        </p:nvSpPr>
        <p:spPr/>
        <p:txBody>
          <a:bodyPr rtlCol="0"/>
          <a:lstStyle/>
          <a:p>
            <a:pPr rtl="0"/>
            <a:endParaRPr lang="vi-VN" noProof="0"/>
          </a:p>
        </p:txBody>
      </p:sp>
      <p:sp>
        <p:nvSpPr>
          <p:cNvPr id="6" name="Chỗ dành sẵn cho Số hiệu Bản chiếu 5"/>
          <p:cNvSpPr>
            <a:spLocks noGrp="1"/>
          </p:cNvSpPr>
          <p:nvPr>
            <p:ph type="sldNum" sz="quarter" idx="12"/>
          </p:nvPr>
        </p:nvSpPr>
        <p:spPr>
          <a:xfrm>
            <a:off x="9255346" y="2750337"/>
            <a:ext cx="1171888" cy="1356442"/>
          </a:xfrm>
        </p:spPr>
        <p:txBody>
          <a:bodyPr rtlCol="0"/>
          <a:lstStyle/>
          <a:p>
            <a:pPr rtl="0"/>
            <a:fld id="{6D22F896-40B5-4ADD-8801-0D06FADFA095}" type="slidenum">
              <a:rPr lang="vi-VN" noProof="0" smtClean="0"/>
              <a:t>‹#›</a:t>
            </a:fld>
            <a:endParaRPr lang="vi-VN" noProof="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Ảnh toàn cảnh có chú thích">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Hình chữ nhật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2" y="4711616"/>
            <a:ext cx="9613859" cy="453051"/>
          </a:xfrm>
        </p:spPr>
        <p:txBody>
          <a:bodyPr rtlCol="0" anchor="b">
            <a:normAutofit/>
          </a:bodyPr>
          <a:lstStyle>
            <a:lvl1pPr>
              <a:defRPr sz="2400"/>
            </a:lvl1pPr>
          </a:lstStyle>
          <a:p>
            <a:pPr rtl="0"/>
            <a:r>
              <a:rPr lang="vi-VN" noProof="0"/>
              <a:t>Bấm để chỉnh sửa kiểu tiêu đề Bản cái</a:t>
            </a:r>
          </a:p>
        </p:txBody>
      </p:sp>
      <p:sp>
        <p:nvSpPr>
          <p:cNvPr id="3" name="Chỗ dành sẵn cho Hình ảnh 2"/>
          <p:cNvSpPr>
            <a:spLocks noGrp="1" noChangeAspect="1"/>
          </p:cNvSpPr>
          <p:nvPr>
            <p:ph type="pic" idx="1" hasCustomPrompt="1"/>
          </p:nvPr>
        </p:nvSpPr>
        <p:spPr>
          <a:xfrm>
            <a:off x="680322" y="609597"/>
            <a:ext cx="9613859" cy="3589575"/>
          </a:xfrm>
          <a:noFill/>
          <a:ln>
            <a:noFill/>
          </a:ln>
          <a:effectLst>
            <a:outerShdw blurRad="76200" dist="63500" dir="5040000" algn="tl" rotWithShape="0">
              <a:srgbClr val="000000">
                <a:alpha val="41000"/>
              </a:srgbClr>
            </a:outerShdw>
          </a:effectLst>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vi-VN" noProof="0"/>
              <a:t>Bấm vào biểu tượng để thêm ảnh</a:t>
            </a:r>
          </a:p>
        </p:txBody>
      </p:sp>
      <p:sp>
        <p:nvSpPr>
          <p:cNvPr id="4" name="Chỗ dành sẵn cho Văn bản 3"/>
          <p:cNvSpPr>
            <a:spLocks noGrp="1"/>
          </p:cNvSpPr>
          <p:nvPr>
            <p:ph type="body" sz="half" idx="2" hasCustomPrompt="1"/>
          </p:nvPr>
        </p:nvSpPr>
        <p:spPr>
          <a:xfrm>
            <a:off x="680319" y="5169583"/>
            <a:ext cx="9613862" cy="622971"/>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10503BCB-4AD7-4891-A027-AF0FC73FE0C1}"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a:xfrm>
            <a:off x="10729455" y="4711309"/>
            <a:ext cx="1154151" cy="1090789"/>
          </a:xfrm>
        </p:spPr>
        <p:txBody>
          <a:bodyPr rtlCol="0"/>
          <a:lstStyle/>
          <a:p>
            <a:pPr rtl="0"/>
            <a:fld id="{6D22F896-40B5-4ADD-8801-0D06FADFA095}" type="slidenum">
              <a:rPr lang="vi-VN" noProof="0" smtClean="0"/>
              <a:t>‹#›</a:t>
            </a:fld>
            <a:endParaRPr lang="vi-VN" noProof="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êu đề và chú thích">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Hình chữ nhật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2" y="609597"/>
            <a:ext cx="9613858" cy="3592750"/>
          </a:xfrm>
        </p:spPr>
        <p:txBody>
          <a:bodyPr rtlCol="0" anchor="ctr"/>
          <a:lstStyle>
            <a:lvl1pPr>
              <a:defRPr sz="3200"/>
            </a:lvl1pPr>
          </a:lstStyle>
          <a:p>
            <a:pPr rtl="0"/>
            <a:r>
              <a:rPr lang="vi-VN" noProof="0"/>
              <a:t>Bấm để chỉnh sửa kiểu tiêu đề Bản cái</a:t>
            </a:r>
          </a:p>
        </p:txBody>
      </p:sp>
      <p:sp>
        <p:nvSpPr>
          <p:cNvPr id="4" name="Chỗ dành sẵn cho Văn bản 3"/>
          <p:cNvSpPr>
            <a:spLocks noGrp="1"/>
          </p:cNvSpPr>
          <p:nvPr>
            <p:ph type="body" sz="half" idx="2" hasCustomPrompt="1"/>
          </p:nvPr>
        </p:nvSpPr>
        <p:spPr>
          <a:xfrm>
            <a:off x="680322" y="4711615"/>
            <a:ext cx="9613859" cy="1090789"/>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A294AB58-5859-4F2F-8859-55DCD133308A}"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a:xfrm>
            <a:off x="10729455" y="4711615"/>
            <a:ext cx="1154151" cy="1090789"/>
          </a:xfrm>
        </p:spPr>
        <p:txBody>
          <a:bodyPr rtlCol="0"/>
          <a:lstStyle/>
          <a:p>
            <a:pPr rtl="0"/>
            <a:fld id="{6D22F896-40B5-4ADD-8801-0D06FADFA095}" type="slidenum">
              <a:rPr lang="vi-VN" noProof="0" smtClean="0"/>
              <a:t>‹#›</a:t>
            </a:fld>
            <a:endParaRPr lang="vi-VN" noProof="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rích dẫn có chú thích">
    <p:spTree>
      <p:nvGrpSpPr>
        <p:cNvPr id="1" name=""/>
        <p:cNvGrpSpPr/>
        <p:nvPr/>
      </p:nvGrpSpPr>
      <p:grpSpPr>
        <a:xfrm>
          <a:off x="0" y="0"/>
          <a:ext cx="0" cy="0"/>
          <a:chOff x="0" y="0"/>
          <a:chExt cx="0" cy="0"/>
        </a:xfrm>
      </p:grpSpPr>
      <p:pic>
        <p:nvPicPr>
          <p:cNvPr id="11" name="Hình ảnh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Hình ảnh 12"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Hình chữ nhật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Hình chữ nhật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1127856" y="609598"/>
            <a:ext cx="8718877" cy="3036061"/>
          </a:xfrm>
        </p:spPr>
        <p:txBody>
          <a:bodyPr rtlCol="0" anchor="ctr"/>
          <a:lstStyle>
            <a:lvl1pPr>
              <a:defRPr sz="3200"/>
            </a:lvl1pPr>
          </a:lstStyle>
          <a:p>
            <a:pPr rtl="0"/>
            <a:r>
              <a:rPr lang="vi-VN" noProof="0"/>
              <a:t>Bấm để chỉnh sửa kiểu tiêu đề Bản cái</a:t>
            </a:r>
          </a:p>
        </p:txBody>
      </p:sp>
      <p:sp>
        <p:nvSpPr>
          <p:cNvPr id="12" name="Chỗ dành sẵn cho Văn bản 3"/>
          <p:cNvSpPr>
            <a:spLocks noGrp="1"/>
          </p:cNvSpPr>
          <p:nvPr>
            <p:ph type="body" sz="half" idx="13" hasCustomPrompt="1"/>
          </p:nvPr>
        </p:nvSpPr>
        <p:spPr>
          <a:xfrm>
            <a:off x="1402288" y="3653379"/>
            <a:ext cx="8156579" cy="54896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4" name="Chỗ dành sẵn cho Văn bản 3"/>
          <p:cNvSpPr>
            <a:spLocks noGrp="1"/>
          </p:cNvSpPr>
          <p:nvPr>
            <p:ph type="body" sz="half" idx="2" hasCustomPrompt="1"/>
          </p:nvPr>
        </p:nvSpPr>
        <p:spPr>
          <a:xfrm>
            <a:off x="680322" y="4711615"/>
            <a:ext cx="9613859" cy="1090789"/>
          </a:xfrm>
        </p:spPr>
        <p:txBody>
          <a:bodyPr rtlCol="0"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4C1EC8AA-54C8-4247-B054-B8249C8AAC39}"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a:xfrm>
            <a:off x="10729455" y="4709925"/>
            <a:ext cx="1154151" cy="1090789"/>
          </a:xfrm>
        </p:spPr>
        <p:txBody>
          <a:bodyPr rtlCol="0"/>
          <a:lstStyle/>
          <a:p>
            <a:pPr rtl="0"/>
            <a:fld id="{6D22F896-40B5-4ADD-8801-0D06FADFA095}" type="slidenum">
              <a:rPr lang="vi-VN" noProof="0" smtClean="0"/>
              <a:t>‹#›</a:t>
            </a:fld>
            <a:endParaRPr lang="vi-VN" noProof="0"/>
          </a:p>
        </p:txBody>
      </p:sp>
      <p:sp>
        <p:nvSpPr>
          <p:cNvPr id="16" name="Hộp văn bản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vi-VN" sz="7200" noProof="0">
                <a:solidFill>
                  <a:schemeClr val="tx1"/>
                </a:solidFill>
                <a:effectLst/>
              </a:rPr>
              <a:t>“</a:t>
            </a:r>
          </a:p>
        </p:txBody>
      </p:sp>
      <p:sp>
        <p:nvSpPr>
          <p:cNvPr id="17" name="Hộp văn bản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vi-VN" sz="7200" noProof="0">
                <a:solidFill>
                  <a:schemeClr val="tx1"/>
                </a:solidFill>
                <a:effectLst/>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anh thiếp">
    <p:spTree>
      <p:nvGrpSpPr>
        <p:cNvPr id="1" name=""/>
        <p:cNvGrpSpPr/>
        <p:nvPr/>
      </p:nvGrpSpPr>
      <p:grpSpPr>
        <a:xfrm>
          <a:off x="0" y="0"/>
          <a:ext cx="0" cy="0"/>
          <a:chOff x="0" y="0"/>
          <a:chExt cx="0" cy="0"/>
        </a:xfrm>
      </p:grpSpPr>
      <p:pic>
        <p:nvPicPr>
          <p:cNvPr id="9" name="Hình ảnh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Hình ảnh 9"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Hình chữ nhật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Hình chữ nhật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19" y="4711615"/>
            <a:ext cx="9613862" cy="588535"/>
          </a:xfrm>
        </p:spPr>
        <p:txBody>
          <a:bodyPr rtlCol="0" anchor="b"/>
          <a:lstStyle>
            <a:lvl1pPr>
              <a:defRPr sz="3200"/>
            </a:lvl1pPr>
          </a:lstStyle>
          <a:p>
            <a:pPr rtl="0"/>
            <a:r>
              <a:rPr lang="vi-VN" noProof="0"/>
              <a:t>Bấm để chỉnh sửa kiểu tiêu đề Bản cái</a:t>
            </a:r>
          </a:p>
        </p:txBody>
      </p:sp>
      <p:sp>
        <p:nvSpPr>
          <p:cNvPr id="4" name="Chỗ dành sẵn cho Văn bản 3"/>
          <p:cNvSpPr>
            <a:spLocks noGrp="1"/>
          </p:cNvSpPr>
          <p:nvPr>
            <p:ph type="body" sz="half" idx="2" hasCustomPrompt="1"/>
          </p:nvPr>
        </p:nvSpPr>
        <p:spPr>
          <a:xfrm>
            <a:off x="680320" y="5300149"/>
            <a:ext cx="9613862" cy="502255"/>
          </a:xfrm>
        </p:spPr>
        <p:txBody>
          <a:bodyPr rtlCol="0"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01B291C3-7F83-4518-A2CD-F6373AE24F46}"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a:xfrm>
            <a:off x="10729455" y="4709925"/>
            <a:ext cx="1154151" cy="1090789"/>
          </a:xfrm>
        </p:spPr>
        <p:txBody>
          <a:bodyPr rtlCol="0"/>
          <a:lstStyle/>
          <a:p>
            <a:pPr rtl="0"/>
            <a:fld id="{6D22F896-40B5-4ADD-8801-0D06FADFA095}" type="slidenum">
              <a:rPr lang="vi-VN" noProof="0" smtClean="0"/>
              <a:t>‹#›</a:t>
            </a:fld>
            <a:endParaRPr lang="vi-VN" noProof="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ột 3">
    <p:spTree>
      <p:nvGrpSpPr>
        <p:cNvPr id="1" name=""/>
        <p:cNvGrpSpPr/>
        <p:nvPr/>
      </p:nvGrpSpPr>
      <p:grpSpPr>
        <a:xfrm>
          <a:off x="0" y="0"/>
          <a:ext cx="0" cy="0"/>
          <a:chOff x="0" y="0"/>
          <a:chExt cx="0" cy="0"/>
        </a:xfrm>
      </p:grpSpPr>
      <p:pic>
        <p:nvPicPr>
          <p:cNvPr id="13" name="Hình ảnh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Hình ảnh 13"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Hình chữ nhật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Hình chữ nhật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êu đề 1"/>
          <p:cNvSpPr>
            <a:spLocks noGrp="1"/>
          </p:cNvSpPr>
          <p:nvPr>
            <p:ph type="title" hasCustomPrompt="1"/>
          </p:nvPr>
        </p:nvSpPr>
        <p:spPr>
          <a:xfrm>
            <a:off x="669222" y="753228"/>
            <a:ext cx="9624960" cy="1080938"/>
          </a:xfrm>
        </p:spPr>
        <p:txBody>
          <a:bodyPr rtlCol="0"/>
          <a:lstStyle/>
          <a:p>
            <a:pPr rtl="0"/>
            <a:r>
              <a:rPr lang="vi-VN" noProof="0"/>
              <a:t>Bấm để chỉnh sửa kiểu tiêu đề Bản cái</a:t>
            </a:r>
          </a:p>
        </p:txBody>
      </p:sp>
      <p:sp>
        <p:nvSpPr>
          <p:cNvPr id="7" name="Chỗ dành sẵn cho Văn bản 2"/>
          <p:cNvSpPr>
            <a:spLocks noGrp="1"/>
          </p:cNvSpPr>
          <p:nvPr>
            <p:ph type="body" idx="1" hasCustomPrompt="1"/>
          </p:nvPr>
        </p:nvSpPr>
        <p:spPr>
          <a:xfrm>
            <a:off x="660946" y="2336873"/>
            <a:ext cx="3070034"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8" name="Chỗ dành sẵn cho Văn bản 3"/>
          <p:cNvSpPr>
            <a:spLocks noGrp="1"/>
          </p:cNvSpPr>
          <p:nvPr>
            <p:ph type="body" sz="half" idx="15" hasCustomPrompt="1"/>
          </p:nvPr>
        </p:nvSpPr>
        <p:spPr>
          <a:xfrm>
            <a:off x="680322" y="3022673"/>
            <a:ext cx="3049702"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9" name="Chỗ dành sẵn cho Văn bản 4"/>
          <p:cNvSpPr>
            <a:spLocks noGrp="1"/>
          </p:cNvSpPr>
          <p:nvPr>
            <p:ph type="body" sz="quarter" idx="3" hasCustomPrompt="1"/>
          </p:nvPr>
        </p:nvSpPr>
        <p:spPr>
          <a:xfrm>
            <a:off x="3956025" y="2336873"/>
            <a:ext cx="3063240"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10" name="Chỗ dành sẵn cho Văn bản 3"/>
          <p:cNvSpPr>
            <a:spLocks noGrp="1"/>
          </p:cNvSpPr>
          <p:nvPr>
            <p:ph type="body" sz="half" idx="16" hasCustomPrompt="1"/>
          </p:nvPr>
        </p:nvSpPr>
        <p:spPr>
          <a:xfrm>
            <a:off x="3945470" y="3022673"/>
            <a:ext cx="3063240"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11" name="Chỗ dành sẵn cho Văn bản 4"/>
          <p:cNvSpPr>
            <a:spLocks noGrp="1"/>
          </p:cNvSpPr>
          <p:nvPr>
            <p:ph type="body" sz="quarter" idx="13" hasCustomPrompt="1"/>
          </p:nvPr>
        </p:nvSpPr>
        <p:spPr>
          <a:xfrm>
            <a:off x="7224156" y="2336873"/>
            <a:ext cx="307002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12" name="Chỗ dành sẵn cho Văn bản 3"/>
          <p:cNvSpPr>
            <a:spLocks noGrp="1"/>
          </p:cNvSpPr>
          <p:nvPr>
            <p:ph type="body" sz="half" idx="17" hasCustomPrompt="1"/>
          </p:nvPr>
        </p:nvSpPr>
        <p:spPr>
          <a:xfrm>
            <a:off x="7224156" y="3022673"/>
            <a:ext cx="3070025"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3" name="Chỗ dành sẵn cho Ngày tháng 2"/>
          <p:cNvSpPr>
            <a:spLocks noGrp="1"/>
          </p:cNvSpPr>
          <p:nvPr>
            <p:ph type="dt" sz="half" idx="10"/>
          </p:nvPr>
        </p:nvSpPr>
        <p:spPr/>
        <p:txBody>
          <a:bodyPr rtlCol="0"/>
          <a:lstStyle/>
          <a:p>
            <a:pPr rtl="0"/>
            <a:fld id="{D8C474B6-FEF6-46FA-A0C1-72CC29F4C20C}" type="datetime1">
              <a:rPr lang="vi-VN" noProof="0" smtClean="0"/>
              <a:t>09/02/2023</a:t>
            </a:fld>
            <a:endParaRPr lang="vi-VN" noProof="0"/>
          </a:p>
        </p:txBody>
      </p:sp>
      <p:sp>
        <p:nvSpPr>
          <p:cNvPr id="4" name="Chỗ dành sẵn cho Chân trang 3"/>
          <p:cNvSpPr>
            <a:spLocks noGrp="1"/>
          </p:cNvSpPr>
          <p:nvPr>
            <p:ph type="ftr" sz="quarter" idx="11"/>
          </p:nvPr>
        </p:nvSpPr>
        <p:spPr/>
        <p:txBody>
          <a:bodyPr rtlCol="0"/>
          <a:lstStyle/>
          <a:p>
            <a:pPr rtl="0"/>
            <a:endParaRPr lang="vi-VN" noProof="0"/>
          </a:p>
        </p:txBody>
      </p:sp>
      <p:sp>
        <p:nvSpPr>
          <p:cNvPr id="5" name="Chỗ dành sẵn cho Số hiệu Bản chiếu 4"/>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ột Ảnh 3">
    <p:spTree>
      <p:nvGrpSpPr>
        <p:cNvPr id="1" name=""/>
        <p:cNvGrpSpPr/>
        <p:nvPr/>
      </p:nvGrpSpPr>
      <p:grpSpPr>
        <a:xfrm>
          <a:off x="0" y="0"/>
          <a:ext cx="0" cy="0"/>
          <a:chOff x="0" y="0"/>
          <a:chExt cx="0" cy="0"/>
        </a:xfrm>
      </p:grpSpPr>
      <p:pic>
        <p:nvPicPr>
          <p:cNvPr id="15" name="Hình ảnh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Hình ảnh 15"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Hình chữ nhật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Hình chữ nhật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êu đề 1"/>
          <p:cNvSpPr>
            <a:spLocks noGrp="1"/>
          </p:cNvSpPr>
          <p:nvPr>
            <p:ph type="title" hasCustomPrompt="1"/>
          </p:nvPr>
        </p:nvSpPr>
        <p:spPr>
          <a:xfrm>
            <a:off x="680322" y="753228"/>
            <a:ext cx="9613860" cy="1080938"/>
          </a:xfrm>
        </p:spPr>
        <p:txBody>
          <a:bodyPr rtlCol="0"/>
          <a:lstStyle/>
          <a:p>
            <a:pPr rtl="0"/>
            <a:r>
              <a:rPr lang="vi-VN" noProof="0"/>
              <a:t>Bấm để chỉnh sửa kiểu tiêu đề Bản cái</a:t>
            </a:r>
          </a:p>
        </p:txBody>
      </p:sp>
      <p:sp>
        <p:nvSpPr>
          <p:cNvPr id="19" name="Chỗ dành sẵn cho Văn bản 2"/>
          <p:cNvSpPr>
            <a:spLocks noGrp="1"/>
          </p:cNvSpPr>
          <p:nvPr>
            <p:ph type="body" idx="1" hasCustomPrompt="1"/>
          </p:nvPr>
        </p:nvSpPr>
        <p:spPr>
          <a:xfrm>
            <a:off x="680318" y="4297503"/>
            <a:ext cx="304970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20" name="Chỗ dành sẵn cho Hình ảnh 2"/>
          <p:cNvSpPr>
            <a:spLocks noGrp="1" noChangeAspect="1"/>
          </p:cNvSpPr>
          <p:nvPr>
            <p:ph type="pic" idx="15" hasCustomPrompt="1"/>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vi-VN" noProof="0"/>
              <a:t>Bấm vào biểu tượng để thêm ảnh</a:t>
            </a:r>
          </a:p>
        </p:txBody>
      </p:sp>
      <p:sp>
        <p:nvSpPr>
          <p:cNvPr id="21" name="Chỗ dành sẵn cho Văn bản 3"/>
          <p:cNvSpPr>
            <a:spLocks noGrp="1"/>
          </p:cNvSpPr>
          <p:nvPr>
            <p:ph type="body" sz="half" idx="18" hasCustomPrompt="1"/>
          </p:nvPr>
        </p:nvSpPr>
        <p:spPr>
          <a:xfrm>
            <a:off x="680318" y="4873765"/>
            <a:ext cx="3049705"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22" name="Chỗ dành sẵn cho Văn bản 4"/>
          <p:cNvSpPr>
            <a:spLocks noGrp="1"/>
          </p:cNvSpPr>
          <p:nvPr>
            <p:ph type="body" sz="quarter" idx="3" hasCustomPrompt="1"/>
          </p:nvPr>
        </p:nvSpPr>
        <p:spPr>
          <a:xfrm>
            <a:off x="3945471" y="4297503"/>
            <a:ext cx="3063240"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23" name="Chỗ dành sẵn cho Hình ảnh 2"/>
          <p:cNvSpPr>
            <a:spLocks noGrp="1" noChangeAspect="1"/>
          </p:cNvSpPr>
          <p:nvPr>
            <p:ph type="pic" idx="21" hasCustomPrompt="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vi-VN" noProof="0"/>
              <a:t>Bấm vào biểu tượng để thêm ảnh</a:t>
            </a:r>
          </a:p>
        </p:txBody>
      </p:sp>
      <p:sp>
        <p:nvSpPr>
          <p:cNvPr id="24" name="Chỗ dành sẵn cho Văn bản 3"/>
          <p:cNvSpPr>
            <a:spLocks noGrp="1"/>
          </p:cNvSpPr>
          <p:nvPr>
            <p:ph type="body" sz="half" idx="19" hasCustomPrompt="1"/>
          </p:nvPr>
        </p:nvSpPr>
        <p:spPr>
          <a:xfrm>
            <a:off x="3944117" y="4873764"/>
            <a:ext cx="3067297"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25" name="Chỗ dành sẵn cho Văn bản 4"/>
          <p:cNvSpPr>
            <a:spLocks noGrp="1"/>
          </p:cNvSpPr>
          <p:nvPr>
            <p:ph type="body" sz="quarter" idx="13" hasCustomPrompt="1"/>
          </p:nvPr>
        </p:nvSpPr>
        <p:spPr>
          <a:xfrm>
            <a:off x="7230678" y="4297503"/>
            <a:ext cx="306350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26" name="Chỗ dành sẵn cho Hình ảnh 2"/>
          <p:cNvSpPr>
            <a:spLocks noGrp="1" noChangeAspect="1"/>
          </p:cNvSpPr>
          <p:nvPr>
            <p:ph type="pic" idx="22" hasCustomPrompt="1"/>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vi-VN" noProof="0"/>
              <a:t>Bấm vào biểu tượng để thêm ảnh</a:t>
            </a:r>
          </a:p>
        </p:txBody>
      </p:sp>
      <p:sp>
        <p:nvSpPr>
          <p:cNvPr id="27" name="Chỗ dành sẵn cho Văn bản 3"/>
          <p:cNvSpPr>
            <a:spLocks noGrp="1"/>
          </p:cNvSpPr>
          <p:nvPr>
            <p:ph type="body" sz="half" idx="20" hasCustomPrompt="1"/>
          </p:nvPr>
        </p:nvSpPr>
        <p:spPr>
          <a:xfrm>
            <a:off x="7230553" y="4873762"/>
            <a:ext cx="3067563"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3" name="Chỗ dành sẵn cho Ngày tháng 2"/>
          <p:cNvSpPr>
            <a:spLocks noGrp="1"/>
          </p:cNvSpPr>
          <p:nvPr>
            <p:ph type="dt" sz="half" idx="10"/>
          </p:nvPr>
        </p:nvSpPr>
        <p:spPr/>
        <p:txBody>
          <a:bodyPr rtlCol="0"/>
          <a:lstStyle/>
          <a:p>
            <a:pPr rtl="0"/>
            <a:fld id="{7C39BB5C-9BD1-478B-BE7F-C1FC42C6272C}" type="datetime1">
              <a:rPr lang="vi-VN" noProof="0" smtClean="0"/>
              <a:t>09/02/2023</a:t>
            </a:fld>
            <a:endParaRPr lang="vi-VN" noProof="0"/>
          </a:p>
        </p:txBody>
      </p:sp>
      <p:sp>
        <p:nvSpPr>
          <p:cNvPr id="4" name="Chỗ dành sẵn cho Chân trang 3"/>
          <p:cNvSpPr>
            <a:spLocks noGrp="1"/>
          </p:cNvSpPr>
          <p:nvPr>
            <p:ph type="ftr" sz="quarter" idx="11"/>
          </p:nvPr>
        </p:nvSpPr>
        <p:spPr/>
        <p:txBody>
          <a:bodyPr rtlCol="0"/>
          <a:lstStyle/>
          <a:p>
            <a:pPr rtl="0"/>
            <a:endParaRPr lang="vi-VN" noProof="0"/>
          </a:p>
        </p:txBody>
      </p:sp>
      <p:sp>
        <p:nvSpPr>
          <p:cNvPr id="5" name="Chỗ dành sẵn cho Số hiệu Bản chiếu 4"/>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pic>
        <p:nvPicPr>
          <p:cNvPr id="7" name="Hình ảnh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Hình ảnh 7"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Hình chữ nhật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Hình chữ nhật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p:txBody>
          <a:bodyPr rtlCol="0"/>
          <a:lstStyle>
            <a:lvl1pPr algn="r">
              <a:defRPr/>
            </a:lvl1pPr>
          </a:lstStyle>
          <a:p>
            <a:pPr rtl="0"/>
            <a:r>
              <a:rPr lang="vi-VN" noProof="0"/>
              <a:t>Bấm để chỉnh sửa kiểu tiêu đề Bản cái</a:t>
            </a:r>
          </a:p>
        </p:txBody>
      </p:sp>
      <p:sp>
        <p:nvSpPr>
          <p:cNvPr id="3" name="Chỗ dành sẵn cho Văn bản Dọc 2"/>
          <p:cNvSpPr>
            <a:spLocks noGrp="1"/>
          </p:cNvSpPr>
          <p:nvPr>
            <p:ph type="body" orient="vert" idx="1" hasCustomPrompt="1"/>
          </p:nvPr>
        </p:nvSpPr>
        <p:spPr/>
        <p:txBody>
          <a:bodyPr vert="eaVert"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gày tháng 3"/>
          <p:cNvSpPr>
            <a:spLocks noGrp="1"/>
          </p:cNvSpPr>
          <p:nvPr>
            <p:ph type="dt" sz="half" idx="10"/>
          </p:nvPr>
        </p:nvSpPr>
        <p:spPr/>
        <p:txBody>
          <a:bodyPr rtlCol="0"/>
          <a:lstStyle/>
          <a:p>
            <a:pPr rtl="0"/>
            <a:fld id="{7EBAA8C2-8076-4F6B-98D7-325EA1E318F5}" type="datetime1">
              <a:rPr lang="vi-VN" noProof="0" smtClean="0"/>
              <a:t>09/02/2023</a:t>
            </a:fld>
            <a:endParaRPr lang="vi-VN" noProof="0"/>
          </a:p>
        </p:txBody>
      </p:sp>
      <p:sp>
        <p:nvSpPr>
          <p:cNvPr id="5" name="Chỗ dành sẵn cho Chân trang 4"/>
          <p:cNvSpPr>
            <a:spLocks noGrp="1"/>
          </p:cNvSpPr>
          <p:nvPr>
            <p:ph type="ftr" sz="quarter" idx="11"/>
          </p:nvPr>
        </p:nvSpPr>
        <p:spPr/>
        <p:txBody>
          <a:bodyPr rtlCol="0"/>
          <a:lstStyle/>
          <a:p>
            <a:pPr rtl="0"/>
            <a:endParaRPr lang="vi-VN" noProof="0"/>
          </a:p>
        </p:txBody>
      </p:sp>
      <p:sp>
        <p:nvSpPr>
          <p:cNvPr id="6" name="Chỗ dành sẵn cho Số hiệu Bản chiếu 5"/>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êu đề và Văn bản Dọc">
    <p:spTree>
      <p:nvGrpSpPr>
        <p:cNvPr id="1" name=""/>
        <p:cNvGrpSpPr/>
        <p:nvPr/>
      </p:nvGrpSpPr>
      <p:grpSpPr>
        <a:xfrm>
          <a:off x="0" y="0"/>
          <a:ext cx="0" cy="0"/>
          <a:chOff x="0" y="0"/>
          <a:chExt cx="0" cy="0"/>
        </a:xfrm>
      </p:grpSpPr>
      <p:sp>
        <p:nvSpPr>
          <p:cNvPr id="7" name="Hình chữ nhật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Hình chữ nhật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ề Dọc 1"/>
          <p:cNvSpPr>
            <a:spLocks noGrp="1"/>
          </p:cNvSpPr>
          <p:nvPr>
            <p:ph type="title" orient="vert" hasCustomPrompt="1"/>
          </p:nvPr>
        </p:nvSpPr>
        <p:spPr>
          <a:xfrm>
            <a:off x="10129231" y="609597"/>
            <a:ext cx="1073802" cy="4353760"/>
          </a:xfrm>
        </p:spPr>
        <p:txBody>
          <a:bodyPr vert="eaVert" rtlCol="0"/>
          <a:lstStyle/>
          <a:p>
            <a:pPr rtl="0"/>
            <a:r>
              <a:rPr lang="vi-VN" noProof="0"/>
              <a:t>Bấm để chỉnh sửa kiểu tiêu đề Bản cái</a:t>
            </a:r>
          </a:p>
        </p:txBody>
      </p:sp>
      <p:sp>
        <p:nvSpPr>
          <p:cNvPr id="3" name="Chỗ dành sẵn cho Văn bản Dọc 2"/>
          <p:cNvSpPr>
            <a:spLocks noGrp="1"/>
          </p:cNvSpPr>
          <p:nvPr>
            <p:ph type="body" orient="vert" idx="1" hasCustomPrompt="1"/>
          </p:nvPr>
        </p:nvSpPr>
        <p:spPr>
          <a:xfrm>
            <a:off x="680322" y="609597"/>
            <a:ext cx="8870004" cy="5326589"/>
          </a:xfrm>
        </p:spPr>
        <p:txBody>
          <a:bodyPr vert="eaVert"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gày tháng 3"/>
          <p:cNvSpPr>
            <a:spLocks noGrp="1"/>
          </p:cNvSpPr>
          <p:nvPr>
            <p:ph type="dt" sz="half" idx="10"/>
          </p:nvPr>
        </p:nvSpPr>
        <p:spPr>
          <a:xfrm>
            <a:off x="6807126" y="5936187"/>
            <a:ext cx="2743200" cy="365125"/>
          </a:xfrm>
        </p:spPr>
        <p:txBody>
          <a:bodyPr rtlCol="0"/>
          <a:lstStyle/>
          <a:p>
            <a:pPr rtl="0"/>
            <a:fld id="{15DBAE57-6552-42D0-840F-4EA9643690F7}" type="datetime1">
              <a:rPr lang="vi-VN" noProof="0" smtClean="0"/>
              <a:t>09/02/2023</a:t>
            </a:fld>
            <a:endParaRPr lang="vi-VN" noProof="0"/>
          </a:p>
        </p:txBody>
      </p:sp>
      <p:sp>
        <p:nvSpPr>
          <p:cNvPr id="5" name="Chỗ dành sẵn cho Chân trang 4"/>
          <p:cNvSpPr>
            <a:spLocks noGrp="1"/>
          </p:cNvSpPr>
          <p:nvPr>
            <p:ph type="ftr" sz="quarter" idx="11"/>
          </p:nvPr>
        </p:nvSpPr>
        <p:spPr>
          <a:xfrm>
            <a:off x="680321" y="5936188"/>
            <a:ext cx="6126805" cy="365125"/>
          </a:xfrm>
        </p:spPr>
        <p:txBody>
          <a:bodyPr rtlCol="0"/>
          <a:lstStyle/>
          <a:p>
            <a:pPr rtl="0"/>
            <a:endParaRPr lang="vi-VN" noProof="0"/>
          </a:p>
        </p:txBody>
      </p:sp>
      <p:sp>
        <p:nvSpPr>
          <p:cNvPr id="6" name="Chỗ dành sẵn cho Số hiệu Bản chiếu 5"/>
          <p:cNvSpPr>
            <a:spLocks noGrp="1"/>
          </p:cNvSpPr>
          <p:nvPr>
            <p:ph type="sldNum" sz="quarter" idx="12"/>
          </p:nvPr>
        </p:nvSpPr>
        <p:spPr>
          <a:xfrm>
            <a:off x="10097550" y="5398633"/>
            <a:ext cx="1154151" cy="1090789"/>
          </a:xfrm>
        </p:spPr>
        <p:txBody>
          <a:bodyPr rtlCol="0" anchor="t"/>
          <a:lstStyle>
            <a:lvl1pPr algn="ctr">
              <a:defRPr/>
            </a:lvl1pPr>
          </a:lstStyle>
          <a:p>
            <a:pPr rtl="0"/>
            <a:fld id="{6D22F896-40B5-4ADD-8801-0D06FADFA095}" type="slidenum">
              <a:rPr lang="vi-VN" noProof="0" smtClean="0"/>
              <a:pPr/>
              <a:t>‹#›</a:t>
            </a:fld>
            <a:endParaRPr lang="vi-VN" noProof="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rang chiếu Tiêu đề">
    <p:spTree>
      <p:nvGrpSpPr>
        <p:cNvPr id="1" name=""/>
        <p:cNvGrpSpPr/>
        <p:nvPr/>
      </p:nvGrpSpPr>
      <p:grpSpPr>
        <a:xfrm>
          <a:off x="0" y="0"/>
          <a:ext cx="0" cy="0"/>
          <a:chOff x="0" y="0"/>
          <a:chExt cx="0" cy="0"/>
        </a:xfrm>
      </p:grpSpPr>
      <p:pic>
        <p:nvPicPr>
          <p:cNvPr id="7" name="Hình ảnh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Hình ảnh 7"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Hình chữ nhật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Hình chữ nhật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ctrTitle" hasCustomPrompt="1"/>
          </p:nvPr>
        </p:nvSpPr>
        <p:spPr>
          <a:xfrm>
            <a:off x="680322" y="2733709"/>
            <a:ext cx="8144134" cy="1373070"/>
          </a:xfrm>
        </p:spPr>
        <p:txBody>
          <a:bodyPr rtlCol="0" anchor="b">
            <a:noAutofit/>
          </a:bodyPr>
          <a:lstStyle>
            <a:lvl1pPr algn="r">
              <a:defRPr sz="5400"/>
            </a:lvl1pPr>
          </a:lstStyle>
          <a:p>
            <a:pPr rtl="0"/>
            <a:r>
              <a:rPr lang="vi-VN" noProof="0"/>
              <a:t>Bấm để chỉnh sửa kiểu tiêu đề Bản cái</a:t>
            </a:r>
          </a:p>
        </p:txBody>
      </p:sp>
      <p:sp>
        <p:nvSpPr>
          <p:cNvPr id="3" name="Tiêu đề phụ 2"/>
          <p:cNvSpPr>
            <a:spLocks noGrp="1"/>
          </p:cNvSpPr>
          <p:nvPr>
            <p:ph type="subTitle" idx="1" hasCustomPrompt="1"/>
          </p:nvPr>
        </p:nvSpPr>
        <p:spPr>
          <a:xfrm>
            <a:off x="680322" y="4394039"/>
            <a:ext cx="8144134" cy="1117687"/>
          </a:xfrm>
        </p:spPr>
        <p:txBody>
          <a:bodyPr rtlCol="0">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vi-VN" noProof="0"/>
              <a:t>Bấm để chỉnh sửa kiểu phụ đề của Bản cái</a:t>
            </a:r>
          </a:p>
        </p:txBody>
      </p:sp>
      <p:sp>
        <p:nvSpPr>
          <p:cNvPr id="4" name="Chỗ dành sẵn cho Ngày tháng 3"/>
          <p:cNvSpPr>
            <a:spLocks noGrp="1"/>
          </p:cNvSpPr>
          <p:nvPr>
            <p:ph type="dt" sz="half" idx="10"/>
          </p:nvPr>
        </p:nvSpPr>
        <p:spPr/>
        <p:txBody>
          <a:bodyPr rtlCol="0"/>
          <a:lstStyle/>
          <a:p>
            <a:pPr rtl="0"/>
            <a:fld id="{27F08A24-1268-49F1-87EE-B6E56F1FEF0D}" type="datetime1">
              <a:rPr lang="vi-VN" noProof="0" smtClean="0"/>
              <a:t>09/02/2023</a:t>
            </a:fld>
            <a:endParaRPr lang="vi-VN" noProof="0"/>
          </a:p>
        </p:txBody>
      </p:sp>
      <p:sp>
        <p:nvSpPr>
          <p:cNvPr id="5" name="Chỗ dành sẵn cho Chân trang 4"/>
          <p:cNvSpPr>
            <a:spLocks noGrp="1"/>
          </p:cNvSpPr>
          <p:nvPr>
            <p:ph type="ftr" sz="quarter" idx="11"/>
          </p:nvPr>
        </p:nvSpPr>
        <p:spPr/>
        <p:txBody>
          <a:bodyPr rtlCol="0"/>
          <a:lstStyle/>
          <a:p>
            <a:pPr rtl="0"/>
            <a:endParaRPr lang="vi-VN" noProof="0"/>
          </a:p>
        </p:txBody>
      </p:sp>
      <p:sp>
        <p:nvSpPr>
          <p:cNvPr id="6" name="Chỗ dành sẵn cho Số hiệu Bản chiếu 5"/>
          <p:cNvSpPr>
            <a:spLocks noGrp="1"/>
          </p:cNvSpPr>
          <p:nvPr>
            <p:ph type="sldNum" sz="quarter" idx="12"/>
          </p:nvPr>
        </p:nvSpPr>
        <p:spPr>
          <a:xfrm>
            <a:off x="9255346" y="2750337"/>
            <a:ext cx="1171888" cy="1356442"/>
          </a:xfrm>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333784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pic>
        <p:nvPicPr>
          <p:cNvPr id="15" name="Hình ảnh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Hình ảnh 15"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Hình chữ nhật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Hình chữ nhật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p:txBody>
          <a:bodyPr rtlCol="0"/>
          <a:lstStyle/>
          <a:p>
            <a:pPr rtl="0"/>
            <a:r>
              <a:rPr lang="vi-VN" noProof="0"/>
              <a:t>Bấm để chỉnh sửa kiểu tiêu đề Bản cái</a:t>
            </a:r>
          </a:p>
        </p:txBody>
      </p:sp>
      <p:sp>
        <p:nvSpPr>
          <p:cNvPr id="3" name="Chỗ dành sẵn cho Nội dung 2"/>
          <p:cNvSpPr>
            <a:spLocks noGrp="1"/>
          </p:cNvSpPr>
          <p:nvPr>
            <p:ph idx="1" hasCustomPrompt="1"/>
          </p:nvPr>
        </p:nvSpPr>
        <p:spPr/>
        <p:txBody>
          <a:bodyPr rtlCol="0">
            <a:normAutofit/>
          </a:bodyPr>
          <a:lstStyle>
            <a:lvl1pPr>
              <a:defRPr sz="2400"/>
            </a:lvl1pPr>
            <a:lvl2pPr>
              <a:defRPr sz="2000"/>
            </a:lvl2pPr>
            <a:lvl3pPr>
              <a:defRPr sz="1800"/>
            </a:lvl3pPr>
            <a:lvl4pPr>
              <a:defRPr sz="1600"/>
            </a:lvl4pPr>
            <a:lvl5pPr>
              <a:defRPr sz="1600"/>
            </a:lvl5pPr>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gày tháng 3"/>
          <p:cNvSpPr>
            <a:spLocks noGrp="1"/>
          </p:cNvSpPr>
          <p:nvPr>
            <p:ph type="dt" sz="half" idx="10"/>
          </p:nvPr>
        </p:nvSpPr>
        <p:spPr/>
        <p:txBody>
          <a:bodyPr rtlCol="0"/>
          <a:lstStyle/>
          <a:p>
            <a:pPr rtl="0"/>
            <a:fld id="{CA5A22C2-F507-4C2C-AB5D-9DA7D77D87AB}" type="datetime1">
              <a:rPr lang="vi-VN" noProof="0" smtClean="0"/>
              <a:t>09/02/2023</a:t>
            </a:fld>
            <a:endParaRPr lang="vi-VN" noProof="0"/>
          </a:p>
        </p:txBody>
      </p:sp>
      <p:sp>
        <p:nvSpPr>
          <p:cNvPr id="5" name="Chỗ dành sẵn cho Chân trang 4"/>
          <p:cNvSpPr>
            <a:spLocks noGrp="1"/>
          </p:cNvSpPr>
          <p:nvPr>
            <p:ph type="ftr" sz="quarter" idx="11"/>
          </p:nvPr>
        </p:nvSpPr>
        <p:spPr/>
        <p:txBody>
          <a:bodyPr rtlCol="0"/>
          <a:lstStyle/>
          <a:p>
            <a:pPr rtl="0"/>
            <a:endParaRPr lang="vi-VN" noProof="0"/>
          </a:p>
        </p:txBody>
      </p:sp>
      <p:sp>
        <p:nvSpPr>
          <p:cNvPr id="6" name="Chỗ dành sẵn cho Số hiệu Bản chiếu 5"/>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214739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pic>
        <p:nvPicPr>
          <p:cNvPr id="15" name="Hình ảnh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Hình ảnh 15"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Hình chữ nhật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Hình chữ nhật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p:txBody>
          <a:bodyPr rtlCol="0"/>
          <a:lstStyle/>
          <a:p>
            <a:pPr rtl="0"/>
            <a:r>
              <a:rPr lang="vi-VN" noProof="0"/>
              <a:t>Bấm để chỉnh sửa kiểu tiêu đề Bản cái</a:t>
            </a:r>
          </a:p>
        </p:txBody>
      </p:sp>
      <p:sp>
        <p:nvSpPr>
          <p:cNvPr id="3" name="Chỗ dành sẵn cho Nội dung 2"/>
          <p:cNvSpPr>
            <a:spLocks noGrp="1"/>
          </p:cNvSpPr>
          <p:nvPr>
            <p:ph idx="1" hasCustomPrompt="1"/>
          </p:nvPr>
        </p:nvSpPr>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gày tháng 3"/>
          <p:cNvSpPr>
            <a:spLocks noGrp="1"/>
          </p:cNvSpPr>
          <p:nvPr>
            <p:ph type="dt" sz="half" idx="10"/>
          </p:nvPr>
        </p:nvSpPr>
        <p:spPr/>
        <p:txBody>
          <a:bodyPr rtlCol="0"/>
          <a:lstStyle/>
          <a:p>
            <a:pPr rtl="0"/>
            <a:fld id="{5D51B888-550B-49B1-9B7B-36E5A821FBAF}" type="datetime1">
              <a:rPr lang="vi-VN" noProof="0" smtClean="0"/>
              <a:t>09/02/2023</a:t>
            </a:fld>
            <a:endParaRPr lang="vi-VN" noProof="0"/>
          </a:p>
        </p:txBody>
      </p:sp>
      <p:sp>
        <p:nvSpPr>
          <p:cNvPr id="5" name="Chỗ dành sẵn cho Chân trang 4"/>
          <p:cNvSpPr>
            <a:spLocks noGrp="1"/>
          </p:cNvSpPr>
          <p:nvPr>
            <p:ph type="ftr" sz="quarter" idx="11"/>
          </p:nvPr>
        </p:nvSpPr>
        <p:spPr/>
        <p:txBody>
          <a:bodyPr rtlCol="0"/>
          <a:lstStyle/>
          <a:p>
            <a:pPr rtl="0"/>
            <a:endParaRPr lang="vi-VN" noProof="0"/>
          </a:p>
        </p:txBody>
      </p:sp>
      <p:sp>
        <p:nvSpPr>
          <p:cNvPr id="6" name="Chỗ dành sẵn cho Số hiệu Bản chiếu 5"/>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pic>
        <p:nvPicPr>
          <p:cNvPr id="7" name="Hình ảnh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Hình ảnh 7"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Hình chữ nhật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Hình chữ nhật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2" y="2869895"/>
            <a:ext cx="9613860" cy="1090788"/>
          </a:xfrm>
        </p:spPr>
        <p:txBody>
          <a:bodyPr rtlCol="0" anchor="ctr">
            <a:normAutofit/>
          </a:bodyPr>
          <a:lstStyle>
            <a:lvl1pPr algn="r">
              <a:defRPr sz="3600"/>
            </a:lvl1pPr>
          </a:lstStyle>
          <a:p>
            <a:pPr rtl="0"/>
            <a:r>
              <a:rPr lang="vi-VN" noProof="0"/>
              <a:t>Bấm để chỉnh sửa kiểu tiêu đề Bản cái</a:t>
            </a:r>
          </a:p>
        </p:txBody>
      </p:sp>
      <p:sp>
        <p:nvSpPr>
          <p:cNvPr id="3" name="Chỗ dành sẵn cho Văn bản 2"/>
          <p:cNvSpPr>
            <a:spLocks noGrp="1"/>
          </p:cNvSpPr>
          <p:nvPr>
            <p:ph type="body" idx="1" hasCustomPrompt="1"/>
          </p:nvPr>
        </p:nvSpPr>
        <p:spPr>
          <a:xfrm>
            <a:off x="680322" y="4232171"/>
            <a:ext cx="9613860" cy="1704017"/>
          </a:xfrm>
        </p:spPr>
        <p:txBody>
          <a:bodyPr rtlCol="0">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vi-VN" noProof="0"/>
              <a:t>Bấm để chỉnh sửa kiểu văn bản Bản cái</a:t>
            </a:r>
          </a:p>
        </p:txBody>
      </p:sp>
      <p:sp>
        <p:nvSpPr>
          <p:cNvPr id="4" name="Chỗ dành sẵn cho Ngày tháng 3"/>
          <p:cNvSpPr>
            <a:spLocks noGrp="1"/>
          </p:cNvSpPr>
          <p:nvPr>
            <p:ph type="dt" sz="half" idx="10"/>
          </p:nvPr>
        </p:nvSpPr>
        <p:spPr/>
        <p:txBody>
          <a:bodyPr rtlCol="0"/>
          <a:lstStyle/>
          <a:p>
            <a:pPr rtl="0"/>
            <a:fld id="{BF7C5AFF-157C-4899-A5E9-D8B193BD03D3}" type="datetime1">
              <a:rPr lang="vi-VN" noProof="0" smtClean="0"/>
              <a:t>09/02/2023</a:t>
            </a:fld>
            <a:endParaRPr lang="vi-VN" noProof="0"/>
          </a:p>
        </p:txBody>
      </p:sp>
      <p:sp>
        <p:nvSpPr>
          <p:cNvPr id="5" name="Chỗ dành sẵn cho Chân trang 4"/>
          <p:cNvSpPr>
            <a:spLocks noGrp="1"/>
          </p:cNvSpPr>
          <p:nvPr>
            <p:ph type="ftr" sz="quarter" idx="11"/>
          </p:nvPr>
        </p:nvSpPr>
        <p:spPr/>
        <p:txBody>
          <a:bodyPr rtlCol="0"/>
          <a:lstStyle/>
          <a:p>
            <a:pPr rtl="0"/>
            <a:endParaRPr lang="vi-VN" noProof="0"/>
          </a:p>
        </p:txBody>
      </p:sp>
      <p:sp>
        <p:nvSpPr>
          <p:cNvPr id="6" name="Chỗ dành sẵn cho Số hiệu Bản chiếu 5"/>
          <p:cNvSpPr>
            <a:spLocks noGrp="1"/>
          </p:cNvSpPr>
          <p:nvPr>
            <p:ph type="sldNum" sz="quarter" idx="12"/>
          </p:nvPr>
        </p:nvSpPr>
        <p:spPr>
          <a:xfrm>
            <a:off x="10729455" y="2869895"/>
            <a:ext cx="1154151" cy="1090789"/>
          </a:xfrm>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3553910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Hình chữ nhật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p:txBody>
          <a:bodyPr rtlCol="0"/>
          <a:lstStyle/>
          <a:p>
            <a:pPr rtl="0"/>
            <a:r>
              <a:rPr lang="vi-VN" noProof="0"/>
              <a:t>Bấm để chỉnh sửa kiểu tiêu đề Bản cái</a:t>
            </a:r>
          </a:p>
        </p:txBody>
      </p:sp>
      <p:sp>
        <p:nvSpPr>
          <p:cNvPr id="3" name="Chỗ dành sẵn cho Nội dung 2"/>
          <p:cNvSpPr>
            <a:spLocks noGrp="1"/>
          </p:cNvSpPr>
          <p:nvPr>
            <p:ph sz="half" idx="1" hasCustomPrompt="1"/>
          </p:nvPr>
        </p:nvSpPr>
        <p:spPr>
          <a:xfrm>
            <a:off x="680320" y="2336873"/>
            <a:ext cx="4698358" cy="3599316"/>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ội dung 3"/>
          <p:cNvSpPr>
            <a:spLocks noGrp="1"/>
          </p:cNvSpPr>
          <p:nvPr>
            <p:ph sz="half" idx="2" hasCustomPrompt="1"/>
          </p:nvPr>
        </p:nvSpPr>
        <p:spPr>
          <a:xfrm>
            <a:off x="5594123" y="2336873"/>
            <a:ext cx="4700058" cy="3599316"/>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5" name="Chỗ dành sẵn cho Ngày tháng 4"/>
          <p:cNvSpPr>
            <a:spLocks noGrp="1"/>
          </p:cNvSpPr>
          <p:nvPr>
            <p:ph type="dt" sz="half" idx="10"/>
          </p:nvPr>
        </p:nvSpPr>
        <p:spPr/>
        <p:txBody>
          <a:bodyPr rtlCol="0"/>
          <a:lstStyle/>
          <a:p>
            <a:pPr rtl="0"/>
            <a:fld id="{10986EBA-5D22-4B00-BDFF-0D657CA9257A}"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355227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So sánh">
    <p:spTree>
      <p:nvGrpSpPr>
        <p:cNvPr id="1" name=""/>
        <p:cNvGrpSpPr/>
        <p:nvPr/>
      </p:nvGrpSpPr>
      <p:grpSpPr>
        <a:xfrm>
          <a:off x="0" y="0"/>
          <a:ext cx="0" cy="0"/>
          <a:chOff x="0" y="0"/>
          <a:chExt cx="0" cy="0"/>
        </a:xfrm>
      </p:grpSpPr>
      <p:pic>
        <p:nvPicPr>
          <p:cNvPr id="10" name="Hình ảnh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Hình ảnh 10"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Hình chữ nhật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Hình chữ nhật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19" y="753229"/>
            <a:ext cx="9613863" cy="1080937"/>
          </a:xfrm>
        </p:spPr>
        <p:txBody>
          <a:bodyPr rtlCol="0"/>
          <a:lstStyle/>
          <a:p>
            <a:pPr rtl="0"/>
            <a:r>
              <a:rPr lang="vi-VN" noProof="0"/>
              <a:t>Bấm để chỉnh sửa kiểu tiêu đề Bản cái</a:t>
            </a:r>
          </a:p>
        </p:txBody>
      </p:sp>
      <p:sp>
        <p:nvSpPr>
          <p:cNvPr id="3" name="Chỗ dành sẵn cho Văn bản 2"/>
          <p:cNvSpPr>
            <a:spLocks noGrp="1"/>
          </p:cNvSpPr>
          <p:nvPr>
            <p:ph type="body" idx="1" hasCustomPrompt="1"/>
          </p:nvPr>
        </p:nvSpPr>
        <p:spPr>
          <a:xfrm>
            <a:off x="906350" y="2336873"/>
            <a:ext cx="4472327" cy="693135"/>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4" name="Chỗ dành sẵn cho Nội dung 3"/>
          <p:cNvSpPr>
            <a:spLocks noGrp="1"/>
          </p:cNvSpPr>
          <p:nvPr>
            <p:ph sz="half" idx="2" hasCustomPrompt="1"/>
          </p:nvPr>
        </p:nvSpPr>
        <p:spPr>
          <a:xfrm>
            <a:off x="680322" y="3030008"/>
            <a:ext cx="4698355" cy="2906179"/>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5" name="Chỗ dành sẵn cho Văn bản 4"/>
          <p:cNvSpPr>
            <a:spLocks noGrp="1"/>
          </p:cNvSpPr>
          <p:nvPr>
            <p:ph type="body" sz="quarter" idx="3" hasCustomPrompt="1"/>
          </p:nvPr>
        </p:nvSpPr>
        <p:spPr>
          <a:xfrm>
            <a:off x="5820154" y="2336873"/>
            <a:ext cx="4474028" cy="692076"/>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6" name="Chỗ dành sẵn cho Nội dung 5"/>
          <p:cNvSpPr>
            <a:spLocks noGrp="1"/>
          </p:cNvSpPr>
          <p:nvPr>
            <p:ph sz="quarter" idx="4" hasCustomPrompt="1"/>
          </p:nvPr>
        </p:nvSpPr>
        <p:spPr>
          <a:xfrm>
            <a:off x="5594123" y="3030008"/>
            <a:ext cx="4700059" cy="2906179"/>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7" name="Chỗ dành sẵn cho Ngày tháng 6"/>
          <p:cNvSpPr>
            <a:spLocks noGrp="1"/>
          </p:cNvSpPr>
          <p:nvPr>
            <p:ph type="dt" sz="half" idx="10"/>
          </p:nvPr>
        </p:nvSpPr>
        <p:spPr/>
        <p:txBody>
          <a:bodyPr rtlCol="0"/>
          <a:lstStyle/>
          <a:p>
            <a:pPr rtl="0"/>
            <a:fld id="{87FC34C2-8FEA-4287-85A4-EF793B106E86}" type="datetime1">
              <a:rPr lang="vi-VN" noProof="0" smtClean="0"/>
              <a:t>09/02/2023</a:t>
            </a:fld>
            <a:endParaRPr lang="vi-VN" noProof="0"/>
          </a:p>
        </p:txBody>
      </p:sp>
      <p:sp>
        <p:nvSpPr>
          <p:cNvPr id="8" name="Chỗ dành sẵn cho Chân trang 7"/>
          <p:cNvSpPr>
            <a:spLocks noGrp="1"/>
          </p:cNvSpPr>
          <p:nvPr>
            <p:ph type="ftr" sz="quarter" idx="11"/>
          </p:nvPr>
        </p:nvSpPr>
        <p:spPr/>
        <p:txBody>
          <a:bodyPr rtlCol="0"/>
          <a:lstStyle/>
          <a:p>
            <a:pPr rtl="0"/>
            <a:endParaRPr lang="vi-VN" noProof="0"/>
          </a:p>
        </p:txBody>
      </p:sp>
      <p:sp>
        <p:nvSpPr>
          <p:cNvPr id="9" name="Chỗ dành sẵn cho Số hiệu Bản chiếu 8"/>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1572232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pic>
        <p:nvPicPr>
          <p:cNvPr id="6" name="Hình ảnh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Hình ảnh 6"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Hình chữ nhật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Hình chữ nhật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p:txBody>
          <a:bodyPr rtlCol="0"/>
          <a:lstStyle/>
          <a:p>
            <a:pPr rtl="0"/>
            <a:r>
              <a:rPr lang="vi-VN" noProof="0"/>
              <a:t>Bấm để chỉnh sửa kiểu tiêu đề Bản cái</a:t>
            </a:r>
          </a:p>
        </p:txBody>
      </p:sp>
      <p:sp>
        <p:nvSpPr>
          <p:cNvPr id="3" name="Chỗ dành sẵn cho Ngày tháng 2"/>
          <p:cNvSpPr>
            <a:spLocks noGrp="1"/>
          </p:cNvSpPr>
          <p:nvPr>
            <p:ph type="dt" sz="half" idx="10"/>
          </p:nvPr>
        </p:nvSpPr>
        <p:spPr/>
        <p:txBody>
          <a:bodyPr rtlCol="0"/>
          <a:lstStyle/>
          <a:p>
            <a:pPr rtl="0"/>
            <a:fld id="{A3BBB3EE-5AF9-4012-A63A-65FCCED5E4B8}" type="datetime1">
              <a:rPr lang="vi-VN" noProof="0" smtClean="0"/>
              <a:t>09/02/2023</a:t>
            </a:fld>
            <a:endParaRPr lang="vi-VN" noProof="0"/>
          </a:p>
        </p:txBody>
      </p:sp>
      <p:sp>
        <p:nvSpPr>
          <p:cNvPr id="4" name="Chỗ dành sẵn cho Chân trang 3"/>
          <p:cNvSpPr>
            <a:spLocks noGrp="1"/>
          </p:cNvSpPr>
          <p:nvPr>
            <p:ph type="ftr" sz="quarter" idx="11"/>
          </p:nvPr>
        </p:nvSpPr>
        <p:spPr/>
        <p:txBody>
          <a:bodyPr rtlCol="0"/>
          <a:lstStyle/>
          <a:p>
            <a:pPr rtl="0"/>
            <a:endParaRPr lang="vi-VN" noProof="0"/>
          </a:p>
        </p:txBody>
      </p:sp>
      <p:sp>
        <p:nvSpPr>
          <p:cNvPr id="5" name="Chỗ dành sẵn cho Số hiệu Bản chiếu 4"/>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2461956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pic>
        <p:nvPicPr>
          <p:cNvPr id="5" name="Hình ảnh 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Hình chữ nhật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Chỗ dành sẵn cho Ngày tháng 1"/>
          <p:cNvSpPr>
            <a:spLocks noGrp="1"/>
          </p:cNvSpPr>
          <p:nvPr>
            <p:ph type="dt" sz="half" idx="10"/>
          </p:nvPr>
        </p:nvSpPr>
        <p:spPr/>
        <p:txBody>
          <a:bodyPr rtlCol="0"/>
          <a:lstStyle/>
          <a:p>
            <a:pPr rtl="0"/>
            <a:fld id="{DC61FE7E-23C0-4111-91F7-6C56D2779473}" type="datetime1">
              <a:rPr lang="vi-VN" noProof="0" smtClean="0"/>
              <a:t>09/02/2023</a:t>
            </a:fld>
            <a:endParaRPr lang="vi-VN" noProof="0"/>
          </a:p>
        </p:txBody>
      </p:sp>
      <p:sp>
        <p:nvSpPr>
          <p:cNvPr id="3" name="Chỗ dành sẵn cho Chân trang 2"/>
          <p:cNvSpPr>
            <a:spLocks noGrp="1"/>
          </p:cNvSpPr>
          <p:nvPr>
            <p:ph type="ftr" sz="quarter" idx="11"/>
          </p:nvPr>
        </p:nvSpPr>
        <p:spPr/>
        <p:txBody>
          <a:bodyPr rtlCol="0"/>
          <a:lstStyle/>
          <a:p>
            <a:pPr rtl="0"/>
            <a:endParaRPr lang="vi-VN" noProof="0"/>
          </a:p>
        </p:txBody>
      </p:sp>
      <p:sp>
        <p:nvSpPr>
          <p:cNvPr id="4" name="Chỗ dành sẵn cho Số hiệu Bản chiếu 3"/>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1054314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Nội dung có Chú thích">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Hình chữ nhật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1" y="753227"/>
            <a:ext cx="9613859" cy="1080940"/>
          </a:xfrm>
        </p:spPr>
        <p:txBody>
          <a:bodyPr rtlCol="0" anchor="ctr">
            <a:normAutofit/>
          </a:bodyPr>
          <a:lstStyle>
            <a:lvl1pPr>
              <a:defRPr sz="3600"/>
            </a:lvl1pPr>
          </a:lstStyle>
          <a:p>
            <a:pPr rtl="0"/>
            <a:r>
              <a:rPr lang="vi-VN" noProof="0"/>
              <a:t>Bấm để chỉnh sửa kiểu tiêu đề Bản cái</a:t>
            </a:r>
          </a:p>
        </p:txBody>
      </p:sp>
      <p:sp>
        <p:nvSpPr>
          <p:cNvPr id="3" name="Chỗ dành sẵn cho Nội dung 2"/>
          <p:cNvSpPr>
            <a:spLocks noGrp="1"/>
          </p:cNvSpPr>
          <p:nvPr>
            <p:ph idx="1" hasCustomPrompt="1"/>
          </p:nvPr>
        </p:nvSpPr>
        <p:spPr>
          <a:xfrm>
            <a:off x="4685846" y="2336873"/>
            <a:ext cx="5608336" cy="3599313"/>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Văn bản 3"/>
          <p:cNvSpPr>
            <a:spLocks noGrp="1"/>
          </p:cNvSpPr>
          <p:nvPr>
            <p:ph type="body" sz="half" idx="2" hasCustomPrompt="1"/>
          </p:nvPr>
        </p:nvSpPr>
        <p:spPr>
          <a:xfrm>
            <a:off x="680322" y="2336872"/>
            <a:ext cx="3790078" cy="3599317"/>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36F69AAD-5AB9-4A13-ADDE-9152CBD05646}"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1141840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Ảnh có Chú thích">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Hình chữ nhật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3" y="753228"/>
            <a:ext cx="9613857" cy="1080938"/>
          </a:xfrm>
        </p:spPr>
        <p:txBody>
          <a:bodyPr rtlCol="0" anchor="ctr">
            <a:normAutofit/>
          </a:bodyPr>
          <a:lstStyle>
            <a:lvl1pPr>
              <a:defRPr sz="3600"/>
            </a:lvl1pPr>
          </a:lstStyle>
          <a:p>
            <a:pPr rtl="0"/>
            <a:r>
              <a:rPr lang="vi-VN" noProof="0"/>
              <a:t>Bấm để chỉnh sửa kiểu tiêu đề Bản cái</a:t>
            </a:r>
          </a:p>
        </p:txBody>
      </p:sp>
      <p:sp>
        <p:nvSpPr>
          <p:cNvPr id="3" name="Chỗ dành sẵn cho Hình ảnh 2"/>
          <p:cNvSpPr>
            <a:spLocks noGrp="1" noChangeAspect="1"/>
          </p:cNvSpPr>
          <p:nvPr>
            <p:ph type="pic" idx="1" hasCustomPrompt="1"/>
          </p:nvPr>
        </p:nvSpPr>
        <p:spPr>
          <a:xfrm>
            <a:off x="4868333" y="2336874"/>
            <a:ext cx="5425849" cy="3599312"/>
          </a:xfrm>
          <a:noFill/>
          <a:ln>
            <a:noFill/>
          </a:ln>
          <a:effectLst>
            <a:outerShdw blurRad="76200" dist="63500" dir="5040000" algn="tl" rotWithShape="0">
              <a:srgbClr val="000000">
                <a:alpha val="41000"/>
              </a:srgbClr>
            </a:outerShdw>
          </a:effectLst>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vi-VN" noProof="0"/>
              <a:t>Bấm vào biểu tượng để thêm ảnh</a:t>
            </a:r>
          </a:p>
        </p:txBody>
      </p:sp>
      <p:sp>
        <p:nvSpPr>
          <p:cNvPr id="4" name="Chỗ dành sẵn cho Văn bản 3"/>
          <p:cNvSpPr>
            <a:spLocks noGrp="1"/>
          </p:cNvSpPr>
          <p:nvPr>
            <p:ph type="body" sz="half" idx="2" hasCustomPrompt="1"/>
          </p:nvPr>
        </p:nvSpPr>
        <p:spPr>
          <a:xfrm>
            <a:off x="680323" y="2336873"/>
            <a:ext cx="3876256" cy="3599315"/>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A2750F7C-8EEF-4FE3-83B5-2F3E83FDE0D7}"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3295701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Ảnh toàn cảnh có chú thích">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Hình chữ nhật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2" y="4711616"/>
            <a:ext cx="9613859" cy="453051"/>
          </a:xfrm>
        </p:spPr>
        <p:txBody>
          <a:bodyPr rtlCol="0" anchor="b">
            <a:normAutofit/>
          </a:bodyPr>
          <a:lstStyle>
            <a:lvl1pPr>
              <a:defRPr sz="2400"/>
            </a:lvl1pPr>
          </a:lstStyle>
          <a:p>
            <a:pPr rtl="0"/>
            <a:r>
              <a:rPr lang="vi-VN" noProof="0"/>
              <a:t>Bấm để chỉnh sửa kiểu tiêu đề Bản cái</a:t>
            </a:r>
          </a:p>
        </p:txBody>
      </p:sp>
      <p:sp>
        <p:nvSpPr>
          <p:cNvPr id="3" name="Chỗ dành sẵn cho Hình ảnh 2"/>
          <p:cNvSpPr>
            <a:spLocks noGrp="1" noChangeAspect="1"/>
          </p:cNvSpPr>
          <p:nvPr>
            <p:ph type="pic" idx="1" hasCustomPrompt="1"/>
          </p:nvPr>
        </p:nvSpPr>
        <p:spPr>
          <a:xfrm>
            <a:off x="680322" y="609597"/>
            <a:ext cx="9613859" cy="3589575"/>
          </a:xfrm>
          <a:noFill/>
          <a:ln>
            <a:noFill/>
          </a:ln>
          <a:effectLst>
            <a:outerShdw blurRad="76200" dist="63500" dir="5040000" algn="tl" rotWithShape="0">
              <a:srgbClr val="000000">
                <a:alpha val="41000"/>
              </a:srgbClr>
            </a:outerShdw>
          </a:effectLst>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vi-VN" noProof="0"/>
              <a:t>Bấm vào biểu tượng để thêm ảnh</a:t>
            </a:r>
          </a:p>
        </p:txBody>
      </p:sp>
      <p:sp>
        <p:nvSpPr>
          <p:cNvPr id="4" name="Chỗ dành sẵn cho Văn bản 3"/>
          <p:cNvSpPr>
            <a:spLocks noGrp="1"/>
          </p:cNvSpPr>
          <p:nvPr>
            <p:ph type="body" sz="half" idx="2" hasCustomPrompt="1"/>
          </p:nvPr>
        </p:nvSpPr>
        <p:spPr>
          <a:xfrm>
            <a:off x="680319" y="5169583"/>
            <a:ext cx="9613862" cy="622971"/>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3ED3D0AE-82F0-46C9-A834-39F1D75F5A7A}"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a:xfrm>
            <a:off x="10729455" y="4711309"/>
            <a:ext cx="1154151" cy="1090789"/>
          </a:xfrm>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4064239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êu đề và chú thích">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Hình chữ nhật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2" y="609597"/>
            <a:ext cx="9613858" cy="3592750"/>
          </a:xfrm>
        </p:spPr>
        <p:txBody>
          <a:bodyPr rtlCol="0" anchor="ctr"/>
          <a:lstStyle>
            <a:lvl1pPr>
              <a:defRPr sz="3200"/>
            </a:lvl1pPr>
          </a:lstStyle>
          <a:p>
            <a:pPr rtl="0"/>
            <a:r>
              <a:rPr lang="vi-VN" noProof="0"/>
              <a:t>Bấm để chỉnh sửa kiểu tiêu đề Bản cái</a:t>
            </a:r>
          </a:p>
        </p:txBody>
      </p:sp>
      <p:sp>
        <p:nvSpPr>
          <p:cNvPr id="4" name="Chỗ dành sẵn cho Văn bản 3"/>
          <p:cNvSpPr>
            <a:spLocks noGrp="1"/>
          </p:cNvSpPr>
          <p:nvPr>
            <p:ph type="body" sz="half" idx="2" hasCustomPrompt="1"/>
          </p:nvPr>
        </p:nvSpPr>
        <p:spPr>
          <a:xfrm>
            <a:off x="680322" y="4711615"/>
            <a:ext cx="9613859" cy="1090789"/>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A1BC6245-6D1A-4290-A786-653E376AA375}"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a:xfrm>
            <a:off x="10729455" y="4711615"/>
            <a:ext cx="1154151" cy="1090789"/>
          </a:xfrm>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253836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rích dẫn có chú thích">
    <p:spTree>
      <p:nvGrpSpPr>
        <p:cNvPr id="1" name=""/>
        <p:cNvGrpSpPr/>
        <p:nvPr/>
      </p:nvGrpSpPr>
      <p:grpSpPr>
        <a:xfrm>
          <a:off x="0" y="0"/>
          <a:ext cx="0" cy="0"/>
          <a:chOff x="0" y="0"/>
          <a:chExt cx="0" cy="0"/>
        </a:xfrm>
      </p:grpSpPr>
      <p:pic>
        <p:nvPicPr>
          <p:cNvPr id="11" name="Hình ảnh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Hình ảnh 12"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Hình chữ nhật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Hình chữ nhật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1127856" y="609598"/>
            <a:ext cx="8718877" cy="3036061"/>
          </a:xfrm>
        </p:spPr>
        <p:txBody>
          <a:bodyPr rtlCol="0" anchor="ctr"/>
          <a:lstStyle>
            <a:lvl1pPr>
              <a:defRPr sz="3200"/>
            </a:lvl1pPr>
          </a:lstStyle>
          <a:p>
            <a:pPr rtl="0"/>
            <a:r>
              <a:rPr lang="vi-VN" noProof="0"/>
              <a:t>Bấm để chỉnh sửa kiểu tiêu đề Bản cái</a:t>
            </a:r>
          </a:p>
        </p:txBody>
      </p:sp>
      <p:sp>
        <p:nvSpPr>
          <p:cNvPr id="12" name="Chỗ dành sẵn cho Văn bản 3"/>
          <p:cNvSpPr>
            <a:spLocks noGrp="1"/>
          </p:cNvSpPr>
          <p:nvPr>
            <p:ph type="body" sz="half" idx="13" hasCustomPrompt="1"/>
          </p:nvPr>
        </p:nvSpPr>
        <p:spPr>
          <a:xfrm>
            <a:off x="1402288" y="3653379"/>
            <a:ext cx="8156579" cy="54896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4" name="Chỗ dành sẵn cho Văn bản 3"/>
          <p:cNvSpPr>
            <a:spLocks noGrp="1"/>
          </p:cNvSpPr>
          <p:nvPr>
            <p:ph type="body" sz="half" idx="2" hasCustomPrompt="1"/>
          </p:nvPr>
        </p:nvSpPr>
        <p:spPr>
          <a:xfrm>
            <a:off x="680322" y="4711615"/>
            <a:ext cx="9613859" cy="1090789"/>
          </a:xfrm>
        </p:spPr>
        <p:txBody>
          <a:bodyPr rtlCol="0"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80A00668-A065-4413-BF07-50C9B0BAED3F}"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a:xfrm>
            <a:off x="10729455" y="4709925"/>
            <a:ext cx="1154151" cy="1090789"/>
          </a:xfrm>
        </p:spPr>
        <p:txBody>
          <a:bodyPr rtlCol="0"/>
          <a:lstStyle/>
          <a:p>
            <a:pPr rtl="0"/>
            <a:fld id="{6D22F896-40B5-4ADD-8801-0D06FADFA095}" type="slidenum">
              <a:rPr lang="vi-VN" noProof="0" smtClean="0"/>
              <a:t>‹#›</a:t>
            </a:fld>
            <a:endParaRPr lang="vi-VN" noProof="0"/>
          </a:p>
        </p:txBody>
      </p:sp>
      <p:sp>
        <p:nvSpPr>
          <p:cNvPr id="16" name="Hộp văn bản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vi-VN" sz="7200" noProof="0">
                <a:solidFill>
                  <a:schemeClr val="tx1"/>
                </a:solidFill>
                <a:effectLst/>
              </a:rPr>
              <a:t>“</a:t>
            </a:r>
          </a:p>
        </p:txBody>
      </p:sp>
      <p:sp>
        <p:nvSpPr>
          <p:cNvPr id="17" name="Hộp văn bản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vi-VN" sz="7200" noProof="0">
                <a:solidFill>
                  <a:schemeClr val="tx1"/>
                </a:solidFill>
                <a:effectLst/>
              </a:rPr>
              <a:t>”</a:t>
            </a:r>
          </a:p>
        </p:txBody>
      </p:sp>
    </p:spTree>
    <p:extLst>
      <p:ext uri="{BB962C8B-B14F-4D97-AF65-F5344CB8AC3E}">
        <p14:creationId xmlns:p14="http://schemas.microsoft.com/office/powerpoint/2010/main" val="3459956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pic>
        <p:nvPicPr>
          <p:cNvPr id="7" name="Hình ảnh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Hình ảnh 7"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Hình chữ nhật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Hình chữ nhật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2" y="2869895"/>
            <a:ext cx="9613860" cy="1090788"/>
          </a:xfrm>
        </p:spPr>
        <p:txBody>
          <a:bodyPr rtlCol="0" anchor="ctr">
            <a:normAutofit/>
          </a:bodyPr>
          <a:lstStyle>
            <a:lvl1pPr algn="r">
              <a:defRPr sz="3600"/>
            </a:lvl1pPr>
          </a:lstStyle>
          <a:p>
            <a:pPr rtl="0"/>
            <a:r>
              <a:rPr lang="vi-VN" noProof="0"/>
              <a:t>Bấm để chỉnh sửa kiểu tiêu đề Bản cái</a:t>
            </a:r>
          </a:p>
        </p:txBody>
      </p:sp>
      <p:sp>
        <p:nvSpPr>
          <p:cNvPr id="3" name="Chỗ dành sẵn cho Văn bản 2"/>
          <p:cNvSpPr>
            <a:spLocks noGrp="1"/>
          </p:cNvSpPr>
          <p:nvPr>
            <p:ph type="body" idx="1" hasCustomPrompt="1"/>
          </p:nvPr>
        </p:nvSpPr>
        <p:spPr>
          <a:xfrm>
            <a:off x="680322" y="4232171"/>
            <a:ext cx="9613860" cy="1704017"/>
          </a:xfrm>
        </p:spPr>
        <p:txBody>
          <a:bodyPr rtlCol="0">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vi-VN" noProof="0"/>
              <a:t>Bấm để chỉnh sửa kiểu văn bản Bản cái</a:t>
            </a:r>
          </a:p>
        </p:txBody>
      </p:sp>
      <p:sp>
        <p:nvSpPr>
          <p:cNvPr id="4" name="Chỗ dành sẵn cho Ngày tháng 3"/>
          <p:cNvSpPr>
            <a:spLocks noGrp="1"/>
          </p:cNvSpPr>
          <p:nvPr>
            <p:ph type="dt" sz="half" idx="10"/>
          </p:nvPr>
        </p:nvSpPr>
        <p:spPr/>
        <p:txBody>
          <a:bodyPr rtlCol="0"/>
          <a:lstStyle/>
          <a:p>
            <a:pPr rtl="0"/>
            <a:fld id="{13175822-8215-4AD4-AA0B-D172989FCD7E}" type="datetime1">
              <a:rPr lang="vi-VN" noProof="0" smtClean="0"/>
              <a:t>09/02/2023</a:t>
            </a:fld>
            <a:endParaRPr lang="vi-VN" noProof="0"/>
          </a:p>
        </p:txBody>
      </p:sp>
      <p:sp>
        <p:nvSpPr>
          <p:cNvPr id="5" name="Chỗ dành sẵn cho Chân trang 4"/>
          <p:cNvSpPr>
            <a:spLocks noGrp="1"/>
          </p:cNvSpPr>
          <p:nvPr>
            <p:ph type="ftr" sz="quarter" idx="11"/>
          </p:nvPr>
        </p:nvSpPr>
        <p:spPr/>
        <p:txBody>
          <a:bodyPr rtlCol="0"/>
          <a:lstStyle/>
          <a:p>
            <a:pPr rtl="0"/>
            <a:endParaRPr lang="vi-VN" noProof="0"/>
          </a:p>
        </p:txBody>
      </p:sp>
      <p:sp>
        <p:nvSpPr>
          <p:cNvPr id="6" name="Chỗ dành sẵn cho Số hiệu Bản chiếu 5"/>
          <p:cNvSpPr>
            <a:spLocks noGrp="1"/>
          </p:cNvSpPr>
          <p:nvPr>
            <p:ph type="sldNum" sz="quarter" idx="12"/>
          </p:nvPr>
        </p:nvSpPr>
        <p:spPr>
          <a:xfrm>
            <a:off x="10729455" y="2869895"/>
            <a:ext cx="1154151" cy="1090789"/>
          </a:xfrm>
        </p:spPr>
        <p:txBody>
          <a:bodyPr rtlCol="0"/>
          <a:lstStyle/>
          <a:p>
            <a:pPr rtl="0"/>
            <a:fld id="{6D22F896-40B5-4ADD-8801-0D06FADFA095}" type="slidenum">
              <a:rPr lang="vi-VN" noProof="0" smtClean="0"/>
              <a:t>‹#›</a:t>
            </a:fld>
            <a:endParaRPr lang="vi-VN" noProof="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anh thiếp">
    <p:spTree>
      <p:nvGrpSpPr>
        <p:cNvPr id="1" name=""/>
        <p:cNvGrpSpPr/>
        <p:nvPr/>
      </p:nvGrpSpPr>
      <p:grpSpPr>
        <a:xfrm>
          <a:off x="0" y="0"/>
          <a:ext cx="0" cy="0"/>
          <a:chOff x="0" y="0"/>
          <a:chExt cx="0" cy="0"/>
        </a:xfrm>
      </p:grpSpPr>
      <p:pic>
        <p:nvPicPr>
          <p:cNvPr id="9" name="Hình ảnh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Hình ảnh 9"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Hình chữ nhật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Hình chữ nhật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19" y="4711615"/>
            <a:ext cx="9613862" cy="588535"/>
          </a:xfrm>
        </p:spPr>
        <p:txBody>
          <a:bodyPr rtlCol="0" anchor="b"/>
          <a:lstStyle>
            <a:lvl1pPr>
              <a:defRPr sz="3200"/>
            </a:lvl1pPr>
          </a:lstStyle>
          <a:p>
            <a:pPr rtl="0"/>
            <a:r>
              <a:rPr lang="vi-VN" noProof="0"/>
              <a:t>Bấm để chỉnh sửa kiểu tiêu đề Bản cái</a:t>
            </a:r>
          </a:p>
        </p:txBody>
      </p:sp>
      <p:sp>
        <p:nvSpPr>
          <p:cNvPr id="4" name="Chỗ dành sẵn cho Văn bản 3"/>
          <p:cNvSpPr>
            <a:spLocks noGrp="1"/>
          </p:cNvSpPr>
          <p:nvPr>
            <p:ph type="body" sz="half" idx="2" hasCustomPrompt="1"/>
          </p:nvPr>
        </p:nvSpPr>
        <p:spPr>
          <a:xfrm>
            <a:off x="680320" y="5300149"/>
            <a:ext cx="9613862" cy="502255"/>
          </a:xfrm>
        </p:spPr>
        <p:txBody>
          <a:bodyPr rtlCol="0"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2751E5AA-BA5D-41B6-883E-220C0E6870DA}"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a:xfrm>
            <a:off x="10729455" y="4709925"/>
            <a:ext cx="1154151" cy="1090789"/>
          </a:xfrm>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4287304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ột 3">
    <p:spTree>
      <p:nvGrpSpPr>
        <p:cNvPr id="1" name=""/>
        <p:cNvGrpSpPr/>
        <p:nvPr/>
      </p:nvGrpSpPr>
      <p:grpSpPr>
        <a:xfrm>
          <a:off x="0" y="0"/>
          <a:ext cx="0" cy="0"/>
          <a:chOff x="0" y="0"/>
          <a:chExt cx="0" cy="0"/>
        </a:xfrm>
      </p:grpSpPr>
      <p:pic>
        <p:nvPicPr>
          <p:cNvPr id="13" name="Hình ảnh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Hình ảnh 13"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Hình chữ nhật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Hình chữ nhật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êu đề 1"/>
          <p:cNvSpPr>
            <a:spLocks noGrp="1"/>
          </p:cNvSpPr>
          <p:nvPr>
            <p:ph type="title" hasCustomPrompt="1"/>
          </p:nvPr>
        </p:nvSpPr>
        <p:spPr>
          <a:xfrm>
            <a:off x="669222" y="753228"/>
            <a:ext cx="9624960" cy="1080938"/>
          </a:xfrm>
        </p:spPr>
        <p:txBody>
          <a:bodyPr rtlCol="0"/>
          <a:lstStyle/>
          <a:p>
            <a:pPr rtl="0"/>
            <a:r>
              <a:rPr lang="vi-VN" noProof="0"/>
              <a:t>Bấm để chỉnh sửa kiểu tiêu đề Bản cái</a:t>
            </a:r>
          </a:p>
        </p:txBody>
      </p:sp>
      <p:sp>
        <p:nvSpPr>
          <p:cNvPr id="7" name="Chỗ dành sẵn cho Văn bản 2"/>
          <p:cNvSpPr>
            <a:spLocks noGrp="1"/>
          </p:cNvSpPr>
          <p:nvPr>
            <p:ph type="body" idx="1" hasCustomPrompt="1"/>
          </p:nvPr>
        </p:nvSpPr>
        <p:spPr>
          <a:xfrm>
            <a:off x="660946" y="2336873"/>
            <a:ext cx="3070034"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8" name="Chỗ dành sẵn cho Văn bản 3"/>
          <p:cNvSpPr>
            <a:spLocks noGrp="1"/>
          </p:cNvSpPr>
          <p:nvPr>
            <p:ph type="body" sz="half" idx="15" hasCustomPrompt="1"/>
          </p:nvPr>
        </p:nvSpPr>
        <p:spPr>
          <a:xfrm>
            <a:off x="680322" y="3022673"/>
            <a:ext cx="3049702"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9" name="Chỗ dành sẵn cho Văn bản 4"/>
          <p:cNvSpPr>
            <a:spLocks noGrp="1"/>
          </p:cNvSpPr>
          <p:nvPr>
            <p:ph type="body" sz="quarter" idx="3" hasCustomPrompt="1"/>
          </p:nvPr>
        </p:nvSpPr>
        <p:spPr>
          <a:xfrm>
            <a:off x="3956025" y="2336873"/>
            <a:ext cx="3063240"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10" name="Chỗ dành sẵn cho Văn bản 3"/>
          <p:cNvSpPr>
            <a:spLocks noGrp="1"/>
          </p:cNvSpPr>
          <p:nvPr>
            <p:ph type="body" sz="half" idx="16" hasCustomPrompt="1"/>
          </p:nvPr>
        </p:nvSpPr>
        <p:spPr>
          <a:xfrm>
            <a:off x="3945470" y="3022673"/>
            <a:ext cx="3063240"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11" name="Chỗ dành sẵn cho Văn bản 4"/>
          <p:cNvSpPr>
            <a:spLocks noGrp="1"/>
          </p:cNvSpPr>
          <p:nvPr>
            <p:ph type="body" sz="quarter" idx="13" hasCustomPrompt="1"/>
          </p:nvPr>
        </p:nvSpPr>
        <p:spPr>
          <a:xfrm>
            <a:off x="7224156" y="2336873"/>
            <a:ext cx="307002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12" name="Chỗ dành sẵn cho Văn bản 3"/>
          <p:cNvSpPr>
            <a:spLocks noGrp="1"/>
          </p:cNvSpPr>
          <p:nvPr>
            <p:ph type="body" sz="half" idx="17" hasCustomPrompt="1"/>
          </p:nvPr>
        </p:nvSpPr>
        <p:spPr>
          <a:xfrm>
            <a:off x="7224156" y="3022673"/>
            <a:ext cx="3070025"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3" name="Chỗ dành sẵn cho Ngày tháng 2"/>
          <p:cNvSpPr>
            <a:spLocks noGrp="1"/>
          </p:cNvSpPr>
          <p:nvPr>
            <p:ph type="dt" sz="half" idx="10"/>
          </p:nvPr>
        </p:nvSpPr>
        <p:spPr/>
        <p:txBody>
          <a:bodyPr rtlCol="0"/>
          <a:lstStyle/>
          <a:p>
            <a:pPr rtl="0"/>
            <a:fld id="{7CA6700D-795B-4992-B6AB-B50F8FDAC3D5}" type="datetime1">
              <a:rPr lang="vi-VN" noProof="0" smtClean="0"/>
              <a:t>09/02/2023</a:t>
            </a:fld>
            <a:endParaRPr lang="vi-VN" noProof="0"/>
          </a:p>
        </p:txBody>
      </p:sp>
      <p:sp>
        <p:nvSpPr>
          <p:cNvPr id="4" name="Chỗ dành sẵn cho Chân trang 3"/>
          <p:cNvSpPr>
            <a:spLocks noGrp="1"/>
          </p:cNvSpPr>
          <p:nvPr>
            <p:ph type="ftr" sz="quarter" idx="11"/>
          </p:nvPr>
        </p:nvSpPr>
        <p:spPr/>
        <p:txBody>
          <a:bodyPr rtlCol="0"/>
          <a:lstStyle/>
          <a:p>
            <a:pPr rtl="0"/>
            <a:endParaRPr lang="vi-VN" noProof="0"/>
          </a:p>
        </p:txBody>
      </p:sp>
      <p:sp>
        <p:nvSpPr>
          <p:cNvPr id="5" name="Chỗ dành sẵn cho Số hiệu Bản chiếu 4"/>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1623368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ột Ảnh 3">
    <p:spTree>
      <p:nvGrpSpPr>
        <p:cNvPr id="1" name=""/>
        <p:cNvGrpSpPr/>
        <p:nvPr/>
      </p:nvGrpSpPr>
      <p:grpSpPr>
        <a:xfrm>
          <a:off x="0" y="0"/>
          <a:ext cx="0" cy="0"/>
          <a:chOff x="0" y="0"/>
          <a:chExt cx="0" cy="0"/>
        </a:xfrm>
      </p:grpSpPr>
      <p:pic>
        <p:nvPicPr>
          <p:cNvPr id="15" name="Hình ảnh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Hình ảnh 15"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Hình chữ nhật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Hình chữ nhật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êu đề 1"/>
          <p:cNvSpPr>
            <a:spLocks noGrp="1"/>
          </p:cNvSpPr>
          <p:nvPr>
            <p:ph type="title" hasCustomPrompt="1"/>
          </p:nvPr>
        </p:nvSpPr>
        <p:spPr>
          <a:xfrm>
            <a:off x="680322" y="753228"/>
            <a:ext cx="9613860" cy="1080938"/>
          </a:xfrm>
        </p:spPr>
        <p:txBody>
          <a:bodyPr rtlCol="0"/>
          <a:lstStyle/>
          <a:p>
            <a:pPr rtl="0"/>
            <a:r>
              <a:rPr lang="vi-VN" noProof="0"/>
              <a:t>Bấm để chỉnh sửa kiểu tiêu đề Bản cái</a:t>
            </a:r>
          </a:p>
        </p:txBody>
      </p:sp>
      <p:sp>
        <p:nvSpPr>
          <p:cNvPr id="19" name="Chỗ dành sẵn cho Văn bản 2"/>
          <p:cNvSpPr>
            <a:spLocks noGrp="1"/>
          </p:cNvSpPr>
          <p:nvPr>
            <p:ph type="body" idx="1" hasCustomPrompt="1"/>
          </p:nvPr>
        </p:nvSpPr>
        <p:spPr>
          <a:xfrm>
            <a:off x="680318" y="4297503"/>
            <a:ext cx="304970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20" name="Chỗ dành sẵn cho Hình ảnh 2"/>
          <p:cNvSpPr>
            <a:spLocks noGrp="1" noChangeAspect="1"/>
          </p:cNvSpPr>
          <p:nvPr>
            <p:ph type="pic" idx="15" hasCustomPrompt="1"/>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vi-VN" noProof="0"/>
              <a:t>Bấm vào biểu tượng để thêm ảnh</a:t>
            </a:r>
          </a:p>
        </p:txBody>
      </p:sp>
      <p:sp>
        <p:nvSpPr>
          <p:cNvPr id="21" name="Chỗ dành sẵn cho Văn bản 3"/>
          <p:cNvSpPr>
            <a:spLocks noGrp="1"/>
          </p:cNvSpPr>
          <p:nvPr>
            <p:ph type="body" sz="half" idx="18" hasCustomPrompt="1"/>
          </p:nvPr>
        </p:nvSpPr>
        <p:spPr>
          <a:xfrm>
            <a:off x="680318" y="4873765"/>
            <a:ext cx="3049705"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22" name="Chỗ dành sẵn cho Văn bản 4"/>
          <p:cNvSpPr>
            <a:spLocks noGrp="1"/>
          </p:cNvSpPr>
          <p:nvPr>
            <p:ph type="body" sz="quarter" idx="3" hasCustomPrompt="1"/>
          </p:nvPr>
        </p:nvSpPr>
        <p:spPr>
          <a:xfrm>
            <a:off x="3945471" y="4297503"/>
            <a:ext cx="3063240"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23" name="Chỗ dành sẵn cho Hình ảnh 2"/>
          <p:cNvSpPr>
            <a:spLocks noGrp="1" noChangeAspect="1"/>
          </p:cNvSpPr>
          <p:nvPr>
            <p:ph type="pic" idx="21" hasCustomPrompt="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vi-VN" noProof="0"/>
              <a:t>Bấm vào biểu tượng để thêm ảnh</a:t>
            </a:r>
          </a:p>
        </p:txBody>
      </p:sp>
      <p:sp>
        <p:nvSpPr>
          <p:cNvPr id="24" name="Chỗ dành sẵn cho Văn bản 3"/>
          <p:cNvSpPr>
            <a:spLocks noGrp="1"/>
          </p:cNvSpPr>
          <p:nvPr>
            <p:ph type="body" sz="half" idx="19" hasCustomPrompt="1"/>
          </p:nvPr>
        </p:nvSpPr>
        <p:spPr>
          <a:xfrm>
            <a:off x="3944117" y="4873764"/>
            <a:ext cx="3067297"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25" name="Chỗ dành sẵn cho Văn bản 4"/>
          <p:cNvSpPr>
            <a:spLocks noGrp="1"/>
          </p:cNvSpPr>
          <p:nvPr>
            <p:ph type="body" sz="quarter" idx="13" hasCustomPrompt="1"/>
          </p:nvPr>
        </p:nvSpPr>
        <p:spPr>
          <a:xfrm>
            <a:off x="7230678" y="4297503"/>
            <a:ext cx="306350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26" name="Chỗ dành sẵn cho Hình ảnh 2"/>
          <p:cNvSpPr>
            <a:spLocks noGrp="1" noChangeAspect="1"/>
          </p:cNvSpPr>
          <p:nvPr>
            <p:ph type="pic" idx="22" hasCustomPrompt="1"/>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vi-VN" noProof="0"/>
              <a:t>Bấm vào biểu tượng để thêm ảnh</a:t>
            </a:r>
          </a:p>
        </p:txBody>
      </p:sp>
      <p:sp>
        <p:nvSpPr>
          <p:cNvPr id="27" name="Chỗ dành sẵn cho Văn bản 3"/>
          <p:cNvSpPr>
            <a:spLocks noGrp="1"/>
          </p:cNvSpPr>
          <p:nvPr>
            <p:ph type="body" sz="half" idx="20" hasCustomPrompt="1"/>
          </p:nvPr>
        </p:nvSpPr>
        <p:spPr>
          <a:xfrm>
            <a:off x="7230553" y="4873762"/>
            <a:ext cx="3067563"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3" name="Chỗ dành sẵn cho Ngày tháng 2"/>
          <p:cNvSpPr>
            <a:spLocks noGrp="1"/>
          </p:cNvSpPr>
          <p:nvPr>
            <p:ph type="dt" sz="half" idx="10"/>
          </p:nvPr>
        </p:nvSpPr>
        <p:spPr/>
        <p:txBody>
          <a:bodyPr rtlCol="0"/>
          <a:lstStyle/>
          <a:p>
            <a:pPr rtl="0"/>
            <a:fld id="{7C428322-A397-480F-8DCF-6A39A19D755A}" type="datetime1">
              <a:rPr lang="vi-VN" noProof="0" smtClean="0"/>
              <a:t>09/02/2023</a:t>
            </a:fld>
            <a:endParaRPr lang="vi-VN" noProof="0"/>
          </a:p>
        </p:txBody>
      </p:sp>
      <p:sp>
        <p:nvSpPr>
          <p:cNvPr id="4" name="Chỗ dành sẵn cho Chân trang 3"/>
          <p:cNvSpPr>
            <a:spLocks noGrp="1"/>
          </p:cNvSpPr>
          <p:nvPr>
            <p:ph type="ftr" sz="quarter" idx="11"/>
          </p:nvPr>
        </p:nvSpPr>
        <p:spPr/>
        <p:txBody>
          <a:bodyPr rtlCol="0"/>
          <a:lstStyle/>
          <a:p>
            <a:pPr rtl="0"/>
            <a:endParaRPr lang="vi-VN" noProof="0"/>
          </a:p>
        </p:txBody>
      </p:sp>
      <p:sp>
        <p:nvSpPr>
          <p:cNvPr id="5" name="Chỗ dành sẵn cho Số hiệu Bản chiếu 4"/>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296081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pic>
        <p:nvPicPr>
          <p:cNvPr id="7" name="Hình ảnh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Hình ảnh 7"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Hình chữ nhật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Hình chữ nhật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p:txBody>
          <a:bodyPr rtlCol="0"/>
          <a:lstStyle>
            <a:lvl1pPr algn="r">
              <a:defRPr/>
            </a:lvl1pPr>
          </a:lstStyle>
          <a:p>
            <a:pPr rtl="0"/>
            <a:r>
              <a:rPr lang="vi-VN" noProof="0"/>
              <a:t>Bấm để chỉnh sửa kiểu tiêu đề Bản cái</a:t>
            </a:r>
          </a:p>
        </p:txBody>
      </p:sp>
      <p:sp>
        <p:nvSpPr>
          <p:cNvPr id="3" name="Chỗ dành sẵn cho Văn bản Dọc 2"/>
          <p:cNvSpPr>
            <a:spLocks noGrp="1"/>
          </p:cNvSpPr>
          <p:nvPr>
            <p:ph type="body" orient="vert" idx="1" hasCustomPrompt="1"/>
          </p:nvPr>
        </p:nvSpPr>
        <p:spPr/>
        <p:txBody>
          <a:bodyPr vert="eaVert"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gày tháng 3"/>
          <p:cNvSpPr>
            <a:spLocks noGrp="1"/>
          </p:cNvSpPr>
          <p:nvPr>
            <p:ph type="dt" sz="half" idx="10"/>
          </p:nvPr>
        </p:nvSpPr>
        <p:spPr/>
        <p:txBody>
          <a:bodyPr rtlCol="0"/>
          <a:lstStyle/>
          <a:p>
            <a:pPr rtl="0"/>
            <a:fld id="{D442F6B9-C9C3-4EBC-9679-C91D603DA297}" type="datetime1">
              <a:rPr lang="vi-VN" noProof="0" smtClean="0"/>
              <a:t>09/02/2023</a:t>
            </a:fld>
            <a:endParaRPr lang="vi-VN" noProof="0"/>
          </a:p>
        </p:txBody>
      </p:sp>
      <p:sp>
        <p:nvSpPr>
          <p:cNvPr id="5" name="Chỗ dành sẵn cho Chân trang 4"/>
          <p:cNvSpPr>
            <a:spLocks noGrp="1"/>
          </p:cNvSpPr>
          <p:nvPr>
            <p:ph type="ftr" sz="quarter" idx="11"/>
          </p:nvPr>
        </p:nvSpPr>
        <p:spPr/>
        <p:txBody>
          <a:bodyPr rtlCol="0"/>
          <a:lstStyle/>
          <a:p>
            <a:pPr rtl="0"/>
            <a:endParaRPr lang="vi-VN" noProof="0"/>
          </a:p>
        </p:txBody>
      </p:sp>
      <p:sp>
        <p:nvSpPr>
          <p:cNvPr id="6" name="Chỗ dành sẵn cho Số hiệu Bản chiếu 5"/>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70984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êu đề và Văn bản Dọc">
    <p:spTree>
      <p:nvGrpSpPr>
        <p:cNvPr id="1" name=""/>
        <p:cNvGrpSpPr/>
        <p:nvPr/>
      </p:nvGrpSpPr>
      <p:grpSpPr>
        <a:xfrm>
          <a:off x="0" y="0"/>
          <a:ext cx="0" cy="0"/>
          <a:chOff x="0" y="0"/>
          <a:chExt cx="0" cy="0"/>
        </a:xfrm>
      </p:grpSpPr>
      <p:sp>
        <p:nvSpPr>
          <p:cNvPr id="7" name="Hình chữ nhật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Hình chữ nhật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ề Dọc 1"/>
          <p:cNvSpPr>
            <a:spLocks noGrp="1"/>
          </p:cNvSpPr>
          <p:nvPr>
            <p:ph type="title" orient="vert" hasCustomPrompt="1"/>
          </p:nvPr>
        </p:nvSpPr>
        <p:spPr>
          <a:xfrm>
            <a:off x="10129231" y="609597"/>
            <a:ext cx="1073802" cy="4353760"/>
          </a:xfrm>
        </p:spPr>
        <p:txBody>
          <a:bodyPr vert="eaVert" rtlCol="0"/>
          <a:lstStyle/>
          <a:p>
            <a:pPr rtl="0"/>
            <a:r>
              <a:rPr lang="vi-VN" noProof="0"/>
              <a:t>Bấm để chỉnh sửa kiểu tiêu đề Bản cái</a:t>
            </a:r>
          </a:p>
        </p:txBody>
      </p:sp>
      <p:sp>
        <p:nvSpPr>
          <p:cNvPr id="3" name="Chỗ dành sẵn cho Văn bản Dọc 2"/>
          <p:cNvSpPr>
            <a:spLocks noGrp="1"/>
          </p:cNvSpPr>
          <p:nvPr>
            <p:ph type="body" orient="vert" idx="1" hasCustomPrompt="1"/>
          </p:nvPr>
        </p:nvSpPr>
        <p:spPr>
          <a:xfrm>
            <a:off x="680322" y="609597"/>
            <a:ext cx="8870004" cy="5326589"/>
          </a:xfrm>
        </p:spPr>
        <p:txBody>
          <a:bodyPr vert="eaVert"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gày tháng 3"/>
          <p:cNvSpPr>
            <a:spLocks noGrp="1"/>
          </p:cNvSpPr>
          <p:nvPr>
            <p:ph type="dt" sz="half" idx="10"/>
          </p:nvPr>
        </p:nvSpPr>
        <p:spPr>
          <a:xfrm>
            <a:off x="6807126" y="5936187"/>
            <a:ext cx="2743200" cy="365125"/>
          </a:xfrm>
        </p:spPr>
        <p:txBody>
          <a:bodyPr rtlCol="0"/>
          <a:lstStyle/>
          <a:p>
            <a:pPr rtl="0"/>
            <a:fld id="{2F62003C-944D-43B5-952B-FF41676250FE}" type="datetime1">
              <a:rPr lang="vi-VN" noProof="0" smtClean="0"/>
              <a:t>09/02/2023</a:t>
            </a:fld>
            <a:endParaRPr lang="vi-VN" noProof="0"/>
          </a:p>
        </p:txBody>
      </p:sp>
      <p:sp>
        <p:nvSpPr>
          <p:cNvPr id="5" name="Chỗ dành sẵn cho Chân trang 4"/>
          <p:cNvSpPr>
            <a:spLocks noGrp="1"/>
          </p:cNvSpPr>
          <p:nvPr>
            <p:ph type="ftr" sz="quarter" idx="11"/>
          </p:nvPr>
        </p:nvSpPr>
        <p:spPr>
          <a:xfrm>
            <a:off x="680321" y="5936188"/>
            <a:ext cx="6126805" cy="365125"/>
          </a:xfrm>
        </p:spPr>
        <p:txBody>
          <a:bodyPr rtlCol="0"/>
          <a:lstStyle/>
          <a:p>
            <a:pPr rtl="0"/>
            <a:endParaRPr lang="vi-VN" noProof="0"/>
          </a:p>
        </p:txBody>
      </p:sp>
      <p:sp>
        <p:nvSpPr>
          <p:cNvPr id="6" name="Chỗ dành sẵn cho Số hiệu Bản chiếu 5"/>
          <p:cNvSpPr>
            <a:spLocks noGrp="1"/>
          </p:cNvSpPr>
          <p:nvPr>
            <p:ph type="sldNum" sz="quarter" idx="12"/>
          </p:nvPr>
        </p:nvSpPr>
        <p:spPr>
          <a:xfrm>
            <a:off x="10097550" y="5398633"/>
            <a:ext cx="1154151" cy="1090789"/>
          </a:xfrm>
        </p:spPr>
        <p:txBody>
          <a:bodyPr rtlCol="0" anchor="t"/>
          <a:lstStyle>
            <a:lvl1pPr algn="ctr">
              <a:defRPr/>
            </a:lvl1pPr>
          </a:lstStyle>
          <a:p>
            <a:pPr rtl="0"/>
            <a:fld id="{6D22F896-40B5-4ADD-8801-0D06FADFA095}" type="slidenum">
              <a:rPr lang="vi-VN" noProof="0" smtClean="0"/>
              <a:pPr/>
              <a:t>‹#›</a:t>
            </a:fld>
            <a:endParaRPr lang="vi-VN" noProof="0"/>
          </a:p>
        </p:txBody>
      </p:sp>
    </p:spTree>
    <p:extLst>
      <p:ext uri="{BB962C8B-B14F-4D97-AF65-F5344CB8AC3E}">
        <p14:creationId xmlns:p14="http://schemas.microsoft.com/office/powerpoint/2010/main" val="2779959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rang chiếu Tiêu đề">
    <p:spTree>
      <p:nvGrpSpPr>
        <p:cNvPr id="1" name=""/>
        <p:cNvGrpSpPr/>
        <p:nvPr/>
      </p:nvGrpSpPr>
      <p:grpSpPr>
        <a:xfrm>
          <a:off x="0" y="0"/>
          <a:ext cx="0" cy="0"/>
          <a:chOff x="0" y="0"/>
          <a:chExt cx="0" cy="0"/>
        </a:xfrm>
      </p:grpSpPr>
      <p:pic>
        <p:nvPicPr>
          <p:cNvPr id="7" name="Hình ảnh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Hình ảnh 7"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Hình chữ nhật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Hình chữ nhật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ctrTitle" hasCustomPrompt="1"/>
          </p:nvPr>
        </p:nvSpPr>
        <p:spPr>
          <a:xfrm>
            <a:off x="680322" y="2733709"/>
            <a:ext cx="8144134" cy="1373070"/>
          </a:xfrm>
        </p:spPr>
        <p:txBody>
          <a:bodyPr rtlCol="0" anchor="b">
            <a:noAutofit/>
          </a:bodyPr>
          <a:lstStyle>
            <a:lvl1pPr algn="r">
              <a:defRPr sz="5400"/>
            </a:lvl1pPr>
          </a:lstStyle>
          <a:p>
            <a:pPr rtl="0"/>
            <a:r>
              <a:rPr lang="vi-VN" noProof="0"/>
              <a:t>Bấm để chỉnh sửa kiểu tiêu đề Bản cái</a:t>
            </a:r>
          </a:p>
        </p:txBody>
      </p:sp>
      <p:sp>
        <p:nvSpPr>
          <p:cNvPr id="3" name="Tiêu đề phụ 2"/>
          <p:cNvSpPr>
            <a:spLocks noGrp="1"/>
          </p:cNvSpPr>
          <p:nvPr>
            <p:ph type="subTitle" idx="1" hasCustomPrompt="1"/>
          </p:nvPr>
        </p:nvSpPr>
        <p:spPr>
          <a:xfrm>
            <a:off x="680322" y="4394039"/>
            <a:ext cx="8144134" cy="1117687"/>
          </a:xfrm>
        </p:spPr>
        <p:txBody>
          <a:bodyPr rtlCol="0">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vi-VN" noProof="0"/>
              <a:t>Bấm để chỉnh sửa kiểu phụ đề của Bản cái</a:t>
            </a:r>
          </a:p>
        </p:txBody>
      </p:sp>
      <p:sp>
        <p:nvSpPr>
          <p:cNvPr id="4" name="Chỗ dành sẵn cho Ngày tháng 3"/>
          <p:cNvSpPr>
            <a:spLocks noGrp="1"/>
          </p:cNvSpPr>
          <p:nvPr>
            <p:ph type="dt" sz="half" idx="10"/>
          </p:nvPr>
        </p:nvSpPr>
        <p:spPr/>
        <p:txBody>
          <a:bodyPr rtlCol="0"/>
          <a:lstStyle/>
          <a:p>
            <a:pPr rtl="0"/>
            <a:fld id="{D40E9ADD-EB6C-45BA-B546-9026B6EFBAD9}" type="datetime1">
              <a:rPr lang="vi-VN" noProof="0" smtClean="0"/>
              <a:t>09/02/2023</a:t>
            </a:fld>
            <a:endParaRPr lang="vi-VN" noProof="0"/>
          </a:p>
        </p:txBody>
      </p:sp>
      <p:sp>
        <p:nvSpPr>
          <p:cNvPr id="5" name="Chỗ dành sẵn cho Chân trang 4"/>
          <p:cNvSpPr>
            <a:spLocks noGrp="1"/>
          </p:cNvSpPr>
          <p:nvPr>
            <p:ph type="ftr" sz="quarter" idx="11"/>
          </p:nvPr>
        </p:nvSpPr>
        <p:spPr/>
        <p:txBody>
          <a:bodyPr rtlCol="0"/>
          <a:lstStyle/>
          <a:p>
            <a:pPr rtl="0"/>
            <a:endParaRPr lang="vi-VN" noProof="0"/>
          </a:p>
        </p:txBody>
      </p:sp>
      <p:sp>
        <p:nvSpPr>
          <p:cNvPr id="6" name="Chỗ dành sẵn cho Số hiệu Bản chiếu 5"/>
          <p:cNvSpPr>
            <a:spLocks noGrp="1"/>
          </p:cNvSpPr>
          <p:nvPr>
            <p:ph type="sldNum" sz="quarter" idx="12"/>
          </p:nvPr>
        </p:nvSpPr>
        <p:spPr>
          <a:xfrm>
            <a:off x="9255346" y="2750337"/>
            <a:ext cx="1171888" cy="1356442"/>
          </a:xfrm>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4140685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pic>
        <p:nvPicPr>
          <p:cNvPr id="15" name="Hình ảnh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Hình ảnh 15"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Hình chữ nhật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Hình chữ nhật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p:txBody>
          <a:bodyPr rtlCol="0"/>
          <a:lstStyle/>
          <a:p>
            <a:pPr rtl="0"/>
            <a:r>
              <a:rPr lang="vi-VN" noProof="0"/>
              <a:t>Bấm để chỉnh sửa kiểu tiêu đề Bản cái</a:t>
            </a:r>
          </a:p>
        </p:txBody>
      </p:sp>
      <p:sp>
        <p:nvSpPr>
          <p:cNvPr id="3" name="Chỗ dành sẵn cho Nội dung 2"/>
          <p:cNvSpPr>
            <a:spLocks noGrp="1"/>
          </p:cNvSpPr>
          <p:nvPr>
            <p:ph idx="1" hasCustomPrompt="1"/>
          </p:nvPr>
        </p:nvSpPr>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gày tháng 3"/>
          <p:cNvSpPr>
            <a:spLocks noGrp="1"/>
          </p:cNvSpPr>
          <p:nvPr>
            <p:ph type="dt" sz="half" idx="10"/>
          </p:nvPr>
        </p:nvSpPr>
        <p:spPr/>
        <p:txBody>
          <a:bodyPr rtlCol="0"/>
          <a:lstStyle/>
          <a:p>
            <a:pPr rtl="0"/>
            <a:fld id="{36D1FD05-112E-4DFC-8236-F943683F617E}" type="datetime1">
              <a:rPr lang="vi-VN" noProof="0" smtClean="0"/>
              <a:t>09/02/2023</a:t>
            </a:fld>
            <a:endParaRPr lang="vi-VN" noProof="0"/>
          </a:p>
        </p:txBody>
      </p:sp>
      <p:sp>
        <p:nvSpPr>
          <p:cNvPr id="5" name="Chỗ dành sẵn cho Chân trang 4"/>
          <p:cNvSpPr>
            <a:spLocks noGrp="1"/>
          </p:cNvSpPr>
          <p:nvPr>
            <p:ph type="ftr" sz="quarter" idx="11"/>
          </p:nvPr>
        </p:nvSpPr>
        <p:spPr/>
        <p:txBody>
          <a:bodyPr rtlCol="0"/>
          <a:lstStyle/>
          <a:p>
            <a:pPr rtl="0"/>
            <a:endParaRPr lang="vi-VN" noProof="0"/>
          </a:p>
        </p:txBody>
      </p:sp>
      <p:sp>
        <p:nvSpPr>
          <p:cNvPr id="6" name="Chỗ dành sẵn cho Số hiệu Bản chiếu 5"/>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847468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pic>
        <p:nvPicPr>
          <p:cNvPr id="7" name="Hình ảnh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Hình ảnh 7"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Hình chữ nhật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Hình chữ nhật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2" y="2869895"/>
            <a:ext cx="9613860" cy="1090788"/>
          </a:xfrm>
        </p:spPr>
        <p:txBody>
          <a:bodyPr rtlCol="0" anchor="ctr">
            <a:normAutofit/>
          </a:bodyPr>
          <a:lstStyle>
            <a:lvl1pPr algn="r">
              <a:defRPr sz="3600"/>
            </a:lvl1pPr>
          </a:lstStyle>
          <a:p>
            <a:pPr rtl="0"/>
            <a:r>
              <a:rPr lang="vi-VN" noProof="0"/>
              <a:t>Bấm để chỉnh sửa kiểu tiêu đề Bản cái</a:t>
            </a:r>
          </a:p>
        </p:txBody>
      </p:sp>
      <p:sp>
        <p:nvSpPr>
          <p:cNvPr id="3" name="Chỗ dành sẵn cho Văn bản 2"/>
          <p:cNvSpPr>
            <a:spLocks noGrp="1"/>
          </p:cNvSpPr>
          <p:nvPr>
            <p:ph type="body" idx="1" hasCustomPrompt="1"/>
          </p:nvPr>
        </p:nvSpPr>
        <p:spPr>
          <a:xfrm>
            <a:off x="680322" y="4232171"/>
            <a:ext cx="9613860" cy="1704017"/>
          </a:xfrm>
        </p:spPr>
        <p:txBody>
          <a:bodyPr rtlCol="0">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vi-VN" noProof="0"/>
              <a:t>Bấm để chỉnh sửa kiểu văn bản Bản cái</a:t>
            </a:r>
          </a:p>
        </p:txBody>
      </p:sp>
      <p:sp>
        <p:nvSpPr>
          <p:cNvPr id="4" name="Chỗ dành sẵn cho Ngày tháng 3"/>
          <p:cNvSpPr>
            <a:spLocks noGrp="1"/>
          </p:cNvSpPr>
          <p:nvPr>
            <p:ph type="dt" sz="half" idx="10"/>
          </p:nvPr>
        </p:nvSpPr>
        <p:spPr/>
        <p:txBody>
          <a:bodyPr rtlCol="0"/>
          <a:lstStyle/>
          <a:p>
            <a:pPr rtl="0"/>
            <a:fld id="{BD6C5EF6-DE33-415A-AD5D-358509BC4725}" type="datetime1">
              <a:rPr lang="vi-VN" noProof="0" smtClean="0"/>
              <a:t>09/02/2023</a:t>
            </a:fld>
            <a:endParaRPr lang="vi-VN" noProof="0"/>
          </a:p>
        </p:txBody>
      </p:sp>
      <p:sp>
        <p:nvSpPr>
          <p:cNvPr id="5" name="Chỗ dành sẵn cho Chân trang 4"/>
          <p:cNvSpPr>
            <a:spLocks noGrp="1"/>
          </p:cNvSpPr>
          <p:nvPr>
            <p:ph type="ftr" sz="quarter" idx="11"/>
          </p:nvPr>
        </p:nvSpPr>
        <p:spPr/>
        <p:txBody>
          <a:bodyPr rtlCol="0"/>
          <a:lstStyle/>
          <a:p>
            <a:pPr rtl="0"/>
            <a:endParaRPr lang="vi-VN" noProof="0"/>
          </a:p>
        </p:txBody>
      </p:sp>
      <p:sp>
        <p:nvSpPr>
          <p:cNvPr id="6" name="Chỗ dành sẵn cho Số hiệu Bản chiếu 5"/>
          <p:cNvSpPr>
            <a:spLocks noGrp="1"/>
          </p:cNvSpPr>
          <p:nvPr>
            <p:ph type="sldNum" sz="quarter" idx="12"/>
          </p:nvPr>
        </p:nvSpPr>
        <p:spPr>
          <a:xfrm>
            <a:off x="10729455" y="2869895"/>
            <a:ext cx="1154151" cy="1090789"/>
          </a:xfrm>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2507432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Hình chữ nhật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p:txBody>
          <a:bodyPr rtlCol="0"/>
          <a:lstStyle/>
          <a:p>
            <a:pPr rtl="0"/>
            <a:r>
              <a:rPr lang="vi-VN" noProof="0"/>
              <a:t>Bấm để chỉnh sửa kiểu tiêu đề Bản cái</a:t>
            </a:r>
          </a:p>
        </p:txBody>
      </p:sp>
      <p:sp>
        <p:nvSpPr>
          <p:cNvPr id="3" name="Chỗ dành sẵn cho Nội dung 2"/>
          <p:cNvSpPr>
            <a:spLocks noGrp="1"/>
          </p:cNvSpPr>
          <p:nvPr>
            <p:ph sz="half" idx="1" hasCustomPrompt="1"/>
          </p:nvPr>
        </p:nvSpPr>
        <p:spPr>
          <a:xfrm>
            <a:off x="680320" y="2336873"/>
            <a:ext cx="4698358" cy="3599316"/>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ội dung 3"/>
          <p:cNvSpPr>
            <a:spLocks noGrp="1"/>
          </p:cNvSpPr>
          <p:nvPr>
            <p:ph sz="half" idx="2" hasCustomPrompt="1"/>
          </p:nvPr>
        </p:nvSpPr>
        <p:spPr>
          <a:xfrm>
            <a:off x="5594123" y="2336873"/>
            <a:ext cx="4700058" cy="3599316"/>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5" name="Chỗ dành sẵn cho Ngày tháng 4"/>
          <p:cNvSpPr>
            <a:spLocks noGrp="1"/>
          </p:cNvSpPr>
          <p:nvPr>
            <p:ph type="dt" sz="half" idx="10"/>
          </p:nvPr>
        </p:nvSpPr>
        <p:spPr/>
        <p:txBody>
          <a:bodyPr rtlCol="0"/>
          <a:lstStyle/>
          <a:p>
            <a:pPr rtl="0"/>
            <a:fld id="{7F6CCFDC-5238-431F-9ABF-46EB8056EF12}"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1310507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So sánh">
    <p:spTree>
      <p:nvGrpSpPr>
        <p:cNvPr id="1" name=""/>
        <p:cNvGrpSpPr/>
        <p:nvPr/>
      </p:nvGrpSpPr>
      <p:grpSpPr>
        <a:xfrm>
          <a:off x="0" y="0"/>
          <a:ext cx="0" cy="0"/>
          <a:chOff x="0" y="0"/>
          <a:chExt cx="0" cy="0"/>
        </a:xfrm>
      </p:grpSpPr>
      <p:pic>
        <p:nvPicPr>
          <p:cNvPr id="10" name="Hình ảnh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Hình ảnh 10"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Hình chữ nhật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Hình chữ nhật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19" y="753229"/>
            <a:ext cx="9613863" cy="1080937"/>
          </a:xfrm>
        </p:spPr>
        <p:txBody>
          <a:bodyPr rtlCol="0"/>
          <a:lstStyle/>
          <a:p>
            <a:pPr rtl="0"/>
            <a:r>
              <a:rPr lang="vi-VN" noProof="0"/>
              <a:t>Bấm để chỉnh sửa kiểu tiêu đề Bản cái</a:t>
            </a:r>
          </a:p>
        </p:txBody>
      </p:sp>
      <p:sp>
        <p:nvSpPr>
          <p:cNvPr id="3" name="Chỗ dành sẵn cho Văn bản 2"/>
          <p:cNvSpPr>
            <a:spLocks noGrp="1"/>
          </p:cNvSpPr>
          <p:nvPr>
            <p:ph type="body" idx="1" hasCustomPrompt="1"/>
          </p:nvPr>
        </p:nvSpPr>
        <p:spPr>
          <a:xfrm>
            <a:off x="906350" y="2336873"/>
            <a:ext cx="4472327" cy="693135"/>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4" name="Chỗ dành sẵn cho Nội dung 3"/>
          <p:cNvSpPr>
            <a:spLocks noGrp="1"/>
          </p:cNvSpPr>
          <p:nvPr>
            <p:ph sz="half" idx="2" hasCustomPrompt="1"/>
          </p:nvPr>
        </p:nvSpPr>
        <p:spPr>
          <a:xfrm>
            <a:off x="680322" y="3030008"/>
            <a:ext cx="4698355" cy="2906179"/>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5" name="Chỗ dành sẵn cho Văn bản 4"/>
          <p:cNvSpPr>
            <a:spLocks noGrp="1"/>
          </p:cNvSpPr>
          <p:nvPr>
            <p:ph type="body" sz="quarter" idx="3" hasCustomPrompt="1"/>
          </p:nvPr>
        </p:nvSpPr>
        <p:spPr>
          <a:xfrm>
            <a:off x="5820154" y="2336873"/>
            <a:ext cx="4474028" cy="692076"/>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6" name="Chỗ dành sẵn cho Nội dung 5"/>
          <p:cNvSpPr>
            <a:spLocks noGrp="1"/>
          </p:cNvSpPr>
          <p:nvPr>
            <p:ph sz="quarter" idx="4" hasCustomPrompt="1"/>
          </p:nvPr>
        </p:nvSpPr>
        <p:spPr>
          <a:xfrm>
            <a:off x="5594123" y="3030008"/>
            <a:ext cx="4700059" cy="2906179"/>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7" name="Chỗ dành sẵn cho Ngày tháng 6"/>
          <p:cNvSpPr>
            <a:spLocks noGrp="1"/>
          </p:cNvSpPr>
          <p:nvPr>
            <p:ph type="dt" sz="half" idx="10"/>
          </p:nvPr>
        </p:nvSpPr>
        <p:spPr/>
        <p:txBody>
          <a:bodyPr rtlCol="0"/>
          <a:lstStyle/>
          <a:p>
            <a:pPr rtl="0"/>
            <a:fld id="{15BA19A0-A09E-498C-9378-EBD90318D06B}" type="datetime1">
              <a:rPr lang="vi-VN" noProof="0" smtClean="0"/>
              <a:t>09/02/2023</a:t>
            </a:fld>
            <a:endParaRPr lang="vi-VN" noProof="0"/>
          </a:p>
        </p:txBody>
      </p:sp>
      <p:sp>
        <p:nvSpPr>
          <p:cNvPr id="8" name="Chỗ dành sẵn cho Chân trang 7"/>
          <p:cNvSpPr>
            <a:spLocks noGrp="1"/>
          </p:cNvSpPr>
          <p:nvPr>
            <p:ph type="ftr" sz="quarter" idx="11"/>
          </p:nvPr>
        </p:nvSpPr>
        <p:spPr/>
        <p:txBody>
          <a:bodyPr rtlCol="0"/>
          <a:lstStyle/>
          <a:p>
            <a:pPr rtl="0"/>
            <a:endParaRPr lang="vi-VN" noProof="0"/>
          </a:p>
        </p:txBody>
      </p:sp>
      <p:sp>
        <p:nvSpPr>
          <p:cNvPr id="9" name="Chỗ dành sẵn cho Số hiệu Bản chiếu 8"/>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2209358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Hình chữ nhật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p:txBody>
          <a:bodyPr rtlCol="0"/>
          <a:lstStyle/>
          <a:p>
            <a:pPr rtl="0"/>
            <a:r>
              <a:rPr lang="vi-VN" noProof="0"/>
              <a:t>Bấm để chỉnh sửa kiểu tiêu đề Bản cái</a:t>
            </a:r>
          </a:p>
        </p:txBody>
      </p:sp>
      <p:sp>
        <p:nvSpPr>
          <p:cNvPr id="3" name="Chỗ dành sẵn cho Nội dung 2"/>
          <p:cNvSpPr>
            <a:spLocks noGrp="1"/>
          </p:cNvSpPr>
          <p:nvPr>
            <p:ph sz="half" idx="1" hasCustomPrompt="1"/>
          </p:nvPr>
        </p:nvSpPr>
        <p:spPr>
          <a:xfrm>
            <a:off x="680320" y="2336873"/>
            <a:ext cx="4698358" cy="3599316"/>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ội dung 3"/>
          <p:cNvSpPr>
            <a:spLocks noGrp="1"/>
          </p:cNvSpPr>
          <p:nvPr>
            <p:ph sz="half" idx="2" hasCustomPrompt="1"/>
          </p:nvPr>
        </p:nvSpPr>
        <p:spPr>
          <a:xfrm>
            <a:off x="5594123" y="2336873"/>
            <a:ext cx="4700058" cy="3599316"/>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5" name="Chỗ dành sẵn cho Ngày tháng 4"/>
          <p:cNvSpPr>
            <a:spLocks noGrp="1"/>
          </p:cNvSpPr>
          <p:nvPr>
            <p:ph type="dt" sz="half" idx="10"/>
          </p:nvPr>
        </p:nvSpPr>
        <p:spPr/>
        <p:txBody>
          <a:bodyPr rtlCol="0"/>
          <a:lstStyle/>
          <a:p>
            <a:pPr rtl="0"/>
            <a:fld id="{D4DBFAB0-5A07-48C0-AE2A-6FBFECF3CF60}"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pic>
        <p:nvPicPr>
          <p:cNvPr id="6" name="Hình ảnh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Hình ảnh 6"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Hình chữ nhật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Hình chữ nhật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p:txBody>
          <a:bodyPr rtlCol="0"/>
          <a:lstStyle/>
          <a:p>
            <a:pPr rtl="0"/>
            <a:r>
              <a:rPr lang="vi-VN" noProof="0"/>
              <a:t>Bấm để chỉnh sửa kiểu tiêu đề Bản cái</a:t>
            </a:r>
          </a:p>
        </p:txBody>
      </p:sp>
      <p:sp>
        <p:nvSpPr>
          <p:cNvPr id="3" name="Chỗ dành sẵn cho Ngày tháng 2"/>
          <p:cNvSpPr>
            <a:spLocks noGrp="1"/>
          </p:cNvSpPr>
          <p:nvPr>
            <p:ph type="dt" sz="half" idx="10"/>
          </p:nvPr>
        </p:nvSpPr>
        <p:spPr/>
        <p:txBody>
          <a:bodyPr rtlCol="0"/>
          <a:lstStyle/>
          <a:p>
            <a:pPr rtl="0"/>
            <a:fld id="{5F155FD4-DE4A-4241-951A-6FCA45F8A0EC}" type="datetime1">
              <a:rPr lang="vi-VN" noProof="0" smtClean="0"/>
              <a:t>09/02/2023</a:t>
            </a:fld>
            <a:endParaRPr lang="vi-VN" noProof="0"/>
          </a:p>
        </p:txBody>
      </p:sp>
      <p:sp>
        <p:nvSpPr>
          <p:cNvPr id="4" name="Chỗ dành sẵn cho Chân trang 3"/>
          <p:cNvSpPr>
            <a:spLocks noGrp="1"/>
          </p:cNvSpPr>
          <p:nvPr>
            <p:ph type="ftr" sz="quarter" idx="11"/>
          </p:nvPr>
        </p:nvSpPr>
        <p:spPr/>
        <p:txBody>
          <a:bodyPr rtlCol="0"/>
          <a:lstStyle/>
          <a:p>
            <a:pPr rtl="0"/>
            <a:endParaRPr lang="vi-VN" noProof="0"/>
          </a:p>
        </p:txBody>
      </p:sp>
      <p:sp>
        <p:nvSpPr>
          <p:cNvPr id="5" name="Chỗ dành sẵn cho Số hiệu Bản chiếu 4"/>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3727058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pic>
        <p:nvPicPr>
          <p:cNvPr id="5" name="Hình ảnh 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Hình chữ nhật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Chỗ dành sẵn cho Ngày tháng 1"/>
          <p:cNvSpPr>
            <a:spLocks noGrp="1"/>
          </p:cNvSpPr>
          <p:nvPr>
            <p:ph type="dt" sz="half" idx="10"/>
          </p:nvPr>
        </p:nvSpPr>
        <p:spPr/>
        <p:txBody>
          <a:bodyPr rtlCol="0"/>
          <a:lstStyle/>
          <a:p>
            <a:pPr rtl="0"/>
            <a:fld id="{96C32EA8-7260-4322-A327-EF8ED2B5ADC1}" type="datetime1">
              <a:rPr lang="vi-VN" noProof="0" smtClean="0"/>
              <a:t>09/02/2023</a:t>
            </a:fld>
            <a:endParaRPr lang="vi-VN" noProof="0"/>
          </a:p>
        </p:txBody>
      </p:sp>
      <p:sp>
        <p:nvSpPr>
          <p:cNvPr id="3" name="Chỗ dành sẵn cho Chân trang 2"/>
          <p:cNvSpPr>
            <a:spLocks noGrp="1"/>
          </p:cNvSpPr>
          <p:nvPr>
            <p:ph type="ftr" sz="quarter" idx="11"/>
          </p:nvPr>
        </p:nvSpPr>
        <p:spPr/>
        <p:txBody>
          <a:bodyPr rtlCol="0"/>
          <a:lstStyle/>
          <a:p>
            <a:pPr rtl="0"/>
            <a:endParaRPr lang="vi-VN" noProof="0"/>
          </a:p>
        </p:txBody>
      </p:sp>
      <p:sp>
        <p:nvSpPr>
          <p:cNvPr id="4" name="Chỗ dành sẵn cho Số hiệu Bản chiếu 3"/>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1891131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Nội dung có Chú thích">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Hình chữ nhật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1" y="753227"/>
            <a:ext cx="9613859" cy="1080940"/>
          </a:xfrm>
        </p:spPr>
        <p:txBody>
          <a:bodyPr rtlCol="0" anchor="ctr">
            <a:normAutofit/>
          </a:bodyPr>
          <a:lstStyle>
            <a:lvl1pPr>
              <a:defRPr sz="3600"/>
            </a:lvl1pPr>
          </a:lstStyle>
          <a:p>
            <a:pPr rtl="0"/>
            <a:r>
              <a:rPr lang="vi-VN" noProof="0"/>
              <a:t>Bấm để chỉnh sửa kiểu tiêu đề Bản cái</a:t>
            </a:r>
          </a:p>
        </p:txBody>
      </p:sp>
      <p:sp>
        <p:nvSpPr>
          <p:cNvPr id="3" name="Chỗ dành sẵn cho Nội dung 2"/>
          <p:cNvSpPr>
            <a:spLocks noGrp="1"/>
          </p:cNvSpPr>
          <p:nvPr>
            <p:ph idx="1" hasCustomPrompt="1"/>
          </p:nvPr>
        </p:nvSpPr>
        <p:spPr>
          <a:xfrm>
            <a:off x="4685846" y="2336873"/>
            <a:ext cx="5608336" cy="3599313"/>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Văn bản 3"/>
          <p:cNvSpPr>
            <a:spLocks noGrp="1"/>
          </p:cNvSpPr>
          <p:nvPr>
            <p:ph type="body" sz="half" idx="2" hasCustomPrompt="1"/>
          </p:nvPr>
        </p:nvSpPr>
        <p:spPr>
          <a:xfrm>
            <a:off x="680322" y="2336872"/>
            <a:ext cx="3790078" cy="3599317"/>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D3F4B27B-C041-43AB-9E1A-3CFDDCE319E5}"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2926324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Ảnh có Chú thích">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Hình chữ nhật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3" y="753228"/>
            <a:ext cx="9613857" cy="1080938"/>
          </a:xfrm>
        </p:spPr>
        <p:txBody>
          <a:bodyPr rtlCol="0" anchor="ctr">
            <a:normAutofit/>
          </a:bodyPr>
          <a:lstStyle>
            <a:lvl1pPr>
              <a:defRPr sz="3600"/>
            </a:lvl1pPr>
          </a:lstStyle>
          <a:p>
            <a:pPr rtl="0"/>
            <a:r>
              <a:rPr lang="vi-VN" noProof="0"/>
              <a:t>Bấm để chỉnh sửa kiểu tiêu đề Bản cái</a:t>
            </a:r>
          </a:p>
        </p:txBody>
      </p:sp>
      <p:sp>
        <p:nvSpPr>
          <p:cNvPr id="3" name="Chỗ dành sẵn cho Hình ảnh 2"/>
          <p:cNvSpPr>
            <a:spLocks noGrp="1" noChangeAspect="1"/>
          </p:cNvSpPr>
          <p:nvPr>
            <p:ph type="pic" idx="1" hasCustomPrompt="1"/>
          </p:nvPr>
        </p:nvSpPr>
        <p:spPr>
          <a:xfrm>
            <a:off x="4868333" y="2336874"/>
            <a:ext cx="5425849" cy="3599312"/>
          </a:xfrm>
          <a:noFill/>
          <a:ln>
            <a:noFill/>
          </a:ln>
          <a:effectLst>
            <a:outerShdw blurRad="76200" dist="63500" dir="5040000" algn="tl" rotWithShape="0">
              <a:srgbClr val="000000">
                <a:alpha val="41000"/>
              </a:srgbClr>
            </a:outerShdw>
          </a:effectLst>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vi-VN" noProof="0"/>
              <a:t>Bấm vào biểu tượng để thêm ảnh</a:t>
            </a:r>
          </a:p>
        </p:txBody>
      </p:sp>
      <p:sp>
        <p:nvSpPr>
          <p:cNvPr id="4" name="Chỗ dành sẵn cho Văn bản 3"/>
          <p:cNvSpPr>
            <a:spLocks noGrp="1"/>
          </p:cNvSpPr>
          <p:nvPr>
            <p:ph type="body" sz="half" idx="2" hasCustomPrompt="1"/>
          </p:nvPr>
        </p:nvSpPr>
        <p:spPr>
          <a:xfrm>
            <a:off x="680323" y="2336873"/>
            <a:ext cx="3876256" cy="3599315"/>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368F6C68-67C0-49F7-906F-6893D1B0B485}"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22121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Ảnh toàn cảnh có chú thích">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Hình chữ nhật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2" y="4711616"/>
            <a:ext cx="9613859" cy="453051"/>
          </a:xfrm>
        </p:spPr>
        <p:txBody>
          <a:bodyPr rtlCol="0" anchor="b">
            <a:normAutofit/>
          </a:bodyPr>
          <a:lstStyle>
            <a:lvl1pPr>
              <a:defRPr sz="2400"/>
            </a:lvl1pPr>
          </a:lstStyle>
          <a:p>
            <a:pPr rtl="0"/>
            <a:r>
              <a:rPr lang="vi-VN" noProof="0"/>
              <a:t>Bấm để chỉnh sửa kiểu tiêu đề Bản cái</a:t>
            </a:r>
          </a:p>
        </p:txBody>
      </p:sp>
      <p:sp>
        <p:nvSpPr>
          <p:cNvPr id="3" name="Chỗ dành sẵn cho Hình ảnh 2"/>
          <p:cNvSpPr>
            <a:spLocks noGrp="1" noChangeAspect="1"/>
          </p:cNvSpPr>
          <p:nvPr>
            <p:ph type="pic" idx="1" hasCustomPrompt="1"/>
          </p:nvPr>
        </p:nvSpPr>
        <p:spPr>
          <a:xfrm>
            <a:off x="680322" y="609597"/>
            <a:ext cx="9613859" cy="3589575"/>
          </a:xfrm>
          <a:noFill/>
          <a:ln>
            <a:noFill/>
          </a:ln>
          <a:effectLst>
            <a:outerShdw blurRad="76200" dist="63500" dir="5040000" algn="tl" rotWithShape="0">
              <a:srgbClr val="000000">
                <a:alpha val="41000"/>
              </a:srgbClr>
            </a:outerShdw>
          </a:effectLst>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vi-VN" noProof="0"/>
              <a:t>Bấm vào biểu tượng để thêm ảnh</a:t>
            </a:r>
          </a:p>
        </p:txBody>
      </p:sp>
      <p:sp>
        <p:nvSpPr>
          <p:cNvPr id="4" name="Chỗ dành sẵn cho Văn bản 3"/>
          <p:cNvSpPr>
            <a:spLocks noGrp="1"/>
          </p:cNvSpPr>
          <p:nvPr>
            <p:ph type="body" sz="half" idx="2" hasCustomPrompt="1"/>
          </p:nvPr>
        </p:nvSpPr>
        <p:spPr>
          <a:xfrm>
            <a:off x="680319" y="5169583"/>
            <a:ext cx="9613862" cy="622971"/>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A82D7C75-3009-4334-8AF1-EDACAF38B57E}"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a:xfrm>
            <a:off x="10729455" y="4711309"/>
            <a:ext cx="1154151" cy="1090789"/>
          </a:xfrm>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2890165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êu đề và chú thích">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Hình chữ nhật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2" y="609597"/>
            <a:ext cx="9613858" cy="3592750"/>
          </a:xfrm>
        </p:spPr>
        <p:txBody>
          <a:bodyPr rtlCol="0" anchor="ctr"/>
          <a:lstStyle>
            <a:lvl1pPr>
              <a:defRPr sz="3200"/>
            </a:lvl1pPr>
          </a:lstStyle>
          <a:p>
            <a:pPr rtl="0"/>
            <a:r>
              <a:rPr lang="vi-VN" noProof="0"/>
              <a:t>Bấm để chỉnh sửa kiểu tiêu đề Bản cái</a:t>
            </a:r>
          </a:p>
        </p:txBody>
      </p:sp>
      <p:sp>
        <p:nvSpPr>
          <p:cNvPr id="4" name="Chỗ dành sẵn cho Văn bản 3"/>
          <p:cNvSpPr>
            <a:spLocks noGrp="1"/>
          </p:cNvSpPr>
          <p:nvPr>
            <p:ph type="body" sz="half" idx="2" hasCustomPrompt="1"/>
          </p:nvPr>
        </p:nvSpPr>
        <p:spPr>
          <a:xfrm>
            <a:off x="680322" y="4711615"/>
            <a:ext cx="9613859" cy="1090789"/>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2B948908-F21F-494B-8E6D-BE16ADBA8478}"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a:xfrm>
            <a:off x="10729455" y="4711615"/>
            <a:ext cx="1154151" cy="1090789"/>
          </a:xfrm>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4131110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rích dẫn có chú thích">
    <p:spTree>
      <p:nvGrpSpPr>
        <p:cNvPr id="1" name=""/>
        <p:cNvGrpSpPr/>
        <p:nvPr/>
      </p:nvGrpSpPr>
      <p:grpSpPr>
        <a:xfrm>
          <a:off x="0" y="0"/>
          <a:ext cx="0" cy="0"/>
          <a:chOff x="0" y="0"/>
          <a:chExt cx="0" cy="0"/>
        </a:xfrm>
      </p:grpSpPr>
      <p:pic>
        <p:nvPicPr>
          <p:cNvPr id="11" name="Hình ảnh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Hình ảnh 12"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Hình chữ nhật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Hình chữ nhật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1127856" y="609598"/>
            <a:ext cx="8718877" cy="3036061"/>
          </a:xfrm>
        </p:spPr>
        <p:txBody>
          <a:bodyPr rtlCol="0" anchor="ctr"/>
          <a:lstStyle>
            <a:lvl1pPr>
              <a:defRPr sz="3200"/>
            </a:lvl1pPr>
          </a:lstStyle>
          <a:p>
            <a:pPr rtl="0"/>
            <a:r>
              <a:rPr lang="vi-VN" noProof="0"/>
              <a:t>Bấm để chỉnh sửa kiểu tiêu đề Bản cái</a:t>
            </a:r>
          </a:p>
        </p:txBody>
      </p:sp>
      <p:sp>
        <p:nvSpPr>
          <p:cNvPr id="12" name="Chỗ dành sẵn cho Văn bản 3"/>
          <p:cNvSpPr>
            <a:spLocks noGrp="1"/>
          </p:cNvSpPr>
          <p:nvPr>
            <p:ph type="body" sz="half" idx="13" hasCustomPrompt="1"/>
          </p:nvPr>
        </p:nvSpPr>
        <p:spPr>
          <a:xfrm>
            <a:off x="1402288" y="3653379"/>
            <a:ext cx="8156579" cy="54896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4" name="Chỗ dành sẵn cho Văn bản 3"/>
          <p:cNvSpPr>
            <a:spLocks noGrp="1"/>
          </p:cNvSpPr>
          <p:nvPr>
            <p:ph type="body" sz="half" idx="2" hasCustomPrompt="1"/>
          </p:nvPr>
        </p:nvSpPr>
        <p:spPr>
          <a:xfrm>
            <a:off x="680322" y="4711615"/>
            <a:ext cx="9613859" cy="1090789"/>
          </a:xfrm>
        </p:spPr>
        <p:txBody>
          <a:bodyPr rtlCol="0"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BF9B9900-A569-4538-99A6-5E1BF5A120AF}"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a:xfrm>
            <a:off x="10729455" y="4709925"/>
            <a:ext cx="1154151" cy="1090789"/>
          </a:xfrm>
        </p:spPr>
        <p:txBody>
          <a:bodyPr rtlCol="0"/>
          <a:lstStyle/>
          <a:p>
            <a:pPr rtl="0"/>
            <a:fld id="{6D22F896-40B5-4ADD-8801-0D06FADFA095}" type="slidenum">
              <a:rPr lang="vi-VN" noProof="0" smtClean="0"/>
              <a:t>‹#›</a:t>
            </a:fld>
            <a:endParaRPr lang="vi-VN" noProof="0"/>
          </a:p>
        </p:txBody>
      </p:sp>
      <p:sp>
        <p:nvSpPr>
          <p:cNvPr id="16" name="Hộp văn bản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vi-VN" sz="7200" noProof="0">
                <a:solidFill>
                  <a:schemeClr val="tx1"/>
                </a:solidFill>
                <a:effectLst/>
              </a:rPr>
              <a:t>“</a:t>
            </a:r>
          </a:p>
        </p:txBody>
      </p:sp>
      <p:sp>
        <p:nvSpPr>
          <p:cNvPr id="17" name="Hộp văn bản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vi-VN" sz="7200" noProof="0">
                <a:solidFill>
                  <a:schemeClr val="tx1"/>
                </a:solidFill>
                <a:effectLst/>
              </a:rPr>
              <a:t>”</a:t>
            </a:r>
          </a:p>
        </p:txBody>
      </p:sp>
    </p:spTree>
    <p:extLst>
      <p:ext uri="{BB962C8B-B14F-4D97-AF65-F5344CB8AC3E}">
        <p14:creationId xmlns:p14="http://schemas.microsoft.com/office/powerpoint/2010/main" val="1373428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Danh thiếp">
    <p:spTree>
      <p:nvGrpSpPr>
        <p:cNvPr id="1" name=""/>
        <p:cNvGrpSpPr/>
        <p:nvPr/>
      </p:nvGrpSpPr>
      <p:grpSpPr>
        <a:xfrm>
          <a:off x="0" y="0"/>
          <a:ext cx="0" cy="0"/>
          <a:chOff x="0" y="0"/>
          <a:chExt cx="0" cy="0"/>
        </a:xfrm>
      </p:grpSpPr>
      <p:pic>
        <p:nvPicPr>
          <p:cNvPr id="9" name="Hình ảnh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Hình ảnh 9"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Hình chữ nhật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Hình chữ nhật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19" y="4711615"/>
            <a:ext cx="9613862" cy="588535"/>
          </a:xfrm>
        </p:spPr>
        <p:txBody>
          <a:bodyPr rtlCol="0" anchor="b"/>
          <a:lstStyle>
            <a:lvl1pPr>
              <a:defRPr sz="3200"/>
            </a:lvl1pPr>
          </a:lstStyle>
          <a:p>
            <a:pPr rtl="0"/>
            <a:r>
              <a:rPr lang="vi-VN" noProof="0"/>
              <a:t>Bấm để chỉnh sửa kiểu tiêu đề Bản cái</a:t>
            </a:r>
          </a:p>
        </p:txBody>
      </p:sp>
      <p:sp>
        <p:nvSpPr>
          <p:cNvPr id="4" name="Chỗ dành sẵn cho Văn bản 3"/>
          <p:cNvSpPr>
            <a:spLocks noGrp="1"/>
          </p:cNvSpPr>
          <p:nvPr>
            <p:ph type="body" sz="half" idx="2" hasCustomPrompt="1"/>
          </p:nvPr>
        </p:nvSpPr>
        <p:spPr>
          <a:xfrm>
            <a:off x="680320" y="5300149"/>
            <a:ext cx="9613862" cy="502255"/>
          </a:xfrm>
        </p:spPr>
        <p:txBody>
          <a:bodyPr rtlCol="0"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A95517E3-26A1-4DE0-A079-D8956A5599FE}"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a:xfrm>
            <a:off x="10729455" y="4709925"/>
            <a:ext cx="1154151" cy="1090789"/>
          </a:xfrm>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2218869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ột 3">
    <p:spTree>
      <p:nvGrpSpPr>
        <p:cNvPr id="1" name=""/>
        <p:cNvGrpSpPr/>
        <p:nvPr/>
      </p:nvGrpSpPr>
      <p:grpSpPr>
        <a:xfrm>
          <a:off x="0" y="0"/>
          <a:ext cx="0" cy="0"/>
          <a:chOff x="0" y="0"/>
          <a:chExt cx="0" cy="0"/>
        </a:xfrm>
      </p:grpSpPr>
      <p:pic>
        <p:nvPicPr>
          <p:cNvPr id="13" name="Hình ảnh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Hình ảnh 13"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Hình chữ nhật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Hình chữ nhật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êu đề 1"/>
          <p:cNvSpPr>
            <a:spLocks noGrp="1"/>
          </p:cNvSpPr>
          <p:nvPr>
            <p:ph type="title" hasCustomPrompt="1"/>
          </p:nvPr>
        </p:nvSpPr>
        <p:spPr>
          <a:xfrm>
            <a:off x="669222" y="753228"/>
            <a:ext cx="9624960" cy="1080938"/>
          </a:xfrm>
        </p:spPr>
        <p:txBody>
          <a:bodyPr rtlCol="0"/>
          <a:lstStyle/>
          <a:p>
            <a:pPr rtl="0"/>
            <a:r>
              <a:rPr lang="vi-VN" noProof="0"/>
              <a:t>Bấm để chỉnh sửa kiểu tiêu đề Bản cái</a:t>
            </a:r>
          </a:p>
        </p:txBody>
      </p:sp>
      <p:sp>
        <p:nvSpPr>
          <p:cNvPr id="7" name="Chỗ dành sẵn cho Văn bản 2"/>
          <p:cNvSpPr>
            <a:spLocks noGrp="1"/>
          </p:cNvSpPr>
          <p:nvPr>
            <p:ph type="body" idx="1" hasCustomPrompt="1"/>
          </p:nvPr>
        </p:nvSpPr>
        <p:spPr>
          <a:xfrm>
            <a:off x="660946" y="2336873"/>
            <a:ext cx="3070034"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8" name="Chỗ dành sẵn cho Văn bản 3"/>
          <p:cNvSpPr>
            <a:spLocks noGrp="1"/>
          </p:cNvSpPr>
          <p:nvPr>
            <p:ph type="body" sz="half" idx="15" hasCustomPrompt="1"/>
          </p:nvPr>
        </p:nvSpPr>
        <p:spPr>
          <a:xfrm>
            <a:off x="680322" y="3022673"/>
            <a:ext cx="3049702"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9" name="Chỗ dành sẵn cho Văn bản 4"/>
          <p:cNvSpPr>
            <a:spLocks noGrp="1"/>
          </p:cNvSpPr>
          <p:nvPr>
            <p:ph type="body" sz="quarter" idx="3" hasCustomPrompt="1"/>
          </p:nvPr>
        </p:nvSpPr>
        <p:spPr>
          <a:xfrm>
            <a:off x="3956025" y="2336873"/>
            <a:ext cx="3063240"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10" name="Chỗ dành sẵn cho Văn bản 3"/>
          <p:cNvSpPr>
            <a:spLocks noGrp="1"/>
          </p:cNvSpPr>
          <p:nvPr>
            <p:ph type="body" sz="half" idx="16" hasCustomPrompt="1"/>
          </p:nvPr>
        </p:nvSpPr>
        <p:spPr>
          <a:xfrm>
            <a:off x="3945470" y="3022673"/>
            <a:ext cx="3063240"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11" name="Chỗ dành sẵn cho Văn bản 4"/>
          <p:cNvSpPr>
            <a:spLocks noGrp="1"/>
          </p:cNvSpPr>
          <p:nvPr>
            <p:ph type="body" sz="quarter" idx="13" hasCustomPrompt="1"/>
          </p:nvPr>
        </p:nvSpPr>
        <p:spPr>
          <a:xfrm>
            <a:off x="7224156" y="2336873"/>
            <a:ext cx="307002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12" name="Chỗ dành sẵn cho Văn bản 3"/>
          <p:cNvSpPr>
            <a:spLocks noGrp="1"/>
          </p:cNvSpPr>
          <p:nvPr>
            <p:ph type="body" sz="half" idx="17" hasCustomPrompt="1"/>
          </p:nvPr>
        </p:nvSpPr>
        <p:spPr>
          <a:xfrm>
            <a:off x="7224156" y="3022673"/>
            <a:ext cx="3070025"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3" name="Chỗ dành sẵn cho Ngày tháng 2"/>
          <p:cNvSpPr>
            <a:spLocks noGrp="1"/>
          </p:cNvSpPr>
          <p:nvPr>
            <p:ph type="dt" sz="half" idx="10"/>
          </p:nvPr>
        </p:nvSpPr>
        <p:spPr/>
        <p:txBody>
          <a:bodyPr rtlCol="0"/>
          <a:lstStyle/>
          <a:p>
            <a:pPr rtl="0"/>
            <a:fld id="{18126724-11FE-403A-B24E-8E1ABE19E6D9}" type="datetime1">
              <a:rPr lang="vi-VN" noProof="0" smtClean="0"/>
              <a:t>09/02/2023</a:t>
            </a:fld>
            <a:endParaRPr lang="vi-VN" noProof="0"/>
          </a:p>
        </p:txBody>
      </p:sp>
      <p:sp>
        <p:nvSpPr>
          <p:cNvPr id="4" name="Chỗ dành sẵn cho Chân trang 3"/>
          <p:cNvSpPr>
            <a:spLocks noGrp="1"/>
          </p:cNvSpPr>
          <p:nvPr>
            <p:ph type="ftr" sz="quarter" idx="11"/>
          </p:nvPr>
        </p:nvSpPr>
        <p:spPr/>
        <p:txBody>
          <a:bodyPr rtlCol="0"/>
          <a:lstStyle/>
          <a:p>
            <a:pPr rtl="0"/>
            <a:endParaRPr lang="vi-VN" noProof="0"/>
          </a:p>
        </p:txBody>
      </p:sp>
      <p:sp>
        <p:nvSpPr>
          <p:cNvPr id="5" name="Chỗ dành sẵn cho Số hiệu Bản chiếu 4"/>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212208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ột Ảnh 3">
    <p:spTree>
      <p:nvGrpSpPr>
        <p:cNvPr id="1" name=""/>
        <p:cNvGrpSpPr/>
        <p:nvPr/>
      </p:nvGrpSpPr>
      <p:grpSpPr>
        <a:xfrm>
          <a:off x="0" y="0"/>
          <a:ext cx="0" cy="0"/>
          <a:chOff x="0" y="0"/>
          <a:chExt cx="0" cy="0"/>
        </a:xfrm>
      </p:grpSpPr>
      <p:pic>
        <p:nvPicPr>
          <p:cNvPr id="15" name="Hình ảnh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Hình ảnh 15"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Hình chữ nhật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Hình chữ nhật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êu đề 1"/>
          <p:cNvSpPr>
            <a:spLocks noGrp="1"/>
          </p:cNvSpPr>
          <p:nvPr>
            <p:ph type="title" hasCustomPrompt="1"/>
          </p:nvPr>
        </p:nvSpPr>
        <p:spPr>
          <a:xfrm>
            <a:off x="680322" y="753228"/>
            <a:ext cx="9613860" cy="1080938"/>
          </a:xfrm>
        </p:spPr>
        <p:txBody>
          <a:bodyPr rtlCol="0"/>
          <a:lstStyle/>
          <a:p>
            <a:pPr rtl="0"/>
            <a:r>
              <a:rPr lang="vi-VN" noProof="0"/>
              <a:t>Bấm để chỉnh sửa kiểu tiêu đề Bản cái</a:t>
            </a:r>
          </a:p>
        </p:txBody>
      </p:sp>
      <p:sp>
        <p:nvSpPr>
          <p:cNvPr id="19" name="Chỗ dành sẵn cho Văn bản 2"/>
          <p:cNvSpPr>
            <a:spLocks noGrp="1"/>
          </p:cNvSpPr>
          <p:nvPr>
            <p:ph type="body" idx="1" hasCustomPrompt="1"/>
          </p:nvPr>
        </p:nvSpPr>
        <p:spPr>
          <a:xfrm>
            <a:off x="680318" y="4297503"/>
            <a:ext cx="304970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20" name="Chỗ dành sẵn cho Hình ảnh 2"/>
          <p:cNvSpPr>
            <a:spLocks noGrp="1" noChangeAspect="1"/>
          </p:cNvSpPr>
          <p:nvPr>
            <p:ph type="pic" idx="15" hasCustomPrompt="1"/>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vi-VN" noProof="0"/>
              <a:t>Bấm vào biểu tượng để thêm ảnh</a:t>
            </a:r>
          </a:p>
        </p:txBody>
      </p:sp>
      <p:sp>
        <p:nvSpPr>
          <p:cNvPr id="21" name="Chỗ dành sẵn cho Văn bản 3"/>
          <p:cNvSpPr>
            <a:spLocks noGrp="1"/>
          </p:cNvSpPr>
          <p:nvPr>
            <p:ph type="body" sz="half" idx="18" hasCustomPrompt="1"/>
          </p:nvPr>
        </p:nvSpPr>
        <p:spPr>
          <a:xfrm>
            <a:off x="680318" y="4873765"/>
            <a:ext cx="3049705"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22" name="Chỗ dành sẵn cho Văn bản 4"/>
          <p:cNvSpPr>
            <a:spLocks noGrp="1"/>
          </p:cNvSpPr>
          <p:nvPr>
            <p:ph type="body" sz="quarter" idx="3" hasCustomPrompt="1"/>
          </p:nvPr>
        </p:nvSpPr>
        <p:spPr>
          <a:xfrm>
            <a:off x="3945471" y="4297503"/>
            <a:ext cx="3063240"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23" name="Chỗ dành sẵn cho Hình ảnh 2"/>
          <p:cNvSpPr>
            <a:spLocks noGrp="1" noChangeAspect="1"/>
          </p:cNvSpPr>
          <p:nvPr>
            <p:ph type="pic" idx="21" hasCustomPrompt="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vi-VN" noProof="0"/>
              <a:t>Bấm vào biểu tượng để thêm ảnh</a:t>
            </a:r>
          </a:p>
        </p:txBody>
      </p:sp>
      <p:sp>
        <p:nvSpPr>
          <p:cNvPr id="24" name="Chỗ dành sẵn cho Văn bản 3"/>
          <p:cNvSpPr>
            <a:spLocks noGrp="1"/>
          </p:cNvSpPr>
          <p:nvPr>
            <p:ph type="body" sz="half" idx="19" hasCustomPrompt="1"/>
          </p:nvPr>
        </p:nvSpPr>
        <p:spPr>
          <a:xfrm>
            <a:off x="3944117" y="4873764"/>
            <a:ext cx="3067297"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25" name="Chỗ dành sẵn cho Văn bản 4"/>
          <p:cNvSpPr>
            <a:spLocks noGrp="1"/>
          </p:cNvSpPr>
          <p:nvPr>
            <p:ph type="body" sz="quarter" idx="13" hasCustomPrompt="1"/>
          </p:nvPr>
        </p:nvSpPr>
        <p:spPr>
          <a:xfrm>
            <a:off x="7230678" y="4297503"/>
            <a:ext cx="306350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26" name="Chỗ dành sẵn cho Hình ảnh 2"/>
          <p:cNvSpPr>
            <a:spLocks noGrp="1" noChangeAspect="1"/>
          </p:cNvSpPr>
          <p:nvPr>
            <p:ph type="pic" idx="22" hasCustomPrompt="1"/>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vi-VN" noProof="0"/>
              <a:t>Bấm vào biểu tượng để thêm ảnh</a:t>
            </a:r>
          </a:p>
        </p:txBody>
      </p:sp>
      <p:sp>
        <p:nvSpPr>
          <p:cNvPr id="27" name="Chỗ dành sẵn cho Văn bản 3"/>
          <p:cNvSpPr>
            <a:spLocks noGrp="1"/>
          </p:cNvSpPr>
          <p:nvPr>
            <p:ph type="body" sz="half" idx="20" hasCustomPrompt="1"/>
          </p:nvPr>
        </p:nvSpPr>
        <p:spPr>
          <a:xfrm>
            <a:off x="7230553" y="4873762"/>
            <a:ext cx="3067563"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3" name="Chỗ dành sẵn cho Ngày tháng 2"/>
          <p:cNvSpPr>
            <a:spLocks noGrp="1"/>
          </p:cNvSpPr>
          <p:nvPr>
            <p:ph type="dt" sz="half" idx="10"/>
          </p:nvPr>
        </p:nvSpPr>
        <p:spPr/>
        <p:txBody>
          <a:bodyPr rtlCol="0"/>
          <a:lstStyle/>
          <a:p>
            <a:pPr rtl="0"/>
            <a:fld id="{74D78700-3ED3-42A3-A9D9-84B18170B315}" type="datetime1">
              <a:rPr lang="vi-VN" noProof="0" smtClean="0"/>
              <a:t>09/02/2023</a:t>
            </a:fld>
            <a:endParaRPr lang="vi-VN" noProof="0"/>
          </a:p>
        </p:txBody>
      </p:sp>
      <p:sp>
        <p:nvSpPr>
          <p:cNvPr id="4" name="Chỗ dành sẵn cho Chân trang 3"/>
          <p:cNvSpPr>
            <a:spLocks noGrp="1"/>
          </p:cNvSpPr>
          <p:nvPr>
            <p:ph type="ftr" sz="quarter" idx="11"/>
          </p:nvPr>
        </p:nvSpPr>
        <p:spPr/>
        <p:txBody>
          <a:bodyPr rtlCol="0"/>
          <a:lstStyle/>
          <a:p>
            <a:pPr rtl="0"/>
            <a:endParaRPr lang="vi-VN" noProof="0"/>
          </a:p>
        </p:txBody>
      </p:sp>
      <p:sp>
        <p:nvSpPr>
          <p:cNvPr id="5" name="Chỗ dành sẵn cho Số hiệu Bản chiếu 4"/>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2124628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o sánh">
    <p:spTree>
      <p:nvGrpSpPr>
        <p:cNvPr id="1" name=""/>
        <p:cNvGrpSpPr/>
        <p:nvPr/>
      </p:nvGrpSpPr>
      <p:grpSpPr>
        <a:xfrm>
          <a:off x="0" y="0"/>
          <a:ext cx="0" cy="0"/>
          <a:chOff x="0" y="0"/>
          <a:chExt cx="0" cy="0"/>
        </a:xfrm>
      </p:grpSpPr>
      <p:pic>
        <p:nvPicPr>
          <p:cNvPr id="10" name="Hình ảnh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Hình ảnh 10"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Hình chữ nhật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Hình chữ nhật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19" y="753229"/>
            <a:ext cx="9613863" cy="1080937"/>
          </a:xfrm>
        </p:spPr>
        <p:txBody>
          <a:bodyPr rtlCol="0"/>
          <a:lstStyle/>
          <a:p>
            <a:pPr rtl="0"/>
            <a:r>
              <a:rPr lang="vi-VN" noProof="0"/>
              <a:t>Bấm để chỉnh sửa kiểu tiêu đề Bản cái</a:t>
            </a:r>
          </a:p>
        </p:txBody>
      </p:sp>
      <p:sp>
        <p:nvSpPr>
          <p:cNvPr id="3" name="Chỗ dành sẵn cho Văn bản 2"/>
          <p:cNvSpPr>
            <a:spLocks noGrp="1"/>
          </p:cNvSpPr>
          <p:nvPr>
            <p:ph type="body" idx="1" hasCustomPrompt="1"/>
          </p:nvPr>
        </p:nvSpPr>
        <p:spPr>
          <a:xfrm>
            <a:off x="906350" y="2336873"/>
            <a:ext cx="4472327" cy="693135"/>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4" name="Chỗ dành sẵn cho Nội dung 3"/>
          <p:cNvSpPr>
            <a:spLocks noGrp="1"/>
          </p:cNvSpPr>
          <p:nvPr>
            <p:ph sz="half" idx="2" hasCustomPrompt="1"/>
          </p:nvPr>
        </p:nvSpPr>
        <p:spPr>
          <a:xfrm>
            <a:off x="680322" y="3030008"/>
            <a:ext cx="4698355" cy="2906179"/>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5" name="Chỗ dành sẵn cho Văn bản 4"/>
          <p:cNvSpPr>
            <a:spLocks noGrp="1"/>
          </p:cNvSpPr>
          <p:nvPr>
            <p:ph type="body" sz="quarter" idx="3" hasCustomPrompt="1"/>
          </p:nvPr>
        </p:nvSpPr>
        <p:spPr>
          <a:xfrm>
            <a:off x="5820154" y="2336873"/>
            <a:ext cx="4474028" cy="692076"/>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6" name="Chỗ dành sẵn cho Nội dung 5"/>
          <p:cNvSpPr>
            <a:spLocks noGrp="1"/>
          </p:cNvSpPr>
          <p:nvPr>
            <p:ph sz="quarter" idx="4" hasCustomPrompt="1"/>
          </p:nvPr>
        </p:nvSpPr>
        <p:spPr>
          <a:xfrm>
            <a:off x="5594123" y="3030008"/>
            <a:ext cx="4700059" cy="2906179"/>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7" name="Chỗ dành sẵn cho Ngày tháng 6"/>
          <p:cNvSpPr>
            <a:spLocks noGrp="1"/>
          </p:cNvSpPr>
          <p:nvPr>
            <p:ph type="dt" sz="half" idx="10"/>
          </p:nvPr>
        </p:nvSpPr>
        <p:spPr/>
        <p:txBody>
          <a:bodyPr rtlCol="0"/>
          <a:lstStyle/>
          <a:p>
            <a:pPr rtl="0"/>
            <a:fld id="{B74AC84B-8674-4422-B4AF-D236B23BEB3A}" type="datetime1">
              <a:rPr lang="vi-VN" noProof="0" smtClean="0"/>
              <a:t>09/02/2023</a:t>
            </a:fld>
            <a:endParaRPr lang="vi-VN" noProof="0"/>
          </a:p>
        </p:txBody>
      </p:sp>
      <p:sp>
        <p:nvSpPr>
          <p:cNvPr id="8" name="Chỗ dành sẵn cho Chân trang 7"/>
          <p:cNvSpPr>
            <a:spLocks noGrp="1"/>
          </p:cNvSpPr>
          <p:nvPr>
            <p:ph type="ftr" sz="quarter" idx="11"/>
          </p:nvPr>
        </p:nvSpPr>
        <p:spPr/>
        <p:txBody>
          <a:bodyPr rtlCol="0"/>
          <a:lstStyle/>
          <a:p>
            <a:pPr rtl="0"/>
            <a:endParaRPr lang="vi-VN" noProof="0"/>
          </a:p>
        </p:txBody>
      </p:sp>
      <p:sp>
        <p:nvSpPr>
          <p:cNvPr id="9" name="Chỗ dành sẵn cho Số hiệu Bản chiếu 8"/>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pic>
        <p:nvPicPr>
          <p:cNvPr id="7" name="Hình ảnh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Hình ảnh 7"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Hình chữ nhật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Hình chữ nhật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p:txBody>
          <a:bodyPr rtlCol="0"/>
          <a:lstStyle>
            <a:lvl1pPr algn="r">
              <a:defRPr/>
            </a:lvl1pPr>
          </a:lstStyle>
          <a:p>
            <a:pPr rtl="0"/>
            <a:r>
              <a:rPr lang="vi-VN" noProof="0"/>
              <a:t>Bấm để chỉnh sửa kiểu tiêu đề Bản cái</a:t>
            </a:r>
          </a:p>
        </p:txBody>
      </p:sp>
      <p:sp>
        <p:nvSpPr>
          <p:cNvPr id="3" name="Chỗ dành sẵn cho Văn bản Dọc 2"/>
          <p:cNvSpPr>
            <a:spLocks noGrp="1"/>
          </p:cNvSpPr>
          <p:nvPr>
            <p:ph type="body" orient="vert" idx="1" hasCustomPrompt="1"/>
          </p:nvPr>
        </p:nvSpPr>
        <p:spPr/>
        <p:txBody>
          <a:bodyPr vert="eaVert"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gày tháng 3"/>
          <p:cNvSpPr>
            <a:spLocks noGrp="1"/>
          </p:cNvSpPr>
          <p:nvPr>
            <p:ph type="dt" sz="half" idx="10"/>
          </p:nvPr>
        </p:nvSpPr>
        <p:spPr/>
        <p:txBody>
          <a:bodyPr rtlCol="0"/>
          <a:lstStyle/>
          <a:p>
            <a:pPr rtl="0"/>
            <a:fld id="{7E556353-E8A6-4C47-ABFE-EC3899216A47}" type="datetime1">
              <a:rPr lang="vi-VN" noProof="0" smtClean="0"/>
              <a:t>09/02/2023</a:t>
            </a:fld>
            <a:endParaRPr lang="vi-VN" noProof="0"/>
          </a:p>
        </p:txBody>
      </p:sp>
      <p:sp>
        <p:nvSpPr>
          <p:cNvPr id="5" name="Chỗ dành sẵn cho Chân trang 4"/>
          <p:cNvSpPr>
            <a:spLocks noGrp="1"/>
          </p:cNvSpPr>
          <p:nvPr>
            <p:ph type="ftr" sz="quarter" idx="11"/>
          </p:nvPr>
        </p:nvSpPr>
        <p:spPr/>
        <p:txBody>
          <a:bodyPr rtlCol="0"/>
          <a:lstStyle/>
          <a:p>
            <a:pPr rtl="0"/>
            <a:endParaRPr lang="vi-VN" noProof="0"/>
          </a:p>
        </p:txBody>
      </p:sp>
      <p:sp>
        <p:nvSpPr>
          <p:cNvPr id="6" name="Chỗ dành sẵn cho Số hiệu Bản chiếu 5"/>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83159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Tiêu đề và Văn bản Dọc">
    <p:spTree>
      <p:nvGrpSpPr>
        <p:cNvPr id="1" name=""/>
        <p:cNvGrpSpPr/>
        <p:nvPr/>
      </p:nvGrpSpPr>
      <p:grpSpPr>
        <a:xfrm>
          <a:off x="0" y="0"/>
          <a:ext cx="0" cy="0"/>
          <a:chOff x="0" y="0"/>
          <a:chExt cx="0" cy="0"/>
        </a:xfrm>
      </p:grpSpPr>
      <p:sp>
        <p:nvSpPr>
          <p:cNvPr id="7" name="Hình chữ nhật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Hình chữ nhật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ề Dọc 1"/>
          <p:cNvSpPr>
            <a:spLocks noGrp="1"/>
          </p:cNvSpPr>
          <p:nvPr>
            <p:ph type="title" orient="vert" hasCustomPrompt="1"/>
          </p:nvPr>
        </p:nvSpPr>
        <p:spPr>
          <a:xfrm>
            <a:off x="10129231" y="609597"/>
            <a:ext cx="1073802" cy="4353760"/>
          </a:xfrm>
        </p:spPr>
        <p:txBody>
          <a:bodyPr vert="eaVert" rtlCol="0"/>
          <a:lstStyle/>
          <a:p>
            <a:pPr rtl="0"/>
            <a:r>
              <a:rPr lang="vi-VN" noProof="0"/>
              <a:t>Bấm để chỉnh sửa kiểu tiêu đề Bản cái</a:t>
            </a:r>
          </a:p>
        </p:txBody>
      </p:sp>
      <p:sp>
        <p:nvSpPr>
          <p:cNvPr id="3" name="Chỗ dành sẵn cho Văn bản Dọc 2"/>
          <p:cNvSpPr>
            <a:spLocks noGrp="1"/>
          </p:cNvSpPr>
          <p:nvPr>
            <p:ph type="body" orient="vert" idx="1" hasCustomPrompt="1"/>
          </p:nvPr>
        </p:nvSpPr>
        <p:spPr>
          <a:xfrm>
            <a:off x="680322" y="609597"/>
            <a:ext cx="8870004" cy="5326589"/>
          </a:xfrm>
        </p:spPr>
        <p:txBody>
          <a:bodyPr vert="eaVert"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gày tháng 3"/>
          <p:cNvSpPr>
            <a:spLocks noGrp="1"/>
          </p:cNvSpPr>
          <p:nvPr>
            <p:ph type="dt" sz="half" idx="10"/>
          </p:nvPr>
        </p:nvSpPr>
        <p:spPr>
          <a:xfrm>
            <a:off x="6807126" y="5936187"/>
            <a:ext cx="2743200" cy="365125"/>
          </a:xfrm>
        </p:spPr>
        <p:txBody>
          <a:bodyPr rtlCol="0"/>
          <a:lstStyle/>
          <a:p>
            <a:pPr rtl="0"/>
            <a:fld id="{3C1FDD49-9165-485D-A564-698A4BE2E5D9}" type="datetime1">
              <a:rPr lang="vi-VN" noProof="0" smtClean="0"/>
              <a:t>09/02/2023</a:t>
            </a:fld>
            <a:endParaRPr lang="vi-VN" noProof="0"/>
          </a:p>
        </p:txBody>
      </p:sp>
      <p:sp>
        <p:nvSpPr>
          <p:cNvPr id="5" name="Chỗ dành sẵn cho Chân trang 4"/>
          <p:cNvSpPr>
            <a:spLocks noGrp="1"/>
          </p:cNvSpPr>
          <p:nvPr>
            <p:ph type="ftr" sz="quarter" idx="11"/>
          </p:nvPr>
        </p:nvSpPr>
        <p:spPr>
          <a:xfrm>
            <a:off x="680321" y="5936188"/>
            <a:ext cx="6126805" cy="365125"/>
          </a:xfrm>
        </p:spPr>
        <p:txBody>
          <a:bodyPr rtlCol="0"/>
          <a:lstStyle/>
          <a:p>
            <a:pPr rtl="0"/>
            <a:endParaRPr lang="vi-VN" noProof="0"/>
          </a:p>
        </p:txBody>
      </p:sp>
      <p:sp>
        <p:nvSpPr>
          <p:cNvPr id="6" name="Chỗ dành sẵn cho Số hiệu Bản chiếu 5"/>
          <p:cNvSpPr>
            <a:spLocks noGrp="1"/>
          </p:cNvSpPr>
          <p:nvPr>
            <p:ph type="sldNum" sz="quarter" idx="12"/>
          </p:nvPr>
        </p:nvSpPr>
        <p:spPr>
          <a:xfrm>
            <a:off x="10097550" y="5398633"/>
            <a:ext cx="1154151" cy="1090789"/>
          </a:xfrm>
        </p:spPr>
        <p:txBody>
          <a:bodyPr rtlCol="0" anchor="t"/>
          <a:lstStyle>
            <a:lvl1pPr algn="ctr">
              <a:defRPr/>
            </a:lvl1pPr>
          </a:lstStyle>
          <a:p>
            <a:pPr rtl="0"/>
            <a:fld id="{6D22F896-40B5-4ADD-8801-0D06FADFA095}" type="slidenum">
              <a:rPr lang="vi-VN" noProof="0" smtClean="0"/>
              <a:pPr/>
              <a:t>‹#›</a:t>
            </a:fld>
            <a:endParaRPr lang="vi-VN" noProof="0"/>
          </a:p>
        </p:txBody>
      </p:sp>
    </p:spTree>
    <p:extLst>
      <p:ext uri="{BB962C8B-B14F-4D97-AF65-F5344CB8AC3E}">
        <p14:creationId xmlns:p14="http://schemas.microsoft.com/office/powerpoint/2010/main" val="3809886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rang chiếu Tiêu đề">
    <p:spTree>
      <p:nvGrpSpPr>
        <p:cNvPr id="1" name=""/>
        <p:cNvGrpSpPr/>
        <p:nvPr/>
      </p:nvGrpSpPr>
      <p:grpSpPr>
        <a:xfrm>
          <a:off x="0" y="0"/>
          <a:ext cx="0" cy="0"/>
          <a:chOff x="0" y="0"/>
          <a:chExt cx="0" cy="0"/>
        </a:xfrm>
      </p:grpSpPr>
      <p:pic>
        <p:nvPicPr>
          <p:cNvPr id="7" name="Hình ảnh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Hình ảnh 7"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Hình chữ nhật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Hình chữ nhật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ctrTitle" hasCustomPrompt="1"/>
          </p:nvPr>
        </p:nvSpPr>
        <p:spPr>
          <a:xfrm>
            <a:off x="680322" y="2733709"/>
            <a:ext cx="8144134" cy="1373070"/>
          </a:xfrm>
        </p:spPr>
        <p:txBody>
          <a:bodyPr rtlCol="0" anchor="b">
            <a:noAutofit/>
          </a:bodyPr>
          <a:lstStyle>
            <a:lvl1pPr algn="r">
              <a:defRPr sz="5400"/>
            </a:lvl1pPr>
          </a:lstStyle>
          <a:p>
            <a:pPr rtl="0"/>
            <a:r>
              <a:rPr lang="vi-VN" noProof="0"/>
              <a:t>Bấm để chỉnh sửa kiểu tiêu đề Bản cái</a:t>
            </a:r>
          </a:p>
        </p:txBody>
      </p:sp>
      <p:sp>
        <p:nvSpPr>
          <p:cNvPr id="3" name="Tiêu đề phụ 2"/>
          <p:cNvSpPr>
            <a:spLocks noGrp="1"/>
          </p:cNvSpPr>
          <p:nvPr>
            <p:ph type="subTitle" idx="1" hasCustomPrompt="1"/>
          </p:nvPr>
        </p:nvSpPr>
        <p:spPr>
          <a:xfrm>
            <a:off x="680322" y="4394039"/>
            <a:ext cx="8144134" cy="1117687"/>
          </a:xfrm>
        </p:spPr>
        <p:txBody>
          <a:bodyPr rtlCol="0">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vi-VN" noProof="0"/>
              <a:t>Bấm để chỉnh sửa kiểu phụ đề của Bản cái</a:t>
            </a:r>
          </a:p>
        </p:txBody>
      </p:sp>
      <p:sp>
        <p:nvSpPr>
          <p:cNvPr id="4" name="Chỗ dành sẵn cho Ngày tháng 3"/>
          <p:cNvSpPr>
            <a:spLocks noGrp="1"/>
          </p:cNvSpPr>
          <p:nvPr>
            <p:ph type="dt" sz="half" idx="10"/>
          </p:nvPr>
        </p:nvSpPr>
        <p:spPr/>
        <p:txBody>
          <a:bodyPr rtlCol="0"/>
          <a:lstStyle/>
          <a:p>
            <a:pPr rtl="0"/>
            <a:fld id="{337BBFF7-EAE4-4DD1-B135-1F6FF1B74046}" type="datetime1">
              <a:rPr lang="vi-VN" noProof="0" smtClean="0"/>
              <a:t>09/02/2023</a:t>
            </a:fld>
            <a:endParaRPr lang="vi-VN" noProof="0"/>
          </a:p>
        </p:txBody>
      </p:sp>
      <p:sp>
        <p:nvSpPr>
          <p:cNvPr id="5" name="Chỗ dành sẵn cho Chân trang 4"/>
          <p:cNvSpPr>
            <a:spLocks noGrp="1"/>
          </p:cNvSpPr>
          <p:nvPr>
            <p:ph type="ftr" sz="quarter" idx="11"/>
          </p:nvPr>
        </p:nvSpPr>
        <p:spPr/>
        <p:txBody>
          <a:bodyPr rtlCol="0"/>
          <a:lstStyle/>
          <a:p>
            <a:pPr rtl="0"/>
            <a:endParaRPr lang="vi-VN" noProof="0"/>
          </a:p>
        </p:txBody>
      </p:sp>
      <p:sp>
        <p:nvSpPr>
          <p:cNvPr id="6" name="Chỗ dành sẵn cho Số hiệu Bản chiếu 5"/>
          <p:cNvSpPr>
            <a:spLocks noGrp="1"/>
          </p:cNvSpPr>
          <p:nvPr>
            <p:ph type="sldNum" sz="quarter" idx="12"/>
          </p:nvPr>
        </p:nvSpPr>
        <p:spPr>
          <a:xfrm>
            <a:off x="9255346" y="2750337"/>
            <a:ext cx="1171888" cy="1356442"/>
          </a:xfrm>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3588423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pic>
        <p:nvPicPr>
          <p:cNvPr id="15" name="Hình ảnh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Hình ảnh 15"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Hình chữ nhật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Hình chữ nhật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p:txBody>
          <a:bodyPr rtlCol="0"/>
          <a:lstStyle/>
          <a:p>
            <a:pPr rtl="0"/>
            <a:r>
              <a:rPr lang="vi-VN" noProof="0"/>
              <a:t>Bấm để chỉnh sửa kiểu tiêu đề Bản cái</a:t>
            </a:r>
          </a:p>
        </p:txBody>
      </p:sp>
      <p:sp>
        <p:nvSpPr>
          <p:cNvPr id="3" name="Chỗ dành sẵn cho Nội dung 2"/>
          <p:cNvSpPr>
            <a:spLocks noGrp="1"/>
          </p:cNvSpPr>
          <p:nvPr>
            <p:ph idx="1" hasCustomPrompt="1"/>
          </p:nvPr>
        </p:nvSpPr>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gày tháng 3"/>
          <p:cNvSpPr>
            <a:spLocks noGrp="1"/>
          </p:cNvSpPr>
          <p:nvPr>
            <p:ph type="dt" sz="half" idx="10"/>
          </p:nvPr>
        </p:nvSpPr>
        <p:spPr/>
        <p:txBody>
          <a:bodyPr rtlCol="0"/>
          <a:lstStyle/>
          <a:p>
            <a:pPr rtl="0"/>
            <a:fld id="{A4C90D5C-EC6C-426D-8687-87FF2099A4A2}" type="datetime1">
              <a:rPr lang="vi-VN" noProof="0" smtClean="0"/>
              <a:t>09/02/2023</a:t>
            </a:fld>
            <a:endParaRPr lang="vi-VN" noProof="0"/>
          </a:p>
        </p:txBody>
      </p:sp>
      <p:sp>
        <p:nvSpPr>
          <p:cNvPr id="5" name="Chỗ dành sẵn cho Chân trang 4"/>
          <p:cNvSpPr>
            <a:spLocks noGrp="1"/>
          </p:cNvSpPr>
          <p:nvPr>
            <p:ph type="ftr" sz="quarter" idx="11"/>
          </p:nvPr>
        </p:nvSpPr>
        <p:spPr/>
        <p:txBody>
          <a:bodyPr rtlCol="0"/>
          <a:lstStyle/>
          <a:p>
            <a:pPr rtl="0"/>
            <a:endParaRPr lang="vi-VN" noProof="0"/>
          </a:p>
        </p:txBody>
      </p:sp>
      <p:sp>
        <p:nvSpPr>
          <p:cNvPr id="6" name="Chỗ dành sẵn cho Số hiệu Bản chiếu 5"/>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105799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pic>
        <p:nvPicPr>
          <p:cNvPr id="7" name="Hình ảnh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Hình ảnh 7"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Hình chữ nhật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Hình chữ nhật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2" y="2869895"/>
            <a:ext cx="9613860" cy="1090788"/>
          </a:xfrm>
        </p:spPr>
        <p:txBody>
          <a:bodyPr rtlCol="0" anchor="ctr">
            <a:normAutofit/>
          </a:bodyPr>
          <a:lstStyle>
            <a:lvl1pPr algn="r">
              <a:defRPr sz="3600"/>
            </a:lvl1pPr>
          </a:lstStyle>
          <a:p>
            <a:pPr rtl="0"/>
            <a:r>
              <a:rPr lang="vi-VN" noProof="0"/>
              <a:t>Bấm để chỉnh sửa kiểu tiêu đề Bản cái</a:t>
            </a:r>
          </a:p>
        </p:txBody>
      </p:sp>
      <p:sp>
        <p:nvSpPr>
          <p:cNvPr id="3" name="Chỗ dành sẵn cho Văn bản 2"/>
          <p:cNvSpPr>
            <a:spLocks noGrp="1"/>
          </p:cNvSpPr>
          <p:nvPr>
            <p:ph type="body" idx="1" hasCustomPrompt="1"/>
          </p:nvPr>
        </p:nvSpPr>
        <p:spPr>
          <a:xfrm>
            <a:off x="680322" y="4232171"/>
            <a:ext cx="9613860" cy="1704017"/>
          </a:xfrm>
        </p:spPr>
        <p:txBody>
          <a:bodyPr rtlCol="0">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vi-VN" noProof="0"/>
              <a:t>Bấm để chỉnh sửa kiểu văn bản Bản cái</a:t>
            </a:r>
          </a:p>
        </p:txBody>
      </p:sp>
      <p:sp>
        <p:nvSpPr>
          <p:cNvPr id="4" name="Chỗ dành sẵn cho Ngày tháng 3"/>
          <p:cNvSpPr>
            <a:spLocks noGrp="1"/>
          </p:cNvSpPr>
          <p:nvPr>
            <p:ph type="dt" sz="half" idx="10"/>
          </p:nvPr>
        </p:nvSpPr>
        <p:spPr/>
        <p:txBody>
          <a:bodyPr rtlCol="0"/>
          <a:lstStyle/>
          <a:p>
            <a:pPr rtl="0"/>
            <a:fld id="{B1B12B95-FB99-4A8D-8492-4D5405C4B1FD}" type="datetime1">
              <a:rPr lang="vi-VN" noProof="0" smtClean="0"/>
              <a:t>09/02/2023</a:t>
            </a:fld>
            <a:endParaRPr lang="vi-VN" noProof="0"/>
          </a:p>
        </p:txBody>
      </p:sp>
      <p:sp>
        <p:nvSpPr>
          <p:cNvPr id="5" name="Chỗ dành sẵn cho Chân trang 4"/>
          <p:cNvSpPr>
            <a:spLocks noGrp="1"/>
          </p:cNvSpPr>
          <p:nvPr>
            <p:ph type="ftr" sz="quarter" idx="11"/>
          </p:nvPr>
        </p:nvSpPr>
        <p:spPr/>
        <p:txBody>
          <a:bodyPr rtlCol="0"/>
          <a:lstStyle/>
          <a:p>
            <a:pPr rtl="0"/>
            <a:endParaRPr lang="vi-VN" noProof="0"/>
          </a:p>
        </p:txBody>
      </p:sp>
      <p:sp>
        <p:nvSpPr>
          <p:cNvPr id="6" name="Chỗ dành sẵn cho Số hiệu Bản chiếu 5"/>
          <p:cNvSpPr>
            <a:spLocks noGrp="1"/>
          </p:cNvSpPr>
          <p:nvPr>
            <p:ph type="sldNum" sz="quarter" idx="12"/>
          </p:nvPr>
        </p:nvSpPr>
        <p:spPr>
          <a:xfrm>
            <a:off x="10729455" y="2869895"/>
            <a:ext cx="1154151" cy="1090789"/>
          </a:xfrm>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251986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Hình chữ nhật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p:txBody>
          <a:bodyPr rtlCol="0"/>
          <a:lstStyle/>
          <a:p>
            <a:pPr rtl="0"/>
            <a:r>
              <a:rPr lang="vi-VN" noProof="0"/>
              <a:t>Bấm để chỉnh sửa kiểu tiêu đề Bản cái</a:t>
            </a:r>
          </a:p>
        </p:txBody>
      </p:sp>
      <p:sp>
        <p:nvSpPr>
          <p:cNvPr id="3" name="Chỗ dành sẵn cho Nội dung 2"/>
          <p:cNvSpPr>
            <a:spLocks noGrp="1"/>
          </p:cNvSpPr>
          <p:nvPr>
            <p:ph sz="half" idx="1" hasCustomPrompt="1"/>
          </p:nvPr>
        </p:nvSpPr>
        <p:spPr>
          <a:xfrm>
            <a:off x="680320" y="2336873"/>
            <a:ext cx="4698358" cy="3599316"/>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ội dung 3"/>
          <p:cNvSpPr>
            <a:spLocks noGrp="1"/>
          </p:cNvSpPr>
          <p:nvPr>
            <p:ph sz="half" idx="2" hasCustomPrompt="1"/>
          </p:nvPr>
        </p:nvSpPr>
        <p:spPr>
          <a:xfrm>
            <a:off x="5594123" y="2336873"/>
            <a:ext cx="4700058" cy="3599316"/>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5" name="Chỗ dành sẵn cho Ngày tháng 4"/>
          <p:cNvSpPr>
            <a:spLocks noGrp="1"/>
          </p:cNvSpPr>
          <p:nvPr>
            <p:ph type="dt" sz="half" idx="10"/>
          </p:nvPr>
        </p:nvSpPr>
        <p:spPr/>
        <p:txBody>
          <a:bodyPr rtlCol="0"/>
          <a:lstStyle/>
          <a:p>
            <a:pPr rtl="0"/>
            <a:fld id="{F5C31D4E-4323-45B8-8EDA-7B3F38A855C8}"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400391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So sánh">
    <p:spTree>
      <p:nvGrpSpPr>
        <p:cNvPr id="1" name=""/>
        <p:cNvGrpSpPr/>
        <p:nvPr/>
      </p:nvGrpSpPr>
      <p:grpSpPr>
        <a:xfrm>
          <a:off x="0" y="0"/>
          <a:ext cx="0" cy="0"/>
          <a:chOff x="0" y="0"/>
          <a:chExt cx="0" cy="0"/>
        </a:xfrm>
      </p:grpSpPr>
      <p:pic>
        <p:nvPicPr>
          <p:cNvPr id="10" name="Hình ảnh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Hình ảnh 10"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Hình chữ nhật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Hình chữ nhật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19" y="753229"/>
            <a:ext cx="9613863" cy="1080937"/>
          </a:xfrm>
        </p:spPr>
        <p:txBody>
          <a:bodyPr rtlCol="0"/>
          <a:lstStyle/>
          <a:p>
            <a:pPr rtl="0"/>
            <a:r>
              <a:rPr lang="vi-VN" noProof="0"/>
              <a:t>Bấm để chỉnh sửa kiểu tiêu đề Bản cái</a:t>
            </a:r>
          </a:p>
        </p:txBody>
      </p:sp>
      <p:sp>
        <p:nvSpPr>
          <p:cNvPr id="3" name="Chỗ dành sẵn cho Văn bản 2"/>
          <p:cNvSpPr>
            <a:spLocks noGrp="1"/>
          </p:cNvSpPr>
          <p:nvPr>
            <p:ph type="body" idx="1" hasCustomPrompt="1"/>
          </p:nvPr>
        </p:nvSpPr>
        <p:spPr>
          <a:xfrm>
            <a:off x="906350" y="2336873"/>
            <a:ext cx="4472327" cy="693135"/>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4" name="Chỗ dành sẵn cho Nội dung 3"/>
          <p:cNvSpPr>
            <a:spLocks noGrp="1"/>
          </p:cNvSpPr>
          <p:nvPr>
            <p:ph sz="half" idx="2" hasCustomPrompt="1"/>
          </p:nvPr>
        </p:nvSpPr>
        <p:spPr>
          <a:xfrm>
            <a:off x="680322" y="3030008"/>
            <a:ext cx="4698355" cy="2906179"/>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5" name="Chỗ dành sẵn cho Văn bản 4"/>
          <p:cNvSpPr>
            <a:spLocks noGrp="1"/>
          </p:cNvSpPr>
          <p:nvPr>
            <p:ph type="body" sz="quarter" idx="3" hasCustomPrompt="1"/>
          </p:nvPr>
        </p:nvSpPr>
        <p:spPr>
          <a:xfrm>
            <a:off x="5820154" y="2336873"/>
            <a:ext cx="4474028" cy="692076"/>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6" name="Chỗ dành sẵn cho Nội dung 5"/>
          <p:cNvSpPr>
            <a:spLocks noGrp="1"/>
          </p:cNvSpPr>
          <p:nvPr>
            <p:ph sz="quarter" idx="4" hasCustomPrompt="1"/>
          </p:nvPr>
        </p:nvSpPr>
        <p:spPr>
          <a:xfrm>
            <a:off x="5594123" y="3030008"/>
            <a:ext cx="4700059" cy="2906179"/>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7" name="Chỗ dành sẵn cho Ngày tháng 6"/>
          <p:cNvSpPr>
            <a:spLocks noGrp="1"/>
          </p:cNvSpPr>
          <p:nvPr>
            <p:ph type="dt" sz="half" idx="10"/>
          </p:nvPr>
        </p:nvSpPr>
        <p:spPr/>
        <p:txBody>
          <a:bodyPr rtlCol="0"/>
          <a:lstStyle/>
          <a:p>
            <a:pPr rtl="0"/>
            <a:fld id="{08DE21DA-F7B8-461E-9AB5-D02AD8F33644}" type="datetime1">
              <a:rPr lang="vi-VN" noProof="0" smtClean="0"/>
              <a:t>09/02/2023</a:t>
            </a:fld>
            <a:endParaRPr lang="vi-VN" noProof="0"/>
          </a:p>
        </p:txBody>
      </p:sp>
      <p:sp>
        <p:nvSpPr>
          <p:cNvPr id="8" name="Chỗ dành sẵn cho Chân trang 7"/>
          <p:cNvSpPr>
            <a:spLocks noGrp="1"/>
          </p:cNvSpPr>
          <p:nvPr>
            <p:ph type="ftr" sz="quarter" idx="11"/>
          </p:nvPr>
        </p:nvSpPr>
        <p:spPr/>
        <p:txBody>
          <a:bodyPr rtlCol="0"/>
          <a:lstStyle/>
          <a:p>
            <a:pPr rtl="0"/>
            <a:endParaRPr lang="vi-VN" noProof="0"/>
          </a:p>
        </p:txBody>
      </p:sp>
      <p:sp>
        <p:nvSpPr>
          <p:cNvPr id="9" name="Chỗ dành sẵn cho Số hiệu Bản chiếu 8"/>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412925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pic>
        <p:nvPicPr>
          <p:cNvPr id="6" name="Hình ảnh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Hình ảnh 6"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Hình chữ nhật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Hình chữ nhật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p:txBody>
          <a:bodyPr rtlCol="0"/>
          <a:lstStyle/>
          <a:p>
            <a:pPr rtl="0"/>
            <a:r>
              <a:rPr lang="vi-VN" noProof="0"/>
              <a:t>Bấm để chỉnh sửa kiểu tiêu đề Bản cái</a:t>
            </a:r>
          </a:p>
        </p:txBody>
      </p:sp>
      <p:sp>
        <p:nvSpPr>
          <p:cNvPr id="3" name="Chỗ dành sẵn cho Ngày tháng 2"/>
          <p:cNvSpPr>
            <a:spLocks noGrp="1"/>
          </p:cNvSpPr>
          <p:nvPr>
            <p:ph type="dt" sz="half" idx="10"/>
          </p:nvPr>
        </p:nvSpPr>
        <p:spPr/>
        <p:txBody>
          <a:bodyPr rtlCol="0"/>
          <a:lstStyle/>
          <a:p>
            <a:pPr rtl="0"/>
            <a:fld id="{3BD65DF1-6688-44C2-B30D-3FDD64861C7B}" type="datetime1">
              <a:rPr lang="vi-VN" noProof="0" smtClean="0"/>
              <a:t>09/02/2023</a:t>
            </a:fld>
            <a:endParaRPr lang="vi-VN" noProof="0"/>
          </a:p>
        </p:txBody>
      </p:sp>
      <p:sp>
        <p:nvSpPr>
          <p:cNvPr id="4" name="Chỗ dành sẵn cho Chân trang 3"/>
          <p:cNvSpPr>
            <a:spLocks noGrp="1"/>
          </p:cNvSpPr>
          <p:nvPr>
            <p:ph type="ftr" sz="quarter" idx="11"/>
          </p:nvPr>
        </p:nvSpPr>
        <p:spPr/>
        <p:txBody>
          <a:bodyPr rtlCol="0"/>
          <a:lstStyle/>
          <a:p>
            <a:pPr rtl="0"/>
            <a:endParaRPr lang="vi-VN" noProof="0"/>
          </a:p>
        </p:txBody>
      </p:sp>
      <p:sp>
        <p:nvSpPr>
          <p:cNvPr id="5" name="Chỗ dành sẵn cho Số hiệu Bản chiếu 4"/>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2801469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pic>
        <p:nvPicPr>
          <p:cNvPr id="5" name="Hình ảnh 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Hình chữ nhật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Chỗ dành sẵn cho Ngày tháng 1"/>
          <p:cNvSpPr>
            <a:spLocks noGrp="1"/>
          </p:cNvSpPr>
          <p:nvPr>
            <p:ph type="dt" sz="half" idx="10"/>
          </p:nvPr>
        </p:nvSpPr>
        <p:spPr/>
        <p:txBody>
          <a:bodyPr rtlCol="0"/>
          <a:lstStyle/>
          <a:p>
            <a:pPr rtl="0"/>
            <a:fld id="{CF4367D2-2688-453A-9549-CB44F5AF3085}" type="datetime1">
              <a:rPr lang="vi-VN" noProof="0" smtClean="0"/>
              <a:t>09/02/2023</a:t>
            </a:fld>
            <a:endParaRPr lang="vi-VN" noProof="0"/>
          </a:p>
        </p:txBody>
      </p:sp>
      <p:sp>
        <p:nvSpPr>
          <p:cNvPr id="3" name="Chỗ dành sẵn cho Chân trang 2"/>
          <p:cNvSpPr>
            <a:spLocks noGrp="1"/>
          </p:cNvSpPr>
          <p:nvPr>
            <p:ph type="ftr" sz="quarter" idx="11"/>
          </p:nvPr>
        </p:nvSpPr>
        <p:spPr/>
        <p:txBody>
          <a:bodyPr rtlCol="0"/>
          <a:lstStyle/>
          <a:p>
            <a:pPr rtl="0"/>
            <a:endParaRPr lang="vi-VN" noProof="0"/>
          </a:p>
        </p:txBody>
      </p:sp>
      <p:sp>
        <p:nvSpPr>
          <p:cNvPr id="4" name="Chỗ dành sẵn cho Số hiệu Bản chiếu 3"/>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3005378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Nội dung có Chú thích">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Hình chữ nhật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1" y="753227"/>
            <a:ext cx="9613859" cy="1080940"/>
          </a:xfrm>
        </p:spPr>
        <p:txBody>
          <a:bodyPr rtlCol="0" anchor="ctr">
            <a:normAutofit/>
          </a:bodyPr>
          <a:lstStyle>
            <a:lvl1pPr>
              <a:defRPr sz="3600"/>
            </a:lvl1pPr>
          </a:lstStyle>
          <a:p>
            <a:pPr rtl="0"/>
            <a:r>
              <a:rPr lang="vi-VN" noProof="0"/>
              <a:t>Bấm để chỉnh sửa kiểu tiêu đề Bản cái</a:t>
            </a:r>
          </a:p>
        </p:txBody>
      </p:sp>
      <p:sp>
        <p:nvSpPr>
          <p:cNvPr id="3" name="Chỗ dành sẵn cho Nội dung 2"/>
          <p:cNvSpPr>
            <a:spLocks noGrp="1"/>
          </p:cNvSpPr>
          <p:nvPr>
            <p:ph idx="1" hasCustomPrompt="1"/>
          </p:nvPr>
        </p:nvSpPr>
        <p:spPr>
          <a:xfrm>
            <a:off x="4685846" y="2336873"/>
            <a:ext cx="5608336" cy="3599313"/>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Văn bản 3"/>
          <p:cNvSpPr>
            <a:spLocks noGrp="1"/>
          </p:cNvSpPr>
          <p:nvPr>
            <p:ph type="body" sz="half" idx="2" hasCustomPrompt="1"/>
          </p:nvPr>
        </p:nvSpPr>
        <p:spPr>
          <a:xfrm>
            <a:off x="680322" y="2336872"/>
            <a:ext cx="3790078" cy="3599317"/>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DCB4DFDD-090A-464B-A61E-46773B239BD5}"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3933333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pic>
        <p:nvPicPr>
          <p:cNvPr id="6" name="Hình ảnh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Hình ảnh 6"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Hình chữ nhật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Hình chữ nhật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p:txBody>
          <a:bodyPr rtlCol="0"/>
          <a:lstStyle/>
          <a:p>
            <a:pPr rtl="0"/>
            <a:r>
              <a:rPr lang="vi-VN" noProof="0"/>
              <a:t>Bấm để chỉnh sửa kiểu tiêu đề Bản cái</a:t>
            </a:r>
          </a:p>
        </p:txBody>
      </p:sp>
      <p:sp>
        <p:nvSpPr>
          <p:cNvPr id="3" name="Chỗ dành sẵn cho Ngày tháng 2"/>
          <p:cNvSpPr>
            <a:spLocks noGrp="1"/>
          </p:cNvSpPr>
          <p:nvPr>
            <p:ph type="dt" sz="half" idx="10"/>
          </p:nvPr>
        </p:nvSpPr>
        <p:spPr/>
        <p:txBody>
          <a:bodyPr rtlCol="0"/>
          <a:lstStyle/>
          <a:p>
            <a:pPr rtl="0"/>
            <a:fld id="{3AD0C188-7BCA-4BD5-8113-B216ECA86985}" type="datetime1">
              <a:rPr lang="vi-VN" noProof="0" smtClean="0"/>
              <a:t>09/02/2023</a:t>
            </a:fld>
            <a:endParaRPr lang="vi-VN" noProof="0"/>
          </a:p>
        </p:txBody>
      </p:sp>
      <p:sp>
        <p:nvSpPr>
          <p:cNvPr id="4" name="Chỗ dành sẵn cho Chân trang 3"/>
          <p:cNvSpPr>
            <a:spLocks noGrp="1"/>
          </p:cNvSpPr>
          <p:nvPr>
            <p:ph type="ftr" sz="quarter" idx="11"/>
          </p:nvPr>
        </p:nvSpPr>
        <p:spPr/>
        <p:txBody>
          <a:bodyPr rtlCol="0"/>
          <a:lstStyle/>
          <a:p>
            <a:pPr rtl="0"/>
            <a:endParaRPr lang="vi-VN" noProof="0"/>
          </a:p>
        </p:txBody>
      </p:sp>
      <p:sp>
        <p:nvSpPr>
          <p:cNvPr id="5" name="Chỗ dành sẵn cho Số hiệu Bản chiếu 4"/>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Ảnh có Chú thích">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Hình chữ nhật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3" y="753228"/>
            <a:ext cx="9613857" cy="1080938"/>
          </a:xfrm>
        </p:spPr>
        <p:txBody>
          <a:bodyPr rtlCol="0" anchor="ctr">
            <a:normAutofit/>
          </a:bodyPr>
          <a:lstStyle>
            <a:lvl1pPr>
              <a:defRPr sz="3600"/>
            </a:lvl1pPr>
          </a:lstStyle>
          <a:p>
            <a:pPr rtl="0"/>
            <a:r>
              <a:rPr lang="vi-VN" noProof="0"/>
              <a:t>Bấm để chỉnh sửa kiểu tiêu đề Bản cái</a:t>
            </a:r>
          </a:p>
        </p:txBody>
      </p:sp>
      <p:sp>
        <p:nvSpPr>
          <p:cNvPr id="3" name="Chỗ dành sẵn cho Hình ảnh 2"/>
          <p:cNvSpPr>
            <a:spLocks noGrp="1" noChangeAspect="1"/>
          </p:cNvSpPr>
          <p:nvPr>
            <p:ph type="pic" idx="1" hasCustomPrompt="1"/>
          </p:nvPr>
        </p:nvSpPr>
        <p:spPr>
          <a:xfrm>
            <a:off x="4868333" y="2336874"/>
            <a:ext cx="5425849" cy="3599312"/>
          </a:xfrm>
          <a:noFill/>
          <a:ln>
            <a:noFill/>
          </a:ln>
          <a:effectLst>
            <a:outerShdw blurRad="76200" dist="63500" dir="5040000" algn="tl" rotWithShape="0">
              <a:srgbClr val="000000">
                <a:alpha val="41000"/>
              </a:srgbClr>
            </a:outerShdw>
          </a:effectLst>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vi-VN" noProof="0"/>
              <a:t>Bấm vào biểu tượng để thêm ảnh</a:t>
            </a:r>
          </a:p>
        </p:txBody>
      </p:sp>
      <p:sp>
        <p:nvSpPr>
          <p:cNvPr id="4" name="Chỗ dành sẵn cho Văn bản 3"/>
          <p:cNvSpPr>
            <a:spLocks noGrp="1"/>
          </p:cNvSpPr>
          <p:nvPr>
            <p:ph type="body" sz="half" idx="2" hasCustomPrompt="1"/>
          </p:nvPr>
        </p:nvSpPr>
        <p:spPr>
          <a:xfrm>
            <a:off x="680323" y="2336873"/>
            <a:ext cx="3876256" cy="3599315"/>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C4D51D5B-EA74-4BBD-9E43-74B594E7F64F}"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2612067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Ảnh toàn cảnh có chú thích">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Hình chữ nhật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2" y="4711616"/>
            <a:ext cx="9613859" cy="453051"/>
          </a:xfrm>
        </p:spPr>
        <p:txBody>
          <a:bodyPr rtlCol="0" anchor="b">
            <a:normAutofit/>
          </a:bodyPr>
          <a:lstStyle>
            <a:lvl1pPr>
              <a:defRPr sz="2400"/>
            </a:lvl1pPr>
          </a:lstStyle>
          <a:p>
            <a:pPr rtl="0"/>
            <a:r>
              <a:rPr lang="vi-VN" noProof="0"/>
              <a:t>Bấm để chỉnh sửa kiểu tiêu đề Bản cái</a:t>
            </a:r>
          </a:p>
        </p:txBody>
      </p:sp>
      <p:sp>
        <p:nvSpPr>
          <p:cNvPr id="3" name="Chỗ dành sẵn cho Hình ảnh 2"/>
          <p:cNvSpPr>
            <a:spLocks noGrp="1" noChangeAspect="1"/>
          </p:cNvSpPr>
          <p:nvPr>
            <p:ph type="pic" idx="1" hasCustomPrompt="1"/>
          </p:nvPr>
        </p:nvSpPr>
        <p:spPr>
          <a:xfrm>
            <a:off x="680322" y="609597"/>
            <a:ext cx="9613859" cy="3589575"/>
          </a:xfrm>
          <a:noFill/>
          <a:ln>
            <a:noFill/>
          </a:ln>
          <a:effectLst>
            <a:outerShdw blurRad="76200" dist="63500" dir="5040000" algn="tl" rotWithShape="0">
              <a:srgbClr val="000000">
                <a:alpha val="41000"/>
              </a:srgbClr>
            </a:outerShdw>
          </a:effectLst>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vi-VN" noProof="0"/>
              <a:t>Bấm vào biểu tượng để thêm ảnh</a:t>
            </a:r>
          </a:p>
        </p:txBody>
      </p:sp>
      <p:sp>
        <p:nvSpPr>
          <p:cNvPr id="4" name="Chỗ dành sẵn cho Văn bản 3"/>
          <p:cNvSpPr>
            <a:spLocks noGrp="1"/>
          </p:cNvSpPr>
          <p:nvPr>
            <p:ph type="body" sz="half" idx="2" hasCustomPrompt="1"/>
          </p:nvPr>
        </p:nvSpPr>
        <p:spPr>
          <a:xfrm>
            <a:off x="680319" y="5169583"/>
            <a:ext cx="9613862" cy="622971"/>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5E53B6B3-0F7A-4D11-A26A-C44BC40E8AA4}"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a:xfrm>
            <a:off x="10729455" y="4711309"/>
            <a:ext cx="1154151" cy="1090789"/>
          </a:xfrm>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3480607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êu đề và chú thích">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Hình chữ nhật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2" y="609597"/>
            <a:ext cx="9613858" cy="3592750"/>
          </a:xfrm>
        </p:spPr>
        <p:txBody>
          <a:bodyPr rtlCol="0" anchor="ctr"/>
          <a:lstStyle>
            <a:lvl1pPr>
              <a:defRPr sz="3200"/>
            </a:lvl1pPr>
          </a:lstStyle>
          <a:p>
            <a:pPr rtl="0"/>
            <a:r>
              <a:rPr lang="vi-VN" noProof="0"/>
              <a:t>Bấm để chỉnh sửa kiểu tiêu đề Bản cái</a:t>
            </a:r>
          </a:p>
        </p:txBody>
      </p:sp>
      <p:sp>
        <p:nvSpPr>
          <p:cNvPr id="4" name="Chỗ dành sẵn cho Văn bản 3"/>
          <p:cNvSpPr>
            <a:spLocks noGrp="1"/>
          </p:cNvSpPr>
          <p:nvPr>
            <p:ph type="body" sz="half" idx="2" hasCustomPrompt="1"/>
          </p:nvPr>
        </p:nvSpPr>
        <p:spPr>
          <a:xfrm>
            <a:off x="680322" y="4711615"/>
            <a:ext cx="9613859" cy="1090789"/>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DD6B76FD-730E-4CF2-92AE-93F8FE5619F6}"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a:xfrm>
            <a:off x="10729455" y="4711615"/>
            <a:ext cx="1154151" cy="1090789"/>
          </a:xfrm>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1874527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rích dẫn có chú thích">
    <p:spTree>
      <p:nvGrpSpPr>
        <p:cNvPr id="1" name=""/>
        <p:cNvGrpSpPr/>
        <p:nvPr/>
      </p:nvGrpSpPr>
      <p:grpSpPr>
        <a:xfrm>
          <a:off x="0" y="0"/>
          <a:ext cx="0" cy="0"/>
          <a:chOff x="0" y="0"/>
          <a:chExt cx="0" cy="0"/>
        </a:xfrm>
      </p:grpSpPr>
      <p:pic>
        <p:nvPicPr>
          <p:cNvPr id="11" name="Hình ảnh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Hình ảnh 12"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Hình chữ nhật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Hình chữ nhật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1127856" y="609598"/>
            <a:ext cx="8718877" cy="3036061"/>
          </a:xfrm>
        </p:spPr>
        <p:txBody>
          <a:bodyPr rtlCol="0" anchor="ctr"/>
          <a:lstStyle>
            <a:lvl1pPr>
              <a:defRPr sz="3200"/>
            </a:lvl1pPr>
          </a:lstStyle>
          <a:p>
            <a:pPr rtl="0"/>
            <a:r>
              <a:rPr lang="vi-VN" noProof="0"/>
              <a:t>Bấm để chỉnh sửa kiểu tiêu đề Bản cái</a:t>
            </a:r>
          </a:p>
        </p:txBody>
      </p:sp>
      <p:sp>
        <p:nvSpPr>
          <p:cNvPr id="12" name="Chỗ dành sẵn cho Văn bản 3"/>
          <p:cNvSpPr>
            <a:spLocks noGrp="1"/>
          </p:cNvSpPr>
          <p:nvPr>
            <p:ph type="body" sz="half" idx="13" hasCustomPrompt="1"/>
          </p:nvPr>
        </p:nvSpPr>
        <p:spPr>
          <a:xfrm>
            <a:off x="1402288" y="3653379"/>
            <a:ext cx="8156579" cy="54896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4" name="Chỗ dành sẵn cho Văn bản 3"/>
          <p:cNvSpPr>
            <a:spLocks noGrp="1"/>
          </p:cNvSpPr>
          <p:nvPr>
            <p:ph type="body" sz="half" idx="2" hasCustomPrompt="1"/>
          </p:nvPr>
        </p:nvSpPr>
        <p:spPr>
          <a:xfrm>
            <a:off x="680322" y="4711615"/>
            <a:ext cx="9613859" cy="1090789"/>
          </a:xfrm>
        </p:spPr>
        <p:txBody>
          <a:bodyPr rtlCol="0"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FEB5B307-368B-45C2-BF06-DC2A3912F439}"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a:xfrm>
            <a:off x="10729455" y="4709925"/>
            <a:ext cx="1154151" cy="1090789"/>
          </a:xfrm>
        </p:spPr>
        <p:txBody>
          <a:bodyPr rtlCol="0"/>
          <a:lstStyle/>
          <a:p>
            <a:pPr rtl="0"/>
            <a:fld id="{6D22F896-40B5-4ADD-8801-0D06FADFA095}" type="slidenum">
              <a:rPr lang="vi-VN" noProof="0" smtClean="0"/>
              <a:t>‹#›</a:t>
            </a:fld>
            <a:endParaRPr lang="vi-VN" noProof="0"/>
          </a:p>
        </p:txBody>
      </p:sp>
      <p:sp>
        <p:nvSpPr>
          <p:cNvPr id="16" name="Hộp văn bản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vi-VN" sz="7200" noProof="0">
                <a:solidFill>
                  <a:schemeClr val="tx1"/>
                </a:solidFill>
                <a:effectLst/>
              </a:rPr>
              <a:t>“</a:t>
            </a:r>
          </a:p>
        </p:txBody>
      </p:sp>
      <p:sp>
        <p:nvSpPr>
          <p:cNvPr id="17" name="Hộp văn bản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vi-VN" sz="7200" noProof="0">
                <a:solidFill>
                  <a:schemeClr val="tx1"/>
                </a:solidFill>
                <a:effectLst/>
              </a:rPr>
              <a:t>”</a:t>
            </a:r>
          </a:p>
        </p:txBody>
      </p:sp>
    </p:spTree>
    <p:extLst>
      <p:ext uri="{BB962C8B-B14F-4D97-AF65-F5344CB8AC3E}">
        <p14:creationId xmlns:p14="http://schemas.microsoft.com/office/powerpoint/2010/main" val="1897023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Danh thiếp">
    <p:spTree>
      <p:nvGrpSpPr>
        <p:cNvPr id="1" name=""/>
        <p:cNvGrpSpPr/>
        <p:nvPr/>
      </p:nvGrpSpPr>
      <p:grpSpPr>
        <a:xfrm>
          <a:off x="0" y="0"/>
          <a:ext cx="0" cy="0"/>
          <a:chOff x="0" y="0"/>
          <a:chExt cx="0" cy="0"/>
        </a:xfrm>
      </p:grpSpPr>
      <p:pic>
        <p:nvPicPr>
          <p:cNvPr id="9" name="Hình ảnh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Hình ảnh 9"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Hình chữ nhật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Hình chữ nhật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19" y="4711615"/>
            <a:ext cx="9613862" cy="588535"/>
          </a:xfrm>
        </p:spPr>
        <p:txBody>
          <a:bodyPr rtlCol="0" anchor="b"/>
          <a:lstStyle>
            <a:lvl1pPr>
              <a:defRPr sz="3200"/>
            </a:lvl1pPr>
          </a:lstStyle>
          <a:p>
            <a:pPr rtl="0"/>
            <a:r>
              <a:rPr lang="vi-VN" noProof="0"/>
              <a:t>Bấm để chỉnh sửa kiểu tiêu đề Bản cái</a:t>
            </a:r>
          </a:p>
        </p:txBody>
      </p:sp>
      <p:sp>
        <p:nvSpPr>
          <p:cNvPr id="4" name="Chỗ dành sẵn cho Văn bản 3"/>
          <p:cNvSpPr>
            <a:spLocks noGrp="1"/>
          </p:cNvSpPr>
          <p:nvPr>
            <p:ph type="body" sz="half" idx="2" hasCustomPrompt="1"/>
          </p:nvPr>
        </p:nvSpPr>
        <p:spPr>
          <a:xfrm>
            <a:off x="680320" y="5300149"/>
            <a:ext cx="9613862" cy="502255"/>
          </a:xfrm>
        </p:spPr>
        <p:txBody>
          <a:bodyPr rtlCol="0"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4995788D-1BB2-40E8-9872-9ACBE78E0396}"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a:xfrm>
            <a:off x="10729455" y="4709925"/>
            <a:ext cx="1154151" cy="1090789"/>
          </a:xfrm>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136864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3 cột">
    <p:spTree>
      <p:nvGrpSpPr>
        <p:cNvPr id="1" name=""/>
        <p:cNvGrpSpPr/>
        <p:nvPr/>
      </p:nvGrpSpPr>
      <p:grpSpPr>
        <a:xfrm>
          <a:off x="0" y="0"/>
          <a:ext cx="0" cy="0"/>
          <a:chOff x="0" y="0"/>
          <a:chExt cx="0" cy="0"/>
        </a:xfrm>
      </p:grpSpPr>
      <p:pic>
        <p:nvPicPr>
          <p:cNvPr id="13" name="Hình ảnh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Hình ảnh 13"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Hình chữ nhật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Hình chữ nhật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êu đề 1"/>
          <p:cNvSpPr>
            <a:spLocks noGrp="1"/>
          </p:cNvSpPr>
          <p:nvPr>
            <p:ph type="title" hasCustomPrompt="1"/>
          </p:nvPr>
        </p:nvSpPr>
        <p:spPr>
          <a:xfrm>
            <a:off x="669222" y="753228"/>
            <a:ext cx="9624960" cy="1080938"/>
          </a:xfrm>
        </p:spPr>
        <p:txBody>
          <a:bodyPr rtlCol="0"/>
          <a:lstStyle/>
          <a:p>
            <a:pPr rtl="0"/>
            <a:r>
              <a:rPr lang="vi-VN" noProof="0"/>
              <a:t>Bấm để chỉnh sửa kiểu tiêu đề Bản cái</a:t>
            </a:r>
          </a:p>
        </p:txBody>
      </p:sp>
      <p:sp>
        <p:nvSpPr>
          <p:cNvPr id="7" name="Chỗ dành sẵn cho Văn bản 2"/>
          <p:cNvSpPr>
            <a:spLocks noGrp="1"/>
          </p:cNvSpPr>
          <p:nvPr>
            <p:ph type="body" idx="1" hasCustomPrompt="1"/>
          </p:nvPr>
        </p:nvSpPr>
        <p:spPr>
          <a:xfrm>
            <a:off x="660946" y="2336873"/>
            <a:ext cx="3070034"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8" name="Chỗ dành sẵn cho Văn bản 3"/>
          <p:cNvSpPr>
            <a:spLocks noGrp="1"/>
          </p:cNvSpPr>
          <p:nvPr>
            <p:ph type="body" sz="half" idx="15" hasCustomPrompt="1"/>
          </p:nvPr>
        </p:nvSpPr>
        <p:spPr>
          <a:xfrm>
            <a:off x="680322" y="3022673"/>
            <a:ext cx="3049702"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9" name="Chỗ dành sẵn cho Văn bản 4"/>
          <p:cNvSpPr>
            <a:spLocks noGrp="1"/>
          </p:cNvSpPr>
          <p:nvPr>
            <p:ph type="body" sz="quarter" idx="3" hasCustomPrompt="1"/>
          </p:nvPr>
        </p:nvSpPr>
        <p:spPr>
          <a:xfrm>
            <a:off x="3956025" y="2336873"/>
            <a:ext cx="3063240"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10" name="Chỗ dành sẵn cho Văn bản 3"/>
          <p:cNvSpPr>
            <a:spLocks noGrp="1"/>
          </p:cNvSpPr>
          <p:nvPr>
            <p:ph type="body" sz="half" idx="16" hasCustomPrompt="1"/>
          </p:nvPr>
        </p:nvSpPr>
        <p:spPr>
          <a:xfrm>
            <a:off x="3945470" y="3022673"/>
            <a:ext cx="3063240"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11" name="Chỗ dành sẵn cho Văn bản 4"/>
          <p:cNvSpPr>
            <a:spLocks noGrp="1"/>
          </p:cNvSpPr>
          <p:nvPr>
            <p:ph type="body" sz="quarter" idx="13" hasCustomPrompt="1"/>
          </p:nvPr>
        </p:nvSpPr>
        <p:spPr>
          <a:xfrm>
            <a:off x="7224156" y="2336873"/>
            <a:ext cx="307002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12" name="Chỗ dành sẵn cho Văn bản 3"/>
          <p:cNvSpPr>
            <a:spLocks noGrp="1"/>
          </p:cNvSpPr>
          <p:nvPr>
            <p:ph type="body" sz="half" idx="17" hasCustomPrompt="1"/>
          </p:nvPr>
        </p:nvSpPr>
        <p:spPr>
          <a:xfrm>
            <a:off x="7224156" y="3022673"/>
            <a:ext cx="3070025" cy="2913513"/>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3" name="Chỗ dành sẵn cho Ngày tháng 2"/>
          <p:cNvSpPr>
            <a:spLocks noGrp="1"/>
          </p:cNvSpPr>
          <p:nvPr>
            <p:ph type="dt" sz="half" idx="10"/>
          </p:nvPr>
        </p:nvSpPr>
        <p:spPr/>
        <p:txBody>
          <a:bodyPr rtlCol="0"/>
          <a:lstStyle/>
          <a:p>
            <a:pPr rtl="0"/>
            <a:fld id="{EF2218AD-ABBF-4BF0-A4B1-D01C4F3E5A6A}" type="datetime1">
              <a:rPr lang="vi-VN" noProof="0" smtClean="0"/>
              <a:t>09/02/2023</a:t>
            </a:fld>
            <a:endParaRPr lang="vi-VN" noProof="0"/>
          </a:p>
        </p:txBody>
      </p:sp>
      <p:sp>
        <p:nvSpPr>
          <p:cNvPr id="4" name="Chỗ dành sẵn cho Chân trang 3"/>
          <p:cNvSpPr>
            <a:spLocks noGrp="1"/>
          </p:cNvSpPr>
          <p:nvPr>
            <p:ph type="ftr" sz="quarter" idx="11"/>
          </p:nvPr>
        </p:nvSpPr>
        <p:spPr/>
        <p:txBody>
          <a:bodyPr rtlCol="0"/>
          <a:lstStyle/>
          <a:p>
            <a:pPr rtl="0"/>
            <a:endParaRPr lang="vi-VN" noProof="0"/>
          </a:p>
        </p:txBody>
      </p:sp>
      <p:sp>
        <p:nvSpPr>
          <p:cNvPr id="5" name="Chỗ dành sẵn cho Số hiệu Bản chiếu 4"/>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143517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ột 3 ảnh">
    <p:spTree>
      <p:nvGrpSpPr>
        <p:cNvPr id="1" name=""/>
        <p:cNvGrpSpPr/>
        <p:nvPr/>
      </p:nvGrpSpPr>
      <p:grpSpPr>
        <a:xfrm>
          <a:off x="0" y="0"/>
          <a:ext cx="0" cy="0"/>
          <a:chOff x="0" y="0"/>
          <a:chExt cx="0" cy="0"/>
        </a:xfrm>
      </p:grpSpPr>
      <p:pic>
        <p:nvPicPr>
          <p:cNvPr id="15" name="Hình ảnh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Hình ảnh 15"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Hình chữ nhật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Hình chữ nhật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êu đề 1"/>
          <p:cNvSpPr>
            <a:spLocks noGrp="1"/>
          </p:cNvSpPr>
          <p:nvPr>
            <p:ph type="title" hasCustomPrompt="1"/>
          </p:nvPr>
        </p:nvSpPr>
        <p:spPr>
          <a:xfrm>
            <a:off x="680322" y="753228"/>
            <a:ext cx="9613860" cy="1080938"/>
          </a:xfrm>
        </p:spPr>
        <p:txBody>
          <a:bodyPr rtlCol="0"/>
          <a:lstStyle/>
          <a:p>
            <a:pPr rtl="0"/>
            <a:r>
              <a:rPr lang="vi-VN" noProof="0"/>
              <a:t>Bấm để chỉnh sửa kiểu tiêu đề Bản cái</a:t>
            </a:r>
          </a:p>
        </p:txBody>
      </p:sp>
      <p:sp>
        <p:nvSpPr>
          <p:cNvPr id="19" name="Chỗ dành sẵn cho Văn bản 2"/>
          <p:cNvSpPr>
            <a:spLocks noGrp="1"/>
          </p:cNvSpPr>
          <p:nvPr>
            <p:ph type="body" idx="1" hasCustomPrompt="1"/>
          </p:nvPr>
        </p:nvSpPr>
        <p:spPr>
          <a:xfrm>
            <a:off x="680318" y="4297503"/>
            <a:ext cx="304970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20" name="Chỗ dành sẵn cho Hình ảnh 2"/>
          <p:cNvSpPr>
            <a:spLocks noGrp="1" noChangeAspect="1"/>
          </p:cNvSpPr>
          <p:nvPr>
            <p:ph type="pic" idx="15" hasCustomPrompt="1"/>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vi-VN" noProof="0"/>
              <a:t>Bấm vào biểu tượng để thêm ảnh</a:t>
            </a:r>
          </a:p>
        </p:txBody>
      </p:sp>
      <p:sp>
        <p:nvSpPr>
          <p:cNvPr id="21" name="Chỗ dành sẵn cho Văn bản 3"/>
          <p:cNvSpPr>
            <a:spLocks noGrp="1"/>
          </p:cNvSpPr>
          <p:nvPr>
            <p:ph type="body" sz="half" idx="18" hasCustomPrompt="1"/>
          </p:nvPr>
        </p:nvSpPr>
        <p:spPr>
          <a:xfrm>
            <a:off x="680318" y="4873765"/>
            <a:ext cx="3049705"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22" name="Chỗ dành sẵn cho Văn bản 4"/>
          <p:cNvSpPr>
            <a:spLocks noGrp="1"/>
          </p:cNvSpPr>
          <p:nvPr>
            <p:ph type="body" sz="quarter" idx="3" hasCustomPrompt="1"/>
          </p:nvPr>
        </p:nvSpPr>
        <p:spPr>
          <a:xfrm>
            <a:off x="3945471" y="4297503"/>
            <a:ext cx="3063240"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23" name="Chỗ dành sẵn cho Hình ảnh 2"/>
          <p:cNvSpPr>
            <a:spLocks noGrp="1" noChangeAspect="1"/>
          </p:cNvSpPr>
          <p:nvPr>
            <p:ph type="pic" idx="21" hasCustomPrompt="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vi-VN" noProof="0"/>
              <a:t>Bấm vào biểu tượng để thêm ảnh</a:t>
            </a:r>
          </a:p>
        </p:txBody>
      </p:sp>
      <p:sp>
        <p:nvSpPr>
          <p:cNvPr id="24" name="Chỗ dành sẵn cho Văn bản 3"/>
          <p:cNvSpPr>
            <a:spLocks noGrp="1"/>
          </p:cNvSpPr>
          <p:nvPr>
            <p:ph type="body" sz="half" idx="19" hasCustomPrompt="1"/>
          </p:nvPr>
        </p:nvSpPr>
        <p:spPr>
          <a:xfrm>
            <a:off x="3944117" y="4873764"/>
            <a:ext cx="3067297"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25" name="Chỗ dành sẵn cho Văn bản 4"/>
          <p:cNvSpPr>
            <a:spLocks noGrp="1"/>
          </p:cNvSpPr>
          <p:nvPr>
            <p:ph type="body" sz="quarter" idx="13" hasCustomPrompt="1"/>
          </p:nvPr>
        </p:nvSpPr>
        <p:spPr>
          <a:xfrm>
            <a:off x="7230678" y="4297503"/>
            <a:ext cx="3063505" cy="576262"/>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vi-VN" noProof="0"/>
              <a:t>Bấm để chỉnh sửa kiểu văn bản Bản cái</a:t>
            </a:r>
          </a:p>
        </p:txBody>
      </p:sp>
      <p:sp>
        <p:nvSpPr>
          <p:cNvPr id="26" name="Chỗ dành sẵn cho Hình ảnh 2"/>
          <p:cNvSpPr>
            <a:spLocks noGrp="1" noChangeAspect="1"/>
          </p:cNvSpPr>
          <p:nvPr>
            <p:ph type="pic" idx="22" hasCustomPrompt="1"/>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vi-VN" noProof="0"/>
              <a:t>Bấm vào biểu tượng để thêm ảnh</a:t>
            </a:r>
          </a:p>
        </p:txBody>
      </p:sp>
      <p:sp>
        <p:nvSpPr>
          <p:cNvPr id="27" name="Chỗ dành sẵn cho Văn bản 3"/>
          <p:cNvSpPr>
            <a:spLocks noGrp="1"/>
          </p:cNvSpPr>
          <p:nvPr>
            <p:ph type="body" sz="half" idx="20" hasCustomPrompt="1"/>
          </p:nvPr>
        </p:nvSpPr>
        <p:spPr>
          <a:xfrm>
            <a:off x="7230553" y="4873762"/>
            <a:ext cx="3067563" cy="106242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vi-VN" noProof="0"/>
              <a:t>Bấm để chỉnh sửa kiểu văn bản Bản cái</a:t>
            </a:r>
          </a:p>
        </p:txBody>
      </p:sp>
      <p:sp>
        <p:nvSpPr>
          <p:cNvPr id="3" name="Chỗ dành sẵn cho Ngày tháng 2"/>
          <p:cNvSpPr>
            <a:spLocks noGrp="1"/>
          </p:cNvSpPr>
          <p:nvPr>
            <p:ph type="dt" sz="half" idx="10"/>
          </p:nvPr>
        </p:nvSpPr>
        <p:spPr/>
        <p:txBody>
          <a:bodyPr rtlCol="0"/>
          <a:lstStyle/>
          <a:p>
            <a:pPr rtl="0"/>
            <a:fld id="{CAC9F182-D657-47DE-A43B-648FB08142CE}" type="datetime1">
              <a:rPr lang="vi-VN" noProof="0" smtClean="0"/>
              <a:t>09/02/2023</a:t>
            </a:fld>
            <a:endParaRPr lang="vi-VN" noProof="0"/>
          </a:p>
        </p:txBody>
      </p:sp>
      <p:sp>
        <p:nvSpPr>
          <p:cNvPr id="4" name="Chỗ dành sẵn cho Chân trang 3"/>
          <p:cNvSpPr>
            <a:spLocks noGrp="1"/>
          </p:cNvSpPr>
          <p:nvPr>
            <p:ph type="ftr" sz="quarter" idx="11"/>
          </p:nvPr>
        </p:nvSpPr>
        <p:spPr/>
        <p:txBody>
          <a:bodyPr rtlCol="0"/>
          <a:lstStyle/>
          <a:p>
            <a:pPr rtl="0"/>
            <a:endParaRPr lang="vi-VN" noProof="0"/>
          </a:p>
        </p:txBody>
      </p:sp>
      <p:sp>
        <p:nvSpPr>
          <p:cNvPr id="5" name="Chỗ dành sẵn cho Số hiệu Bản chiếu 4"/>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3591729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pic>
        <p:nvPicPr>
          <p:cNvPr id="7" name="Hình ảnh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Hình ảnh 7"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Hình chữ nhật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Hình chữ nhật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p:txBody>
          <a:bodyPr rtlCol="0"/>
          <a:lstStyle>
            <a:lvl1pPr algn="r">
              <a:defRPr/>
            </a:lvl1pPr>
          </a:lstStyle>
          <a:p>
            <a:pPr rtl="0"/>
            <a:r>
              <a:rPr lang="vi-VN" noProof="0"/>
              <a:t>Bấm để chỉnh sửa kiểu tiêu đề Bản cái</a:t>
            </a:r>
          </a:p>
        </p:txBody>
      </p:sp>
      <p:sp>
        <p:nvSpPr>
          <p:cNvPr id="3" name="Chỗ dành sẵn cho Văn bản Dọc 2"/>
          <p:cNvSpPr>
            <a:spLocks noGrp="1"/>
          </p:cNvSpPr>
          <p:nvPr>
            <p:ph type="body" orient="vert" idx="1" hasCustomPrompt="1"/>
          </p:nvPr>
        </p:nvSpPr>
        <p:spPr/>
        <p:txBody>
          <a:bodyPr vert="eaVert"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gày tháng 3"/>
          <p:cNvSpPr>
            <a:spLocks noGrp="1"/>
          </p:cNvSpPr>
          <p:nvPr>
            <p:ph type="dt" sz="half" idx="10"/>
          </p:nvPr>
        </p:nvSpPr>
        <p:spPr/>
        <p:txBody>
          <a:bodyPr rtlCol="0"/>
          <a:lstStyle/>
          <a:p>
            <a:pPr rtl="0"/>
            <a:fld id="{80F8F724-EEE2-4E76-8118-E07D3DA1B673}" type="datetime1">
              <a:rPr lang="vi-VN" noProof="0" smtClean="0"/>
              <a:t>09/02/2023</a:t>
            </a:fld>
            <a:endParaRPr lang="vi-VN" noProof="0"/>
          </a:p>
        </p:txBody>
      </p:sp>
      <p:sp>
        <p:nvSpPr>
          <p:cNvPr id="5" name="Chỗ dành sẵn cho Chân trang 4"/>
          <p:cNvSpPr>
            <a:spLocks noGrp="1"/>
          </p:cNvSpPr>
          <p:nvPr>
            <p:ph type="ftr" sz="quarter" idx="11"/>
          </p:nvPr>
        </p:nvSpPr>
        <p:spPr/>
        <p:txBody>
          <a:bodyPr rtlCol="0"/>
          <a:lstStyle/>
          <a:p>
            <a:pPr rtl="0"/>
            <a:endParaRPr lang="vi-VN" noProof="0"/>
          </a:p>
        </p:txBody>
      </p:sp>
      <p:sp>
        <p:nvSpPr>
          <p:cNvPr id="6" name="Chỗ dành sẵn cho Số hiệu Bản chiếu 5"/>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extLst>
      <p:ext uri="{BB962C8B-B14F-4D97-AF65-F5344CB8AC3E}">
        <p14:creationId xmlns:p14="http://schemas.microsoft.com/office/powerpoint/2010/main" val="2649903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êu đề và Văn bản Dọc">
    <p:spTree>
      <p:nvGrpSpPr>
        <p:cNvPr id="1" name=""/>
        <p:cNvGrpSpPr/>
        <p:nvPr/>
      </p:nvGrpSpPr>
      <p:grpSpPr>
        <a:xfrm>
          <a:off x="0" y="0"/>
          <a:ext cx="0" cy="0"/>
          <a:chOff x="0" y="0"/>
          <a:chExt cx="0" cy="0"/>
        </a:xfrm>
      </p:grpSpPr>
      <p:sp>
        <p:nvSpPr>
          <p:cNvPr id="7" name="Hình chữ nhật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Hình chữ nhật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ề Dọc 1"/>
          <p:cNvSpPr>
            <a:spLocks noGrp="1"/>
          </p:cNvSpPr>
          <p:nvPr>
            <p:ph type="title" orient="vert" hasCustomPrompt="1"/>
          </p:nvPr>
        </p:nvSpPr>
        <p:spPr>
          <a:xfrm>
            <a:off x="10129231" y="609597"/>
            <a:ext cx="1073802" cy="4353760"/>
          </a:xfrm>
        </p:spPr>
        <p:txBody>
          <a:bodyPr vert="eaVert" rtlCol="0"/>
          <a:lstStyle/>
          <a:p>
            <a:pPr rtl="0"/>
            <a:r>
              <a:rPr lang="vi-VN" noProof="0"/>
              <a:t>Bấm để chỉnh sửa kiểu tiêu đề Bản cái</a:t>
            </a:r>
          </a:p>
        </p:txBody>
      </p:sp>
      <p:sp>
        <p:nvSpPr>
          <p:cNvPr id="3" name="Chỗ dành sẵn cho Văn bản Dọc 2"/>
          <p:cNvSpPr>
            <a:spLocks noGrp="1"/>
          </p:cNvSpPr>
          <p:nvPr>
            <p:ph type="body" orient="vert" idx="1" hasCustomPrompt="1"/>
          </p:nvPr>
        </p:nvSpPr>
        <p:spPr>
          <a:xfrm>
            <a:off x="680322" y="609597"/>
            <a:ext cx="8870004" cy="5326589"/>
          </a:xfrm>
        </p:spPr>
        <p:txBody>
          <a:bodyPr vert="eaVert"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gày tháng 3"/>
          <p:cNvSpPr>
            <a:spLocks noGrp="1"/>
          </p:cNvSpPr>
          <p:nvPr>
            <p:ph type="dt" sz="half" idx="10"/>
          </p:nvPr>
        </p:nvSpPr>
        <p:spPr>
          <a:xfrm>
            <a:off x="6807126" y="5936187"/>
            <a:ext cx="2743200" cy="365125"/>
          </a:xfrm>
        </p:spPr>
        <p:txBody>
          <a:bodyPr rtlCol="0"/>
          <a:lstStyle/>
          <a:p>
            <a:pPr rtl="0"/>
            <a:fld id="{70F37894-5736-49A0-AC7E-D5E18804083E}" type="datetime1">
              <a:rPr lang="vi-VN" noProof="0" smtClean="0"/>
              <a:t>09/02/2023</a:t>
            </a:fld>
            <a:endParaRPr lang="vi-VN" noProof="0"/>
          </a:p>
        </p:txBody>
      </p:sp>
      <p:sp>
        <p:nvSpPr>
          <p:cNvPr id="5" name="Chỗ dành sẵn cho Chân trang 4"/>
          <p:cNvSpPr>
            <a:spLocks noGrp="1"/>
          </p:cNvSpPr>
          <p:nvPr>
            <p:ph type="ftr" sz="quarter" idx="11"/>
          </p:nvPr>
        </p:nvSpPr>
        <p:spPr>
          <a:xfrm>
            <a:off x="680321" y="5936188"/>
            <a:ext cx="6126805" cy="365125"/>
          </a:xfrm>
        </p:spPr>
        <p:txBody>
          <a:bodyPr rtlCol="0"/>
          <a:lstStyle/>
          <a:p>
            <a:pPr rtl="0"/>
            <a:endParaRPr lang="vi-VN" noProof="0"/>
          </a:p>
        </p:txBody>
      </p:sp>
      <p:sp>
        <p:nvSpPr>
          <p:cNvPr id="6" name="Chỗ dành sẵn cho Số hiệu Bản chiếu 5"/>
          <p:cNvSpPr>
            <a:spLocks noGrp="1"/>
          </p:cNvSpPr>
          <p:nvPr>
            <p:ph type="sldNum" sz="quarter" idx="12"/>
          </p:nvPr>
        </p:nvSpPr>
        <p:spPr>
          <a:xfrm>
            <a:off x="10097550" y="5398633"/>
            <a:ext cx="1154151" cy="1090789"/>
          </a:xfrm>
        </p:spPr>
        <p:txBody>
          <a:bodyPr rtlCol="0" anchor="t"/>
          <a:lstStyle>
            <a:lvl1pPr algn="ctr">
              <a:defRPr/>
            </a:lvl1pPr>
          </a:lstStyle>
          <a:p>
            <a:pPr rtl="0"/>
            <a:fld id="{6D22F896-40B5-4ADD-8801-0D06FADFA095}" type="slidenum">
              <a:rPr lang="vi-VN" noProof="0" smtClean="0"/>
              <a:pPr/>
              <a:t>‹#›</a:t>
            </a:fld>
            <a:endParaRPr lang="vi-VN" noProof="0"/>
          </a:p>
        </p:txBody>
      </p:sp>
    </p:spTree>
    <p:extLst>
      <p:ext uri="{BB962C8B-B14F-4D97-AF65-F5344CB8AC3E}">
        <p14:creationId xmlns:p14="http://schemas.microsoft.com/office/powerpoint/2010/main" val="2344545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pic>
        <p:nvPicPr>
          <p:cNvPr id="5" name="Hình ảnh 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Hình chữ nhật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Chỗ dành sẵn cho Ngày tháng 1"/>
          <p:cNvSpPr>
            <a:spLocks noGrp="1"/>
          </p:cNvSpPr>
          <p:nvPr>
            <p:ph type="dt" sz="half" idx="10"/>
          </p:nvPr>
        </p:nvSpPr>
        <p:spPr/>
        <p:txBody>
          <a:bodyPr rtlCol="0"/>
          <a:lstStyle/>
          <a:p>
            <a:pPr rtl="0"/>
            <a:fld id="{02D1C497-A7B1-45A9-A88B-4D2E27436A04}" type="datetime1">
              <a:rPr lang="vi-VN" noProof="0" smtClean="0"/>
              <a:t>09/02/2023</a:t>
            </a:fld>
            <a:endParaRPr lang="vi-VN" noProof="0"/>
          </a:p>
        </p:txBody>
      </p:sp>
      <p:sp>
        <p:nvSpPr>
          <p:cNvPr id="3" name="Chỗ dành sẵn cho Chân trang 2"/>
          <p:cNvSpPr>
            <a:spLocks noGrp="1"/>
          </p:cNvSpPr>
          <p:nvPr>
            <p:ph type="ftr" sz="quarter" idx="11"/>
          </p:nvPr>
        </p:nvSpPr>
        <p:spPr/>
        <p:txBody>
          <a:bodyPr rtlCol="0"/>
          <a:lstStyle/>
          <a:p>
            <a:pPr rtl="0"/>
            <a:endParaRPr lang="vi-VN" noProof="0"/>
          </a:p>
        </p:txBody>
      </p:sp>
      <p:sp>
        <p:nvSpPr>
          <p:cNvPr id="4" name="Chỗ dành sẵn cho Số hiệu Bản chiếu 3"/>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ội dung có Chú thích">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Hình chữ nhật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1" y="753227"/>
            <a:ext cx="9613859" cy="1080940"/>
          </a:xfrm>
        </p:spPr>
        <p:txBody>
          <a:bodyPr rtlCol="0" anchor="ctr">
            <a:normAutofit/>
          </a:bodyPr>
          <a:lstStyle>
            <a:lvl1pPr>
              <a:defRPr sz="3600"/>
            </a:lvl1pPr>
          </a:lstStyle>
          <a:p>
            <a:pPr rtl="0"/>
            <a:r>
              <a:rPr lang="vi-VN" noProof="0"/>
              <a:t>Bấm để chỉnh sửa kiểu tiêu đề Bản cái</a:t>
            </a:r>
          </a:p>
        </p:txBody>
      </p:sp>
      <p:sp>
        <p:nvSpPr>
          <p:cNvPr id="3" name="Chỗ dành sẵn cho Nội dung 2"/>
          <p:cNvSpPr>
            <a:spLocks noGrp="1"/>
          </p:cNvSpPr>
          <p:nvPr>
            <p:ph idx="1" hasCustomPrompt="1"/>
          </p:nvPr>
        </p:nvSpPr>
        <p:spPr>
          <a:xfrm>
            <a:off x="4685846" y="2336873"/>
            <a:ext cx="5608336" cy="3599313"/>
          </a:xfrm>
        </p:spPr>
        <p:txBody>
          <a:bodyPr rtlCol="0"/>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Văn bản 3"/>
          <p:cNvSpPr>
            <a:spLocks noGrp="1"/>
          </p:cNvSpPr>
          <p:nvPr>
            <p:ph type="body" sz="half" idx="2" hasCustomPrompt="1"/>
          </p:nvPr>
        </p:nvSpPr>
        <p:spPr>
          <a:xfrm>
            <a:off x="680322" y="2336872"/>
            <a:ext cx="3790078" cy="3599317"/>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C41B2507-AF65-4628-8C5D-7FF1471DE696}"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Ảnh có Chú thích">
    <p:spTree>
      <p:nvGrpSpPr>
        <p:cNvPr id="1" name=""/>
        <p:cNvGrpSpPr/>
        <p:nvPr/>
      </p:nvGrpSpPr>
      <p:grpSpPr>
        <a:xfrm>
          <a:off x="0" y="0"/>
          <a:ext cx="0" cy="0"/>
          <a:chOff x="0" y="0"/>
          <a:chExt cx="0" cy="0"/>
        </a:xfrm>
      </p:grpSpPr>
      <p:pic>
        <p:nvPicPr>
          <p:cNvPr id="8" name="Hình ảnh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Hình ảnh 8"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Hình chữ nhật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Hình chữ nhật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hasCustomPrompt="1"/>
          </p:nvPr>
        </p:nvSpPr>
        <p:spPr>
          <a:xfrm>
            <a:off x="680323" y="753228"/>
            <a:ext cx="9613857" cy="1080938"/>
          </a:xfrm>
        </p:spPr>
        <p:txBody>
          <a:bodyPr rtlCol="0" anchor="ctr">
            <a:normAutofit/>
          </a:bodyPr>
          <a:lstStyle>
            <a:lvl1pPr>
              <a:defRPr sz="3600"/>
            </a:lvl1pPr>
          </a:lstStyle>
          <a:p>
            <a:pPr rtl="0"/>
            <a:r>
              <a:rPr lang="vi-VN" noProof="0"/>
              <a:t>Bấm để chỉnh sửa kiểu tiêu đề Bản cái</a:t>
            </a:r>
          </a:p>
        </p:txBody>
      </p:sp>
      <p:sp>
        <p:nvSpPr>
          <p:cNvPr id="3" name="Chỗ dành sẵn cho Hình ảnh 2"/>
          <p:cNvSpPr>
            <a:spLocks noGrp="1" noChangeAspect="1"/>
          </p:cNvSpPr>
          <p:nvPr>
            <p:ph type="pic" idx="1" hasCustomPrompt="1"/>
          </p:nvPr>
        </p:nvSpPr>
        <p:spPr>
          <a:xfrm>
            <a:off x="4868333" y="2336874"/>
            <a:ext cx="5425849" cy="3599312"/>
          </a:xfrm>
          <a:noFill/>
          <a:ln>
            <a:noFill/>
          </a:ln>
          <a:effectLst>
            <a:outerShdw blurRad="76200" dist="63500" dir="5040000" algn="tl" rotWithShape="0">
              <a:srgbClr val="000000">
                <a:alpha val="41000"/>
              </a:srgbClr>
            </a:outerShdw>
          </a:effectLst>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vi-VN" noProof="0"/>
              <a:t>Bấm vào biểu tượng để thêm ảnh</a:t>
            </a:r>
          </a:p>
        </p:txBody>
      </p:sp>
      <p:sp>
        <p:nvSpPr>
          <p:cNvPr id="4" name="Chỗ dành sẵn cho Văn bản 3"/>
          <p:cNvSpPr>
            <a:spLocks noGrp="1"/>
          </p:cNvSpPr>
          <p:nvPr>
            <p:ph type="body" sz="half" idx="2" hasCustomPrompt="1"/>
          </p:nvPr>
        </p:nvSpPr>
        <p:spPr>
          <a:xfrm>
            <a:off x="680323" y="2336873"/>
            <a:ext cx="3876256" cy="3599315"/>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vi-VN" noProof="0"/>
              <a:t>Bấm để chỉnh sửa kiểu văn bản Bản cái</a:t>
            </a:r>
          </a:p>
        </p:txBody>
      </p:sp>
      <p:sp>
        <p:nvSpPr>
          <p:cNvPr id="5" name="Chỗ dành sẵn cho Ngày tháng 4"/>
          <p:cNvSpPr>
            <a:spLocks noGrp="1"/>
          </p:cNvSpPr>
          <p:nvPr>
            <p:ph type="dt" sz="half" idx="10"/>
          </p:nvPr>
        </p:nvSpPr>
        <p:spPr/>
        <p:txBody>
          <a:bodyPr rtlCol="0"/>
          <a:lstStyle/>
          <a:p>
            <a:pPr rtl="0"/>
            <a:fld id="{417FFA06-6054-4B40-9E25-E33FEA1844B7}" type="datetime1">
              <a:rPr lang="vi-VN" noProof="0" smtClean="0"/>
              <a:t>09/02/2023</a:t>
            </a:fld>
            <a:endParaRPr lang="vi-VN" noProof="0"/>
          </a:p>
        </p:txBody>
      </p:sp>
      <p:sp>
        <p:nvSpPr>
          <p:cNvPr id="6" name="Chỗ dành sẵn cho Chân trang 5"/>
          <p:cNvSpPr>
            <a:spLocks noGrp="1"/>
          </p:cNvSpPr>
          <p:nvPr>
            <p:ph type="ftr" sz="quarter" idx="11"/>
          </p:nvPr>
        </p:nvSpPr>
        <p:spPr/>
        <p:txBody>
          <a:bodyPr rtlCol="0"/>
          <a:lstStyle/>
          <a:p>
            <a:pPr rtl="0"/>
            <a:endParaRPr lang="vi-VN" noProof="0"/>
          </a:p>
        </p:txBody>
      </p:sp>
      <p:sp>
        <p:nvSpPr>
          <p:cNvPr id="7" name="Chỗ dành sẵn cho Số hiệu Bản chiếu 6"/>
          <p:cNvSpPr>
            <a:spLocks noGrp="1"/>
          </p:cNvSpPr>
          <p:nvPr>
            <p:ph type="sldNum" sz="quarter" idx="12"/>
          </p:nvPr>
        </p:nvSpPr>
        <p:spPr/>
        <p:txBody>
          <a:bodyPr rtlCol="0"/>
          <a:lstStyle/>
          <a:p>
            <a:pPr rtl="0"/>
            <a:fld id="{6D22F896-40B5-4ADD-8801-0D06FADFA095}" type="slidenum">
              <a:rPr lang="vi-VN" noProof="0" smtClean="0"/>
              <a:t>‹#›</a:t>
            </a:fld>
            <a:endParaRPr lang="vi-VN" noProof="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1.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theme" Target="../theme/theme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19" Type="http://schemas.openxmlformats.org/officeDocument/2006/relationships/image" Target="../media/image1.png"/><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Hình ảnh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hỗ dành sẵn cho Tiêu đề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pPr rtl="0"/>
            <a:r>
              <a:rPr lang="vi-VN" noProof="0"/>
              <a:t>Bấm để chỉnh sửa kiểu tiêu đề Bản cái</a:t>
            </a:r>
          </a:p>
        </p:txBody>
      </p:sp>
      <p:sp>
        <p:nvSpPr>
          <p:cNvPr id="3" name="Chỗ dành sẵn cho Văn bản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gày tháng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latin typeface="+mn-lt"/>
              </a:defRPr>
            </a:lvl1pPr>
          </a:lstStyle>
          <a:p>
            <a:fld id="{3464F3E8-8A81-4527-8E57-5876F66F0575}" type="datetime1">
              <a:rPr lang="vi-VN" smtClean="0"/>
              <a:pPr/>
              <a:t>09/02/2023</a:t>
            </a:fld>
            <a:endParaRPr lang="vi-VN" dirty="0"/>
          </a:p>
        </p:txBody>
      </p:sp>
      <p:sp>
        <p:nvSpPr>
          <p:cNvPr id="5" name="Chỗ dành sẵn cho Chân trang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latin typeface="+mn-lt"/>
              </a:defRPr>
            </a:lvl1pPr>
          </a:lstStyle>
          <a:p>
            <a:endParaRPr lang="vi-VN"/>
          </a:p>
        </p:txBody>
      </p:sp>
      <p:sp>
        <p:nvSpPr>
          <p:cNvPr id="6" name="Chỗ dành sẵn cho Số hiệu Bản chiếu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latin typeface="+mn-lt"/>
              </a:defRPr>
            </a:lvl1pPr>
          </a:lstStyle>
          <a:p>
            <a:fld id="{6D22F896-40B5-4ADD-8801-0D06FADFA095}" type="slidenum">
              <a:rPr lang="vi-VN" smtClean="0"/>
              <a:pPr/>
              <a:t>‹#›</a:t>
            </a:fld>
            <a:endParaRPr lang="vi-VN"/>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Hình ảnh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hỗ dành sẵn cho Tiêu đề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pPr rtl="0"/>
            <a:r>
              <a:rPr lang="vi-VN" noProof="0"/>
              <a:t>Bấm để chỉnh sửa kiểu tiêu đề Bản cái</a:t>
            </a:r>
          </a:p>
        </p:txBody>
      </p:sp>
      <p:sp>
        <p:nvSpPr>
          <p:cNvPr id="3" name="Chỗ dành sẵn cho Văn bản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gày tháng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latin typeface="+mn-lt"/>
              </a:defRPr>
            </a:lvl1pPr>
          </a:lstStyle>
          <a:p>
            <a:fld id="{CB52C50F-05D9-48F1-8BE9-E3F594D61F19}" type="datetime1">
              <a:rPr lang="vi-VN" smtClean="0"/>
              <a:pPr/>
              <a:t>09/02/2023</a:t>
            </a:fld>
            <a:endParaRPr lang="vi-VN"/>
          </a:p>
        </p:txBody>
      </p:sp>
      <p:sp>
        <p:nvSpPr>
          <p:cNvPr id="5" name="Chỗ dành sẵn cho Chân trang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latin typeface="+mn-lt"/>
              </a:defRPr>
            </a:lvl1pPr>
          </a:lstStyle>
          <a:p>
            <a:endParaRPr lang="vi-VN"/>
          </a:p>
        </p:txBody>
      </p:sp>
      <p:sp>
        <p:nvSpPr>
          <p:cNvPr id="6" name="Chỗ dành sẵn cho Số hiệu Bản chiếu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latin typeface="+mn-lt"/>
              </a:defRPr>
            </a:lvl1pPr>
          </a:lstStyle>
          <a:p>
            <a:fld id="{6D22F896-40B5-4ADD-8801-0D06FADFA095}" type="slidenum">
              <a:rPr lang="vi-VN" smtClean="0"/>
              <a:pPr/>
              <a:t>‹#›</a:t>
            </a:fld>
            <a:endParaRPr lang="vi-VN"/>
          </a:p>
        </p:txBody>
      </p:sp>
    </p:spTree>
    <p:extLst>
      <p:ext uri="{BB962C8B-B14F-4D97-AF65-F5344CB8AC3E}">
        <p14:creationId xmlns:p14="http://schemas.microsoft.com/office/powerpoint/2010/main" val="137628676"/>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Hình ảnh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hỗ dành sẵn cho Tiêu đề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pPr rtl="0"/>
            <a:r>
              <a:rPr lang="vi-VN" noProof="0"/>
              <a:t>Bấm để chỉnh sửa kiểu tiêu đề Bản cái</a:t>
            </a:r>
          </a:p>
        </p:txBody>
      </p:sp>
      <p:sp>
        <p:nvSpPr>
          <p:cNvPr id="3" name="Chỗ dành sẵn cho Văn bản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gày tháng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latin typeface="+mn-lt"/>
              </a:defRPr>
            </a:lvl1pPr>
          </a:lstStyle>
          <a:p>
            <a:fld id="{F1A73888-BC53-4DFD-A72E-65B0F7D8E011}" type="datetime1">
              <a:rPr lang="vi-VN" smtClean="0"/>
              <a:pPr/>
              <a:t>09/02/2023</a:t>
            </a:fld>
            <a:endParaRPr lang="vi-VN"/>
          </a:p>
        </p:txBody>
      </p:sp>
      <p:sp>
        <p:nvSpPr>
          <p:cNvPr id="5" name="Chỗ dành sẵn cho Chân trang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latin typeface="+mn-lt"/>
              </a:defRPr>
            </a:lvl1pPr>
          </a:lstStyle>
          <a:p>
            <a:endParaRPr lang="vi-VN"/>
          </a:p>
        </p:txBody>
      </p:sp>
      <p:sp>
        <p:nvSpPr>
          <p:cNvPr id="6" name="Chỗ dành sẵn cho Số hiệu Bản chiếu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latin typeface="+mn-lt"/>
              </a:defRPr>
            </a:lvl1pPr>
          </a:lstStyle>
          <a:p>
            <a:fld id="{6D22F896-40B5-4ADD-8801-0D06FADFA095}" type="slidenum">
              <a:rPr lang="vi-VN" smtClean="0"/>
              <a:pPr/>
              <a:t>‹#›</a:t>
            </a:fld>
            <a:endParaRPr lang="vi-VN"/>
          </a:p>
        </p:txBody>
      </p:sp>
    </p:spTree>
    <p:extLst>
      <p:ext uri="{BB962C8B-B14F-4D97-AF65-F5344CB8AC3E}">
        <p14:creationId xmlns:p14="http://schemas.microsoft.com/office/powerpoint/2010/main" val="3475826612"/>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Hình ảnh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hỗ dành sẵn cho Tiêu đề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pPr rtl="0"/>
            <a:r>
              <a:rPr lang="vi-VN" noProof="0"/>
              <a:t>Bấm để chỉnh sửa kiểu tiêu đề Bản cái</a:t>
            </a:r>
          </a:p>
        </p:txBody>
      </p:sp>
      <p:sp>
        <p:nvSpPr>
          <p:cNvPr id="3" name="Chỗ dành sẵn cho Văn bản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rtl="0"/>
            <a:r>
              <a:rPr lang="vi-VN" noProof="0"/>
              <a:t>Bấm để chỉnh sửa kiểu văn bản Bản cái</a:t>
            </a:r>
          </a:p>
          <a:p>
            <a:pPr lvl="1" rtl="0"/>
            <a:r>
              <a:rPr lang="vi-VN" noProof="0"/>
              <a:t>Mức hai</a:t>
            </a:r>
          </a:p>
          <a:p>
            <a:pPr lvl="2" rtl="0"/>
            <a:r>
              <a:rPr lang="vi-VN" noProof="0"/>
              <a:t>Mức ba</a:t>
            </a:r>
          </a:p>
          <a:p>
            <a:pPr lvl="3" rtl="0"/>
            <a:r>
              <a:rPr lang="vi-VN" noProof="0"/>
              <a:t>Mức bốn</a:t>
            </a:r>
          </a:p>
          <a:p>
            <a:pPr lvl="4" rtl="0"/>
            <a:r>
              <a:rPr lang="vi-VN" noProof="0"/>
              <a:t>Mức năm</a:t>
            </a:r>
          </a:p>
        </p:txBody>
      </p:sp>
      <p:sp>
        <p:nvSpPr>
          <p:cNvPr id="4" name="Chỗ dành sẵn cho Ngày tháng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latin typeface="+mn-lt"/>
              </a:defRPr>
            </a:lvl1pPr>
          </a:lstStyle>
          <a:p>
            <a:fld id="{1394DEAE-D2D2-4DB2-A746-A17273CC0601}" type="datetime1">
              <a:rPr lang="vi-VN" smtClean="0"/>
              <a:pPr/>
              <a:t>09/02/2023</a:t>
            </a:fld>
            <a:endParaRPr lang="vi-VN"/>
          </a:p>
        </p:txBody>
      </p:sp>
      <p:sp>
        <p:nvSpPr>
          <p:cNvPr id="5" name="Chỗ dành sẵn cho Chân trang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latin typeface="+mn-lt"/>
              </a:defRPr>
            </a:lvl1pPr>
          </a:lstStyle>
          <a:p>
            <a:endParaRPr lang="vi-VN"/>
          </a:p>
        </p:txBody>
      </p:sp>
      <p:sp>
        <p:nvSpPr>
          <p:cNvPr id="6" name="Chỗ dành sẵn cho Số hiệu Bản chiếu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latin typeface="+mn-lt"/>
              </a:defRPr>
            </a:lvl1pPr>
          </a:lstStyle>
          <a:p>
            <a:fld id="{6D22F896-40B5-4ADD-8801-0D06FADFA095}" type="slidenum">
              <a:rPr lang="vi-VN" smtClean="0"/>
              <a:pPr/>
              <a:t>‹#›</a:t>
            </a:fld>
            <a:endParaRPr lang="vi-VN"/>
          </a:p>
        </p:txBody>
      </p:sp>
    </p:spTree>
    <p:extLst>
      <p:ext uri="{BB962C8B-B14F-4D97-AF65-F5344CB8AC3E}">
        <p14:creationId xmlns:p14="http://schemas.microsoft.com/office/powerpoint/2010/main" val="526897659"/>
      </p:ext>
    </p:extLst>
  </p:cSld>
  <p:clrMap bg1="dk1" tx1="lt1" bg2="dk2"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9.xml"/><Relationship Id="rId5" Type="http://schemas.openxmlformats.org/officeDocument/2006/relationships/image" Target="../media/image7.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hyperlink" Target="https://www.rabbitmq.com/getstarted.html" TargetMode="External"/><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hyperlink" Target="https://learn.microsoft.com/en-us/aspnet/core/fundamentals/host/hosted-services?view=aspnetcore-7.0&amp;tabs=visual-studio"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p:cNvSpPr>
            <a:spLocks noGrp="1"/>
          </p:cNvSpPr>
          <p:nvPr>
            <p:ph type="ctrTitle"/>
          </p:nvPr>
        </p:nvSpPr>
        <p:spPr>
          <a:xfrm>
            <a:off x="680322" y="2733709"/>
            <a:ext cx="8218973" cy="971660"/>
          </a:xfrm>
        </p:spPr>
        <p:txBody>
          <a:bodyPr rtlCol="0"/>
          <a:lstStyle/>
          <a:p>
            <a:r>
              <a:rPr lang="vi-VN" sz="3600" dirty="0" err="1">
                <a:latin typeface="Arial"/>
                <a:cs typeface="Arial"/>
              </a:rPr>
              <a:t>RabbitMQ</a:t>
            </a:r>
            <a:r>
              <a:rPr lang="vi-VN" sz="3600" dirty="0">
                <a:latin typeface="Arial"/>
                <a:cs typeface="Arial"/>
              </a:rPr>
              <a:t> và </a:t>
            </a:r>
            <a:r>
              <a:rPr lang="vi-VN" sz="3600" dirty="0" err="1">
                <a:latin typeface="Arial"/>
                <a:cs typeface="Arial"/>
              </a:rPr>
              <a:t>Background</a:t>
            </a:r>
            <a:r>
              <a:rPr lang="vi-VN" sz="3600" dirty="0">
                <a:latin typeface="Arial"/>
                <a:cs typeface="Arial"/>
              </a:rPr>
              <a:t> </a:t>
            </a:r>
            <a:r>
              <a:rPr lang="vi-VN" sz="3600" dirty="0" err="1">
                <a:latin typeface="Arial"/>
                <a:cs typeface="Arial"/>
              </a:rPr>
              <a:t>Task</a:t>
            </a:r>
            <a:endParaRPr lang="vi-VN" sz="3600" dirty="0">
              <a:latin typeface="Arial"/>
              <a:cs typeface="Arial"/>
            </a:endParaRPr>
          </a:p>
        </p:txBody>
      </p:sp>
      <p:sp>
        <p:nvSpPr>
          <p:cNvPr id="3" name="Tiêu đề phụ 2"/>
          <p:cNvSpPr>
            <a:spLocks noGrp="1"/>
          </p:cNvSpPr>
          <p:nvPr>
            <p:ph type="subTitle" idx="1"/>
          </p:nvPr>
        </p:nvSpPr>
        <p:spPr/>
        <p:txBody>
          <a:bodyPr vert="horz" lIns="91440" tIns="45720" rIns="91440" bIns="45720" rtlCol="0" anchor="t">
            <a:normAutofit/>
          </a:bodyPr>
          <a:lstStyle/>
          <a:p>
            <a:r>
              <a:rPr lang="vi-VN" dirty="0">
                <a:latin typeface="Arial"/>
                <a:cs typeface="Arial"/>
              </a:rPr>
              <a:t>Nhóm </a:t>
            </a:r>
            <a:r>
              <a:rPr lang="vi-VN" dirty="0" err="1">
                <a:latin typeface="Arial"/>
                <a:cs typeface="Arial"/>
              </a:rPr>
              <a:t>Web</a:t>
            </a:r>
            <a:r>
              <a:rPr lang="vi-VN" dirty="0">
                <a:latin typeface="Arial"/>
                <a:cs typeface="Arial"/>
              </a:rPr>
              <a:t> </a:t>
            </a:r>
            <a:r>
              <a:rPr lang="vi-VN" dirty="0" err="1">
                <a:latin typeface="Arial"/>
                <a:cs typeface="Arial"/>
              </a:rPr>
              <a:t>eNetViet</a:t>
            </a:r>
            <a:endParaRPr lang="vi-VN" dirty="0">
              <a:latin typeface="Arial"/>
              <a:cs typeface="Arial"/>
            </a:endParaRPr>
          </a:p>
          <a:p>
            <a:r>
              <a:rPr lang="vi-VN" dirty="0">
                <a:latin typeface="Arial"/>
                <a:cs typeface="Arial"/>
              </a:rPr>
              <a:t>Trình bày Phí Văn Lời</a:t>
            </a:r>
          </a:p>
        </p:txBody>
      </p:sp>
    </p:spTree>
    <p:extLst>
      <p:ext uri="{BB962C8B-B14F-4D97-AF65-F5344CB8AC3E}">
        <p14:creationId xmlns:p14="http://schemas.microsoft.com/office/powerpoint/2010/main" val="3289291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p:cNvSpPr>
            <a:spLocks noGrp="1"/>
          </p:cNvSpPr>
          <p:nvPr>
            <p:ph type="title"/>
          </p:nvPr>
        </p:nvSpPr>
        <p:spPr/>
        <p:txBody>
          <a:bodyPr rtlCol="0"/>
          <a:lstStyle/>
          <a:p>
            <a:r>
              <a:rPr lang="vi-VN" dirty="0">
                <a:latin typeface="Arial"/>
                <a:cs typeface="Arial"/>
              </a:rPr>
              <a:t>Tổng quát nội dung trao đổi</a:t>
            </a:r>
          </a:p>
        </p:txBody>
      </p:sp>
      <p:sp>
        <p:nvSpPr>
          <p:cNvPr id="3" name="Chỗ dành sẵn cho Nội dung 2"/>
          <p:cNvSpPr>
            <a:spLocks noGrp="1"/>
          </p:cNvSpPr>
          <p:nvPr>
            <p:ph idx="1"/>
          </p:nvPr>
        </p:nvSpPr>
        <p:spPr/>
        <p:txBody>
          <a:bodyPr vert="horz" lIns="91440" tIns="45720" rIns="91440" bIns="45720" rtlCol="0" anchor="t">
            <a:normAutofit/>
          </a:bodyPr>
          <a:lstStyle/>
          <a:p>
            <a:r>
              <a:rPr lang="vi-VN" dirty="0">
                <a:latin typeface="Arial"/>
                <a:cs typeface="Arial"/>
              </a:rPr>
              <a:t>Giới thiệu về </a:t>
            </a:r>
            <a:r>
              <a:rPr lang="vi-VN" dirty="0" err="1">
                <a:latin typeface="Arial"/>
                <a:cs typeface="Arial"/>
              </a:rPr>
              <a:t>rabbitmq</a:t>
            </a:r>
            <a:endParaRPr lang="vi-VN" dirty="0">
              <a:latin typeface="Arial"/>
              <a:cs typeface="Arial"/>
            </a:endParaRPr>
          </a:p>
          <a:p>
            <a:r>
              <a:rPr lang="vi-VN" dirty="0">
                <a:latin typeface="Arial"/>
                <a:cs typeface="Arial"/>
              </a:rPr>
              <a:t>Phân tích </a:t>
            </a:r>
            <a:r>
              <a:rPr lang="vi-VN" dirty="0" err="1">
                <a:latin typeface="Arial"/>
                <a:ea typeface="+mn-lt"/>
                <a:cs typeface="Arial"/>
              </a:rPr>
              <a:t>multiple</a:t>
            </a:r>
            <a:r>
              <a:rPr lang="vi-VN" dirty="0">
                <a:latin typeface="Arial"/>
                <a:ea typeface="+mn-lt"/>
                <a:cs typeface="Arial"/>
              </a:rPr>
              <a:t> </a:t>
            </a:r>
            <a:r>
              <a:rPr lang="vi-VN" dirty="0" err="1">
                <a:latin typeface="Arial"/>
                <a:cs typeface="Arial"/>
              </a:rPr>
              <a:t>task</a:t>
            </a:r>
            <a:r>
              <a:rPr lang="vi-VN" dirty="0">
                <a:latin typeface="Arial"/>
                <a:cs typeface="Arial"/>
              </a:rPr>
              <a:t>, </a:t>
            </a:r>
            <a:r>
              <a:rPr lang="vi-VN" dirty="0" err="1">
                <a:latin typeface="Arial"/>
                <a:cs typeface="Arial"/>
              </a:rPr>
              <a:t>background</a:t>
            </a:r>
            <a:r>
              <a:rPr lang="vi-VN" dirty="0">
                <a:latin typeface="Arial"/>
                <a:cs typeface="Arial"/>
              </a:rPr>
              <a:t> </a:t>
            </a:r>
            <a:r>
              <a:rPr lang="vi-VN" dirty="0" err="1">
                <a:latin typeface="Arial"/>
                <a:cs typeface="Arial"/>
              </a:rPr>
              <a:t>task</a:t>
            </a:r>
            <a:endParaRPr lang="vi-VN" dirty="0">
              <a:latin typeface="Arial"/>
              <a:cs typeface="Arial"/>
            </a:endParaRPr>
          </a:p>
          <a:p>
            <a:r>
              <a:rPr lang="vi-VN" dirty="0">
                <a:latin typeface="Arial"/>
                <a:cs typeface="Arial"/>
              </a:rPr>
              <a:t>Hai kịch bản </a:t>
            </a:r>
            <a:r>
              <a:rPr lang="vi-VN" dirty="0" err="1">
                <a:latin typeface="Arial"/>
                <a:cs typeface="Arial"/>
              </a:rPr>
              <a:t>message</a:t>
            </a:r>
            <a:r>
              <a:rPr lang="vi-VN" dirty="0">
                <a:latin typeface="Arial"/>
                <a:cs typeface="Arial"/>
              </a:rPr>
              <a:t> </a:t>
            </a:r>
            <a:r>
              <a:rPr lang="vi-VN" dirty="0" err="1">
                <a:latin typeface="Arial"/>
                <a:cs typeface="Arial"/>
              </a:rPr>
              <a:t>queue</a:t>
            </a:r>
            <a:r>
              <a:rPr lang="vi-VN" dirty="0">
                <a:latin typeface="Arial"/>
                <a:cs typeface="Arial"/>
              </a:rPr>
              <a:t> hay dùng nhất</a:t>
            </a:r>
          </a:p>
          <a:p>
            <a:r>
              <a:rPr lang="vi-VN" dirty="0">
                <a:latin typeface="Arial"/>
                <a:cs typeface="Arial"/>
              </a:rPr>
              <a:t>Cài đặt </a:t>
            </a:r>
            <a:r>
              <a:rPr lang="vi-VN" dirty="0" err="1">
                <a:latin typeface="Arial"/>
                <a:cs typeface="Arial"/>
              </a:rPr>
              <a:t>rabbitmq-</a:t>
            </a:r>
            <a:r>
              <a:rPr lang="vi-VN" dirty="0" err="1">
                <a:latin typeface="Arial"/>
                <a:ea typeface="+mn-lt"/>
                <a:cs typeface="Arial"/>
              </a:rPr>
              <a:t>management</a:t>
            </a:r>
            <a:r>
              <a:rPr lang="vi-VN" dirty="0">
                <a:latin typeface="Arial"/>
                <a:cs typeface="Arial"/>
              </a:rPr>
              <a:t> trên </a:t>
            </a:r>
            <a:r>
              <a:rPr lang="vi-VN" dirty="0" err="1">
                <a:latin typeface="Arial"/>
                <a:cs typeface="Arial"/>
              </a:rPr>
              <a:t>docker</a:t>
            </a:r>
            <a:endParaRPr lang="vi-VN" dirty="0">
              <a:latin typeface="Arial"/>
              <a:cs typeface="Arial"/>
            </a:endParaRPr>
          </a:p>
          <a:p>
            <a:r>
              <a:rPr lang="vi-VN" dirty="0">
                <a:latin typeface="Arial"/>
                <a:cs typeface="Arial"/>
              </a:rPr>
              <a:t>Các tài liệu về </a:t>
            </a:r>
            <a:r>
              <a:rPr lang="vi-VN" dirty="0" err="1">
                <a:latin typeface="Arial"/>
                <a:cs typeface="Arial"/>
              </a:rPr>
              <a:t>rabbitmq</a:t>
            </a:r>
          </a:p>
        </p:txBody>
      </p:sp>
    </p:spTree>
    <p:extLst>
      <p:ext uri="{BB962C8B-B14F-4D97-AF65-F5344CB8AC3E}">
        <p14:creationId xmlns:p14="http://schemas.microsoft.com/office/powerpoint/2010/main" val="2772565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p:cNvSpPr>
            <a:spLocks noGrp="1"/>
          </p:cNvSpPr>
          <p:nvPr>
            <p:ph type="title"/>
          </p:nvPr>
        </p:nvSpPr>
        <p:spPr/>
        <p:txBody>
          <a:bodyPr rtlCol="0"/>
          <a:lstStyle/>
          <a:p>
            <a:r>
              <a:rPr lang="vi-VN" dirty="0">
                <a:latin typeface="Arial"/>
                <a:cs typeface="Arial"/>
              </a:rPr>
              <a:t>Giới thiệu về </a:t>
            </a:r>
            <a:r>
              <a:rPr lang="vi-VN" dirty="0" err="1">
                <a:latin typeface="Arial"/>
                <a:cs typeface="Arial"/>
              </a:rPr>
              <a:t>Rabbitmq</a:t>
            </a:r>
          </a:p>
        </p:txBody>
      </p:sp>
      <p:sp>
        <p:nvSpPr>
          <p:cNvPr id="3" name="Chỗ dành sẵn cho Nội dung 2"/>
          <p:cNvSpPr>
            <a:spLocks noGrp="1"/>
          </p:cNvSpPr>
          <p:nvPr>
            <p:ph sz="half" idx="2"/>
          </p:nvPr>
        </p:nvSpPr>
        <p:spPr>
          <a:xfrm>
            <a:off x="680322" y="3030008"/>
            <a:ext cx="5707842" cy="2906179"/>
          </a:xfrm>
        </p:spPr>
        <p:txBody>
          <a:bodyPr vert="horz" lIns="91440" tIns="45720" rIns="91440" bIns="45720" rtlCol="0" anchor="t">
            <a:normAutofit/>
          </a:bodyPr>
          <a:lstStyle/>
          <a:p>
            <a:r>
              <a:rPr lang="vi-VN" dirty="0">
                <a:latin typeface="Arial"/>
                <a:ea typeface="+mn-lt"/>
                <a:cs typeface="Arial"/>
              </a:rPr>
              <a:t>Là một hệ thống </a:t>
            </a:r>
            <a:r>
              <a:rPr lang="vi-VN" dirty="0" err="1">
                <a:latin typeface="Arial"/>
                <a:ea typeface="+mn-lt"/>
                <a:cs typeface="Arial"/>
              </a:rPr>
              <a:t>message</a:t>
            </a:r>
            <a:r>
              <a:rPr lang="vi-VN" dirty="0">
                <a:latin typeface="Arial"/>
                <a:ea typeface="+mn-lt"/>
                <a:cs typeface="Arial"/>
              </a:rPr>
              <a:t> </a:t>
            </a:r>
            <a:r>
              <a:rPr lang="vi-VN" dirty="0" err="1">
                <a:latin typeface="Arial"/>
                <a:ea typeface="+mn-lt"/>
                <a:cs typeface="Arial"/>
              </a:rPr>
              <a:t>broker</a:t>
            </a:r>
            <a:r>
              <a:rPr lang="vi-VN" dirty="0">
                <a:latin typeface="Arial"/>
                <a:ea typeface="+mn-lt"/>
                <a:cs typeface="Arial"/>
              </a:rPr>
              <a:t> rất nhanh và mạnh mẽ.</a:t>
            </a:r>
          </a:p>
          <a:p>
            <a:r>
              <a:rPr lang="vi-VN" dirty="0">
                <a:latin typeface="Arial"/>
                <a:cs typeface="Arial"/>
              </a:rPr>
              <a:t>Các thành phần chính hay tương tác gồm: Exchange, </a:t>
            </a:r>
            <a:r>
              <a:rPr lang="vi-VN" dirty="0" err="1">
                <a:latin typeface="Arial"/>
                <a:ea typeface="+mn-lt"/>
                <a:cs typeface="Arial"/>
              </a:rPr>
              <a:t>Binding</a:t>
            </a:r>
            <a:r>
              <a:rPr lang="vi-VN" dirty="0">
                <a:latin typeface="Arial"/>
                <a:cs typeface="Arial"/>
              </a:rPr>
              <a:t>, </a:t>
            </a:r>
            <a:r>
              <a:rPr lang="vi-VN" dirty="0" err="1">
                <a:latin typeface="Arial"/>
                <a:cs typeface="Arial"/>
              </a:rPr>
              <a:t>Queue</a:t>
            </a:r>
            <a:r>
              <a:rPr lang="vi-VN" dirty="0">
                <a:latin typeface="Arial"/>
                <a:cs typeface="Arial"/>
              </a:rPr>
              <a:t>, </a:t>
            </a:r>
            <a:r>
              <a:rPr lang="vi-VN" dirty="0" err="1">
                <a:latin typeface="Arial"/>
                <a:ea typeface="+mn-lt"/>
                <a:cs typeface="Arial"/>
              </a:rPr>
              <a:t>Virtual</a:t>
            </a:r>
            <a:r>
              <a:rPr lang="vi-VN" dirty="0">
                <a:latin typeface="Arial"/>
                <a:ea typeface="+mn-lt"/>
                <a:cs typeface="Arial"/>
              </a:rPr>
              <a:t> </a:t>
            </a:r>
            <a:r>
              <a:rPr lang="vi-VN" dirty="0" err="1">
                <a:latin typeface="Arial"/>
                <a:ea typeface="+mn-lt"/>
                <a:cs typeface="Arial"/>
              </a:rPr>
              <a:t>Host</a:t>
            </a:r>
            <a:r>
              <a:rPr lang="vi-VN" dirty="0">
                <a:latin typeface="Arial"/>
                <a:ea typeface="+mn-lt"/>
                <a:cs typeface="Arial"/>
              </a:rPr>
              <a:t>, Publisher, </a:t>
            </a:r>
            <a:r>
              <a:rPr lang="vi-VN" dirty="0" err="1">
                <a:latin typeface="Arial"/>
                <a:ea typeface="+mn-lt"/>
                <a:cs typeface="Arial"/>
              </a:rPr>
              <a:t>Consumer</a:t>
            </a:r>
            <a:endParaRPr lang="vi-VN">
              <a:latin typeface="Arial"/>
              <a:ea typeface="+mn-lt"/>
              <a:cs typeface="Arial"/>
            </a:endParaRPr>
          </a:p>
          <a:p>
            <a:r>
              <a:rPr lang="vi-VN" dirty="0">
                <a:latin typeface="Arial"/>
                <a:cs typeface="Arial"/>
              </a:rPr>
              <a:t>Hỗ trợ cài đặt nhiều nền tảng và cả trên </a:t>
            </a:r>
            <a:r>
              <a:rPr lang="vi-VN" dirty="0" err="1">
                <a:latin typeface="Arial"/>
                <a:cs typeface="Arial"/>
              </a:rPr>
              <a:t>docker</a:t>
            </a:r>
            <a:r>
              <a:rPr lang="vi-VN" dirty="0">
                <a:latin typeface="Arial"/>
                <a:cs typeface="Arial"/>
              </a:rPr>
              <a:t>.</a:t>
            </a:r>
          </a:p>
        </p:txBody>
      </p:sp>
      <p:pic>
        <p:nvPicPr>
          <p:cNvPr id="5" name="Hình ảnh 5">
            <a:extLst>
              <a:ext uri="{FF2B5EF4-FFF2-40B4-BE49-F238E27FC236}">
                <a16:creationId xmlns:a16="http://schemas.microsoft.com/office/drawing/2014/main" id="{C5CD1AFA-25F3-B9AE-1DD6-0477377F61E7}"/>
              </a:ext>
            </a:extLst>
          </p:cNvPr>
          <p:cNvPicPr>
            <a:picLocks noGrp="1" noChangeAspect="1"/>
          </p:cNvPicPr>
          <p:nvPr>
            <p:ph sz="quarter" idx="4"/>
          </p:nvPr>
        </p:nvPicPr>
        <p:blipFill>
          <a:blip r:embed="rId3"/>
          <a:stretch>
            <a:fillRect/>
          </a:stretch>
        </p:blipFill>
        <p:spPr>
          <a:xfrm>
            <a:off x="6590584" y="3161206"/>
            <a:ext cx="4817290" cy="2643783"/>
          </a:xfrm>
        </p:spPr>
      </p:pic>
    </p:spTree>
    <p:extLst>
      <p:ext uri="{BB962C8B-B14F-4D97-AF65-F5344CB8AC3E}">
        <p14:creationId xmlns:p14="http://schemas.microsoft.com/office/powerpoint/2010/main" val="3369225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p:cNvSpPr>
            <a:spLocks noGrp="1"/>
          </p:cNvSpPr>
          <p:nvPr>
            <p:ph type="title"/>
          </p:nvPr>
        </p:nvSpPr>
        <p:spPr/>
        <p:txBody>
          <a:bodyPr rtlCol="0"/>
          <a:lstStyle/>
          <a:p>
            <a:r>
              <a:rPr lang="vi-VN" dirty="0">
                <a:latin typeface="Arial"/>
                <a:cs typeface="Arial"/>
              </a:rPr>
              <a:t>Phân tích </a:t>
            </a:r>
            <a:r>
              <a:rPr lang="vi-VN" dirty="0" err="1">
                <a:latin typeface="Arial"/>
                <a:cs typeface="Arial"/>
              </a:rPr>
              <a:t>multiple</a:t>
            </a:r>
            <a:r>
              <a:rPr lang="vi-VN" dirty="0">
                <a:latin typeface="Arial"/>
                <a:cs typeface="Arial"/>
              </a:rPr>
              <a:t> </a:t>
            </a:r>
            <a:r>
              <a:rPr lang="vi-VN" dirty="0" err="1">
                <a:latin typeface="Arial"/>
                <a:cs typeface="Arial"/>
              </a:rPr>
              <a:t>task</a:t>
            </a:r>
            <a:r>
              <a:rPr lang="vi-VN" dirty="0">
                <a:latin typeface="Arial"/>
                <a:cs typeface="Arial"/>
              </a:rPr>
              <a:t>, </a:t>
            </a:r>
            <a:r>
              <a:rPr lang="vi-VN" dirty="0" err="1">
                <a:latin typeface="Arial"/>
                <a:cs typeface="Arial"/>
              </a:rPr>
              <a:t>background</a:t>
            </a:r>
            <a:r>
              <a:rPr lang="vi-VN" dirty="0">
                <a:latin typeface="Arial"/>
                <a:cs typeface="Arial"/>
              </a:rPr>
              <a:t> </a:t>
            </a:r>
            <a:r>
              <a:rPr lang="vi-VN" dirty="0" err="1">
                <a:latin typeface="Arial"/>
                <a:cs typeface="Arial"/>
              </a:rPr>
              <a:t>task</a:t>
            </a:r>
            <a:endParaRPr lang="vi-VN" dirty="0" err="1"/>
          </a:p>
        </p:txBody>
      </p:sp>
      <p:sp>
        <p:nvSpPr>
          <p:cNvPr id="3" name="Chỗ dành sẵn cho Nội dung 2"/>
          <p:cNvSpPr>
            <a:spLocks noGrp="1"/>
          </p:cNvSpPr>
          <p:nvPr>
            <p:ph idx="1"/>
          </p:nvPr>
        </p:nvSpPr>
        <p:spPr/>
        <p:txBody>
          <a:bodyPr vert="horz" lIns="91440" tIns="45720" rIns="91440" bIns="45720" rtlCol="0" anchor="t">
            <a:normAutofit/>
          </a:bodyPr>
          <a:lstStyle/>
          <a:p>
            <a:r>
              <a:rPr lang="vi-VN" dirty="0">
                <a:latin typeface="Arial"/>
                <a:cs typeface="Arial"/>
              </a:rPr>
              <a:t>Các </a:t>
            </a:r>
            <a:r>
              <a:rPr lang="vi-VN" dirty="0" err="1">
                <a:latin typeface="Arial"/>
                <a:cs typeface="Arial"/>
              </a:rPr>
              <a:t>task</a:t>
            </a:r>
            <a:r>
              <a:rPr lang="vi-VN" dirty="0">
                <a:latin typeface="Arial"/>
                <a:cs typeface="Arial"/>
              </a:rPr>
              <a:t> bắt buộc phải phản hồi ngay khi có yêu cầu.</a:t>
            </a:r>
            <a:endParaRPr lang="vi-VN" dirty="0"/>
          </a:p>
          <a:p>
            <a:r>
              <a:rPr lang="vi-VN" dirty="0">
                <a:latin typeface="Arial"/>
                <a:cs typeface="Arial"/>
              </a:rPr>
              <a:t>Các </a:t>
            </a:r>
            <a:r>
              <a:rPr lang="vi-VN" dirty="0" err="1">
                <a:latin typeface="Arial"/>
                <a:cs typeface="Arial"/>
              </a:rPr>
              <a:t>task</a:t>
            </a:r>
            <a:r>
              <a:rPr lang="vi-VN" dirty="0">
                <a:latin typeface="Arial"/>
                <a:cs typeface="Arial"/>
              </a:rPr>
              <a:t> có thể xử lý chạy song </a:t>
            </a:r>
            <a:r>
              <a:rPr lang="vi-VN" dirty="0" err="1">
                <a:latin typeface="Arial"/>
                <a:cs typeface="Arial"/>
              </a:rPr>
              <a:t>song</a:t>
            </a:r>
            <a:r>
              <a:rPr lang="vi-VN" dirty="0">
                <a:latin typeface="Arial"/>
                <a:cs typeface="Arial"/>
              </a:rPr>
              <a:t> nhiều </a:t>
            </a:r>
            <a:r>
              <a:rPr lang="vi-VN" dirty="0" err="1">
                <a:latin typeface="Arial"/>
                <a:cs typeface="Arial"/>
              </a:rPr>
              <a:t>task</a:t>
            </a:r>
            <a:r>
              <a:rPr lang="vi-VN" dirty="0">
                <a:latin typeface="Arial"/>
                <a:cs typeface="Arial"/>
              </a:rPr>
              <a:t>.</a:t>
            </a:r>
          </a:p>
          <a:p>
            <a:r>
              <a:rPr lang="vi-VN" dirty="0">
                <a:latin typeface="Arial"/>
                <a:cs typeface="Arial"/>
              </a:rPr>
              <a:t>Các </a:t>
            </a:r>
            <a:r>
              <a:rPr lang="vi-VN" dirty="0" err="1">
                <a:latin typeface="Arial"/>
                <a:cs typeface="Arial"/>
              </a:rPr>
              <a:t>task</a:t>
            </a:r>
            <a:r>
              <a:rPr lang="vi-VN" dirty="0">
                <a:latin typeface="Arial"/>
                <a:cs typeface="Arial"/>
              </a:rPr>
              <a:t> được xử lý </a:t>
            </a:r>
            <a:r>
              <a:rPr lang="vi-VN" dirty="0" err="1">
                <a:latin typeface="Arial"/>
                <a:cs typeface="Arial"/>
              </a:rPr>
              <a:t>background</a:t>
            </a:r>
          </a:p>
        </p:txBody>
      </p:sp>
      <p:sp>
        <p:nvSpPr>
          <p:cNvPr id="6" name="Hình chữ nhật: Góc Tròn 5">
            <a:extLst>
              <a:ext uri="{FF2B5EF4-FFF2-40B4-BE49-F238E27FC236}">
                <a16:creationId xmlns:a16="http://schemas.microsoft.com/office/drawing/2014/main" id="{8A2B9D6F-01BA-6F58-A771-AC7E2420948A}"/>
              </a:ext>
            </a:extLst>
          </p:cNvPr>
          <p:cNvSpPr/>
          <p:nvPr/>
        </p:nvSpPr>
        <p:spPr>
          <a:xfrm>
            <a:off x="4882844" y="3793577"/>
            <a:ext cx="2233447" cy="538655"/>
          </a:xfrm>
          <a:prstGeom prst="roundRect">
            <a:avLst/>
          </a:prstGeom>
          <a:solidFill>
            <a:schemeClr val="bg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err="1">
                <a:latin typeface="Arial"/>
                <a:cs typeface="Arial"/>
              </a:rPr>
              <a:t>Task</a:t>
            </a:r>
            <a:endParaRPr lang="vi-VN" dirty="0" err="1"/>
          </a:p>
        </p:txBody>
      </p:sp>
      <p:sp>
        <p:nvSpPr>
          <p:cNvPr id="8" name="Hình chữ nhật: Góc Tròn 7">
            <a:extLst>
              <a:ext uri="{FF2B5EF4-FFF2-40B4-BE49-F238E27FC236}">
                <a16:creationId xmlns:a16="http://schemas.microsoft.com/office/drawing/2014/main" id="{5E820907-0573-67DA-A0D0-7B1D4F04AF1E}"/>
              </a:ext>
            </a:extLst>
          </p:cNvPr>
          <p:cNvSpPr/>
          <p:nvPr/>
        </p:nvSpPr>
        <p:spPr>
          <a:xfrm>
            <a:off x="7116291" y="4542439"/>
            <a:ext cx="2535620" cy="183274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vi-VN" dirty="0">
                <a:latin typeface="Arial"/>
                <a:cs typeface="Arial"/>
              </a:rPr>
              <a:t>Phải sử lý và phản hồi ngay</a:t>
            </a:r>
          </a:p>
        </p:txBody>
      </p:sp>
      <p:sp>
        <p:nvSpPr>
          <p:cNvPr id="9" name="Hình chữ nhật: Góc Tròn 8">
            <a:extLst>
              <a:ext uri="{FF2B5EF4-FFF2-40B4-BE49-F238E27FC236}">
                <a16:creationId xmlns:a16="http://schemas.microsoft.com/office/drawing/2014/main" id="{7B41489F-E508-9FE6-9882-12B28F3DE6FC}"/>
              </a:ext>
            </a:extLst>
          </p:cNvPr>
          <p:cNvSpPr/>
          <p:nvPr/>
        </p:nvSpPr>
        <p:spPr>
          <a:xfrm>
            <a:off x="2215842" y="4516163"/>
            <a:ext cx="2666999" cy="1832741"/>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vi-VN" dirty="0">
                <a:latin typeface="Arial"/>
                <a:cs typeface="Arial"/>
              </a:rPr>
              <a:t>Xử lý sau được</a:t>
            </a:r>
          </a:p>
        </p:txBody>
      </p:sp>
      <p:cxnSp>
        <p:nvCxnSpPr>
          <p:cNvPr id="10" name="Đường kết nối Mũi tên Thẳng 9">
            <a:extLst>
              <a:ext uri="{FF2B5EF4-FFF2-40B4-BE49-F238E27FC236}">
                <a16:creationId xmlns:a16="http://schemas.microsoft.com/office/drawing/2014/main" id="{0CFC319D-2C5D-860B-5742-C415218AC66E}"/>
              </a:ext>
            </a:extLst>
          </p:cNvPr>
          <p:cNvCxnSpPr/>
          <p:nvPr/>
        </p:nvCxnSpPr>
        <p:spPr>
          <a:xfrm flipH="1">
            <a:off x="3452648" y="4049110"/>
            <a:ext cx="1430721" cy="461140"/>
          </a:xfrm>
          <a:prstGeom prst="straightConnector1">
            <a:avLst/>
          </a:prstGeom>
          <a:ln>
            <a:solidFill>
              <a:schemeClr val="bg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Đường kết nối Mũi tên Thẳng 10">
            <a:extLst>
              <a:ext uri="{FF2B5EF4-FFF2-40B4-BE49-F238E27FC236}">
                <a16:creationId xmlns:a16="http://schemas.microsoft.com/office/drawing/2014/main" id="{D0EEF2A9-398E-E00C-320D-5BA8E925E49F}"/>
              </a:ext>
            </a:extLst>
          </p:cNvPr>
          <p:cNvCxnSpPr>
            <a:cxnSpLocks/>
          </p:cNvCxnSpPr>
          <p:nvPr/>
        </p:nvCxnSpPr>
        <p:spPr>
          <a:xfrm>
            <a:off x="7129954" y="4049110"/>
            <a:ext cx="1236279" cy="461141"/>
          </a:xfrm>
          <a:prstGeom prst="straightConnector1">
            <a:avLst/>
          </a:prstGeom>
          <a:ln>
            <a:solidFill>
              <a:schemeClr val="bg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Hình chữ nhật: Góc Tròn 11">
            <a:extLst>
              <a:ext uri="{FF2B5EF4-FFF2-40B4-BE49-F238E27FC236}">
                <a16:creationId xmlns:a16="http://schemas.microsoft.com/office/drawing/2014/main" id="{8B39A9AE-4BD1-6604-823F-18CECFB625DD}"/>
              </a:ext>
            </a:extLst>
          </p:cNvPr>
          <p:cNvSpPr/>
          <p:nvPr/>
        </p:nvSpPr>
        <p:spPr>
          <a:xfrm>
            <a:off x="5329533" y="4581853"/>
            <a:ext cx="1287518" cy="1793327"/>
          </a:xfrm>
          <a:prstGeom prst="roundRect">
            <a:avLst/>
          </a:prstGeom>
          <a:solidFill>
            <a:schemeClr val="bg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vi-VN" dirty="0">
                <a:latin typeface="Arial"/>
                <a:cs typeface="Arial"/>
              </a:rPr>
              <a:t>Chạy song song với </a:t>
            </a:r>
            <a:r>
              <a:rPr lang="vi-VN" dirty="0" err="1">
                <a:latin typeface="Arial"/>
                <a:cs typeface="Arial"/>
              </a:rPr>
              <a:t>task</a:t>
            </a:r>
            <a:r>
              <a:rPr lang="vi-VN" dirty="0">
                <a:latin typeface="Arial"/>
                <a:cs typeface="Arial"/>
              </a:rPr>
              <a:t> chính</a:t>
            </a:r>
          </a:p>
        </p:txBody>
      </p:sp>
      <p:cxnSp>
        <p:nvCxnSpPr>
          <p:cNvPr id="13" name="Đường kết nối Mũi tên Thẳng 12">
            <a:extLst>
              <a:ext uri="{FF2B5EF4-FFF2-40B4-BE49-F238E27FC236}">
                <a16:creationId xmlns:a16="http://schemas.microsoft.com/office/drawing/2014/main" id="{E81228A0-7CF0-ABB4-5EF5-31AF41F80B0E}"/>
              </a:ext>
            </a:extLst>
          </p:cNvPr>
          <p:cNvCxnSpPr/>
          <p:nvPr/>
        </p:nvCxnSpPr>
        <p:spPr>
          <a:xfrm>
            <a:off x="4881726" y="5413813"/>
            <a:ext cx="448004" cy="14451"/>
          </a:xfrm>
          <a:prstGeom prst="straightConnector1">
            <a:avLst/>
          </a:prstGeom>
          <a:ln>
            <a:solidFill>
              <a:schemeClr val="bg1">
                <a:lumMod val="85000"/>
                <a:lumOff val="1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Đường kết nối Mũi tên Thẳng 13">
            <a:extLst>
              <a:ext uri="{FF2B5EF4-FFF2-40B4-BE49-F238E27FC236}">
                <a16:creationId xmlns:a16="http://schemas.microsoft.com/office/drawing/2014/main" id="{B0E0DD22-A7A0-CCA7-6EF4-2056EAF39D4C}"/>
              </a:ext>
            </a:extLst>
          </p:cNvPr>
          <p:cNvCxnSpPr>
            <a:cxnSpLocks/>
          </p:cNvCxnSpPr>
          <p:nvPr/>
        </p:nvCxnSpPr>
        <p:spPr>
          <a:xfrm>
            <a:off x="6615933" y="5413813"/>
            <a:ext cx="448004" cy="14451"/>
          </a:xfrm>
          <a:prstGeom prst="straightConnector1">
            <a:avLst/>
          </a:prstGeom>
          <a:ln>
            <a:solidFill>
              <a:schemeClr val="bg1">
                <a:lumMod val="85000"/>
                <a:lumOff val="1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5721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0516D77-FB7A-FAD1-5FBA-94EBDEADAFDD}"/>
              </a:ext>
            </a:extLst>
          </p:cNvPr>
          <p:cNvSpPr>
            <a:spLocks noGrp="1"/>
          </p:cNvSpPr>
          <p:nvPr>
            <p:ph type="title"/>
          </p:nvPr>
        </p:nvSpPr>
        <p:spPr/>
        <p:txBody>
          <a:bodyPr/>
          <a:lstStyle/>
          <a:p>
            <a:r>
              <a:rPr lang="vi-VN" dirty="0">
                <a:latin typeface="Arial"/>
                <a:cs typeface="Arial"/>
              </a:rPr>
              <a:t>Hai kịch bản </a:t>
            </a:r>
            <a:r>
              <a:rPr lang="vi-VN" dirty="0" err="1">
                <a:latin typeface="Arial"/>
                <a:cs typeface="Arial"/>
              </a:rPr>
              <a:t>message</a:t>
            </a:r>
            <a:r>
              <a:rPr lang="vi-VN" dirty="0">
                <a:latin typeface="Arial"/>
                <a:cs typeface="Arial"/>
              </a:rPr>
              <a:t> </a:t>
            </a:r>
            <a:r>
              <a:rPr lang="vi-VN" dirty="0" err="1">
                <a:latin typeface="Arial"/>
                <a:cs typeface="Arial"/>
              </a:rPr>
              <a:t>queue</a:t>
            </a:r>
            <a:r>
              <a:rPr lang="vi-VN" dirty="0">
                <a:latin typeface="Arial"/>
                <a:cs typeface="Arial"/>
              </a:rPr>
              <a:t> hay dùng nhất</a:t>
            </a:r>
            <a:endParaRPr lang="vi-VN" dirty="0"/>
          </a:p>
        </p:txBody>
      </p:sp>
      <p:sp>
        <p:nvSpPr>
          <p:cNvPr id="3" name="Chỗ dành sẵn cho Văn bản 2">
            <a:extLst>
              <a:ext uri="{FF2B5EF4-FFF2-40B4-BE49-F238E27FC236}">
                <a16:creationId xmlns:a16="http://schemas.microsoft.com/office/drawing/2014/main" id="{32BF1DB1-6D0D-16B0-5858-EA598F2F3FC7}"/>
              </a:ext>
            </a:extLst>
          </p:cNvPr>
          <p:cNvSpPr>
            <a:spLocks noGrp="1"/>
          </p:cNvSpPr>
          <p:nvPr>
            <p:ph type="body" idx="1"/>
          </p:nvPr>
        </p:nvSpPr>
        <p:spPr>
          <a:xfrm>
            <a:off x="647808" y="2317166"/>
            <a:ext cx="5119551" cy="576262"/>
          </a:xfrm>
        </p:spPr>
        <p:txBody>
          <a:bodyPr/>
          <a:lstStyle/>
          <a:p>
            <a:r>
              <a:rPr lang="vi-VN" sz="1600" dirty="0">
                <a:latin typeface="Arial"/>
                <a:cs typeface="Arial"/>
              </a:rPr>
              <a:t>Chia </a:t>
            </a:r>
            <a:r>
              <a:rPr lang="vi-VN" sz="1600" dirty="0" err="1">
                <a:latin typeface="Arial"/>
                <a:cs typeface="Arial"/>
              </a:rPr>
              <a:t>message</a:t>
            </a:r>
            <a:r>
              <a:rPr lang="vi-VN" sz="1600" dirty="0">
                <a:latin typeface="Arial"/>
                <a:cs typeface="Arial"/>
              </a:rPr>
              <a:t> cho nhiều </a:t>
            </a:r>
            <a:r>
              <a:rPr lang="vi-VN" sz="1600" dirty="0" err="1">
                <a:latin typeface="Arial"/>
                <a:cs typeface="Arial"/>
              </a:rPr>
              <a:t>worker</a:t>
            </a:r>
            <a:r>
              <a:rPr lang="vi-VN" sz="1600" dirty="0">
                <a:latin typeface="Arial"/>
                <a:cs typeface="Arial"/>
              </a:rPr>
              <a:t> xử lý độc lập</a:t>
            </a:r>
            <a:endParaRPr lang="vi-VN" sz="1600" dirty="0"/>
          </a:p>
        </p:txBody>
      </p:sp>
      <p:sp>
        <p:nvSpPr>
          <p:cNvPr id="4" name="Chỗ dành sẵn cho Văn bản 3">
            <a:extLst>
              <a:ext uri="{FF2B5EF4-FFF2-40B4-BE49-F238E27FC236}">
                <a16:creationId xmlns:a16="http://schemas.microsoft.com/office/drawing/2014/main" id="{83586667-DA11-6C94-A467-0C572C79443E}"/>
              </a:ext>
            </a:extLst>
          </p:cNvPr>
          <p:cNvSpPr>
            <a:spLocks noGrp="1"/>
          </p:cNvSpPr>
          <p:nvPr>
            <p:ph type="body" sz="half" idx="15"/>
          </p:nvPr>
        </p:nvSpPr>
        <p:spPr>
          <a:xfrm>
            <a:off x="673754" y="3002967"/>
            <a:ext cx="5092649" cy="2913513"/>
          </a:xfrm>
        </p:spPr>
        <p:txBody>
          <a:bodyPr/>
          <a:lstStyle/>
          <a:p>
            <a:r>
              <a:rPr lang="vi-VN" dirty="0">
                <a:latin typeface="Arial"/>
                <a:cs typeface="Arial"/>
              </a:rPr>
              <a:t>P là Publisher</a:t>
            </a:r>
          </a:p>
          <a:p>
            <a:r>
              <a:rPr lang="vi-VN" dirty="0">
                <a:latin typeface="Arial"/>
                <a:cs typeface="Arial"/>
              </a:rPr>
              <a:t>C1, C2 là các </a:t>
            </a:r>
            <a:r>
              <a:rPr lang="vi-VN" dirty="0" err="1">
                <a:latin typeface="Arial"/>
                <a:cs typeface="Arial"/>
              </a:rPr>
              <a:t>Consumer</a:t>
            </a:r>
            <a:r>
              <a:rPr lang="vi-VN" dirty="0">
                <a:latin typeface="Arial"/>
                <a:cs typeface="Arial"/>
              </a:rPr>
              <a:t> đang cùng lắng nghe một </a:t>
            </a:r>
            <a:r>
              <a:rPr lang="vi-VN" dirty="0" err="1">
                <a:latin typeface="Arial"/>
                <a:cs typeface="Arial"/>
              </a:rPr>
              <a:t>queue</a:t>
            </a:r>
            <a:endParaRPr lang="vi-VN">
              <a:latin typeface="Arial"/>
              <a:cs typeface="Arial"/>
            </a:endParaRPr>
          </a:p>
        </p:txBody>
      </p:sp>
      <p:sp>
        <p:nvSpPr>
          <p:cNvPr id="5" name="Chỗ dành sẵn cho Văn bản 4">
            <a:extLst>
              <a:ext uri="{FF2B5EF4-FFF2-40B4-BE49-F238E27FC236}">
                <a16:creationId xmlns:a16="http://schemas.microsoft.com/office/drawing/2014/main" id="{BC41FD73-72DB-88FB-922C-D164494A7B0D}"/>
              </a:ext>
            </a:extLst>
          </p:cNvPr>
          <p:cNvSpPr>
            <a:spLocks noGrp="1"/>
          </p:cNvSpPr>
          <p:nvPr>
            <p:ph type="body" sz="quarter" idx="3"/>
          </p:nvPr>
        </p:nvSpPr>
        <p:spPr>
          <a:xfrm>
            <a:off x="6557336" y="2317166"/>
            <a:ext cx="5112756" cy="576262"/>
          </a:xfrm>
        </p:spPr>
        <p:txBody>
          <a:bodyPr/>
          <a:lstStyle/>
          <a:p>
            <a:r>
              <a:rPr lang="vi-VN" sz="1600" dirty="0">
                <a:latin typeface="Arial"/>
                <a:cs typeface="Arial"/>
              </a:rPr>
              <a:t>Gửi </a:t>
            </a:r>
            <a:r>
              <a:rPr lang="vi-VN" sz="1600" dirty="0" err="1">
                <a:latin typeface="Arial"/>
                <a:cs typeface="Arial"/>
              </a:rPr>
              <a:t>message</a:t>
            </a:r>
            <a:r>
              <a:rPr lang="vi-VN" sz="1600" dirty="0">
                <a:latin typeface="Arial"/>
                <a:cs typeface="Arial"/>
              </a:rPr>
              <a:t> cho nhiều </a:t>
            </a:r>
            <a:r>
              <a:rPr lang="vi-VN" sz="1600" dirty="0" err="1">
                <a:latin typeface="Arial"/>
                <a:cs typeface="Arial"/>
              </a:rPr>
              <a:t>worker</a:t>
            </a:r>
            <a:r>
              <a:rPr lang="vi-VN" sz="1600" dirty="0">
                <a:latin typeface="Arial"/>
                <a:cs typeface="Arial"/>
              </a:rPr>
              <a:t> cùng lúc</a:t>
            </a:r>
            <a:endParaRPr lang="vi-VN" sz="1600" dirty="0"/>
          </a:p>
        </p:txBody>
      </p:sp>
      <p:sp>
        <p:nvSpPr>
          <p:cNvPr id="6" name="Chỗ dành sẵn cho Văn bản 5">
            <a:extLst>
              <a:ext uri="{FF2B5EF4-FFF2-40B4-BE49-F238E27FC236}">
                <a16:creationId xmlns:a16="http://schemas.microsoft.com/office/drawing/2014/main" id="{BFEE1D56-80CD-F9C4-3BEC-255201B8A180}"/>
              </a:ext>
            </a:extLst>
          </p:cNvPr>
          <p:cNvSpPr>
            <a:spLocks noGrp="1"/>
          </p:cNvSpPr>
          <p:nvPr>
            <p:ph type="body" sz="half" idx="16"/>
          </p:nvPr>
        </p:nvSpPr>
        <p:spPr>
          <a:xfrm>
            <a:off x="6559917" y="3002966"/>
            <a:ext cx="5033930" cy="2913513"/>
          </a:xfrm>
        </p:spPr>
        <p:txBody>
          <a:bodyPr/>
          <a:lstStyle/>
          <a:p>
            <a:r>
              <a:rPr lang="vi-VN" dirty="0">
                <a:latin typeface="Arial"/>
                <a:cs typeface="Arial"/>
              </a:rPr>
              <a:t>P là Publisher</a:t>
            </a:r>
            <a:endParaRPr lang="en-US" dirty="0">
              <a:ea typeface="+mn-lt"/>
              <a:cs typeface="+mn-lt"/>
            </a:endParaRPr>
          </a:p>
          <a:p>
            <a:r>
              <a:rPr lang="vi-VN" dirty="0">
                <a:latin typeface="Arial"/>
                <a:cs typeface="Arial"/>
              </a:rPr>
              <a:t>X là </a:t>
            </a:r>
            <a:r>
              <a:rPr lang="vi-VN" dirty="0" err="1">
                <a:latin typeface="Arial"/>
                <a:cs typeface="Arial"/>
              </a:rPr>
              <a:t>Exchanger</a:t>
            </a:r>
            <a:r>
              <a:rPr lang="vi-VN" dirty="0">
                <a:latin typeface="Arial"/>
                <a:cs typeface="Arial"/>
              </a:rPr>
              <a:t> để </a:t>
            </a:r>
            <a:r>
              <a:rPr lang="vi-VN" dirty="0" err="1">
                <a:latin typeface="Arial"/>
                <a:ea typeface="+mn-lt"/>
                <a:cs typeface="Arial"/>
              </a:rPr>
              <a:t>router</a:t>
            </a:r>
            <a:r>
              <a:rPr lang="vi-VN" dirty="0">
                <a:latin typeface="Arial"/>
                <a:ea typeface="+mn-lt"/>
                <a:cs typeface="Arial"/>
              </a:rPr>
              <a:t> </a:t>
            </a:r>
            <a:r>
              <a:rPr lang="vi-VN" dirty="0" err="1">
                <a:latin typeface="Arial"/>
                <a:ea typeface="+mn-lt"/>
                <a:cs typeface="Arial"/>
              </a:rPr>
              <a:t>message</a:t>
            </a:r>
            <a:endParaRPr lang="vi-VN" dirty="0" err="1">
              <a:latin typeface="Arial"/>
              <a:cs typeface="Arial"/>
            </a:endParaRPr>
          </a:p>
        </p:txBody>
      </p:sp>
      <p:pic>
        <p:nvPicPr>
          <p:cNvPr id="9" name="Hình ảnh 9">
            <a:extLst>
              <a:ext uri="{FF2B5EF4-FFF2-40B4-BE49-F238E27FC236}">
                <a16:creationId xmlns:a16="http://schemas.microsoft.com/office/drawing/2014/main" id="{4865A451-2B81-4660-2659-6FA76221F384}"/>
              </a:ext>
            </a:extLst>
          </p:cNvPr>
          <p:cNvPicPr>
            <a:picLocks noChangeAspect="1"/>
          </p:cNvPicPr>
          <p:nvPr/>
        </p:nvPicPr>
        <p:blipFill>
          <a:blip r:embed="rId2"/>
          <a:stretch>
            <a:fillRect/>
          </a:stretch>
        </p:blipFill>
        <p:spPr>
          <a:xfrm>
            <a:off x="1676401" y="4034596"/>
            <a:ext cx="2743200" cy="917154"/>
          </a:xfrm>
          <a:prstGeom prst="rect">
            <a:avLst/>
          </a:prstGeom>
        </p:spPr>
      </p:pic>
      <p:pic>
        <p:nvPicPr>
          <p:cNvPr id="10" name="Hình ảnh 10">
            <a:extLst>
              <a:ext uri="{FF2B5EF4-FFF2-40B4-BE49-F238E27FC236}">
                <a16:creationId xmlns:a16="http://schemas.microsoft.com/office/drawing/2014/main" id="{0D0B6F5C-DD04-673F-BB24-5A2BAA20A743}"/>
              </a:ext>
            </a:extLst>
          </p:cNvPr>
          <p:cNvPicPr>
            <a:picLocks noChangeAspect="1"/>
          </p:cNvPicPr>
          <p:nvPr/>
        </p:nvPicPr>
        <p:blipFill>
          <a:blip r:embed="rId3"/>
          <a:stretch>
            <a:fillRect/>
          </a:stretch>
        </p:blipFill>
        <p:spPr>
          <a:xfrm>
            <a:off x="7601607" y="4034595"/>
            <a:ext cx="2743200" cy="917154"/>
          </a:xfrm>
          <a:prstGeom prst="rect">
            <a:avLst/>
          </a:prstGeom>
        </p:spPr>
      </p:pic>
    </p:spTree>
    <p:extLst>
      <p:ext uri="{BB962C8B-B14F-4D97-AF65-F5344CB8AC3E}">
        <p14:creationId xmlns:p14="http://schemas.microsoft.com/office/powerpoint/2010/main" val="2630376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DCA3673-CDE4-40C5-9FA8-F89874CFBA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95756E8F-499C-4533-BBE8-309C3E8D985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sp>
        <p:nvSpPr>
          <p:cNvPr id="14" name="Rectangle 13">
            <a:extLst>
              <a:ext uri="{FF2B5EF4-FFF2-40B4-BE49-F238E27FC236}">
                <a16:creationId xmlns:a16="http://schemas.microsoft.com/office/drawing/2014/main" id="{0FFFD040-32A9-4D2B-86CA-599D030A4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63205CA-B7FF-4C25-A4C8-3BBBCE19D9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4959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êu đề 1"/>
          <p:cNvSpPr>
            <a:spLocks noGrp="1"/>
          </p:cNvSpPr>
          <p:nvPr>
            <p:ph type="title"/>
          </p:nvPr>
        </p:nvSpPr>
        <p:spPr>
          <a:xfrm>
            <a:off x="680321" y="753228"/>
            <a:ext cx="4136123" cy="1080938"/>
          </a:xfrm>
        </p:spPr>
        <p:txBody>
          <a:bodyPr rtlCol="0">
            <a:normAutofit/>
          </a:bodyPr>
          <a:lstStyle/>
          <a:p>
            <a:r>
              <a:rPr lang="vi-VN" sz="2400">
                <a:latin typeface="Arial"/>
                <a:cs typeface="Arial"/>
              </a:rPr>
              <a:t>Cài đặt rabbitmq-management trên docker</a:t>
            </a:r>
            <a:endParaRPr lang="vi-VN" sz="2400"/>
          </a:p>
        </p:txBody>
      </p:sp>
      <p:pic>
        <p:nvPicPr>
          <p:cNvPr id="18" name="Picture 17">
            <a:extLst>
              <a:ext uri="{FF2B5EF4-FFF2-40B4-BE49-F238E27FC236}">
                <a16:creationId xmlns:a16="http://schemas.microsoft.com/office/drawing/2014/main" id="{306E3F32-3C1A-4B6E-AF26-8A15A788560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1"/>
            <a:ext cx="4956048" cy="199787"/>
          </a:xfrm>
          <a:prstGeom prst="rect">
            <a:avLst/>
          </a:prstGeom>
        </p:spPr>
      </p:pic>
      <p:sp>
        <p:nvSpPr>
          <p:cNvPr id="3" name="Chỗ dành sẵn cho Nội dung 2"/>
          <p:cNvSpPr>
            <a:spLocks noGrp="1"/>
          </p:cNvSpPr>
          <p:nvPr>
            <p:ph idx="1"/>
          </p:nvPr>
        </p:nvSpPr>
        <p:spPr>
          <a:xfrm>
            <a:off x="680321" y="2336873"/>
            <a:ext cx="3656289" cy="3599316"/>
          </a:xfrm>
        </p:spPr>
        <p:txBody>
          <a:bodyPr vert="horz" lIns="91440" tIns="45720" rIns="91440" bIns="45720" rtlCol="0" anchor="t">
            <a:normAutofit/>
          </a:bodyPr>
          <a:lstStyle/>
          <a:p>
            <a:r>
              <a:rPr lang="vi-VN" sz="1400" dirty="0">
                <a:latin typeface="Arial"/>
                <a:cs typeface="Arial"/>
              </a:rPr>
              <a:t>Nên cài </a:t>
            </a:r>
            <a:r>
              <a:rPr lang="vi-VN" sz="1400" dirty="0" err="1">
                <a:latin typeface="Arial"/>
                <a:cs typeface="Arial"/>
              </a:rPr>
              <a:t>rabbitmq-management</a:t>
            </a:r>
            <a:r>
              <a:rPr lang="vi-VN" sz="1400" dirty="0">
                <a:latin typeface="Arial"/>
                <a:cs typeface="Arial"/>
              </a:rPr>
              <a:t> hơn là </a:t>
            </a:r>
            <a:r>
              <a:rPr lang="vi-VN" sz="1400" dirty="0" err="1">
                <a:latin typeface="Arial"/>
                <a:cs typeface="Arial"/>
              </a:rPr>
              <a:t>rabbitmq</a:t>
            </a:r>
          </a:p>
          <a:p>
            <a:r>
              <a:rPr lang="vi-VN" sz="1400" dirty="0">
                <a:latin typeface="Arial"/>
                <a:cs typeface="Arial"/>
              </a:rPr>
              <a:t>Cài bằng </a:t>
            </a:r>
            <a:r>
              <a:rPr lang="vi-VN" sz="1400" dirty="0" err="1">
                <a:latin typeface="Arial"/>
                <a:cs typeface="Arial"/>
              </a:rPr>
              <a:t>docker</a:t>
            </a:r>
            <a:r>
              <a:rPr lang="vi-VN" sz="1400" dirty="0">
                <a:latin typeface="Arial"/>
                <a:cs typeface="Arial"/>
              </a:rPr>
              <a:t> </a:t>
            </a:r>
            <a:r>
              <a:rPr lang="vi-VN" sz="1400" dirty="0" err="1">
                <a:latin typeface="Arial"/>
                <a:cs typeface="Arial"/>
              </a:rPr>
              <a:t>compose</a:t>
            </a:r>
            <a:r>
              <a:rPr lang="vi-VN" sz="1400" dirty="0">
                <a:latin typeface="Arial"/>
                <a:cs typeface="Arial"/>
              </a:rPr>
              <a:t> với các tham số bên cạnh.</a:t>
            </a:r>
            <a:endParaRPr lang="vi-VN" sz="1400" dirty="0">
              <a:latin typeface="Arial"/>
              <a:cs typeface="Arial" panose="020B0604020202020204" pitchFamily="34" charset="0"/>
            </a:endParaRPr>
          </a:p>
          <a:p>
            <a:endParaRPr lang="vi-VN" sz="1400">
              <a:latin typeface="Arial"/>
              <a:cs typeface="Arial" panose="020B0604020202020204" pitchFamily="34" charset="0"/>
            </a:endParaRPr>
          </a:p>
        </p:txBody>
      </p:sp>
      <p:pic>
        <p:nvPicPr>
          <p:cNvPr id="5" name="Hình ảnh 5" descr="Ảnh có chứa văn bản&#10;&#10;Mô tả được tự động tạo">
            <a:extLst>
              <a:ext uri="{FF2B5EF4-FFF2-40B4-BE49-F238E27FC236}">
                <a16:creationId xmlns:a16="http://schemas.microsoft.com/office/drawing/2014/main" id="{F1985DE6-5AD6-BC74-9CBA-9D9DC22D75F3}"/>
              </a:ext>
            </a:extLst>
          </p:cNvPr>
          <p:cNvPicPr>
            <a:picLocks noChangeAspect="1"/>
          </p:cNvPicPr>
          <p:nvPr/>
        </p:nvPicPr>
        <p:blipFill>
          <a:blip r:embed="rId5"/>
          <a:stretch>
            <a:fillRect/>
          </a:stretch>
        </p:blipFill>
        <p:spPr>
          <a:xfrm>
            <a:off x="5276090" y="1027533"/>
            <a:ext cx="6269479" cy="4802933"/>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03205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p:cNvSpPr>
            <a:spLocks noGrp="1"/>
          </p:cNvSpPr>
          <p:nvPr>
            <p:ph type="title"/>
          </p:nvPr>
        </p:nvSpPr>
        <p:spPr/>
        <p:txBody>
          <a:bodyPr rtlCol="0">
            <a:normAutofit/>
          </a:bodyPr>
          <a:lstStyle/>
          <a:p>
            <a:r>
              <a:rPr lang="vi-VN" dirty="0">
                <a:latin typeface="Arial"/>
                <a:cs typeface="Arial"/>
              </a:rPr>
              <a:t>Các tài liệu về </a:t>
            </a:r>
            <a:r>
              <a:rPr lang="vi-VN" dirty="0" err="1">
                <a:latin typeface="Arial"/>
                <a:cs typeface="Arial"/>
              </a:rPr>
              <a:t>rabbitmq</a:t>
            </a:r>
            <a:r>
              <a:rPr lang="vi-VN" dirty="0">
                <a:latin typeface="Arial"/>
                <a:cs typeface="Arial"/>
              </a:rPr>
              <a:t> và asp.net </a:t>
            </a:r>
            <a:r>
              <a:rPr lang="vi-VN" dirty="0" err="1">
                <a:latin typeface="Arial"/>
                <a:cs typeface="Arial"/>
              </a:rPr>
              <a:t>core</a:t>
            </a:r>
            <a:r>
              <a:rPr lang="vi-VN" dirty="0">
                <a:latin typeface="Arial"/>
                <a:cs typeface="Arial"/>
              </a:rPr>
              <a:t> </a:t>
            </a:r>
            <a:r>
              <a:rPr lang="vi-VN" dirty="0" err="1">
                <a:latin typeface="Arial"/>
                <a:cs typeface="Arial"/>
              </a:rPr>
              <a:t>Task</a:t>
            </a:r>
          </a:p>
        </p:txBody>
      </p:sp>
      <p:sp>
        <p:nvSpPr>
          <p:cNvPr id="3" name="Chỗ dành sẵn cho Nội dung 2"/>
          <p:cNvSpPr>
            <a:spLocks noGrp="1"/>
          </p:cNvSpPr>
          <p:nvPr>
            <p:ph idx="1"/>
          </p:nvPr>
        </p:nvSpPr>
        <p:spPr/>
        <p:txBody>
          <a:bodyPr vert="horz" lIns="91440" tIns="45720" rIns="91440" bIns="45720" rtlCol="0" anchor="t">
            <a:normAutofit/>
          </a:bodyPr>
          <a:lstStyle/>
          <a:p>
            <a:r>
              <a:rPr lang="vi-VN" dirty="0">
                <a:latin typeface="Arial"/>
                <a:cs typeface="Arial"/>
              </a:rPr>
              <a:t>Tài liệu từ trang chủ là đẩy đủ và chính xác nhất. </a:t>
            </a:r>
          </a:p>
          <a:p>
            <a:r>
              <a:rPr lang="vi-VN" dirty="0">
                <a:latin typeface="Arial"/>
                <a:ea typeface="+mn-lt"/>
                <a:cs typeface="Arial"/>
                <a:hlinkClick r:id="rId3"/>
              </a:rPr>
              <a:t>https://www.rabbitmq.com/getstarted.html</a:t>
            </a:r>
            <a:endParaRPr lang="vi-VN" dirty="0">
              <a:ea typeface="+mn-lt"/>
              <a:cs typeface="+mn-lt"/>
            </a:endParaRPr>
          </a:p>
          <a:p>
            <a:r>
              <a:rPr lang="vi-VN" dirty="0">
                <a:latin typeface="Arial"/>
                <a:cs typeface="Arial"/>
              </a:rPr>
              <a:t>Tuy nhiên đi vào chi tiết dự án thì cần để ý việc khởi tạo và giữ kết nối đến </a:t>
            </a:r>
            <a:r>
              <a:rPr lang="vi-VN" dirty="0" err="1">
                <a:latin typeface="Arial"/>
                <a:cs typeface="Arial"/>
              </a:rPr>
              <a:t>server</a:t>
            </a:r>
            <a:r>
              <a:rPr lang="vi-VN" dirty="0">
                <a:latin typeface="Arial"/>
                <a:cs typeface="Arial"/>
              </a:rPr>
              <a:t> </a:t>
            </a:r>
            <a:r>
              <a:rPr lang="vi-VN" dirty="0" err="1">
                <a:latin typeface="Arial"/>
                <a:cs typeface="Arial"/>
              </a:rPr>
              <a:t>rabbitmq</a:t>
            </a:r>
            <a:r>
              <a:rPr lang="vi-VN" dirty="0">
                <a:latin typeface="Arial"/>
                <a:cs typeface="Arial"/>
              </a:rPr>
              <a:t> chỉ 1 lần khi </a:t>
            </a:r>
            <a:r>
              <a:rPr lang="vi-VN" dirty="0" err="1">
                <a:latin typeface="Arial"/>
                <a:cs typeface="Arial"/>
              </a:rPr>
              <a:t>application</a:t>
            </a:r>
            <a:r>
              <a:rPr lang="vi-VN" dirty="0">
                <a:latin typeface="Arial"/>
                <a:cs typeface="Arial"/>
              </a:rPr>
              <a:t> </a:t>
            </a:r>
            <a:r>
              <a:rPr lang="vi-VN" dirty="0" err="1">
                <a:latin typeface="Arial"/>
                <a:cs typeface="Arial"/>
              </a:rPr>
              <a:t>start</a:t>
            </a:r>
            <a:r>
              <a:rPr lang="vi-VN" dirty="0">
                <a:latin typeface="Arial"/>
                <a:cs typeface="Arial"/>
              </a:rPr>
              <a:t>.</a:t>
            </a:r>
          </a:p>
          <a:p>
            <a:r>
              <a:rPr lang="vi-VN" dirty="0" err="1">
                <a:latin typeface="Arial"/>
                <a:cs typeface="Arial"/>
              </a:rPr>
              <a:t>Chat</a:t>
            </a:r>
            <a:r>
              <a:rPr lang="vi-VN" dirty="0">
                <a:latin typeface="Arial"/>
                <a:cs typeface="Arial"/>
              </a:rPr>
              <a:t> GPT.</a:t>
            </a:r>
          </a:p>
          <a:p>
            <a:r>
              <a:rPr lang="vi-VN" dirty="0">
                <a:latin typeface="Arial"/>
                <a:ea typeface="+mn-lt"/>
                <a:cs typeface="Arial"/>
                <a:hlinkClick r:id="rId4"/>
              </a:rPr>
              <a:t>https://learn.microsoft.com/en-us/aspnet/core/fundamentals/host/hosted-services?view=aspnetcore-7.0&amp;tabs=visual-studio</a:t>
            </a:r>
            <a:endParaRPr lang="vi-VN">
              <a:latin typeface="Arial"/>
              <a:cs typeface="Arial"/>
            </a:endParaRPr>
          </a:p>
        </p:txBody>
      </p:sp>
    </p:spTree>
    <p:extLst>
      <p:ext uri="{BB962C8B-B14F-4D97-AF65-F5344CB8AC3E}">
        <p14:creationId xmlns:p14="http://schemas.microsoft.com/office/powerpoint/2010/main" val="862339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p:cNvSpPr>
            <a:spLocks noGrp="1"/>
          </p:cNvSpPr>
          <p:nvPr>
            <p:ph type="title"/>
          </p:nvPr>
        </p:nvSpPr>
        <p:spPr/>
        <p:txBody>
          <a:bodyPr rtlCol="0">
            <a:normAutofit/>
          </a:bodyPr>
          <a:lstStyle/>
          <a:p>
            <a:r>
              <a:rPr lang="vi-VN" dirty="0">
                <a:latin typeface="Arial"/>
                <a:cs typeface="Arial"/>
              </a:rPr>
              <a:t>Xin cám ơn.</a:t>
            </a:r>
          </a:p>
        </p:txBody>
      </p:sp>
      <p:pic>
        <p:nvPicPr>
          <p:cNvPr id="4" name="Hình ảnh 4" descr="Ảnh có chứa văn bản, bảng trắng&#10;&#10;Mô tả được tự động tạo">
            <a:extLst>
              <a:ext uri="{FF2B5EF4-FFF2-40B4-BE49-F238E27FC236}">
                <a16:creationId xmlns:a16="http://schemas.microsoft.com/office/drawing/2014/main" id="{72D058E4-E274-D3DC-29B3-A94F6FF8172C}"/>
              </a:ext>
            </a:extLst>
          </p:cNvPr>
          <p:cNvPicPr>
            <a:picLocks noChangeAspect="1"/>
          </p:cNvPicPr>
          <p:nvPr/>
        </p:nvPicPr>
        <p:blipFill>
          <a:blip r:embed="rId3"/>
          <a:stretch>
            <a:fillRect/>
          </a:stretch>
        </p:blipFill>
        <p:spPr>
          <a:xfrm>
            <a:off x="3084443" y="2457864"/>
            <a:ext cx="5633830" cy="3706467"/>
          </a:xfrm>
          <a:prstGeom prst="rect">
            <a:avLst/>
          </a:prstGeom>
        </p:spPr>
      </p:pic>
    </p:spTree>
    <p:extLst>
      <p:ext uri="{BB962C8B-B14F-4D97-AF65-F5344CB8AC3E}">
        <p14:creationId xmlns:p14="http://schemas.microsoft.com/office/powerpoint/2010/main" val="520074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1_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3.xml><?xml version="1.0" encoding="utf-8"?>
<a:theme xmlns:a="http://schemas.openxmlformats.org/drawingml/2006/main" name="2_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4.xml><?xml version="1.0" encoding="utf-8"?>
<a:theme xmlns:a="http://schemas.openxmlformats.org/drawingml/2006/main" name="3_Berlin">
  <a:themeElements>
    <a:clrScheme name="Berlin">
      <a:dk1>
        <a:sysClr val="windowText" lastClr="000000"/>
      </a:dk1>
      <a:lt1>
        <a:sysClr val="window" lastClr="FFFFFF"/>
      </a:lt1>
      <a:dk2>
        <a:srgbClr val="8D4585"/>
      </a:dk2>
      <a:lt2>
        <a:srgbClr val="E7E6E6"/>
      </a:lt2>
      <a:accent1>
        <a:srgbClr val="F35AE6"/>
      </a:accent1>
      <a:accent2>
        <a:srgbClr val="FC5283"/>
      </a:accent2>
      <a:accent3>
        <a:srgbClr val="F67C64"/>
      </a:accent3>
      <a:accent4>
        <a:srgbClr val="F89F65"/>
      </a:accent4>
      <a:accent5>
        <a:srgbClr val="55C6BA"/>
      </a:accent5>
      <a:accent6>
        <a:srgbClr val="84A3FD"/>
      </a:accent6>
      <a:hlink>
        <a:srgbClr val="6ED4F6"/>
      </a:hlink>
      <a:folHlink>
        <a:srgbClr val="9FECFC"/>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106000"/>
                <a:satMod val="220000"/>
                <a:lumMod val="140000"/>
              </a:schemeClr>
            </a:gs>
            <a:gs pos="50000">
              <a:schemeClr val="phClr">
                <a:shade val="100000"/>
                <a:hueMod val="100000"/>
                <a:satMod val="110000"/>
                <a:lumMod val="130000"/>
              </a:schemeClr>
            </a:gs>
            <a:gs pos="100000">
              <a:schemeClr val="phClr">
                <a:shade val="69000"/>
                <a:hueMod val="88000"/>
                <a:satMod val="16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7D30EEFE-7128-4DE5-8A0D-8D4EF32CB0AF}"/>
    </a:ext>
  </a:extLst>
</a:theme>
</file>

<file path=ppt/theme/theme5.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509</Words>
  <Application>Microsoft Office PowerPoint</Application>
  <PresentationFormat>Màn hình rộng</PresentationFormat>
  <Paragraphs>131</Paragraphs>
  <Slides>8</Slides>
  <Notes>7</Notes>
  <HiddenSlides>0</HiddenSlides>
  <MMClips>0</MMClips>
  <ScaleCrop>false</ScaleCrop>
  <HeadingPairs>
    <vt:vector size="4" baseType="variant">
      <vt:variant>
        <vt:lpstr>Chủ đề</vt:lpstr>
      </vt:variant>
      <vt:variant>
        <vt:i4>4</vt:i4>
      </vt:variant>
      <vt:variant>
        <vt:lpstr>Tiêu đề Bản chiếu</vt:lpstr>
      </vt:variant>
      <vt:variant>
        <vt:i4>8</vt:i4>
      </vt:variant>
    </vt:vector>
  </HeadingPairs>
  <TitlesOfParts>
    <vt:vector size="12" baseType="lpstr">
      <vt:lpstr>Berlin</vt:lpstr>
      <vt:lpstr>1_Berlin</vt:lpstr>
      <vt:lpstr>2_Berlin</vt:lpstr>
      <vt:lpstr>3_Berlin</vt:lpstr>
      <vt:lpstr>RabbitMQ và Background Task</vt:lpstr>
      <vt:lpstr>Tổng quát nội dung trao đổi</vt:lpstr>
      <vt:lpstr>Giới thiệu về Rabbitmq</vt:lpstr>
      <vt:lpstr>Phân tích multiple task, background task</vt:lpstr>
      <vt:lpstr>Hai kịch bản message queue hay dùng nhất</vt:lpstr>
      <vt:lpstr>Cài đặt rabbitmq-management trên docker</vt:lpstr>
      <vt:lpstr>Các tài liệu về rabbitmq và asp.net core Task</vt:lpstr>
      <vt:lpstr>Xin cám ơn.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Tên dự án</dc:title>
  <dc:creator/>
  <cp:lastModifiedBy/>
  <cp:revision>285</cp:revision>
  <dcterms:created xsi:type="dcterms:W3CDTF">2023-01-27T10:20:02Z</dcterms:created>
  <dcterms:modified xsi:type="dcterms:W3CDTF">2023-02-10T07:22:08Z</dcterms:modified>
</cp:coreProperties>
</file>