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4"/>
  </p:notesMasterIdLst>
  <p:sldIdLst>
    <p:sldId id="256" r:id="rId2"/>
    <p:sldId id="260" r:id="rId3"/>
    <p:sldId id="257" r:id="rId4"/>
    <p:sldId id="259" r:id="rId5"/>
    <p:sldId id="261" r:id="rId6"/>
    <p:sldId id="262" r:id="rId7"/>
    <p:sldId id="284" r:id="rId8"/>
    <p:sldId id="286" r:id="rId9"/>
    <p:sldId id="288" r:id="rId10"/>
    <p:sldId id="287" r:id="rId11"/>
    <p:sldId id="289" r:id="rId12"/>
    <p:sldId id="290" r:id="rId13"/>
  </p:sldIdLst>
  <p:sldSz cx="18288000" cy="10287000"/>
  <p:notesSz cx="6858000" cy="9144000"/>
  <p:embeddedFontLst>
    <p:embeddedFont>
      <p:font typeface="Calibri" panose="020F0502020204030204" pitchFamily="34" charset="0"/>
      <p:regular r:id="rId15"/>
      <p:bold r:id="rId16"/>
      <p:italic r:id="rId17"/>
      <p:boldItalic r:id="rId18"/>
    </p:embeddedFont>
    <p:embeddedFont>
      <p:font typeface="Alice" panose="020B0604020202020204" charset="0"/>
      <p:regular r:id="rId19"/>
    </p:embeddedFont>
    <p:embeddedFont>
      <p:font typeface="Open Sans" panose="020B0604020202020204"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5F0D9FC-670A-4234-9623-EA1020B4F34C}">
  <a:tblStyle styleId="{B5F0D9FC-670A-4234-9623-EA1020B4F34C}"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66"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7" name="Google Shape;42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Google Shape;65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51" name="Google Shape;65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750926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4"/>
        <p:cNvGrpSpPr/>
        <p:nvPr/>
      </p:nvGrpSpPr>
      <p:grpSpPr>
        <a:xfrm>
          <a:off x="0" y="0"/>
          <a:ext cx="0" cy="0"/>
          <a:chOff x="0" y="0"/>
          <a:chExt cx="0" cy="0"/>
        </a:xfrm>
      </p:grpSpPr>
      <p:sp>
        <p:nvSpPr>
          <p:cNvPr id="1565" name="Google Shape;1565;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66" name="Google Shape;1566;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126371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7" name="Google Shape;42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417573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Google Shape;65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51" name="Google Shape;65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78" name="Google Shape;47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76" name="Google Shape;57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1"/>
        <p:cNvGrpSpPr/>
        <p:nvPr/>
      </p:nvGrpSpPr>
      <p:grpSpPr>
        <a:xfrm>
          <a:off x="0" y="0"/>
          <a:ext cx="0" cy="0"/>
          <a:chOff x="0" y="0"/>
          <a:chExt cx="0" cy="0"/>
        </a:xfrm>
      </p:grpSpPr>
      <p:sp>
        <p:nvSpPr>
          <p:cNvPr id="722" name="Google Shape;722;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23" name="Google Shape;72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5"/>
        <p:cNvGrpSpPr/>
        <p:nvPr/>
      </p:nvGrpSpPr>
      <p:grpSpPr>
        <a:xfrm>
          <a:off x="0" y="0"/>
          <a:ext cx="0" cy="0"/>
          <a:chOff x="0" y="0"/>
          <a:chExt cx="0" cy="0"/>
        </a:xfrm>
      </p:grpSpPr>
      <p:sp>
        <p:nvSpPr>
          <p:cNvPr id="786" name="Google Shape;78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87" name="Google Shape;78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4"/>
        <p:cNvGrpSpPr/>
        <p:nvPr/>
      </p:nvGrpSpPr>
      <p:grpSpPr>
        <a:xfrm>
          <a:off x="0" y="0"/>
          <a:ext cx="0" cy="0"/>
          <a:chOff x="0" y="0"/>
          <a:chExt cx="0" cy="0"/>
        </a:xfrm>
      </p:grpSpPr>
      <p:sp>
        <p:nvSpPr>
          <p:cNvPr id="1565" name="Google Shape;1565;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66" name="Google Shape;1566;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140640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78" name="Google Shape;47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79586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76" name="Google Shape;57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010406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345"/>
        <p:cNvGrpSpPr/>
        <p:nvPr/>
      </p:nvGrpSpPr>
      <p:grpSpPr>
        <a:xfrm>
          <a:off x="0" y="0"/>
          <a:ext cx="0" cy="0"/>
          <a:chOff x="0" y="0"/>
          <a:chExt cx="0" cy="0"/>
        </a:xfrm>
      </p:grpSpPr>
      <p:sp>
        <p:nvSpPr>
          <p:cNvPr id="346" name="Google Shape;346;p11"/>
          <p:cNvSpPr txBox="1">
            <a:spLocks noGrp="1"/>
          </p:cNvSpPr>
          <p:nvPr>
            <p:ph type="title"/>
          </p:nvPr>
        </p:nvSpPr>
        <p:spPr>
          <a:xfrm>
            <a:off x="976025" y="988025"/>
            <a:ext cx="1478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7500"/>
              <a:buNone/>
              <a:defRPr sz="7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7" name="Google Shape;347;p11"/>
          <p:cNvSpPr txBox="1">
            <a:spLocks noGrp="1"/>
          </p:cNvSpPr>
          <p:nvPr>
            <p:ph type="body" idx="1"/>
          </p:nvPr>
        </p:nvSpPr>
        <p:spPr>
          <a:xfrm rot="5400000">
            <a:off x="5922800" y="3621700"/>
            <a:ext cx="4526100" cy="45687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grpSp>
        <p:nvGrpSpPr>
          <p:cNvPr id="348" name="Google Shape;348;p11"/>
          <p:cNvGrpSpPr/>
          <p:nvPr/>
        </p:nvGrpSpPr>
        <p:grpSpPr>
          <a:xfrm rot="10786707">
            <a:off x="15095529" y="-7266473"/>
            <a:ext cx="6527063" cy="10619128"/>
            <a:chOff x="5" y="9"/>
            <a:chExt cx="8702685" cy="14158731"/>
          </a:xfrm>
        </p:grpSpPr>
        <p:grpSp>
          <p:nvGrpSpPr>
            <p:cNvPr id="349" name="Google Shape;349;p11"/>
            <p:cNvGrpSpPr/>
            <p:nvPr/>
          </p:nvGrpSpPr>
          <p:grpSpPr>
            <a:xfrm rot="10800000">
              <a:off x="5" y="9"/>
              <a:ext cx="8702685" cy="14158731"/>
              <a:chOff x="0" y="0"/>
              <a:chExt cx="660400" cy="1074430"/>
            </a:xfrm>
          </p:grpSpPr>
          <p:sp>
            <p:nvSpPr>
              <p:cNvPr id="350" name="Google Shape;350;p11"/>
              <p:cNvSpPr/>
              <p:nvPr/>
            </p:nvSpPr>
            <p:spPr>
              <a:xfrm>
                <a:off x="0" y="0"/>
                <a:ext cx="660400" cy="1074430"/>
              </a:xfrm>
              <a:custGeom>
                <a:avLst/>
                <a:gdLst/>
                <a:ahLst/>
                <a:cxnLst/>
                <a:rect l="l" t="t" r="r" b="b"/>
                <a:pathLst>
                  <a:path w="660400" h="1074430" extrusionOk="0">
                    <a:moveTo>
                      <a:pt x="220252" y="1055361"/>
                    </a:moveTo>
                    <a:cubicBezTo>
                      <a:pt x="254109" y="1066875"/>
                      <a:pt x="292600" y="1074430"/>
                      <a:pt x="330378" y="1074430"/>
                    </a:cubicBezTo>
                    <a:cubicBezTo>
                      <a:pt x="368157" y="1074430"/>
                      <a:pt x="404509" y="1067953"/>
                      <a:pt x="438009" y="1056439"/>
                    </a:cubicBezTo>
                    <a:cubicBezTo>
                      <a:pt x="438723" y="1056080"/>
                      <a:pt x="439435" y="1056080"/>
                      <a:pt x="440148" y="1055720"/>
                    </a:cubicBezTo>
                    <a:cubicBezTo>
                      <a:pt x="565955" y="1009665"/>
                      <a:pt x="658618" y="888051"/>
                      <a:pt x="660400" y="740117"/>
                    </a:cubicBezTo>
                    <a:lnTo>
                      <a:pt x="660400" y="0"/>
                    </a:lnTo>
                    <a:lnTo>
                      <a:pt x="0" y="0"/>
                    </a:lnTo>
                    <a:lnTo>
                      <a:pt x="0" y="739567"/>
                    </a:lnTo>
                    <a:cubicBezTo>
                      <a:pt x="1782" y="888770"/>
                      <a:pt x="93019" y="1010385"/>
                      <a:pt x="220252" y="1055361"/>
                    </a:cubicBezTo>
                    <a:close/>
                  </a:path>
                </a:pathLst>
              </a:custGeom>
              <a:solidFill>
                <a:srgbClr val="000000">
                  <a:alpha val="0"/>
                </a:srgbClr>
              </a:solidFill>
              <a:ln w="571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11"/>
              <p:cNvSpPr txBox="1"/>
              <p:nvPr/>
            </p:nvSpPr>
            <p:spPr>
              <a:xfrm>
                <a:off x="0" y="0"/>
                <a:ext cx="660300" cy="685800"/>
              </a:xfrm>
              <a:prstGeom prst="rect">
                <a:avLst/>
              </a:prstGeom>
              <a:noFill/>
              <a:ln w="9525" cap="flat" cmpd="sng">
                <a:solidFill>
                  <a:schemeClr val="accent2"/>
                </a:solidFill>
                <a:prstDash val="solid"/>
                <a:round/>
                <a:headEnd type="none" w="sm" len="sm"/>
                <a:tailEnd type="none" w="sm" len="sm"/>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52" name="Google Shape;352;p11"/>
            <p:cNvGrpSpPr/>
            <p:nvPr/>
          </p:nvGrpSpPr>
          <p:grpSpPr>
            <a:xfrm rot="10800000">
              <a:off x="582569" y="585000"/>
              <a:ext cx="7537541" cy="12832253"/>
              <a:chOff x="0" y="0"/>
              <a:chExt cx="660400" cy="1124295"/>
            </a:xfrm>
          </p:grpSpPr>
          <p:sp>
            <p:nvSpPr>
              <p:cNvPr id="353" name="Google Shape;353;p11"/>
              <p:cNvSpPr/>
              <p:nvPr/>
            </p:nvSpPr>
            <p:spPr>
              <a:xfrm>
                <a:off x="0" y="0"/>
                <a:ext cx="660400" cy="1124295"/>
              </a:xfrm>
              <a:custGeom>
                <a:avLst/>
                <a:gdLst/>
                <a:ahLst/>
                <a:cxnLst/>
                <a:rect l="l" t="t" r="r" b="b"/>
                <a:pathLst>
                  <a:path w="660400" h="1124295" extrusionOk="0">
                    <a:moveTo>
                      <a:pt x="220252" y="1105226"/>
                    </a:moveTo>
                    <a:cubicBezTo>
                      <a:pt x="254109" y="1116739"/>
                      <a:pt x="292600" y="1124295"/>
                      <a:pt x="330378" y="1124295"/>
                    </a:cubicBezTo>
                    <a:cubicBezTo>
                      <a:pt x="368157" y="1124295"/>
                      <a:pt x="404509" y="1117818"/>
                      <a:pt x="438009" y="1106304"/>
                    </a:cubicBezTo>
                    <a:cubicBezTo>
                      <a:pt x="438723" y="1105945"/>
                      <a:pt x="439435" y="1105945"/>
                      <a:pt x="440148" y="1105585"/>
                    </a:cubicBezTo>
                    <a:cubicBezTo>
                      <a:pt x="565955" y="1059530"/>
                      <a:pt x="658618" y="937916"/>
                      <a:pt x="660400" y="788874"/>
                    </a:cubicBezTo>
                    <a:lnTo>
                      <a:pt x="660400" y="0"/>
                    </a:lnTo>
                    <a:lnTo>
                      <a:pt x="0" y="0"/>
                    </a:lnTo>
                    <a:lnTo>
                      <a:pt x="0" y="788288"/>
                    </a:lnTo>
                    <a:cubicBezTo>
                      <a:pt x="1782" y="938635"/>
                      <a:pt x="93019" y="1060250"/>
                      <a:pt x="220252" y="1105226"/>
                    </a:cubicBezTo>
                    <a:close/>
                  </a:path>
                </a:pathLst>
              </a:custGeom>
              <a:solidFill>
                <a:srgbClr val="000000">
                  <a:alpha val="0"/>
                </a:srgbClr>
              </a:solidFill>
              <a:ln w="571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11"/>
              <p:cNvSpPr txBox="1"/>
              <p:nvPr/>
            </p:nvSpPr>
            <p:spPr>
              <a:xfrm>
                <a:off x="0" y="0"/>
                <a:ext cx="660300" cy="685800"/>
              </a:xfrm>
              <a:prstGeom prst="rect">
                <a:avLst/>
              </a:prstGeom>
              <a:noFill/>
              <a:ln w="9525" cap="flat" cmpd="sng">
                <a:solidFill>
                  <a:schemeClr val="accent2"/>
                </a:solidFill>
                <a:prstDash val="solid"/>
                <a:round/>
                <a:headEnd type="none" w="sm" len="sm"/>
                <a:tailEnd type="none" w="sm" len="sm"/>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55" name="Google Shape;355;p11"/>
            <p:cNvGrpSpPr/>
            <p:nvPr/>
          </p:nvGrpSpPr>
          <p:grpSpPr>
            <a:xfrm rot="10800000">
              <a:off x="1233052" y="1309633"/>
              <a:ext cx="6236619" cy="11291549"/>
              <a:chOff x="0" y="0"/>
              <a:chExt cx="660400" cy="1195670"/>
            </a:xfrm>
          </p:grpSpPr>
          <p:sp>
            <p:nvSpPr>
              <p:cNvPr id="356" name="Google Shape;356;p11"/>
              <p:cNvSpPr/>
              <p:nvPr/>
            </p:nvSpPr>
            <p:spPr>
              <a:xfrm>
                <a:off x="0" y="0"/>
                <a:ext cx="660400" cy="1195670"/>
              </a:xfrm>
              <a:custGeom>
                <a:avLst/>
                <a:gdLst/>
                <a:ahLst/>
                <a:cxnLst/>
                <a:rect l="l" t="t" r="r" b="b"/>
                <a:pathLst>
                  <a:path w="660400" h="1195670" extrusionOk="0">
                    <a:moveTo>
                      <a:pt x="220252" y="1176601"/>
                    </a:moveTo>
                    <a:cubicBezTo>
                      <a:pt x="254109" y="1188114"/>
                      <a:pt x="292600" y="1195670"/>
                      <a:pt x="330378" y="1195670"/>
                    </a:cubicBezTo>
                    <a:cubicBezTo>
                      <a:pt x="368157" y="1195670"/>
                      <a:pt x="404509" y="1189193"/>
                      <a:pt x="438009" y="1177679"/>
                    </a:cubicBezTo>
                    <a:cubicBezTo>
                      <a:pt x="438723" y="1177320"/>
                      <a:pt x="439435" y="1177320"/>
                      <a:pt x="440148" y="1176960"/>
                    </a:cubicBezTo>
                    <a:cubicBezTo>
                      <a:pt x="565955" y="1130905"/>
                      <a:pt x="658618" y="1009291"/>
                      <a:pt x="660400" y="858663"/>
                    </a:cubicBezTo>
                    <a:lnTo>
                      <a:pt x="660400" y="0"/>
                    </a:lnTo>
                    <a:lnTo>
                      <a:pt x="0" y="0"/>
                    </a:lnTo>
                    <a:lnTo>
                      <a:pt x="0" y="858026"/>
                    </a:lnTo>
                    <a:cubicBezTo>
                      <a:pt x="1782" y="1010010"/>
                      <a:pt x="93019" y="1131625"/>
                      <a:pt x="220252" y="1176601"/>
                    </a:cubicBezTo>
                    <a:close/>
                  </a:path>
                </a:pathLst>
              </a:custGeom>
              <a:solidFill>
                <a:srgbClr val="000000">
                  <a:alpha val="0"/>
                </a:srgbClr>
              </a:solidFill>
              <a:ln w="571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11"/>
              <p:cNvSpPr txBox="1"/>
              <p:nvPr/>
            </p:nvSpPr>
            <p:spPr>
              <a:xfrm>
                <a:off x="0" y="0"/>
                <a:ext cx="660300" cy="685800"/>
              </a:xfrm>
              <a:prstGeom prst="rect">
                <a:avLst/>
              </a:prstGeom>
              <a:noFill/>
              <a:ln w="9525" cap="flat" cmpd="sng">
                <a:solidFill>
                  <a:schemeClr val="accent2"/>
                </a:solidFill>
                <a:prstDash val="solid"/>
                <a:round/>
                <a:headEnd type="none" w="sm" len="sm"/>
                <a:tailEnd type="none" w="sm" len="sm"/>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58" name="Google Shape;358;p11"/>
            <p:cNvGrpSpPr/>
            <p:nvPr/>
          </p:nvGrpSpPr>
          <p:grpSpPr>
            <a:xfrm rot="10800000">
              <a:off x="1893450" y="2171675"/>
              <a:ext cx="4915819" cy="9763499"/>
              <a:chOff x="0" y="0"/>
              <a:chExt cx="660400" cy="1311646"/>
            </a:xfrm>
          </p:grpSpPr>
          <p:sp>
            <p:nvSpPr>
              <p:cNvPr id="359" name="Google Shape;359;p11"/>
              <p:cNvSpPr/>
              <p:nvPr/>
            </p:nvSpPr>
            <p:spPr>
              <a:xfrm>
                <a:off x="0" y="0"/>
                <a:ext cx="660400" cy="1311646"/>
              </a:xfrm>
              <a:custGeom>
                <a:avLst/>
                <a:gdLst/>
                <a:ahLst/>
                <a:cxnLst/>
                <a:rect l="l" t="t" r="r" b="b"/>
                <a:pathLst>
                  <a:path w="660400" h="1311646" extrusionOk="0">
                    <a:moveTo>
                      <a:pt x="220252" y="1292577"/>
                    </a:moveTo>
                    <a:cubicBezTo>
                      <a:pt x="254109" y="1304091"/>
                      <a:pt x="292600" y="1311646"/>
                      <a:pt x="330378" y="1311646"/>
                    </a:cubicBezTo>
                    <a:cubicBezTo>
                      <a:pt x="368157" y="1311646"/>
                      <a:pt x="404509" y="1305169"/>
                      <a:pt x="438009" y="1293656"/>
                    </a:cubicBezTo>
                    <a:cubicBezTo>
                      <a:pt x="438723" y="1293296"/>
                      <a:pt x="439435" y="1293296"/>
                      <a:pt x="440148" y="1292937"/>
                    </a:cubicBezTo>
                    <a:cubicBezTo>
                      <a:pt x="565955" y="1246881"/>
                      <a:pt x="658618" y="1125267"/>
                      <a:pt x="660400" y="972064"/>
                    </a:cubicBezTo>
                    <a:lnTo>
                      <a:pt x="660400" y="0"/>
                    </a:lnTo>
                    <a:lnTo>
                      <a:pt x="0" y="0"/>
                    </a:lnTo>
                    <a:lnTo>
                      <a:pt x="0" y="971342"/>
                    </a:lnTo>
                    <a:cubicBezTo>
                      <a:pt x="1782" y="1125986"/>
                      <a:pt x="93019" y="1247601"/>
                      <a:pt x="220252" y="1292577"/>
                    </a:cubicBezTo>
                    <a:close/>
                  </a:path>
                </a:pathLst>
              </a:custGeom>
              <a:solidFill>
                <a:srgbClr val="000000">
                  <a:alpha val="0"/>
                </a:srgbClr>
              </a:solidFill>
              <a:ln w="571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11"/>
              <p:cNvSpPr txBox="1"/>
              <p:nvPr/>
            </p:nvSpPr>
            <p:spPr>
              <a:xfrm>
                <a:off x="0" y="0"/>
                <a:ext cx="660300" cy="685800"/>
              </a:xfrm>
              <a:prstGeom prst="rect">
                <a:avLst/>
              </a:prstGeom>
              <a:noFill/>
              <a:ln w="9525" cap="flat" cmpd="sng">
                <a:solidFill>
                  <a:schemeClr val="accent2"/>
                </a:solidFill>
                <a:prstDash val="solid"/>
                <a:round/>
                <a:headEnd type="none" w="sm" len="sm"/>
                <a:tailEnd type="none" w="sm" len="sm"/>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61" name="Google Shape;361;p11"/>
            <p:cNvGrpSpPr/>
            <p:nvPr/>
          </p:nvGrpSpPr>
          <p:grpSpPr>
            <a:xfrm rot="10800000">
              <a:off x="2448404" y="2794214"/>
              <a:ext cx="3805885" cy="8513789"/>
              <a:chOff x="0" y="0"/>
              <a:chExt cx="660400" cy="1477319"/>
            </a:xfrm>
          </p:grpSpPr>
          <p:sp>
            <p:nvSpPr>
              <p:cNvPr id="362" name="Google Shape;362;p11"/>
              <p:cNvSpPr/>
              <p:nvPr/>
            </p:nvSpPr>
            <p:spPr>
              <a:xfrm>
                <a:off x="0" y="0"/>
                <a:ext cx="660400" cy="1477319"/>
              </a:xfrm>
              <a:custGeom>
                <a:avLst/>
                <a:gdLst/>
                <a:ahLst/>
                <a:cxnLst/>
                <a:rect l="l" t="t" r="r" b="b"/>
                <a:pathLst>
                  <a:path w="660400" h="1477319" extrusionOk="0">
                    <a:moveTo>
                      <a:pt x="220252" y="1458250"/>
                    </a:moveTo>
                    <a:cubicBezTo>
                      <a:pt x="254109" y="1469763"/>
                      <a:pt x="292600" y="1477319"/>
                      <a:pt x="330378" y="1477319"/>
                    </a:cubicBezTo>
                    <a:cubicBezTo>
                      <a:pt x="368157" y="1477319"/>
                      <a:pt x="404509" y="1470842"/>
                      <a:pt x="438009" y="1459328"/>
                    </a:cubicBezTo>
                    <a:cubicBezTo>
                      <a:pt x="438723" y="1458968"/>
                      <a:pt x="439435" y="1458968"/>
                      <a:pt x="440148" y="1458609"/>
                    </a:cubicBezTo>
                    <a:cubicBezTo>
                      <a:pt x="565955" y="1412554"/>
                      <a:pt x="658618" y="1290940"/>
                      <a:pt x="660400" y="1134056"/>
                    </a:cubicBezTo>
                    <a:lnTo>
                      <a:pt x="660400" y="0"/>
                    </a:lnTo>
                    <a:lnTo>
                      <a:pt x="0" y="0"/>
                    </a:lnTo>
                    <a:lnTo>
                      <a:pt x="0" y="1133214"/>
                    </a:lnTo>
                    <a:cubicBezTo>
                      <a:pt x="1782" y="1291659"/>
                      <a:pt x="93019" y="1413274"/>
                      <a:pt x="220252" y="1458250"/>
                    </a:cubicBezTo>
                    <a:close/>
                  </a:path>
                </a:pathLst>
              </a:custGeom>
              <a:solidFill>
                <a:srgbClr val="000000">
                  <a:alpha val="0"/>
                </a:srgbClr>
              </a:solidFill>
              <a:ln w="571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11"/>
              <p:cNvSpPr txBox="1"/>
              <p:nvPr/>
            </p:nvSpPr>
            <p:spPr>
              <a:xfrm>
                <a:off x="0" y="0"/>
                <a:ext cx="660300" cy="685800"/>
              </a:xfrm>
              <a:prstGeom prst="rect">
                <a:avLst/>
              </a:prstGeom>
              <a:noFill/>
              <a:ln w="9525" cap="flat" cmpd="sng">
                <a:solidFill>
                  <a:schemeClr val="accent2"/>
                </a:solidFill>
                <a:prstDash val="solid"/>
                <a:round/>
                <a:headEnd type="none" w="sm" len="sm"/>
                <a:tailEnd type="none" w="sm" len="sm"/>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64" name="Google Shape;364;p11"/>
            <p:cNvGrpSpPr/>
            <p:nvPr/>
          </p:nvGrpSpPr>
          <p:grpSpPr>
            <a:xfrm rot="10800000">
              <a:off x="2930052" y="3421392"/>
              <a:ext cx="2842560" cy="7318971"/>
              <a:chOff x="0" y="0"/>
              <a:chExt cx="660400" cy="1700386"/>
            </a:xfrm>
          </p:grpSpPr>
          <p:sp>
            <p:nvSpPr>
              <p:cNvPr id="365" name="Google Shape;365;p11"/>
              <p:cNvSpPr/>
              <p:nvPr/>
            </p:nvSpPr>
            <p:spPr>
              <a:xfrm>
                <a:off x="0" y="0"/>
                <a:ext cx="660400" cy="1700386"/>
              </a:xfrm>
              <a:custGeom>
                <a:avLst/>
                <a:gdLst/>
                <a:ahLst/>
                <a:cxnLst/>
                <a:rect l="l" t="t" r="r" b="b"/>
                <a:pathLst>
                  <a:path w="660400" h="1700386" extrusionOk="0">
                    <a:moveTo>
                      <a:pt x="220252" y="1681317"/>
                    </a:moveTo>
                    <a:cubicBezTo>
                      <a:pt x="254109" y="1692831"/>
                      <a:pt x="292600" y="1700386"/>
                      <a:pt x="330378" y="1700386"/>
                    </a:cubicBezTo>
                    <a:cubicBezTo>
                      <a:pt x="368157" y="1700386"/>
                      <a:pt x="404509" y="1693909"/>
                      <a:pt x="438009" y="1682396"/>
                    </a:cubicBezTo>
                    <a:cubicBezTo>
                      <a:pt x="438723" y="1682036"/>
                      <a:pt x="439435" y="1682036"/>
                      <a:pt x="440148" y="1681677"/>
                    </a:cubicBezTo>
                    <a:cubicBezTo>
                      <a:pt x="565955" y="1635621"/>
                      <a:pt x="658618" y="1514007"/>
                      <a:pt x="660400" y="1352169"/>
                    </a:cubicBezTo>
                    <a:lnTo>
                      <a:pt x="660400" y="0"/>
                    </a:lnTo>
                    <a:lnTo>
                      <a:pt x="0" y="0"/>
                    </a:lnTo>
                    <a:lnTo>
                      <a:pt x="0" y="1351165"/>
                    </a:lnTo>
                    <a:cubicBezTo>
                      <a:pt x="1782" y="1514726"/>
                      <a:pt x="93019" y="1636342"/>
                      <a:pt x="220252" y="1681317"/>
                    </a:cubicBezTo>
                    <a:close/>
                  </a:path>
                </a:pathLst>
              </a:custGeom>
              <a:solidFill>
                <a:srgbClr val="000000">
                  <a:alpha val="0"/>
                </a:srgbClr>
              </a:solidFill>
              <a:ln w="571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11"/>
              <p:cNvSpPr txBox="1"/>
              <p:nvPr/>
            </p:nvSpPr>
            <p:spPr>
              <a:xfrm>
                <a:off x="0" y="0"/>
                <a:ext cx="660300" cy="685800"/>
              </a:xfrm>
              <a:prstGeom prst="rect">
                <a:avLst/>
              </a:prstGeom>
              <a:noFill/>
              <a:ln w="9525" cap="flat" cmpd="sng">
                <a:solidFill>
                  <a:schemeClr val="accent2"/>
                </a:solidFill>
                <a:prstDash val="solid"/>
                <a:round/>
                <a:headEnd type="none" w="sm" len="sm"/>
                <a:tailEnd type="none" w="sm" len="sm"/>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grpSp>
        <p:nvGrpSpPr>
          <p:cNvPr id="367" name="Google Shape;367;p11"/>
          <p:cNvGrpSpPr/>
          <p:nvPr/>
        </p:nvGrpSpPr>
        <p:grpSpPr>
          <a:xfrm rot="10800000">
            <a:off x="-3774272" y="7182334"/>
            <a:ext cx="6526997" cy="10619021"/>
            <a:chOff x="0" y="0"/>
            <a:chExt cx="660400" cy="1074430"/>
          </a:xfrm>
        </p:grpSpPr>
        <p:sp>
          <p:nvSpPr>
            <p:cNvPr id="368" name="Google Shape;368;p11"/>
            <p:cNvSpPr/>
            <p:nvPr/>
          </p:nvSpPr>
          <p:spPr>
            <a:xfrm>
              <a:off x="0" y="0"/>
              <a:ext cx="660400" cy="1074430"/>
            </a:xfrm>
            <a:custGeom>
              <a:avLst/>
              <a:gdLst/>
              <a:ahLst/>
              <a:cxnLst/>
              <a:rect l="l" t="t" r="r" b="b"/>
              <a:pathLst>
                <a:path w="660400" h="1074430" extrusionOk="0">
                  <a:moveTo>
                    <a:pt x="220252" y="1055361"/>
                  </a:moveTo>
                  <a:cubicBezTo>
                    <a:pt x="254109" y="1066875"/>
                    <a:pt x="292600" y="1074430"/>
                    <a:pt x="330378" y="1074430"/>
                  </a:cubicBezTo>
                  <a:cubicBezTo>
                    <a:pt x="368157" y="1074430"/>
                    <a:pt x="404509" y="1067953"/>
                    <a:pt x="438009" y="1056439"/>
                  </a:cubicBezTo>
                  <a:cubicBezTo>
                    <a:pt x="438723" y="1056080"/>
                    <a:pt x="439435" y="1056080"/>
                    <a:pt x="440148" y="1055720"/>
                  </a:cubicBezTo>
                  <a:cubicBezTo>
                    <a:pt x="565955" y="1009665"/>
                    <a:pt x="658618" y="888051"/>
                    <a:pt x="660400" y="740117"/>
                  </a:cubicBezTo>
                  <a:lnTo>
                    <a:pt x="660400" y="0"/>
                  </a:lnTo>
                  <a:lnTo>
                    <a:pt x="0" y="0"/>
                  </a:lnTo>
                  <a:lnTo>
                    <a:pt x="0" y="739567"/>
                  </a:lnTo>
                  <a:cubicBezTo>
                    <a:pt x="1782" y="888770"/>
                    <a:pt x="93019" y="1010385"/>
                    <a:pt x="220252" y="1055361"/>
                  </a:cubicBezTo>
                  <a:close/>
                </a:path>
              </a:pathLst>
            </a:custGeom>
            <a:solidFill>
              <a:srgbClr val="000000">
                <a:alpha val="0"/>
              </a:srgbClr>
            </a:solidFill>
            <a:ln w="571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11"/>
            <p:cNvSpPr txBox="1"/>
            <p:nvPr/>
          </p:nvSpPr>
          <p:spPr>
            <a:xfrm>
              <a:off x="0" y="0"/>
              <a:ext cx="660300" cy="685800"/>
            </a:xfrm>
            <a:prstGeom prst="rect">
              <a:avLst/>
            </a:prstGeom>
            <a:noFill/>
            <a:ln w="9525" cap="flat" cmpd="sng">
              <a:solidFill>
                <a:schemeClr val="accent2"/>
              </a:solidFill>
              <a:prstDash val="solid"/>
              <a:round/>
              <a:headEnd type="none" w="sm" len="sm"/>
              <a:tailEnd type="none" w="sm" len="sm"/>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70" name="Google Shape;370;p11"/>
          <p:cNvGrpSpPr/>
          <p:nvPr/>
        </p:nvGrpSpPr>
        <p:grpSpPr>
          <a:xfrm rot="10800000">
            <a:off x="-3337366" y="7621049"/>
            <a:ext cx="5653156" cy="9624190"/>
            <a:chOff x="0" y="0"/>
            <a:chExt cx="660400" cy="1124295"/>
          </a:xfrm>
        </p:grpSpPr>
        <p:sp>
          <p:nvSpPr>
            <p:cNvPr id="371" name="Google Shape;371;p11"/>
            <p:cNvSpPr/>
            <p:nvPr/>
          </p:nvSpPr>
          <p:spPr>
            <a:xfrm>
              <a:off x="0" y="0"/>
              <a:ext cx="660400" cy="1124295"/>
            </a:xfrm>
            <a:custGeom>
              <a:avLst/>
              <a:gdLst/>
              <a:ahLst/>
              <a:cxnLst/>
              <a:rect l="l" t="t" r="r" b="b"/>
              <a:pathLst>
                <a:path w="660400" h="1124295" extrusionOk="0">
                  <a:moveTo>
                    <a:pt x="220252" y="1105226"/>
                  </a:moveTo>
                  <a:cubicBezTo>
                    <a:pt x="254109" y="1116739"/>
                    <a:pt x="292600" y="1124295"/>
                    <a:pt x="330378" y="1124295"/>
                  </a:cubicBezTo>
                  <a:cubicBezTo>
                    <a:pt x="368157" y="1124295"/>
                    <a:pt x="404509" y="1117818"/>
                    <a:pt x="438009" y="1106304"/>
                  </a:cubicBezTo>
                  <a:cubicBezTo>
                    <a:pt x="438723" y="1105945"/>
                    <a:pt x="439435" y="1105945"/>
                    <a:pt x="440148" y="1105585"/>
                  </a:cubicBezTo>
                  <a:cubicBezTo>
                    <a:pt x="565955" y="1059530"/>
                    <a:pt x="658618" y="937916"/>
                    <a:pt x="660400" y="788874"/>
                  </a:cubicBezTo>
                  <a:lnTo>
                    <a:pt x="660400" y="0"/>
                  </a:lnTo>
                  <a:lnTo>
                    <a:pt x="0" y="0"/>
                  </a:lnTo>
                  <a:lnTo>
                    <a:pt x="0" y="788288"/>
                  </a:lnTo>
                  <a:cubicBezTo>
                    <a:pt x="1782" y="938635"/>
                    <a:pt x="93019" y="1060250"/>
                    <a:pt x="220252" y="1105226"/>
                  </a:cubicBezTo>
                  <a:close/>
                </a:path>
              </a:pathLst>
            </a:custGeom>
            <a:solidFill>
              <a:srgbClr val="000000">
                <a:alpha val="0"/>
              </a:srgbClr>
            </a:solidFill>
            <a:ln w="571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11"/>
            <p:cNvSpPr txBox="1"/>
            <p:nvPr/>
          </p:nvSpPr>
          <p:spPr>
            <a:xfrm>
              <a:off x="0" y="0"/>
              <a:ext cx="660300" cy="685800"/>
            </a:xfrm>
            <a:prstGeom prst="rect">
              <a:avLst/>
            </a:prstGeom>
            <a:noFill/>
            <a:ln w="9525" cap="flat" cmpd="sng">
              <a:solidFill>
                <a:schemeClr val="accent2"/>
              </a:solidFill>
              <a:prstDash val="solid"/>
              <a:round/>
              <a:headEnd type="none" w="sm" len="sm"/>
              <a:tailEnd type="none" w="sm" len="sm"/>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73" name="Google Shape;373;p11"/>
          <p:cNvGrpSpPr/>
          <p:nvPr/>
        </p:nvGrpSpPr>
        <p:grpSpPr>
          <a:xfrm rot="10800000">
            <a:off x="-2849520" y="8164496"/>
            <a:ext cx="4677481" cy="8468691"/>
            <a:chOff x="0" y="0"/>
            <a:chExt cx="660400" cy="1195670"/>
          </a:xfrm>
        </p:grpSpPr>
        <p:sp>
          <p:nvSpPr>
            <p:cNvPr id="374" name="Google Shape;374;p11"/>
            <p:cNvSpPr/>
            <p:nvPr/>
          </p:nvSpPr>
          <p:spPr>
            <a:xfrm>
              <a:off x="0" y="0"/>
              <a:ext cx="660400" cy="1195670"/>
            </a:xfrm>
            <a:custGeom>
              <a:avLst/>
              <a:gdLst/>
              <a:ahLst/>
              <a:cxnLst/>
              <a:rect l="l" t="t" r="r" b="b"/>
              <a:pathLst>
                <a:path w="660400" h="1195670" extrusionOk="0">
                  <a:moveTo>
                    <a:pt x="220252" y="1176601"/>
                  </a:moveTo>
                  <a:cubicBezTo>
                    <a:pt x="254109" y="1188114"/>
                    <a:pt x="292600" y="1195670"/>
                    <a:pt x="330378" y="1195670"/>
                  </a:cubicBezTo>
                  <a:cubicBezTo>
                    <a:pt x="368157" y="1195670"/>
                    <a:pt x="404509" y="1189193"/>
                    <a:pt x="438009" y="1177679"/>
                  </a:cubicBezTo>
                  <a:cubicBezTo>
                    <a:pt x="438723" y="1177320"/>
                    <a:pt x="439435" y="1177320"/>
                    <a:pt x="440148" y="1176960"/>
                  </a:cubicBezTo>
                  <a:cubicBezTo>
                    <a:pt x="565955" y="1130905"/>
                    <a:pt x="658618" y="1009291"/>
                    <a:pt x="660400" y="858663"/>
                  </a:cubicBezTo>
                  <a:lnTo>
                    <a:pt x="660400" y="0"/>
                  </a:lnTo>
                  <a:lnTo>
                    <a:pt x="0" y="0"/>
                  </a:lnTo>
                  <a:lnTo>
                    <a:pt x="0" y="858026"/>
                  </a:lnTo>
                  <a:cubicBezTo>
                    <a:pt x="1782" y="1010010"/>
                    <a:pt x="93019" y="1131625"/>
                    <a:pt x="220252" y="1176601"/>
                  </a:cubicBezTo>
                  <a:close/>
                </a:path>
              </a:pathLst>
            </a:custGeom>
            <a:solidFill>
              <a:srgbClr val="000000">
                <a:alpha val="0"/>
              </a:srgbClr>
            </a:solidFill>
            <a:ln w="571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11"/>
            <p:cNvSpPr txBox="1"/>
            <p:nvPr/>
          </p:nvSpPr>
          <p:spPr>
            <a:xfrm>
              <a:off x="0" y="0"/>
              <a:ext cx="660300" cy="685800"/>
            </a:xfrm>
            <a:prstGeom prst="rect">
              <a:avLst/>
            </a:prstGeom>
            <a:noFill/>
            <a:ln w="9525" cap="flat" cmpd="sng">
              <a:solidFill>
                <a:schemeClr val="accent2"/>
              </a:solidFill>
              <a:prstDash val="solid"/>
              <a:round/>
              <a:headEnd type="none" w="sm" len="sm"/>
              <a:tailEnd type="none" w="sm" len="sm"/>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76" name="Google Shape;376;p11"/>
          <p:cNvGrpSpPr/>
          <p:nvPr/>
        </p:nvGrpSpPr>
        <p:grpSpPr>
          <a:xfrm rot="10800000">
            <a:off x="-2354222" y="8737513"/>
            <a:ext cx="3686881" cy="7322657"/>
            <a:chOff x="0" y="0"/>
            <a:chExt cx="660400" cy="1311646"/>
          </a:xfrm>
        </p:grpSpPr>
        <p:sp>
          <p:nvSpPr>
            <p:cNvPr id="377" name="Google Shape;377;p11"/>
            <p:cNvSpPr/>
            <p:nvPr/>
          </p:nvSpPr>
          <p:spPr>
            <a:xfrm>
              <a:off x="0" y="0"/>
              <a:ext cx="660400" cy="1311646"/>
            </a:xfrm>
            <a:custGeom>
              <a:avLst/>
              <a:gdLst/>
              <a:ahLst/>
              <a:cxnLst/>
              <a:rect l="l" t="t" r="r" b="b"/>
              <a:pathLst>
                <a:path w="660400" h="1311646" extrusionOk="0">
                  <a:moveTo>
                    <a:pt x="220252" y="1292577"/>
                  </a:moveTo>
                  <a:cubicBezTo>
                    <a:pt x="254109" y="1304091"/>
                    <a:pt x="292600" y="1311646"/>
                    <a:pt x="330378" y="1311646"/>
                  </a:cubicBezTo>
                  <a:cubicBezTo>
                    <a:pt x="368157" y="1311646"/>
                    <a:pt x="404509" y="1305169"/>
                    <a:pt x="438009" y="1293656"/>
                  </a:cubicBezTo>
                  <a:cubicBezTo>
                    <a:pt x="438723" y="1293296"/>
                    <a:pt x="439435" y="1293296"/>
                    <a:pt x="440148" y="1292937"/>
                  </a:cubicBezTo>
                  <a:cubicBezTo>
                    <a:pt x="565955" y="1246881"/>
                    <a:pt x="658618" y="1125267"/>
                    <a:pt x="660400" y="972064"/>
                  </a:cubicBezTo>
                  <a:lnTo>
                    <a:pt x="660400" y="0"/>
                  </a:lnTo>
                  <a:lnTo>
                    <a:pt x="0" y="0"/>
                  </a:lnTo>
                  <a:lnTo>
                    <a:pt x="0" y="971342"/>
                  </a:lnTo>
                  <a:cubicBezTo>
                    <a:pt x="1782" y="1125986"/>
                    <a:pt x="93019" y="1247601"/>
                    <a:pt x="220252" y="1292577"/>
                  </a:cubicBezTo>
                  <a:close/>
                </a:path>
              </a:pathLst>
            </a:custGeom>
            <a:solidFill>
              <a:srgbClr val="000000">
                <a:alpha val="0"/>
              </a:srgbClr>
            </a:solidFill>
            <a:ln w="571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11"/>
            <p:cNvSpPr txBox="1"/>
            <p:nvPr/>
          </p:nvSpPr>
          <p:spPr>
            <a:xfrm>
              <a:off x="0" y="0"/>
              <a:ext cx="660300" cy="685800"/>
            </a:xfrm>
            <a:prstGeom prst="rect">
              <a:avLst/>
            </a:prstGeom>
            <a:noFill/>
            <a:ln w="9525" cap="flat" cmpd="sng">
              <a:solidFill>
                <a:schemeClr val="accent2"/>
              </a:solidFill>
              <a:prstDash val="solid"/>
              <a:round/>
              <a:headEnd type="none" w="sm" len="sm"/>
              <a:tailEnd type="none" w="sm" len="sm"/>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79" name="Google Shape;379;p11"/>
          <p:cNvGrpSpPr/>
          <p:nvPr/>
        </p:nvGrpSpPr>
        <p:grpSpPr>
          <a:xfrm rot="10800000">
            <a:off x="-1938023" y="9277886"/>
            <a:ext cx="2854447" cy="6385416"/>
            <a:chOff x="0" y="0"/>
            <a:chExt cx="660400" cy="1477319"/>
          </a:xfrm>
        </p:grpSpPr>
        <p:sp>
          <p:nvSpPr>
            <p:cNvPr id="380" name="Google Shape;380;p11"/>
            <p:cNvSpPr/>
            <p:nvPr/>
          </p:nvSpPr>
          <p:spPr>
            <a:xfrm>
              <a:off x="0" y="0"/>
              <a:ext cx="660400" cy="1477319"/>
            </a:xfrm>
            <a:custGeom>
              <a:avLst/>
              <a:gdLst/>
              <a:ahLst/>
              <a:cxnLst/>
              <a:rect l="l" t="t" r="r" b="b"/>
              <a:pathLst>
                <a:path w="660400" h="1477319" extrusionOk="0">
                  <a:moveTo>
                    <a:pt x="220252" y="1458250"/>
                  </a:moveTo>
                  <a:cubicBezTo>
                    <a:pt x="254109" y="1469763"/>
                    <a:pt x="292600" y="1477319"/>
                    <a:pt x="330378" y="1477319"/>
                  </a:cubicBezTo>
                  <a:cubicBezTo>
                    <a:pt x="368157" y="1477319"/>
                    <a:pt x="404509" y="1470842"/>
                    <a:pt x="438009" y="1459328"/>
                  </a:cubicBezTo>
                  <a:cubicBezTo>
                    <a:pt x="438723" y="1458968"/>
                    <a:pt x="439435" y="1458968"/>
                    <a:pt x="440148" y="1458609"/>
                  </a:cubicBezTo>
                  <a:cubicBezTo>
                    <a:pt x="565955" y="1412554"/>
                    <a:pt x="658618" y="1290940"/>
                    <a:pt x="660400" y="1134056"/>
                  </a:cubicBezTo>
                  <a:lnTo>
                    <a:pt x="660400" y="0"/>
                  </a:lnTo>
                  <a:lnTo>
                    <a:pt x="0" y="0"/>
                  </a:lnTo>
                  <a:lnTo>
                    <a:pt x="0" y="1133214"/>
                  </a:lnTo>
                  <a:cubicBezTo>
                    <a:pt x="1782" y="1291659"/>
                    <a:pt x="93019" y="1413274"/>
                    <a:pt x="220252" y="1458250"/>
                  </a:cubicBezTo>
                  <a:close/>
                </a:path>
              </a:pathLst>
            </a:custGeom>
            <a:solidFill>
              <a:srgbClr val="000000">
                <a:alpha val="0"/>
              </a:srgbClr>
            </a:solidFill>
            <a:ln w="571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11"/>
            <p:cNvSpPr txBox="1"/>
            <p:nvPr/>
          </p:nvSpPr>
          <p:spPr>
            <a:xfrm>
              <a:off x="0" y="0"/>
              <a:ext cx="660300" cy="685800"/>
            </a:xfrm>
            <a:prstGeom prst="rect">
              <a:avLst/>
            </a:prstGeom>
            <a:noFill/>
            <a:ln w="9525" cap="flat" cmpd="sng">
              <a:solidFill>
                <a:schemeClr val="accent2"/>
              </a:solidFill>
              <a:prstDash val="solid"/>
              <a:round/>
              <a:headEnd type="none" w="sm" len="sm"/>
              <a:tailEnd type="none" w="sm" len="sm"/>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82" name="Google Shape;382;p11"/>
          <p:cNvGrpSpPr/>
          <p:nvPr/>
        </p:nvGrpSpPr>
        <p:grpSpPr>
          <a:xfrm rot="10800000">
            <a:off x="-1576736" y="9748386"/>
            <a:ext cx="2131903" cy="5489186"/>
            <a:chOff x="0" y="0"/>
            <a:chExt cx="660400" cy="1700386"/>
          </a:xfrm>
        </p:grpSpPr>
        <p:sp>
          <p:nvSpPr>
            <p:cNvPr id="383" name="Google Shape;383;p11"/>
            <p:cNvSpPr/>
            <p:nvPr/>
          </p:nvSpPr>
          <p:spPr>
            <a:xfrm>
              <a:off x="0" y="0"/>
              <a:ext cx="660400" cy="1700386"/>
            </a:xfrm>
            <a:custGeom>
              <a:avLst/>
              <a:gdLst/>
              <a:ahLst/>
              <a:cxnLst/>
              <a:rect l="l" t="t" r="r" b="b"/>
              <a:pathLst>
                <a:path w="660400" h="1700386" extrusionOk="0">
                  <a:moveTo>
                    <a:pt x="220252" y="1681317"/>
                  </a:moveTo>
                  <a:cubicBezTo>
                    <a:pt x="254109" y="1692831"/>
                    <a:pt x="292600" y="1700386"/>
                    <a:pt x="330378" y="1700386"/>
                  </a:cubicBezTo>
                  <a:cubicBezTo>
                    <a:pt x="368157" y="1700386"/>
                    <a:pt x="404509" y="1693909"/>
                    <a:pt x="438009" y="1682396"/>
                  </a:cubicBezTo>
                  <a:cubicBezTo>
                    <a:pt x="438723" y="1682036"/>
                    <a:pt x="439435" y="1682036"/>
                    <a:pt x="440148" y="1681677"/>
                  </a:cubicBezTo>
                  <a:cubicBezTo>
                    <a:pt x="565955" y="1635621"/>
                    <a:pt x="658618" y="1514007"/>
                    <a:pt x="660400" y="1352169"/>
                  </a:cubicBezTo>
                  <a:lnTo>
                    <a:pt x="660400" y="0"/>
                  </a:lnTo>
                  <a:lnTo>
                    <a:pt x="0" y="0"/>
                  </a:lnTo>
                  <a:lnTo>
                    <a:pt x="0" y="1351165"/>
                  </a:lnTo>
                  <a:cubicBezTo>
                    <a:pt x="1782" y="1514726"/>
                    <a:pt x="93019" y="1636342"/>
                    <a:pt x="220252" y="1681317"/>
                  </a:cubicBezTo>
                  <a:close/>
                </a:path>
              </a:pathLst>
            </a:custGeom>
            <a:solidFill>
              <a:srgbClr val="000000">
                <a:alpha val="0"/>
              </a:srgbClr>
            </a:solidFill>
            <a:ln w="571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11"/>
            <p:cNvSpPr txBox="1"/>
            <p:nvPr/>
          </p:nvSpPr>
          <p:spPr>
            <a:xfrm>
              <a:off x="0" y="0"/>
              <a:ext cx="660300" cy="685800"/>
            </a:xfrm>
            <a:prstGeom prst="rect">
              <a:avLst/>
            </a:prstGeom>
            <a:noFill/>
            <a:ln w="9525" cap="flat" cmpd="sng">
              <a:solidFill>
                <a:schemeClr val="accent2"/>
              </a:solidFill>
              <a:prstDash val="solid"/>
              <a:round/>
              <a:headEnd type="none" w="sm" len="sm"/>
              <a:tailEnd type="none" w="sm" len="sm"/>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385"/>
        <p:cNvGrpSpPr/>
        <p:nvPr/>
      </p:nvGrpSpPr>
      <p:grpSpPr>
        <a:xfrm>
          <a:off x="0" y="0"/>
          <a:ext cx="0" cy="0"/>
          <a:chOff x="0" y="0"/>
          <a:chExt cx="0" cy="0"/>
        </a:xfrm>
      </p:grpSpPr>
      <p:sp>
        <p:nvSpPr>
          <p:cNvPr id="386" name="Google Shape;386;p12"/>
          <p:cNvSpPr txBox="1">
            <a:spLocks noGrp="1"/>
          </p:cNvSpPr>
          <p:nvPr>
            <p:ph type="title"/>
          </p:nvPr>
        </p:nvSpPr>
        <p:spPr>
          <a:xfrm rot="5400000">
            <a:off x="8817525" y="3907363"/>
            <a:ext cx="5851500"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7" name="Google Shape;387;p12"/>
          <p:cNvSpPr txBox="1">
            <a:spLocks noGrp="1"/>
          </p:cNvSpPr>
          <p:nvPr>
            <p:ph type="body" idx="1"/>
          </p:nvPr>
        </p:nvSpPr>
        <p:spPr>
          <a:xfrm rot="5400000">
            <a:off x="3843350" y="1926151"/>
            <a:ext cx="5851500"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grpSp>
        <p:nvGrpSpPr>
          <p:cNvPr id="388" name="Google Shape;388;p12"/>
          <p:cNvGrpSpPr/>
          <p:nvPr/>
        </p:nvGrpSpPr>
        <p:grpSpPr>
          <a:xfrm rot="10786707">
            <a:off x="15095529" y="-7266473"/>
            <a:ext cx="6527063" cy="10619128"/>
            <a:chOff x="5" y="9"/>
            <a:chExt cx="8702685" cy="14158731"/>
          </a:xfrm>
        </p:grpSpPr>
        <p:grpSp>
          <p:nvGrpSpPr>
            <p:cNvPr id="389" name="Google Shape;389;p12"/>
            <p:cNvGrpSpPr/>
            <p:nvPr/>
          </p:nvGrpSpPr>
          <p:grpSpPr>
            <a:xfrm rot="10800000">
              <a:off x="5" y="9"/>
              <a:ext cx="8702685" cy="14158731"/>
              <a:chOff x="0" y="0"/>
              <a:chExt cx="660400" cy="1074430"/>
            </a:xfrm>
          </p:grpSpPr>
          <p:sp>
            <p:nvSpPr>
              <p:cNvPr id="390" name="Google Shape;390;p12"/>
              <p:cNvSpPr/>
              <p:nvPr/>
            </p:nvSpPr>
            <p:spPr>
              <a:xfrm>
                <a:off x="0" y="0"/>
                <a:ext cx="660400" cy="1074430"/>
              </a:xfrm>
              <a:custGeom>
                <a:avLst/>
                <a:gdLst/>
                <a:ahLst/>
                <a:cxnLst/>
                <a:rect l="l" t="t" r="r" b="b"/>
                <a:pathLst>
                  <a:path w="660400" h="1074430" extrusionOk="0">
                    <a:moveTo>
                      <a:pt x="220252" y="1055361"/>
                    </a:moveTo>
                    <a:cubicBezTo>
                      <a:pt x="254109" y="1066875"/>
                      <a:pt x="292600" y="1074430"/>
                      <a:pt x="330378" y="1074430"/>
                    </a:cubicBezTo>
                    <a:cubicBezTo>
                      <a:pt x="368157" y="1074430"/>
                      <a:pt x="404509" y="1067953"/>
                      <a:pt x="438009" y="1056439"/>
                    </a:cubicBezTo>
                    <a:cubicBezTo>
                      <a:pt x="438723" y="1056080"/>
                      <a:pt x="439435" y="1056080"/>
                      <a:pt x="440148" y="1055720"/>
                    </a:cubicBezTo>
                    <a:cubicBezTo>
                      <a:pt x="565955" y="1009665"/>
                      <a:pt x="658618" y="888051"/>
                      <a:pt x="660400" y="740117"/>
                    </a:cubicBezTo>
                    <a:lnTo>
                      <a:pt x="660400" y="0"/>
                    </a:lnTo>
                    <a:lnTo>
                      <a:pt x="0" y="0"/>
                    </a:lnTo>
                    <a:lnTo>
                      <a:pt x="0" y="739567"/>
                    </a:lnTo>
                    <a:cubicBezTo>
                      <a:pt x="1782" y="888770"/>
                      <a:pt x="93019" y="1010385"/>
                      <a:pt x="220252" y="1055361"/>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2"/>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92" name="Google Shape;392;p12"/>
            <p:cNvGrpSpPr/>
            <p:nvPr/>
          </p:nvGrpSpPr>
          <p:grpSpPr>
            <a:xfrm rot="10800000">
              <a:off x="582569" y="585000"/>
              <a:ext cx="7537541" cy="12832253"/>
              <a:chOff x="0" y="0"/>
              <a:chExt cx="660400" cy="1124295"/>
            </a:xfrm>
          </p:grpSpPr>
          <p:sp>
            <p:nvSpPr>
              <p:cNvPr id="393" name="Google Shape;393;p12"/>
              <p:cNvSpPr/>
              <p:nvPr/>
            </p:nvSpPr>
            <p:spPr>
              <a:xfrm>
                <a:off x="0" y="0"/>
                <a:ext cx="660400" cy="1124295"/>
              </a:xfrm>
              <a:custGeom>
                <a:avLst/>
                <a:gdLst/>
                <a:ahLst/>
                <a:cxnLst/>
                <a:rect l="l" t="t" r="r" b="b"/>
                <a:pathLst>
                  <a:path w="660400" h="1124295" extrusionOk="0">
                    <a:moveTo>
                      <a:pt x="220252" y="1105226"/>
                    </a:moveTo>
                    <a:cubicBezTo>
                      <a:pt x="254109" y="1116739"/>
                      <a:pt x="292600" y="1124295"/>
                      <a:pt x="330378" y="1124295"/>
                    </a:cubicBezTo>
                    <a:cubicBezTo>
                      <a:pt x="368157" y="1124295"/>
                      <a:pt x="404509" y="1117818"/>
                      <a:pt x="438009" y="1106304"/>
                    </a:cubicBezTo>
                    <a:cubicBezTo>
                      <a:pt x="438723" y="1105945"/>
                      <a:pt x="439435" y="1105945"/>
                      <a:pt x="440148" y="1105585"/>
                    </a:cubicBezTo>
                    <a:cubicBezTo>
                      <a:pt x="565955" y="1059530"/>
                      <a:pt x="658618" y="937916"/>
                      <a:pt x="660400" y="788874"/>
                    </a:cubicBezTo>
                    <a:lnTo>
                      <a:pt x="660400" y="0"/>
                    </a:lnTo>
                    <a:lnTo>
                      <a:pt x="0" y="0"/>
                    </a:lnTo>
                    <a:lnTo>
                      <a:pt x="0" y="788288"/>
                    </a:lnTo>
                    <a:cubicBezTo>
                      <a:pt x="1782" y="938635"/>
                      <a:pt x="93019" y="1060250"/>
                      <a:pt x="220252" y="1105226"/>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2"/>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95" name="Google Shape;395;p12"/>
            <p:cNvGrpSpPr/>
            <p:nvPr/>
          </p:nvGrpSpPr>
          <p:grpSpPr>
            <a:xfrm rot="10800000">
              <a:off x="1233052" y="1309633"/>
              <a:ext cx="6236619" cy="11291549"/>
              <a:chOff x="0" y="0"/>
              <a:chExt cx="660400" cy="1195670"/>
            </a:xfrm>
          </p:grpSpPr>
          <p:sp>
            <p:nvSpPr>
              <p:cNvPr id="396" name="Google Shape;396;p12"/>
              <p:cNvSpPr/>
              <p:nvPr/>
            </p:nvSpPr>
            <p:spPr>
              <a:xfrm>
                <a:off x="0" y="0"/>
                <a:ext cx="660400" cy="1195670"/>
              </a:xfrm>
              <a:custGeom>
                <a:avLst/>
                <a:gdLst/>
                <a:ahLst/>
                <a:cxnLst/>
                <a:rect l="l" t="t" r="r" b="b"/>
                <a:pathLst>
                  <a:path w="660400" h="1195670" extrusionOk="0">
                    <a:moveTo>
                      <a:pt x="220252" y="1176601"/>
                    </a:moveTo>
                    <a:cubicBezTo>
                      <a:pt x="254109" y="1188114"/>
                      <a:pt x="292600" y="1195670"/>
                      <a:pt x="330378" y="1195670"/>
                    </a:cubicBezTo>
                    <a:cubicBezTo>
                      <a:pt x="368157" y="1195670"/>
                      <a:pt x="404509" y="1189193"/>
                      <a:pt x="438009" y="1177679"/>
                    </a:cubicBezTo>
                    <a:cubicBezTo>
                      <a:pt x="438723" y="1177320"/>
                      <a:pt x="439435" y="1177320"/>
                      <a:pt x="440148" y="1176960"/>
                    </a:cubicBezTo>
                    <a:cubicBezTo>
                      <a:pt x="565955" y="1130905"/>
                      <a:pt x="658618" y="1009291"/>
                      <a:pt x="660400" y="858663"/>
                    </a:cubicBezTo>
                    <a:lnTo>
                      <a:pt x="660400" y="0"/>
                    </a:lnTo>
                    <a:lnTo>
                      <a:pt x="0" y="0"/>
                    </a:lnTo>
                    <a:lnTo>
                      <a:pt x="0" y="858026"/>
                    </a:lnTo>
                    <a:cubicBezTo>
                      <a:pt x="1782" y="1010010"/>
                      <a:pt x="93019" y="1131625"/>
                      <a:pt x="220252" y="1176601"/>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2"/>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98" name="Google Shape;398;p12"/>
            <p:cNvGrpSpPr/>
            <p:nvPr/>
          </p:nvGrpSpPr>
          <p:grpSpPr>
            <a:xfrm rot="10800000">
              <a:off x="1893450" y="2171675"/>
              <a:ext cx="4915819" cy="9763499"/>
              <a:chOff x="0" y="0"/>
              <a:chExt cx="660400" cy="1311646"/>
            </a:xfrm>
          </p:grpSpPr>
          <p:sp>
            <p:nvSpPr>
              <p:cNvPr id="399" name="Google Shape;399;p12"/>
              <p:cNvSpPr/>
              <p:nvPr/>
            </p:nvSpPr>
            <p:spPr>
              <a:xfrm>
                <a:off x="0" y="0"/>
                <a:ext cx="660400" cy="1311646"/>
              </a:xfrm>
              <a:custGeom>
                <a:avLst/>
                <a:gdLst/>
                <a:ahLst/>
                <a:cxnLst/>
                <a:rect l="l" t="t" r="r" b="b"/>
                <a:pathLst>
                  <a:path w="660400" h="1311646" extrusionOk="0">
                    <a:moveTo>
                      <a:pt x="220252" y="1292577"/>
                    </a:moveTo>
                    <a:cubicBezTo>
                      <a:pt x="254109" y="1304091"/>
                      <a:pt x="292600" y="1311646"/>
                      <a:pt x="330378" y="1311646"/>
                    </a:cubicBezTo>
                    <a:cubicBezTo>
                      <a:pt x="368157" y="1311646"/>
                      <a:pt x="404509" y="1305169"/>
                      <a:pt x="438009" y="1293656"/>
                    </a:cubicBezTo>
                    <a:cubicBezTo>
                      <a:pt x="438723" y="1293296"/>
                      <a:pt x="439435" y="1293296"/>
                      <a:pt x="440148" y="1292937"/>
                    </a:cubicBezTo>
                    <a:cubicBezTo>
                      <a:pt x="565955" y="1246881"/>
                      <a:pt x="658618" y="1125267"/>
                      <a:pt x="660400" y="972064"/>
                    </a:cubicBezTo>
                    <a:lnTo>
                      <a:pt x="660400" y="0"/>
                    </a:lnTo>
                    <a:lnTo>
                      <a:pt x="0" y="0"/>
                    </a:lnTo>
                    <a:lnTo>
                      <a:pt x="0" y="971342"/>
                    </a:lnTo>
                    <a:cubicBezTo>
                      <a:pt x="1782" y="1125986"/>
                      <a:pt x="93019" y="1247601"/>
                      <a:pt x="220252" y="1292577"/>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12"/>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01" name="Google Shape;401;p12"/>
            <p:cNvGrpSpPr/>
            <p:nvPr/>
          </p:nvGrpSpPr>
          <p:grpSpPr>
            <a:xfrm rot="10800000">
              <a:off x="2448404" y="2794214"/>
              <a:ext cx="3805885" cy="8513789"/>
              <a:chOff x="0" y="0"/>
              <a:chExt cx="660400" cy="1477319"/>
            </a:xfrm>
          </p:grpSpPr>
          <p:sp>
            <p:nvSpPr>
              <p:cNvPr id="402" name="Google Shape;402;p12"/>
              <p:cNvSpPr/>
              <p:nvPr/>
            </p:nvSpPr>
            <p:spPr>
              <a:xfrm>
                <a:off x="0" y="0"/>
                <a:ext cx="660400" cy="1477319"/>
              </a:xfrm>
              <a:custGeom>
                <a:avLst/>
                <a:gdLst/>
                <a:ahLst/>
                <a:cxnLst/>
                <a:rect l="l" t="t" r="r" b="b"/>
                <a:pathLst>
                  <a:path w="660400" h="1477319" extrusionOk="0">
                    <a:moveTo>
                      <a:pt x="220252" y="1458250"/>
                    </a:moveTo>
                    <a:cubicBezTo>
                      <a:pt x="254109" y="1469763"/>
                      <a:pt x="292600" y="1477319"/>
                      <a:pt x="330378" y="1477319"/>
                    </a:cubicBezTo>
                    <a:cubicBezTo>
                      <a:pt x="368157" y="1477319"/>
                      <a:pt x="404509" y="1470842"/>
                      <a:pt x="438009" y="1459328"/>
                    </a:cubicBezTo>
                    <a:cubicBezTo>
                      <a:pt x="438723" y="1458968"/>
                      <a:pt x="439435" y="1458968"/>
                      <a:pt x="440148" y="1458609"/>
                    </a:cubicBezTo>
                    <a:cubicBezTo>
                      <a:pt x="565955" y="1412554"/>
                      <a:pt x="658618" y="1290940"/>
                      <a:pt x="660400" y="1134056"/>
                    </a:cubicBezTo>
                    <a:lnTo>
                      <a:pt x="660400" y="0"/>
                    </a:lnTo>
                    <a:lnTo>
                      <a:pt x="0" y="0"/>
                    </a:lnTo>
                    <a:lnTo>
                      <a:pt x="0" y="1133214"/>
                    </a:lnTo>
                    <a:cubicBezTo>
                      <a:pt x="1782" y="1291659"/>
                      <a:pt x="93019" y="1413274"/>
                      <a:pt x="220252" y="1458250"/>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2"/>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04" name="Google Shape;404;p12"/>
            <p:cNvGrpSpPr/>
            <p:nvPr/>
          </p:nvGrpSpPr>
          <p:grpSpPr>
            <a:xfrm rot="10800000">
              <a:off x="2930052" y="3421392"/>
              <a:ext cx="2842560" cy="7318971"/>
              <a:chOff x="0" y="0"/>
              <a:chExt cx="660400" cy="1700386"/>
            </a:xfrm>
          </p:grpSpPr>
          <p:sp>
            <p:nvSpPr>
              <p:cNvPr id="405" name="Google Shape;405;p12"/>
              <p:cNvSpPr/>
              <p:nvPr/>
            </p:nvSpPr>
            <p:spPr>
              <a:xfrm>
                <a:off x="0" y="0"/>
                <a:ext cx="660400" cy="1700386"/>
              </a:xfrm>
              <a:custGeom>
                <a:avLst/>
                <a:gdLst/>
                <a:ahLst/>
                <a:cxnLst/>
                <a:rect l="l" t="t" r="r" b="b"/>
                <a:pathLst>
                  <a:path w="660400" h="1700386" extrusionOk="0">
                    <a:moveTo>
                      <a:pt x="220252" y="1681317"/>
                    </a:moveTo>
                    <a:cubicBezTo>
                      <a:pt x="254109" y="1692831"/>
                      <a:pt x="292600" y="1700386"/>
                      <a:pt x="330378" y="1700386"/>
                    </a:cubicBezTo>
                    <a:cubicBezTo>
                      <a:pt x="368157" y="1700386"/>
                      <a:pt x="404509" y="1693909"/>
                      <a:pt x="438009" y="1682396"/>
                    </a:cubicBezTo>
                    <a:cubicBezTo>
                      <a:pt x="438723" y="1682036"/>
                      <a:pt x="439435" y="1682036"/>
                      <a:pt x="440148" y="1681677"/>
                    </a:cubicBezTo>
                    <a:cubicBezTo>
                      <a:pt x="565955" y="1635621"/>
                      <a:pt x="658618" y="1514007"/>
                      <a:pt x="660400" y="1352169"/>
                    </a:cubicBezTo>
                    <a:lnTo>
                      <a:pt x="660400" y="0"/>
                    </a:lnTo>
                    <a:lnTo>
                      <a:pt x="0" y="0"/>
                    </a:lnTo>
                    <a:lnTo>
                      <a:pt x="0" y="1351165"/>
                    </a:lnTo>
                    <a:cubicBezTo>
                      <a:pt x="1782" y="1514726"/>
                      <a:pt x="93019" y="1636342"/>
                      <a:pt x="220252" y="1681317"/>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12"/>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grpSp>
        <p:nvGrpSpPr>
          <p:cNvPr id="407" name="Google Shape;407;p12"/>
          <p:cNvGrpSpPr/>
          <p:nvPr/>
        </p:nvGrpSpPr>
        <p:grpSpPr>
          <a:xfrm rot="10800000">
            <a:off x="-3774272" y="7182334"/>
            <a:ext cx="6526997" cy="10619021"/>
            <a:chOff x="0" y="0"/>
            <a:chExt cx="660400" cy="1074430"/>
          </a:xfrm>
        </p:grpSpPr>
        <p:sp>
          <p:nvSpPr>
            <p:cNvPr id="408" name="Google Shape;408;p12"/>
            <p:cNvSpPr/>
            <p:nvPr/>
          </p:nvSpPr>
          <p:spPr>
            <a:xfrm>
              <a:off x="0" y="0"/>
              <a:ext cx="660400" cy="1074430"/>
            </a:xfrm>
            <a:custGeom>
              <a:avLst/>
              <a:gdLst/>
              <a:ahLst/>
              <a:cxnLst/>
              <a:rect l="l" t="t" r="r" b="b"/>
              <a:pathLst>
                <a:path w="660400" h="1074430" extrusionOk="0">
                  <a:moveTo>
                    <a:pt x="220252" y="1055361"/>
                  </a:moveTo>
                  <a:cubicBezTo>
                    <a:pt x="254109" y="1066875"/>
                    <a:pt x="292600" y="1074430"/>
                    <a:pt x="330378" y="1074430"/>
                  </a:cubicBezTo>
                  <a:cubicBezTo>
                    <a:pt x="368157" y="1074430"/>
                    <a:pt x="404509" y="1067953"/>
                    <a:pt x="438009" y="1056439"/>
                  </a:cubicBezTo>
                  <a:cubicBezTo>
                    <a:pt x="438723" y="1056080"/>
                    <a:pt x="439435" y="1056080"/>
                    <a:pt x="440148" y="1055720"/>
                  </a:cubicBezTo>
                  <a:cubicBezTo>
                    <a:pt x="565955" y="1009665"/>
                    <a:pt x="658618" y="888051"/>
                    <a:pt x="660400" y="740117"/>
                  </a:cubicBezTo>
                  <a:lnTo>
                    <a:pt x="660400" y="0"/>
                  </a:lnTo>
                  <a:lnTo>
                    <a:pt x="0" y="0"/>
                  </a:lnTo>
                  <a:lnTo>
                    <a:pt x="0" y="739567"/>
                  </a:lnTo>
                  <a:cubicBezTo>
                    <a:pt x="1782" y="888770"/>
                    <a:pt x="93019" y="1010385"/>
                    <a:pt x="220252" y="1055361"/>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12"/>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10" name="Google Shape;410;p12"/>
          <p:cNvGrpSpPr/>
          <p:nvPr/>
        </p:nvGrpSpPr>
        <p:grpSpPr>
          <a:xfrm rot="10800000">
            <a:off x="-3337366" y="7621049"/>
            <a:ext cx="5653156" cy="9624190"/>
            <a:chOff x="0" y="0"/>
            <a:chExt cx="660400" cy="1124295"/>
          </a:xfrm>
        </p:grpSpPr>
        <p:sp>
          <p:nvSpPr>
            <p:cNvPr id="411" name="Google Shape;411;p12"/>
            <p:cNvSpPr/>
            <p:nvPr/>
          </p:nvSpPr>
          <p:spPr>
            <a:xfrm>
              <a:off x="0" y="0"/>
              <a:ext cx="660400" cy="1124295"/>
            </a:xfrm>
            <a:custGeom>
              <a:avLst/>
              <a:gdLst/>
              <a:ahLst/>
              <a:cxnLst/>
              <a:rect l="l" t="t" r="r" b="b"/>
              <a:pathLst>
                <a:path w="660400" h="1124295" extrusionOk="0">
                  <a:moveTo>
                    <a:pt x="220252" y="1105226"/>
                  </a:moveTo>
                  <a:cubicBezTo>
                    <a:pt x="254109" y="1116739"/>
                    <a:pt x="292600" y="1124295"/>
                    <a:pt x="330378" y="1124295"/>
                  </a:cubicBezTo>
                  <a:cubicBezTo>
                    <a:pt x="368157" y="1124295"/>
                    <a:pt x="404509" y="1117818"/>
                    <a:pt x="438009" y="1106304"/>
                  </a:cubicBezTo>
                  <a:cubicBezTo>
                    <a:pt x="438723" y="1105945"/>
                    <a:pt x="439435" y="1105945"/>
                    <a:pt x="440148" y="1105585"/>
                  </a:cubicBezTo>
                  <a:cubicBezTo>
                    <a:pt x="565955" y="1059530"/>
                    <a:pt x="658618" y="937916"/>
                    <a:pt x="660400" y="788874"/>
                  </a:cubicBezTo>
                  <a:lnTo>
                    <a:pt x="660400" y="0"/>
                  </a:lnTo>
                  <a:lnTo>
                    <a:pt x="0" y="0"/>
                  </a:lnTo>
                  <a:lnTo>
                    <a:pt x="0" y="788288"/>
                  </a:lnTo>
                  <a:cubicBezTo>
                    <a:pt x="1782" y="938635"/>
                    <a:pt x="93019" y="1060250"/>
                    <a:pt x="220252" y="1105226"/>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12"/>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13" name="Google Shape;413;p12"/>
          <p:cNvGrpSpPr/>
          <p:nvPr/>
        </p:nvGrpSpPr>
        <p:grpSpPr>
          <a:xfrm rot="10800000">
            <a:off x="-2849520" y="8164496"/>
            <a:ext cx="4677481" cy="8468691"/>
            <a:chOff x="0" y="0"/>
            <a:chExt cx="660400" cy="1195670"/>
          </a:xfrm>
        </p:grpSpPr>
        <p:sp>
          <p:nvSpPr>
            <p:cNvPr id="414" name="Google Shape;414;p12"/>
            <p:cNvSpPr/>
            <p:nvPr/>
          </p:nvSpPr>
          <p:spPr>
            <a:xfrm>
              <a:off x="0" y="0"/>
              <a:ext cx="660400" cy="1195670"/>
            </a:xfrm>
            <a:custGeom>
              <a:avLst/>
              <a:gdLst/>
              <a:ahLst/>
              <a:cxnLst/>
              <a:rect l="l" t="t" r="r" b="b"/>
              <a:pathLst>
                <a:path w="660400" h="1195670" extrusionOk="0">
                  <a:moveTo>
                    <a:pt x="220252" y="1176601"/>
                  </a:moveTo>
                  <a:cubicBezTo>
                    <a:pt x="254109" y="1188114"/>
                    <a:pt x="292600" y="1195670"/>
                    <a:pt x="330378" y="1195670"/>
                  </a:cubicBezTo>
                  <a:cubicBezTo>
                    <a:pt x="368157" y="1195670"/>
                    <a:pt x="404509" y="1189193"/>
                    <a:pt x="438009" y="1177679"/>
                  </a:cubicBezTo>
                  <a:cubicBezTo>
                    <a:pt x="438723" y="1177320"/>
                    <a:pt x="439435" y="1177320"/>
                    <a:pt x="440148" y="1176960"/>
                  </a:cubicBezTo>
                  <a:cubicBezTo>
                    <a:pt x="565955" y="1130905"/>
                    <a:pt x="658618" y="1009291"/>
                    <a:pt x="660400" y="858663"/>
                  </a:cubicBezTo>
                  <a:lnTo>
                    <a:pt x="660400" y="0"/>
                  </a:lnTo>
                  <a:lnTo>
                    <a:pt x="0" y="0"/>
                  </a:lnTo>
                  <a:lnTo>
                    <a:pt x="0" y="858026"/>
                  </a:lnTo>
                  <a:cubicBezTo>
                    <a:pt x="1782" y="1010010"/>
                    <a:pt x="93019" y="1131625"/>
                    <a:pt x="220252" y="1176601"/>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2"/>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16" name="Google Shape;416;p12"/>
          <p:cNvGrpSpPr/>
          <p:nvPr/>
        </p:nvGrpSpPr>
        <p:grpSpPr>
          <a:xfrm rot="10800000">
            <a:off x="-2354222" y="8737513"/>
            <a:ext cx="3686881" cy="7322657"/>
            <a:chOff x="0" y="0"/>
            <a:chExt cx="660400" cy="1311646"/>
          </a:xfrm>
        </p:grpSpPr>
        <p:sp>
          <p:nvSpPr>
            <p:cNvPr id="417" name="Google Shape;417;p12"/>
            <p:cNvSpPr/>
            <p:nvPr/>
          </p:nvSpPr>
          <p:spPr>
            <a:xfrm>
              <a:off x="0" y="0"/>
              <a:ext cx="660400" cy="1311646"/>
            </a:xfrm>
            <a:custGeom>
              <a:avLst/>
              <a:gdLst/>
              <a:ahLst/>
              <a:cxnLst/>
              <a:rect l="l" t="t" r="r" b="b"/>
              <a:pathLst>
                <a:path w="660400" h="1311646" extrusionOk="0">
                  <a:moveTo>
                    <a:pt x="220252" y="1292577"/>
                  </a:moveTo>
                  <a:cubicBezTo>
                    <a:pt x="254109" y="1304091"/>
                    <a:pt x="292600" y="1311646"/>
                    <a:pt x="330378" y="1311646"/>
                  </a:cubicBezTo>
                  <a:cubicBezTo>
                    <a:pt x="368157" y="1311646"/>
                    <a:pt x="404509" y="1305169"/>
                    <a:pt x="438009" y="1293656"/>
                  </a:cubicBezTo>
                  <a:cubicBezTo>
                    <a:pt x="438723" y="1293296"/>
                    <a:pt x="439435" y="1293296"/>
                    <a:pt x="440148" y="1292937"/>
                  </a:cubicBezTo>
                  <a:cubicBezTo>
                    <a:pt x="565955" y="1246881"/>
                    <a:pt x="658618" y="1125267"/>
                    <a:pt x="660400" y="972064"/>
                  </a:cubicBezTo>
                  <a:lnTo>
                    <a:pt x="660400" y="0"/>
                  </a:lnTo>
                  <a:lnTo>
                    <a:pt x="0" y="0"/>
                  </a:lnTo>
                  <a:lnTo>
                    <a:pt x="0" y="971342"/>
                  </a:lnTo>
                  <a:cubicBezTo>
                    <a:pt x="1782" y="1125986"/>
                    <a:pt x="93019" y="1247601"/>
                    <a:pt x="220252" y="1292577"/>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12"/>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19" name="Google Shape;419;p12"/>
          <p:cNvGrpSpPr/>
          <p:nvPr/>
        </p:nvGrpSpPr>
        <p:grpSpPr>
          <a:xfrm rot="10800000">
            <a:off x="-1938023" y="9277886"/>
            <a:ext cx="2854447" cy="6385416"/>
            <a:chOff x="0" y="0"/>
            <a:chExt cx="660400" cy="1477319"/>
          </a:xfrm>
        </p:grpSpPr>
        <p:sp>
          <p:nvSpPr>
            <p:cNvPr id="420" name="Google Shape;420;p12"/>
            <p:cNvSpPr/>
            <p:nvPr/>
          </p:nvSpPr>
          <p:spPr>
            <a:xfrm>
              <a:off x="0" y="0"/>
              <a:ext cx="660400" cy="1477319"/>
            </a:xfrm>
            <a:custGeom>
              <a:avLst/>
              <a:gdLst/>
              <a:ahLst/>
              <a:cxnLst/>
              <a:rect l="l" t="t" r="r" b="b"/>
              <a:pathLst>
                <a:path w="660400" h="1477319" extrusionOk="0">
                  <a:moveTo>
                    <a:pt x="220252" y="1458250"/>
                  </a:moveTo>
                  <a:cubicBezTo>
                    <a:pt x="254109" y="1469763"/>
                    <a:pt x="292600" y="1477319"/>
                    <a:pt x="330378" y="1477319"/>
                  </a:cubicBezTo>
                  <a:cubicBezTo>
                    <a:pt x="368157" y="1477319"/>
                    <a:pt x="404509" y="1470842"/>
                    <a:pt x="438009" y="1459328"/>
                  </a:cubicBezTo>
                  <a:cubicBezTo>
                    <a:pt x="438723" y="1458968"/>
                    <a:pt x="439435" y="1458968"/>
                    <a:pt x="440148" y="1458609"/>
                  </a:cubicBezTo>
                  <a:cubicBezTo>
                    <a:pt x="565955" y="1412554"/>
                    <a:pt x="658618" y="1290940"/>
                    <a:pt x="660400" y="1134056"/>
                  </a:cubicBezTo>
                  <a:lnTo>
                    <a:pt x="660400" y="0"/>
                  </a:lnTo>
                  <a:lnTo>
                    <a:pt x="0" y="0"/>
                  </a:lnTo>
                  <a:lnTo>
                    <a:pt x="0" y="1133214"/>
                  </a:lnTo>
                  <a:cubicBezTo>
                    <a:pt x="1782" y="1291659"/>
                    <a:pt x="93019" y="1413274"/>
                    <a:pt x="220252" y="1458250"/>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12"/>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22" name="Google Shape;422;p12"/>
          <p:cNvGrpSpPr/>
          <p:nvPr/>
        </p:nvGrpSpPr>
        <p:grpSpPr>
          <a:xfrm rot="10800000">
            <a:off x="-1576736" y="9748386"/>
            <a:ext cx="2131903" cy="5489186"/>
            <a:chOff x="0" y="0"/>
            <a:chExt cx="660400" cy="1700386"/>
          </a:xfrm>
        </p:grpSpPr>
        <p:sp>
          <p:nvSpPr>
            <p:cNvPr id="423" name="Google Shape;423;p12"/>
            <p:cNvSpPr/>
            <p:nvPr/>
          </p:nvSpPr>
          <p:spPr>
            <a:xfrm>
              <a:off x="0" y="0"/>
              <a:ext cx="660400" cy="1700386"/>
            </a:xfrm>
            <a:custGeom>
              <a:avLst/>
              <a:gdLst/>
              <a:ahLst/>
              <a:cxnLst/>
              <a:rect l="l" t="t" r="r" b="b"/>
              <a:pathLst>
                <a:path w="660400" h="1700386" extrusionOk="0">
                  <a:moveTo>
                    <a:pt x="220252" y="1681317"/>
                  </a:moveTo>
                  <a:cubicBezTo>
                    <a:pt x="254109" y="1692831"/>
                    <a:pt x="292600" y="1700386"/>
                    <a:pt x="330378" y="1700386"/>
                  </a:cubicBezTo>
                  <a:cubicBezTo>
                    <a:pt x="368157" y="1700386"/>
                    <a:pt x="404509" y="1693909"/>
                    <a:pt x="438009" y="1682396"/>
                  </a:cubicBezTo>
                  <a:cubicBezTo>
                    <a:pt x="438723" y="1682036"/>
                    <a:pt x="439435" y="1682036"/>
                    <a:pt x="440148" y="1681677"/>
                  </a:cubicBezTo>
                  <a:cubicBezTo>
                    <a:pt x="565955" y="1635621"/>
                    <a:pt x="658618" y="1514007"/>
                    <a:pt x="660400" y="1352169"/>
                  </a:cubicBezTo>
                  <a:lnTo>
                    <a:pt x="660400" y="0"/>
                  </a:lnTo>
                  <a:lnTo>
                    <a:pt x="0" y="0"/>
                  </a:lnTo>
                  <a:lnTo>
                    <a:pt x="0" y="1351165"/>
                  </a:lnTo>
                  <a:cubicBezTo>
                    <a:pt x="1782" y="1514726"/>
                    <a:pt x="93019" y="1636342"/>
                    <a:pt x="220252" y="1681317"/>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12"/>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2"/>
        </a:solidFill>
        <a:effectLst/>
      </p:bgPr>
    </p:bg>
    <p:spTree>
      <p:nvGrpSpPr>
        <p:cNvPr id="1" name="Shape 9"/>
        <p:cNvGrpSpPr/>
        <p:nvPr/>
      </p:nvGrpSpPr>
      <p:grpSpPr>
        <a:xfrm>
          <a:off x="0" y="0"/>
          <a:ext cx="0" cy="0"/>
          <a:chOff x="0" y="0"/>
          <a:chExt cx="0" cy="0"/>
        </a:xfrm>
      </p:grpSpPr>
      <p:grpSp>
        <p:nvGrpSpPr>
          <p:cNvPr id="10" name="Google Shape;10;p3"/>
          <p:cNvGrpSpPr/>
          <p:nvPr/>
        </p:nvGrpSpPr>
        <p:grpSpPr>
          <a:xfrm>
            <a:off x="15024495" y="6273862"/>
            <a:ext cx="6527014" cy="10619048"/>
            <a:chOff x="5" y="9"/>
            <a:chExt cx="8702685" cy="14158731"/>
          </a:xfrm>
        </p:grpSpPr>
        <p:grpSp>
          <p:nvGrpSpPr>
            <p:cNvPr id="11" name="Google Shape;11;p3"/>
            <p:cNvGrpSpPr/>
            <p:nvPr/>
          </p:nvGrpSpPr>
          <p:grpSpPr>
            <a:xfrm rot="10800000">
              <a:off x="5" y="9"/>
              <a:ext cx="8702685" cy="14158731"/>
              <a:chOff x="0" y="0"/>
              <a:chExt cx="660400" cy="1074430"/>
            </a:xfrm>
          </p:grpSpPr>
          <p:sp>
            <p:nvSpPr>
              <p:cNvPr id="12" name="Google Shape;12;p3"/>
              <p:cNvSpPr/>
              <p:nvPr/>
            </p:nvSpPr>
            <p:spPr>
              <a:xfrm>
                <a:off x="0" y="0"/>
                <a:ext cx="660400" cy="1074430"/>
              </a:xfrm>
              <a:custGeom>
                <a:avLst/>
                <a:gdLst/>
                <a:ahLst/>
                <a:cxnLst/>
                <a:rect l="l" t="t" r="r" b="b"/>
                <a:pathLst>
                  <a:path w="660400" h="1074430" extrusionOk="0">
                    <a:moveTo>
                      <a:pt x="220252" y="1055361"/>
                    </a:moveTo>
                    <a:cubicBezTo>
                      <a:pt x="254109" y="1066875"/>
                      <a:pt x="292600" y="1074430"/>
                      <a:pt x="330378" y="1074430"/>
                    </a:cubicBezTo>
                    <a:cubicBezTo>
                      <a:pt x="368157" y="1074430"/>
                      <a:pt x="404509" y="1067953"/>
                      <a:pt x="438009" y="1056439"/>
                    </a:cubicBezTo>
                    <a:cubicBezTo>
                      <a:pt x="438723" y="1056080"/>
                      <a:pt x="439435" y="1056080"/>
                      <a:pt x="440148" y="1055720"/>
                    </a:cubicBezTo>
                    <a:cubicBezTo>
                      <a:pt x="565955" y="1009665"/>
                      <a:pt x="658618" y="888051"/>
                      <a:pt x="660400" y="740117"/>
                    </a:cubicBezTo>
                    <a:lnTo>
                      <a:pt x="660400" y="0"/>
                    </a:lnTo>
                    <a:lnTo>
                      <a:pt x="0" y="0"/>
                    </a:lnTo>
                    <a:lnTo>
                      <a:pt x="0" y="739567"/>
                    </a:lnTo>
                    <a:cubicBezTo>
                      <a:pt x="1782" y="888770"/>
                      <a:pt x="93019" y="1010385"/>
                      <a:pt x="220252" y="105536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3"/>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4" name="Google Shape;14;p3"/>
            <p:cNvGrpSpPr/>
            <p:nvPr/>
          </p:nvGrpSpPr>
          <p:grpSpPr>
            <a:xfrm rot="10800000">
              <a:off x="582569" y="663232"/>
              <a:ext cx="7537541" cy="12832253"/>
              <a:chOff x="0" y="0"/>
              <a:chExt cx="660400" cy="1124295"/>
            </a:xfrm>
          </p:grpSpPr>
          <p:sp>
            <p:nvSpPr>
              <p:cNvPr id="15" name="Google Shape;15;p3"/>
              <p:cNvSpPr/>
              <p:nvPr/>
            </p:nvSpPr>
            <p:spPr>
              <a:xfrm>
                <a:off x="0" y="0"/>
                <a:ext cx="660400" cy="1124295"/>
              </a:xfrm>
              <a:custGeom>
                <a:avLst/>
                <a:gdLst/>
                <a:ahLst/>
                <a:cxnLst/>
                <a:rect l="l" t="t" r="r" b="b"/>
                <a:pathLst>
                  <a:path w="660400" h="1124295" extrusionOk="0">
                    <a:moveTo>
                      <a:pt x="220252" y="1105226"/>
                    </a:moveTo>
                    <a:cubicBezTo>
                      <a:pt x="254109" y="1116739"/>
                      <a:pt x="292600" y="1124295"/>
                      <a:pt x="330378" y="1124295"/>
                    </a:cubicBezTo>
                    <a:cubicBezTo>
                      <a:pt x="368157" y="1124295"/>
                      <a:pt x="404509" y="1117818"/>
                      <a:pt x="438009" y="1106304"/>
                    </a:cubicBezTo>
                    <a:cubicBezTo>
                      <a:pt x="438723" y="1105945"/>
                      <a:pt x="439435" y="1105945"/>
                      <a:pt x="440148" y="1105585"/>
                    </a:cubicBezTo>
                    <a:cubicBezTo>
                      <a:pt x="565955" y="1059530"/>
                      <a:pt x="658618" y="937916"/>
                      <a:pt x="660400" y="788874"/>
                    </a:cubicBezTo>
                    <a:lnTo>
                      <a:pt x="660400" y="0"/>
                    </a:lnTo>
                    <a:lnTo>
                      <a:pt x="0" y="0"/>
                    </a:lnTo>
                    <a:lnTo>
                      <a:pt x="0" y="788288"/>
                    </a:lnTo>
                    <a:cubicBezTo>
                      <a:pt x="1782" y="938635"/>
                      <a:pt x="93019" y="1060250"/>
                      <a:pt x="220252" y="1105226"/>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3"/>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7" name="Google Shape;17;p3"/>
            <p:cNvGrpSpPr/>
            <p:nvPr/>
          </p:nvGrpSpPr>
          <p:grpSpPr>
            <a:xfrm rot="10800000">
              <a:off x="1233052" y="1433623"/>
              <a:ext cx="6236619" cy="11291549"/>
              <a:chOff x="0" y="0"/>
              <a:chExt cx="660400" cy="1195670"/>
            </a:xfrm>
          </p:grpSpPr>
          <p:sp>
            <p:nvSpPr>
              <p:cNvPr id="18" name="Google Shape;18;p3"/>
              <p:cNvSpPr/>
              <p:nvPr/>
            </p:nvSpPr>
            <p:spPr>
              <a:xfrm>
                <a:off x="0" y="0"/>
                <a:ext cx="660400" cy="1195670"/>
              </a:xfrm>
              <a:custGeom>
                <a:avLst/>
                <a:gdLst/>
                <a:ahLst/>
                <a:cxnLst/>
                <a:rect l="l" t="t" r="r" b="b"/>
                <a:pathLst>
                  <a:path w="660400" h="1195670" extrusionOk="0">
                    <a:moveTo>
                      <a:pt x="220252" y="1176601"/>
                    </a:moveTo>
                    <a:cubicBezTo>
                      <a:pt x="254109" y="1188114"/>
                      <a:pt x="292600" y="1195670"/>
                      <a:pt x="330378" y="1195670"/>
                    </a:cubicBezTo>
                    <a:cubicBezTo>
                      <a:pt x="368157" y="1195670"/>
                      <a:pt x="404509" y="1189193"/>
                      <a:pt x="438009" y="1177679"/>
                    </a:cubicBezTo>
                    <a:cubicBezTo>
                      <a:pt x="438723" y="1177320"/>
                      <a:pt x="439435" y="1177320"/>
                      <a:pt x="440148" y="1176960"/>
                    </a:cubicBezTo>
                    <a:cubicBezTo>
                      <a:pt x="565955" y="1130905"/>
                      <a:pt x="658618" y="1009291"/>
                      <a:pt x="660400" y="858663"/>
                    </a:cubicBezTo>
                    <a:lnTo>
                      <a:pt x="660400" y="0"/>
                    </a:lnTo>
                    <a:lnTo>
                      <a:pt x="0" y="0"/>
                    </a:lnTo>
                    <a:lnTo>
                      <a:pt x="0" y="858026"/>
                    </a:lnTo>
                    <a:cubicBezTo>
                      <a:pt x="1782" y="1010010"/>
                      <a:pt x="93019" y="1131625"/>
                      <a:pt x="220252" y="117660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3"/>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0" name="Google Shape;20;p3"/>
            <p:cNvGrpSpPr/>
            <p:nvPr/>
          </p:nvGrpSpPr>
          <p:grpSpPr>
            <a:xfrm rot="10800000">
              <a:off x="1893450" y="2197651"/>
              <a:ext cx="4915819" cy="9763499"/>
              <a:chOff x="0" y="0"/>
              <a:chExt cx="660400" cy="1311646"/>
            </a:xfrm>
          </p:grpSpPr>
          <p:sp>
            <p:nvSpPr>
              <p:cNvPr id="21" name="Google Shape;21;p3"/>
              <p:cNvSpPr/>
              <p:nvPr/>
            </p:nvSpPr>
            <p:spPr>
              <a:xfrm>
                <a:off x="0" y="0"/>
                <a:ext cx="660400" cy="1311646"/>
              </a:xfrm>
              <a:custGeom>
                <a:avLst/>
                <a:gdLst/>
                <a:ahLst/>
                <a:cxnLst/>
                <a:rect l="l" t="t" r="r" b="b"/>
                <a:pathLst>
                  <a:path w="660400" h="1311646" extrusionOk="0">
                    <a:moveTo>
                      <a:pt x="220252" y="1292577"/>
                    </a:moveTo>
                    <a:cubicBezTo>
                      <a:pt x="254109" y="1304091"/>
                      <a:pt x="292600" y="1311646"/>
                      <a:pt x="330378" y="1311646"/>
                    </a:cubicBezTo>
                    <a:cubicBezTo>
                      <a:pt x="368157" y="1311646"/>
                      <a:pt x="404509" y="1305169"/>
                      <a:pt x="438009" y="1293656"/>
                    </a:cubicBezTo>
                    <a:cubicBezTo>
                      <a:pt x="438723" y="1293296"/>
                      <a:pt x="439435" y="1293296"/>
                      <a:pt x="440148" y="1292937"/>
                    </a:cubicBezTo>
                    <a:cubicBezTo>
                      <a:pt x="565955" y="1246881"/>
                      <a:pt x="658618" y="1125267"/>
                      <a:pt x="660400" y="972064"/>
                    </a:cubicBezTo>
                    <a:lnTo>
                      <a:pt x="660400" y="0"/>
                    </a:lnTo>
                    <a:lnTo>
                      <a:pt x="0" y="0"/>
                    </a:lnTo>
                    <a:lnTo>
                      <a:pt x="0" y="971342"/>
                    </a:lnTo>
                    <a:cubicBezTo>
                      <a:pt x="1782" y="1125986"/>
                      <a:pt x="93019" y="1247601"/>
                      <a:pt x="220252" y="129257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3" name="Google Shape;23;p3"/>
            <p:cNvGrpSpPr/>
            <p:nvPr/>
          </p:nvGrpSpPr>
          <p:grpSpPr>
            <a:xfrm rot="10800000">
              <a:off x="2448404" y="2822477"/>
              <a:ext cx="3805885" cy="8513789"/>
              <a:chOff x="0" y="0"/>
              <a:chExt cx="660400" cy="1477319"/>
            </a:xfrm>
          </p:grpSpPr>
          <p:sp>
            <p:nvSpPr>
              <p:cNvPr id="24" name="Google Shape;24;p3"/>
              <p:cNvSpPr/>
              <p:nvPr/>
            </p:nvSpPr>
            <p:spPr>
              <a:xfrm>
                <a:off x="0" y="0"/>
                <a:ext cx="660400" cy="1477319"/>
              </a:xfrm>
              <a:custGeom>
                <a:avLst/>
                <a:gdLst/>
                <a:ahLst/>
                <a:cxnLst/>
                <a:rect l="l" t="t" r="r" b="b"/>
                <a:pathLst>
                  <a:path w="660400" h="1477319" extrusionOk="0">
                    <a:moveTo>
                      <a:pt x="220252" y="1458250"/>
                    </a:moveTo>
                    <a:cubicBezTo>
                      <a:pt x="254109" y="1469763"/>
                      <a:pt x="292600" y="1477319"/>
                      <a:pt x="330378" y="1477319"/>
                    </a:cubicBezTo>
                    <a:cubicBezTo>
                      <a:pt x="368157" y="1477319"/>
                      <a:pt x="404509" y="1470842"/>
                      <a:pt x="438009" y="1459328"/>
                    </a:cubicBezTo>
                    <a:cubicBezTo>
                      <a:pt x="438723" y="1458968"/>
                      <a:pt x="439435" y="1458968"/>
                      <a:pt x="440148" y="1458609"/>
                    </a:cubicBezTo>
                    <a:cubicBezTo>
                      <a:pt x="565955" y="1412554"/>
                      <a:pt x="658618" y="1290940"/>
                      <a:pt x="660400" y="1134056"/>
                    </a:cubicBezTo>
                    <a:lnTo>
                      <a:pt x="660400" y="0"/>
                    </a:lnTo>
                    <a:lnTo>
                      <a:pt x="0" y="0"/>
                    </a:lnTo>
                    <a:lnTo>
                      <a:pt x="0" y="1133214"/>
                    </a:lnTo>
                    <a:cubicBezTo>
                      <a:pt x="1782" y="1291659"/>
                      <a:pt x="93019" y="1413274"/>
                      <a:pt x="220252" y="1458250"/>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3"/>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6" name="Google Shape;26;p3"/>
            <p:cNvGrpSpPr/>
            <p:nvPr/>
          </p:nvGrpSpPr>
          <p:grpSpPr>
            <a:xfrm rot="10800000">
              <a:off x="2930052" y="3419853"/>
              <a:ext cx="2842560" cy="7318971"/>
              <a:chOff x="0" y="0"/>
              <a:chExt cx="660400" cy="1700386"/>
            </a:xfrm>
          </p:grpSpPr>
          <p:sp>
            <p:nvSpPr>
              <p:cNvPr id="27" name="Google Shape;27;p3"/>
              <p:cNvSpPr/>
              <p:nvPr/>
            </p:nvSpPr>
            <p:spPr>
              <a:xfrm>
                <a:off x="0" y="0"/>
                <a:ext cx="660400" cy="1700386"/>
              </a:xfrm>
              <a:custGeom>
                <a:avLst/>
                <a:gdLst/>
                <a:ahLst/>
                <a:cxnLst/>
                <a:rect l="l" t="t" r="r" b="b"/>
                <a:pathLst>
                  <a:path w="660400" h="1700386" extrusionOk="0">
                    <a:moveTo>
                      <a:pt x="220252" y="1681317"/>
                    </a:moveTo>
                    <a:cubicBezTo>
                      <a:pt x="254109" y="1692831"/>
                      <a:pt x="292600" y="1700386"/>
                      <a:pt x="330378" y="1700386"/>
                    </a:cubicBezTo>
                    <a:cubicBezTo>
                      <a:pt x="368157" y="1700386"/>
                      <a:pt x="404509" y="1693909"/>
                      <a:pt x="438009" y="1682396"/>
                    </a:cubicBezTo>
                    <a:cubicBezTo>
                      <a:pt x="438723" y="1682036"/>
                      <a:pt x="439435" y="1682036"/>
                      <a:pt x="440148" y="1681677"/>
                    </a:cubicBezTo>
                    <a:cubicBezTo>
                      <a:pt x="565955" y="1635621"/>
                      <a:pt x="658618" y="1514007"/>
                      <a:pt x="660400" y="1352169"/>
                    </a:cubicBezTo>
                    <a:lnTo>
                      <a:pt x="660400" y="0"/>
                    </a:lnTo>
                    <a:lnTo>
                      <a:pt x="0" y="0"/>
                    </a:lnTo>
                    <a:lnTo>
                      <a:pt x="0" y="1351165"/>
                    </a:lnTo>
                    <a:cubicBezTo>
                      <a:pt x="1782" y="1514726"/>
                      <a:pt x="93019" y="1636342"/>
                      <a:pt x="220252" y="168131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3"/>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grpSp>
        <p:nvGrpSpPr>
          <p:cNvPr id="29" name="Google Shape;29;p3"/>
          <p:cNvGrpSpPr/>
          <p:nvPr/>
        </p:nvGrpSpPr>
        <p:grpSpPr>
          <a:xfrm>
            <a:off x="-2780907" y="-3332313"/>
            <a:ext cx="6568142" cy="10644278"/>
            <a:chOff x="1" y="-1"/>
            <a:chExt cx="8757522" cy="14192370"/>
          </a:xfrm>
        </p:grpSpPr>
        <p:grpSp>
          <p:nvGrpSpPr>
            <p:cNvPr id="30" name="Google Shape;30;p3"/>
            <p:cNvGrpSpPr/>
            <p:nvPr/>
          </p:nvGrpSpPr>
          <p:grpSpPr>
            <a:xfrm rot="-13331">
              <a:off x="27420" y="16819"/>
              <a:ext cx="8702685" cy="14158730"/>
              <a:chOff x="0" y="0"/>
              <a:chExt cx="660400" cy="1074430"/>
            </a:xfrm>
          </p:grpSpPr>
          <p:sp>
            <p:nvSpPr>
              <p:cNvPr id="31" name="Google Shape;31;p3"/>
              <p:cNvSpPr/>
              <p:nvPr/>
            </p:nvSpPr>
            <p:spPr>
              <a:xfrm>
                <a:off x="0" y="0"/>
                <a:ext cx="660400" cy="1074430"/>
              </a:xfrm>
              <a:custGeom>
                <a:avLst/>
                <a:gdLst/>
                <a:ahLst/>
                <a:cxnLst/>
                <a:rect l="l" t="t" r="r" b="b"/>
                <a:pathLst>
                  <a:path w="660400" h="1074430" extrusionOk="0">
                    <a:moveTo>
                      <a:pt x="220252" y="1055361"/>
                    </a:moveTo>
                    <a:cubicBezTo>
                      <a:pt x="254109" y="1066875"/>
                      <a:pt x="292600" y="1074430"/>
                      <a:pt x="330378" y="1074430"/>
                    </a:cubicBezTo>
                    <a:cubicBezTo>
                      <a:pt x="368157" y="1074430"/>
                      <a:pt x="404509" y="1067953"/>
                      <a:pt x="438009" y="1056439"/>
                    </a:cubicBezTo>
                    <a:cubicBezTo>
                      <a:pt x="438723" y="1056080"/>
                      <a:pt x="439435" y="1056080"/>
                      <a:pt x="440148" y="1055720"/>
                    </a:cubicBezTo>
                    <a:cubicBezTo>
                      <a:pt x="565955" y="1009665"/>
                      <a:pt x="658618" y="888051"/>
                      <a:pt x="660400" y="740117"/>
                    </a:cubicBezTo>
                    <a:lnTo>
                      <a:pt x="660400" y="0"/>
                    </a:lnTo>
                    <a:lnTo>
                      <a:pt x="0" y="0"/>
                    </a:lnTo>
                    <a:lnTo>
                      <a:pt x="0" y="739567"/>
                    </a:lnTo>
                    <a:cubicBezTo>
                      <a:pt x="1782" y="888770"/>
                      <a:pt x="93019" y="1010385"/>
                      <a:pt x="220252" y="105536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3" name="Google Shape;33;p3"/>
            <p:cNvGrpSpPr/>
            <p:nvPr/>
          </p:nvGrpSpPr>
          <p:grpSpPr>
            <a:xfrm rot="-13343">
              <a:off x="610023" y="680061"/>
              <a:ext cx="7537532" cy="12832238"/>
              <a:chOff x="0" y="0"/>
              <a:chExt cx="660400" cy="1124295"/>
            </a:xfrm>
          </p:grpSpPr>
          <p:sp>
            <p:nvSpPr>
              <p:cNvPr id="34" name="Google Shape;34;p3"/>
              <p:cNvSpPr/>
              <p:nvPr/>
            </p:nvSpPr>
            <p:spPr>
              <a:xfrm>
                <a:off x="0" y="0"/>
                <a:ext cx="660400" cy="1124295"/>
              </a:xfrm>
              <a:custGeom>
                <a:avLst/>
                <a:gdLst/>
                <a:ahLst/>
                <a:cxnLst/>
                <a:rect l="l" t="t" r="r" b="b"/>
                <a:pathLst>
                  <a:path w="660400" h="1124295" extrusionOk="0">
                    <a:moveTo>
                      <a:pt x="220252" y="1105226"/>
                    </a:moveTo>
                    <a:cubicBezTo>
                      <a:pt x="254109" y="1116739"/>
                      <a:pt x="292600" y="1124295"/>
                      <a:pt x="330378" y="1124295"/>
                    </a:cubicBezTo>
                    <a:cubicBezTo>
                      <a:pt x="368157" y="1124295"/>
                      <a:pt x="404509" y="1117818"/>
                      <a:pt x="438009" y="1106304"/>
                    </a:cubicBezTo>
                    <a:cubicBezTo>
                      <a:pt x="438723" y="1105945"/>
                      <a:pt x="439435" y="1105945"/>
                      <a:pt x="440148" y="1105585"/>
                    </a:cubicBezTo>
                    <a:cubicBezTo>
                      <a:pt x="565955" y="1059530"/>
                      <a:pt x="658618" y="937916"/>
                      <a:pt x="660400" y="788874"/>
                    </a:cubicBezTo>
                    <a:lnTo>
                      <a:pt x="660400" y="0"/>
                    </a:lnTo>
                    <a:lnTo>
                      <a:pt x="0" y="0"/>
                    </a:lnTo>
                    <a:lnTo>
                      <a:pt x="0" y="788288"/>
                    </a:lnTo>
                    <a:cubicBezTo>
                      <a:pt x="1782" y="938635"/>
                      <a:pt x="93019" y="1060250"/>
                      <a:pt x="220252" y="1105226"/>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3"/>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6" name="Google Shape;36;p3"/>
            <p:cNvGrpSpPr/>
            <p:nvPr/>
          </p:nvGrpSpPr>
          <p:grpSpPr>
            <a:xfrm rot="-13323">
              <a:off x="1260427" y="1450394"/>
              <a:ext cx="6236666" cy="11291634"/>
              <a:chOff x="0" y="0"/>
              <a:chExt cx="660400" cy="1195670"/>
            </a:xfrm>
          </p:grpSpPr>
          <p:sp>
            <p:nvSpPr>
              <p:cNvPr id="37" name="Google Shape;37;p3"/>
              <p:cNvSpPr/>
              <p:nvPr/>
            </p:nvSpPr>
            <p:spPr>
              <a:xfrm>
                <a:off x="0" y="0"/>
                <a:ext cx="660400" cy="1195670"/>
              </a:xfrm>
              <a:custGeom>
                <a:avLst/>
                <a:gdLst/>
                <a:ahLst/>
                <a:cxnLst/>
                <a:rect l="l" t="t" r="r" b="b"/>
                <a:pathLst>
                  <a:path w="660400" h="1195670" extrusionOk="0">
                    <a:moveTo>
                      <a:pt x="220252" y="1176601"/>
                    </a:moveTo>
                    <a:cubicBezTo>
                      <a:pt x="254109" y="1188114"/>
                      <a:pt x="292600" y="1195670"/>
                      <a:pt x="330378" y="1195670"/>
                    </a:cubicBezTo>
                    <a:cubicBezTo>
                      <a:pt x="368157" y="1195670"/>
                      <a:pt x="404509" y="1189193"/>
                      <a:pt x="438009" y="1177679"/>
                    </a:cubicBezTo>
                    <a:cubicBezTo>
                      <a:pt x="438723" y="1177320"/>
                      <a:pt x="439435" y="1177320"/>
                      <a:pt x="440148" y="1176960"/>
                    </a:cubicBezTo>
                    <a:cubicBezTo>
                      <a:pt x="565955" y="1130905"/>
                      <a:pt x="658618" y="1009291"/>
                      <a:pt x="660400" y="858663"/>
                    </a:cubicBezTo>
                    <a:lnTo>
                      <a:pt x="660400" y="0"/>
                    </a:lnTo>
                    <a:lnTo>
                      <a:pt x="0" y="0"/>
                    </a:lnTo>
                    <a:lnTo>
                      <a:pt x="0" y="858026"/>
                    </a:lnTo>
                    <a:cubicBezTo>
                      <a:pt x="1782" y="1010010"/>
                      <a:pt x="93019" y="1131625"/>
                      <a:pt x="220252" y="117660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3"/>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9" name="Google Shape;39;p3"/>
            <p:cNvGrpSpPr/>
            <p:nvPr/>
          </p:nvGrpSpPr>
          <p:grpSpPr>
            <a:xfrm rot="-13347">
              <a:off x="1920864" y="2214399"/>
              <a:ext cx="4915857" cy="9763573"/>
              <a:chOff x="0" y="0"/>
              <a:chExt cx="660400" cy="1311646"/>
            </a:xfrm>
          </p:grpSpPr>
          <p:sp>
            <p:nvSpPr>
              <p:cNvPr id="40" name="Google Shape;40;p3"/>
              <p:cNvSpPr/>
              <p:nvPr/>
            </p:nvSpPr>
            <p:spPr>
              <a:xfrm>
                <a:off x="0" y="0"/>
                <a:ext cx="660400" cy="1311646"/>
              </a:xfrm>
              <a:custGeom>
                <a:avLst/>
                <a:gdLst/>
                <a:ahLst/>
                <a:cxnLst/>
                <a:rect l="l" t="t" r="r" b="b"/>
                <a:pathLst>
                  <a:path w="660400" h="1311646" extrusionOk="0">
                    <a:moveTo>
                      <a:pt x="220252" y="1292577"/>
                    </a:moveTo>
                    <a:cubicBezTo>
                      <a:pt x="254109" y="1304091"/>
                      <a:pt x="292600" y="1311646"/>
                      <a:pt x="330378" y="1311646"/>
                    </a:cubicBezTo>
                    <a:cubicBezTo>
                      <a:pt x="368157" y="1311646"/>
                      <a:pt x="404509" y="1305169"/>
                      <a:pt x="438009" y="1293656"/>
                    </a:cubicBezTo>
                    <a:cubicBezTo>
                      <a:pt x="438723" y="1293296"/>
                      <a:pt x="439435" y="1293296"/>
                      <a:pt x="440148" y="1292937"/>
                    </a:cubicBezTo>
                    <a:cubicBezTo>
                      <a:pt x="565955" y="1246881"/>
                      <a:pt x="658618" y="1125267"/>
                      <a:pt x="660400" y="972064"/>
                    </a:cubicBezTo>
                    <a:lnTo>
                      <a:pt x="660400" y="0"/>
                    </a:lnTo>
                    <a:lnTo>
                      <a:pt x="0" y="0"/>
                    </a:lnTo>
                    <a:lnTo>
                      <a:pt x="0" y="971342"/>
                    </a:lnTo>
                    <a:cubicBezTo>
                      <a:pt x="1782" y="1125986"/>
                      <a:pt x="93019" y="1247601"/>
                      <a:pt x="220252" y="129257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2" name="Google Shape;42;p3"/>
            <p:cNvGrpSpPr/>
            <p:nvPr/>
          </p:nvGrpSpPr>
          <p:grpSpPr>
            <a:xfrm rot="-13302">
              <a:off x="2475786" y="2839309"/>
              <a:ext cx="3805914" cy="8513853"/>
              <a:chOff x="0" y="0"/>
              <a:chExt cx="660400" cy="1477319"/>
            </a:xfrm>
          </p:grpSpPr>
          <p:sp>
            <p:nvSpPr>
              <p:cNvPr id="43" name="Google Shape;43;p3"/>
              <p:cNvSpPr/>
              <p:nvPr/>
            </p:nvSpPr>
            <p:spPr>
              <a:xfrm>
                <a:off x="0" y="0"/>
                <a:ext cx="660400" cy="1477319"/>
              </a:xfrm>
              <a:custGeom>
                <a:avLst/>
                <a:gdLst/>
                <a:ahLst/>
                <a:cxnLst/>
                <a:rect l="l" t="t" r="r" b="b"/>
                <a:pathLst>
                  <a:path w="660400" h="1477319" extrusionOk="0">
                    <a:moveTo>
                      <a:pt x="220252" y="1458250"/>
                    </a:moveTo>
                    <a:cubicBezTo>
                      <a:pt x="254109" y="1469763"/>
                      <a:pt x="292600" y="1477319"/>
                      <a:pt x="330378" y="1477319"/>
                    </a:cubicBezTo>
                    <a:cubicBezTo>
                      <a:pt x="368157" y="1477319"/>
                      <a:pt x="404509" y="1470842"/>
                      <a:pt x="438009" y="1459328"/>
                    </a:cubicBezTo>
                    <a:cubicBezTo>
                      <a:pt x="438723" y="1458968"/>
                      <a:pt x="439435" y="1458968"/>
                      <a:pt x="440148" y="1458609"/>
                    </a:cubicBezTo>
                    <a:cubicBezTo>
                      <a:pt x="565955" y="1412554"/>
                      <a:pt x="658618" y="1290940"/>
                      <a:pt x="660400" y="1134056"/>
                    </a:cubicBezTo>
                    <a:lnTo>
                      <a:pt x="660400" y="0"/>
                    </a:lnTo>
                    <a:lnTo>
                      <a:pt x="0" y="0"/>
                    </a:lnTo>
                    <a:lnTo>
                      <a:pt x="0" y="1133214"/>
                    </a:lnTo>
                    <a:cubicBezTo>
                      <a:pt x="1782" y="1291659"/>
                      <a:pt x="93019" y="1413274"/>
                      <a:pt x="220252" y="1458250"/>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3"/>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5" name="Google Shape;45;p3"/>
            <p:cNvGrpSpPr/>
            <p:nvPr/>
          </p:nvGrpSpPr>
          <p:grpSpPr>
            <a:xfrm rot="-13338">
              <a:off x="2957506" y="3436733"/>
              <a:ext cx="2842515" cy="7318857"/>
              <a:chOff x="0" y="0"/>
              <a:chExt cx="660400" cy="1700386"/>
            </a:xfrm>
          </p:grpSpPr>
          <p:sp>
            <p:nvSpPr>
              <p:cNvPr id="46" name="Google Shape;46;p3"/>
              <p:cNvSpPr/>
              <p:nvPr/>
            </p:nvSpPr>
            <p:spPr>
              <a:xfrm>
                <a:off x="0" y="0"/>
                <a:ext cx="660400" cy="1700386"/>
              </a:xfrm>
              <a:custGeom>
                <a:avLst/>
                <a:gdLst/>
                <a:ahLst/>
                <a:cxnLst/>
                <a:rect l="l" t="t" r="r" b="b"/>
                <a:pathLst>
                  <a:path w="660400" h="1700386" extrusionOk="0">
                    <a:moveTo>
                      <a:pt x="220252" y="1681317"/>
                    </a:moveTo>
                    <a:cubicBezTo>
                      <a:pt x="254109" y="1692831"/>
                      <a:pt x="292600" y="1700386"/>
                      <a:pt x="330378" y="1700386"/>
                    </a:cubicBezTo>
                    <a:cubicBezTo>
                      <a:pt x="368157" y="1700386"/>
                      <a:pt x="404509" y="1693909"/>
                      <a:pt x="438009" y="1682396"/>
                    </a:cubicBezTo>
                    <a:cubicBezTo>
                      <a:pt x="438723" y="1682036"/>
                      <a:pt x="439435" y="1682036"/>
                      <a:pt x="440148" y="1681677"/>
                    </a:cubicBezTo>
                    <a:cubicBezTo>
                      <a:pt x="565955" y="1635621"/>
                      <a:pt x="658618" y="1514007"/>
                      <a:pt x="660400" y="1352169"/>
                    </a:cubicBezTo>
                    <a:lnTo>
                      <a:pt x="660400" y="0"/>
                    </a:lnTo>
                    <a:lnTo>
                      <a:pt x="0" y="0"/>
                    </a:lnTo>
                    <a:lnTo>
                      <a:pt x="0" y="1351165"/>
                    </a:lnTo>
                    <a:cubicBezTo>
                      <a:pt x="1782" y="1514726"/>
                      <a:pt x="93019" y="1636342"/>
                      <a:pt x="220252" y="168131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3"/>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grpSp>
        <p:nvGrpSpPr>
          <p:cNvPr id="48" name="Google Shape;48;p3"/>
          <p:cNvGrpSpPr/>
          <p:nvPr/>
        </p:nvGrpSpPr>
        <p:grpSpPr>
          <a:xfrm>
            <a:off x="1028700" y="1028700"/>
            <a:ext cx="16230707" cy="8229655"/>
            <a:chOff x="0" y="0"/>
            <a:chExt cx="4274726" cy="2167467"/>
          </a:xfrm>
        </p:grpSpPr>
        <p:sp>
          <p:nvSpPr>
            <p:cNvPr id="49" name="Google Shape;49;p3"/>
            <p:cNvSpPr/>
            <p:nvPr/>
          </p:nvSpPr>
          <p:spPr>
            <a:xfrm>
              <a:off x="0" y="0"/>
              <a:ext cx="4274726" cy="2167467"/>
            </a:xfrm>
            <a:custGeom>
              <a:avLst/>
              <a:gdLst/>
              <a:ahLst/>
              <a:cxnLst/>
              <a:rect l="l" t="t" r="r" b="b"/>
              <a:pathLst>
                <a:path w="4274726" h="2167467" extrusionOk="0">
                  <a:moveTo>
                    <a:pt x="0" y="0"/>
                  </a:moveTo>
                  <a:lnTo>
                    <a:pt x="4274726" y="0"/>
                  </a:lnTo>
                  <a:lnTo>
                    <a:pt x="4274726" y="2167467"/>
                  </a:lnTo>
                  <a:lnTo>
                    <a:pt x="0" y="2167467"/>
                  </a:lnTo>
                  <a:close/>
                </a:path>
              </a:pathLst>
            </a:custGeom>
            <a:solidFill>
              <a:srgbClr val="FFFFFF"/>
            </a:solidFill>
            <a:ln>
              <a:noFill/>
            </a:ln>
          </p:spPr>
        </p:sp>
        <p:sp>
          <p:nvSpPr>
            <p:cNvPr id="50" name="Google Shape;50;p3"/>
            <p:cNvSpPr txBox="1"/>
            <p:nvPr/>
          </p:nvSpPr>
          <p:spPr>
            <a:xfrm>
              <a:off x="0" y="0"/>
              <a:ext cx="812700" cy="8127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51" name="Google Shape;51;p3"/>
          <p:cNvSpPr/>
          <p:nvPr/>
        </p:nvSpPr>
        <p:spPr>
          <a:xfrm>
            <a:off x="1509264" y="1566144"/>
            <a:ext cx="15312799" cy="7237795"/>
          </a:xfrm>
          <a:custGeom>
            <a:avLst/>
            <a:gdLst/>
            <a:ahLst/>
            <a:cxnLst/>
            <a:rect l="l" t="t" r="r" b="b"/>
            <a:pathLst>
              <a:path w="4032974" h="1906238" extrusionOk="0">
                <a:moveTo>
                  <a:pt x="0" y="0"/>
                </a:moveTo>
                <a:lnTo>
                  <a:pt x="4032974" y="0"/>
                </a:lnTo>
                <a:lnTo>
                  <a:pt x="4032974" y="1906238"/>
                </a:lnTo>
                <a:lnTo>
                  <a:pt x="0" y="1906238"/>
                </a:lnTo>
                <a:close/>
              </a:path>
            </a:pathLst>
          </a:custGeom>
          <a:solidFill>
            <a:srgbClr val="000000">
              <a:alpha val="0"/>
            </a:srgbClr>
          </a:solidFill>
          <a:ln w="57150" cap="flat" cmpd="sng">
            <a:solidFill>
              <a:srgbClr val="B89D40"/>
            </a:solidFill>
            <a:prstDash val="solid"/>
            <a:round/>
            <a:headEnd type="none" w="sm" len="sm"/>
            <a:tailEnd type="none" w="sm" len="sm"/>
          </a:ln>
        </p:spPr>
      </p:sp>
      <p:sp>
        <p:nvSpPr>
          <p:cNvPr id="52" name="Google Shape;52;p3"/>
          <p:cNvSpPr txBox="1">
            <a:spLocks noGrp="1"/>
          </p:cNvSpPr>
          <p:nvPr>
            <p:ph type="ctrTitle"/>
          </p:nvPr>
        </p:nvSpPr>
        <p:spPr>
          <a:xfrm>
            <a:off x="3506800" y="3259225"/>
            <a:ext cx="10760400" cy="1470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1000"/>
              <a:buFont typeface="Alice"/>
              <a:buNone/>
              <a:defRPr sz="11000">
                <a:latin typeface="Alice"/>
                <a:ea typeface="Alice"/>
                <a:cs typeface="Alice"/>
                <a:sym typeface="Alic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3"/>
          <p:cNvSpPr txBox="1">
            <a:spLocks noGrp="1"/>
          </p:cNvSpPr>
          <p:nvPr>
            <p:ph type="subTitle" idx="1"/>
          </p:nvPr>
        </p:nvSpPr>
        <p:spPr>
          <a:xfrm>
            <a:off x="5478900" y="601445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600"/>
              <a:buFont typeface="Open Sans"/>
              <a:buNone/>
              <a:defRPr sz="3600">
                <a:solidFill>
                  <a:srgbClr val="888888"/>
                </a:solidFill>
                <a:latin typeface="Open Sans"/>
                <a:ea typeface="Open Sans"/>
                <a:cs typeface="Open Sans"/>
                <a:sym typeface="Open Sans"/>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dk2"/>
        </a:solidFill>
        <a:effectLst/>
      </p:bgPr>
    </p:bg>
    <p:spTree>
      <p:nvGrpSpPr>
        <p:cNvPr id="1" name="Shape 54"/>
        <p:cNvGrpSpPr/>
        <p:nvPr/>
      </p:nvGrpSpPr>
      <p:grpSpPr>
        <a:xfrm>
          <a:off x="0" y="0"/>
          <a:ext cx="0" cy="0"/>
          <a:chOff x="0" y="0"/>
          <a:chExt cx="0" cy="0"/>
        </a:xfrm>
      </p:grpSpPr>
      <p:sp>
        <p:nvSpPr>
          <p:cNvPr id="55" name="Google Shape;55;p4"/>
          <p:cNvSpPr txBox="1">
            <a:spLocks noGrp="1"/>
          </p:cNvSpPr>
          <p:nvPr>
            <p:ph type="title"/>
          </p:nvPr>
        </p:nvSpPr>
        <p:spPr>
          <a:xfrm>
            <a:off x="916425" y="1150150"/>
            <a:ext cx="130527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7500"/>
              <a:buFont typeface="Alice"/>
              <a:buNone/>
              <a:defRPr sz="7500">
                <a:solidFill>
                  <a:schemeClr val="lt1"/>
                </a:solidFill>
                <a:latin typeface="Alice"/>
                <a:ea typeface="Alice"/>
                <a:cs typeface="Alice"/>
                <a:sym typeface="Alic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4"/>
          <p:cNvSpPr txBox="1">
            <a:spLocks noGrp="1"/>
          </p:cNvSpPr>
          <p:nvPr>
            <p:ph type="body" idx="1"/>
          </p:nvPr>
        </p:nvSpPr>
        <p:spPr>
          <a:xfrm>
            <a:off x="5807400" y="3487175"/>
            <a:ext cx="8229600" cy="4526100"/>
          </a:xfrm>
          <a:prstGeom prst="rect">
            <a:avLst/>
          </a:prstGeom>
          <a:noFill/>
          <a:ln>
            <a:noFill/>
          </a:ln>
        </p:spPr>
        <p:txBody>
          <a:bodyPr spcFirstLastPara="1" wrap="square" lIns="91425" tIns="45700" rIns="91425" bIns="45700" anchor="t" anchorCtr="0">
            <a:normAutofit/>
          </a:bodyPr>
          <a:lstStyle>
            <a:lvl1pPr marL="457200" lvl="0" indent="-419100" algn="l">
              <a:spcBef>
                <a:spcPts val="360"/>
              </a:spcBef>
              <a:spcAft>
                <a:spcPts val="0"/>
              </a:spcAft>
              <a:buClr>
                <a:schemeClr val="dk1"/>
              </a:buClr>
              <a:buSzPts val="3000"/>
              <a:buFont typeface="Open Sans"/>
              <a:buChar char="•"/>
              <a:defRPr sz="3000">
                <a:latin typeface="Open Sans"/>
                <a:ea typeface="Open Sans"/>
                <a:cs typeface="Open Sans"/>
                <a:sym typeface="Open Sans"/>
              </a:defRPr>
            </a:lvl1pPr>
            <a:lvl2pPr marL="914400" lvl="1" indent="-419100" algn="l">
              <a:spcBef>
                <a:spcPts val="360"/>
              </a:spcBef>
              <a:spcAft>
                <a:spcPts val="0"/>
              </a:spcAft>
              <a:buClr>
                <a:schemeClr val="dk1"/>
              </a:buClr>
              <a:buSzPts val="3000"/>
              <a:buFont typeface="Open Sans"/>
              <a:buChar char="–"/>
              <a:defRPr sz="3000">
                <a:latin typeface="Open Sans"/>
                <a:ea typeface="Open Sans"/>
                <a:cs typeface="Open Sans"/>
                <a:sym typeface="Open Sans"/>
              </a:defRPr>
            </a:lvl2pPr>
            <a:lvl3pPr marL="1371600" lvl="2" indent="-419100" algn="l">
              <a:spcBef>
                <a:spcPts val="360"/>
              </a:spcBef>
              <a:spcAft>
                <a:spcPts val="0"/>
              </a:spcAft>
              <a:buClr>
                <a:schemeClr val="dk1"/>
              </a:buClr>
              <a:buSzPts val="3000"/>
              <a:buFont typeface="Open Sans"/>
              <a:buChar char="•"/>
              <a:defRPr sz="3000">
                <a:latin typeface="Open Sans"/>
                <a:ea typeface="Open Sans"/>
                <a:cs typeface="Open Sans"/>
                <a:sym typeface="Open Sans"/>
              </a:defRPr>
            </a:lvl3pPr>
            <a:lvl4pPr marL="1828800" lvl="3" indent="-419100" algn="l">
              <a:spcBef>
                <a:spcPts val="360"/>
              </a:spcBef>
              <a:spcAft>
                <a:spcPts val="0"/>
              </a:spcAft>
              <a:buClr>
                <a:schemeClr val="dk1"/>
              </a:buClr>
              <a:buSzPts val="3000"/>
              <a:buFont typeface="Open Sans"/>
              <a:buChar char="–"/>
              <a:defRPr sz="3000">
                <a:latin typeface="Open Sans"/>
                <a:ea typeface="Open Sans"/>
                <a:cs typeface="Open Sans"/>
                <a:sym typeface="Open Sans"/>
              </a:defRPr>
            </a:lvl4pPr>
            <a:lvl5pPr marL="2286000" lvl="4" indent="-419100" algn="l">
              <a:spcBef>
                <a:spcPts val="360"/>
              </a:spcBef>
              <a:spcAft>
                <a:spcPts val="0"/>
              </a:spcAft>
              <a:buClr>
                <a:schemeClr val="dk1"/>
              </a:buClr>
              <a:buSzPts val="3000"/>
              <a:buFont typeface="Open Sans"/>
              <a:buChar char="»"/>
              <a:defRPr sz="3000">
                <a:latin typeface="Open Sans"/>
                <a:ea typeface="Open Sans"/>
                <a:cs typeface="Open Sans"/>
                <a:sym typeface="Open Sans"/>
              </a:defRPr>
            </a:lvl5pPr>
            <a:lvl6pPr marL="2743200" lvl="5" indent="-419100" algn="l">
              <a:spcBef>
                <a:spcPts val="360"/>
              </a:spcBef>
              <a:spcAft>
                <a:spcPts val="0"/>
              </a:spcAft>
              <a:buClr>
                <a:schemeClr val="dk1"/>
              </a:buClr>
              <a:buSzPts val="3000"/>
              <a:buFont typeface="Open Sans"/>
              <a:buChar char="•"/>
              <a:defRPr sz="3000">
                <a:latin typeface="Open Sans"/>
                <a:ea typeface="Open Sans"/>
                <a:cs typeface="Open Sans"/>
                <a:sym typeface="Open Sans"/>
              </a:defRPr>
            </a:lvl6pPr>
            <a:lvl7pPr marL="3200400" lvl="6" indent="-419100" algn="l">
              <a:spcBef>
                <a:spcPts val="360"/>
              </a:spcBef>
              <a:spcAft>
                <a:spcPts val="0"/>
              </a:spcAft>
              <a:buClr>
                <a:schemeClr val="dk1"/>
              </a:buClr>
              <a:buSzPts val="3000"/>
              <a:buFont typeface="Open Sans"/>
              <a:buChar char="•"/>
              <a:defRPr sz="3000">
                <a:latin typeface="Open Sans"/>
                <a:ea typeface="Open Sans"/>
                <a:cs typeface="Open Sans"/>
                <a:sym typeface="Open Sans"/>
              </a:defRPr>
            </a:lvl7pPr>
            <a:lvl8pPr marL="3657600" lvl="7" indent="-419100" algn="l">
              <a:spcBef>
                <a:spcPts val="360"/>
              </a:spcBef>
              <a:spcAft>
                <a:spcPts val="0"/>
              </a:spcAft>
              <a:buClr>
                <a:schemeClr val="dk1"/>
              </a:buClr>
              <a:buSzPts val="3000"/>
              <a:buFont typeface="Open Sans"/>
              <a:buChar char="•"/>
              <a:defRPr sz="3000">
                <a:latin typeface="Open Sans"/>
                <a:ea typeface="Open Sans"/>
                <a:cs typeface="Open Sans"/>
                <a:sym typeface="Open Sans"/>
              </a:defRPr>
            </a:lvl8pPr>
            <a:lvl9pPr marL="4114800" lvl="8" indent="-419100" algn="l">
              <a:spcBef>
                <a:spcPts val="360"/>
              </a:spcBef>
              <a:spcAft>
                <a:spcPts val="0"/>
              </a:spcAft>
              <a:buClr>
                <a:schemeClr val="dk1"/>
              </a:buClr>
              <a:buSzPts val="3000"/>
              <a:buFont typeface="Open Sans"/>
              <a:buChar char="•"/>
              <a:defRPr sz="3000">
                <a:latin typeface="Open Sans"/>
                <a:ea typeface="Open Sans"/>
                <a:cs typeface="Open Sans"/>
                <a:sym typeface="Open Sans"/>
              </a:defRPr>
            </a:lvl9pPr>
          </a:lstStyle>
          <a:p>
            <a:endParaRPr/>
          </a:p>
        </p:txBody>
      </p:sp>
      <p:grpSp>
        <p:nvGrpSpPr>
          <p:cNvPr id="57" name="Google Shape;57;p4"/>
          <p:cNvGrpSpPr/>
          <p:nvPr/>
        </p:nvGrpSpPr>
        <p:grpSpPr>
          <a:xfrm rot="10786707">
            <a:off x="15045066" y="-5690480"/>
            <a:ext cx="6527063" cy="10619128"/>
            <a:chOff x="5" y="9"/>
            <a:chExt cx="8702685" cy="14158731"/>
          </a:xfrm>
        </p:grpSpPr>
        <p:grpSp>
          <p:nvGrpSpPr>
            <p:cNvPr id="58" name="Google Shape;58;p4"/>
            <p:cNvGrpSpPr/>
            <p:nvPr/>
          </p:nvGrpSpPr>
          <p:grpSpPr>
            <a:xfrm rot="10800000">
              <a:off x="5" y="9"/>
              <a:ext cx="8702685" cy="14158731"/>
              <a:chOff x="0" y="0"/>
              <a:chExt cx="660400" cy="1074430"/>
            </a:xfrm>
          </p:grpSpPr>
          <p:sp>
            <p:nvSpPr>
              <p:cNvPr id="59" name="Google Shape;59;p4"/>
              <p:cNvSpPr/>
              <p:nvPr/>
            </p:nvSpPr>
            <p:spPr>
              <a:xfrm>
                <a:off x="0" y="0"/>
                <a:ext cx="660400" cy="1074430"/>
              </a:xfrm>
              <a:custGeom>
                <a:avLst/>
                <a:gdLst/>
                <a:ahLst/>
                <a:cxnLst/>
                <a:rect l="l" t="t" r="r" b="b"/>
                <a:pathLst>
                  <a:path w="660400" h="1074430" extrusionOk="0">
                    <a:moveTo>
                      <a:pt x="220252" y="1055361"/>
                    </a:moveTo>
                    <a:cubicBezTo>
                      <a:pt x="254109" y="1066875"/>
                      <a:pt x="292600" y="1074430"/>
                      <a:pt x="330378" y="1074430"/>
                    </a:cubicBezTo>
                    <a:cubicBezTo>
                      <a:pt x="368157" y="1074430"/>
                      <a:pt x="404509" y="1067953"/>
                      <a:pt x="438009" y="1056439"/>
                    </a:cubicBezTo>
                    <a:cubicBezTo>
                      <a:pt x="438723" y="1056080"/>
                      <a:pt x="439435" y="1056080"/>
                      <a:pt x="440148" y="1055720"/>
                    </a:cubicBezTo>
                    <a:cubicBezTo>
                      <a:pt x="565955" y="1009665"/>
                      <a:pt x="658618" y="888051"/>
                      <a:pt x="660400" y="740117"/>
                    </a:cubicBezTo>
                    <a:lnTo>
                      <a:pt x="660400" y="0"/>
                    </a:lnTo>
                    <a:lnTo>
                      <a:pt x="0" y="0"/>
                    </a:lnTo>
                    <a:lnTo>
                      <a:pt x="0" y="739567"/>
                    </a:lnTo>
                    <a:cubicBezTo>
                      <a:pt x="1782" y="888770"/>
                      <a:pt x="93019" y="1010385"/>
                      <a:pt x="220252" y="105536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4"/>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1" name="Google Shape;61;p4"/>
            <p:cNvGrpSpPr/>
            <p:nvPr/>
          </p:nvGrpSpPr>
          <p:grpSpPr>
            <a:xfrm rot="10800000">
              <a:off x="582569" y="585000"/>
              <a:ext cx="7537541" cy="12832253"/>
              <a:chOff x="0" y="0"/>
              <a:chExt cx="660400" cy="1124295"/>
            </a:xfrm>
          </p:grpSpPr>
          <p:sp>
            <p:nvSpPr>
              <p:cNvPr id="62" name="Google Shape;62;p4"/>
              <p:cNvSpPr/>
              <p:nvPr/>
            </p:nvSpPr>
            <p:spPr>
              <a:xfrm>
                <a:off x="0" y="0"/>
                <a:ext cx="660400" cy="1124295"/>
              </a:xfrm>
              <a:custGeom>
                <a:avLst/>
                <a:gdLst/>
                <a:ahLst/>
                <a:cxnLst/>
                <a:rect l="l" t="t" r="r" b="b"/>
                <a:pathLst>
                  <a:path w="660400" h="1124295" extrusionOk="0">
                    <a:moveTo>
                      <a:pt x="220252" y="1105226"/>
                    </a:moveTo>
                    <a:cubicBezTo>
                      <a:pt x="254109" y="1116739"/>
                      <a:pt x="292600" y="1124295"/>
                      <a:pt x="330378" y="1124295"/>
                    </a:cubicBezTo>
                    <a:cubicBezTo>
                      <a:pt x="368157" y="1124295"/>
                      <a:pt x="404509" y="1117818"/>
                      <a:pt x="438009" y="1106304"/>
                    </a:cubicBezTo>
                    <a:cubicBezTo>
                      <a:pt x="438723" y="1105945"/>
                      <a:pt x="439435" y="1105945"/>
                      <a:pt x="440148" y="1105585"/>
                    </a:cubicBezTo>
                    <a:cubicBezTo>
                      <a:pt x="565955" y="1059530"/>
                      <a:pt x="658618" y="937916"/>
                      <a:pt x="660400" y="788874"/>
                    </a:cubicBezTo>
                    <a:lnTo>
                      <a:pt x="660400" y="0"/>
                    </a:lnTo>
                    <a:lnTo>
                      <a:pt x="0" y="0"/>
                    </a:lnTo>
                    <a:lnTo>
                      <a:pt x="0" y="788288"/>
                    </a:lnTo>
                    <a:cubicBezTo>
                      <a:pt x="1782" y="938635"/>
                      <a:pt x="93019" y="1060250"/>
                      <a:pt x="220252" y="1105226"/>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4"/>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4" name="Google Shape;64;p4"/>
            <p:cNvGrpSpPr/>
            <p:nvPr/>
          </p:nvGrpSpPr>
          <p:grpSpPr>
            <a:xfrm rot="10800000">
              <a:off x="1233052" y="1309633"/>
              <a:ext cx="6236619" cy="11291549"/>
              <a:chOff x="0" y="0"/>
              <a:chExt cx="660400" cy="1195670"/>
            </a:xfrm>
          </p:grpSpPr>
          <p:sp>
            <p:nvSpPr>
              <p:cNvPr id="65" name="Google Shape;65;p4"/>
              <p:cNvSpPr/>
              <p:nvPr/>
            </p:nvSpPr>
            <p:spPr>
              <a:xfrm>
                <a:off x="0" y="0"/>
                <a:ext cx="660400" cy="1195670"/>
              </a:xfrm>
              <a:custGeom>
                <a:avLst/>
                <a:gdLst/>
                <a:ahLst/>
                <a:cxnLst/>
                <a:rect l="l" t="t" r="r" b="b"/>
                <a:pathLst>
                  <a:path w="660400" h="1195670" extrusionOk="0">
                    <a:moveTo>
                      <a:pt x="220252" y="1176601"/>
                    </a:moveTo>
                    <a:cubicBezTo>
                      <a:pt x="254109" y="1188114"/>
                      <a:pt x="292600" y="1195670"/>
                      <a:pt x="330378" y="1195670"/>
                    </a:cubicBezTo>
                    <a:cubicBezTo>
                      <a:pt x="368157" y="1195670"/>
                      <a:pt x="404509" y="1189193"/>
                      <a:pt x="438009" y="1177679"/>
                    </a:cubicBezTo>
                    <a:cubicBezTo>
                      <a:pt x="438723" y="1177320"/>
                      <a:pt x="439435" y="1177320"/>
                      <a:pt x="440148" y="1176960"/>
                    </a:cubicBezTo>
                    <a:cubicBezTo>
                      <a:pt x="565955" y="1130905"/>
                      <a:pt x="658618" y="1009291"/>
                      <a:pt x="660400" y="858663"/>
                    </a:cubicBezTo>
                    <a:lnTo>
                      <a:pt x="660400" y="0"/>
                    </a:lnTo>
                    <a:lnTo>
                      <a:pt x="0" y="0"/>
                    </a:lnTo>
                    <a:lnTo>
                      <a:pt x="0" y="858026"/>
                    </a:lnTo>
                    <a:cubicBezTo>
                      <a:pt x="1782" y="1010010"/>
                      <a:pt x="93019" y="1131625"/>
                      <a:pt x="220252" y="117660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4"/>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7" name="Google Shape;67;p4"/>
            <p:cNvGrpSpPr/>
            <p:nvPr/>
          </p:nvGrpSpPr>
          <p:grpSpPr>
            <a:xfrm rot="10800000">
              <a:off x="1893450" y="2171675"/>
              <a:ext cx="4915819" cy="9763499"/>
              <a:chOff x="0" y="0"/>
              <a:chExt cx="660400" cy="1311646"/>
            </a:xfrm>
          </p:grpSpPr>
          <p:sp>
            <p:nvSpPr>
              <p:cNvPr id="68" name="Google Shape;68;p4"/>
              <p:cNvSpPr/>
              <p:nvPr/>
            </p:nvSpPr>
            <p:spPr>
              <a:xfrm>
                <a:off x="0" y="0"/>
                <a:ext cx="660400" cy="1311646"/>
              </a:xfrm>
              <a:custGeom>
                <a:avLst/>
                <a:gdLst/>
                <a:ahLst/>
                <a:cxnLst/>
                <a:rect l="l" t="t" r="r" b="b"/>
                <a:pathLst>
                  <a:path w="660400" h="1311646" extrusionOk="0">
                    <a:moveTo>
                      <a:pt x="220252" y="1292577"/>
                    </a:moveTo>
                    <a:cubicBezTo>
                      <a:pt x="254109" y="1304091"/>
                      <a:pt x="292600" y="1311646"/>
                      <a:pt x="330378" y="1311646"/>
                    </a:cubicBezTo>
                    <a:cubicBezTo>
                      <a:pt x="368157" y="1311646"/>
                      <a:pt x="404509" y="1305169"/>
                      <a:pt x="438009" y="1293656"/>
                    </a:cubicBezTo>
                    <a:cubicBezTo>
                      <a:pt x="438723" y="1293296"/>
                      <a:pt x="439435" y="1293296"/>
                      <a:pt x="440148" y="1292937"/>
                    </a:cubicBezTo>
                    <a:cubicBezTo>
                      <a:pt x="565955" y="1246881"/>
                      <a:pt x="658618" y="1125267"/>
                      <a:pt x="660400" y="972064"/>
                    </a:cubicBezTo>
                    <a:lnTo>
                      <a:pt x="660400" y="0"/>
                    </a:lnTo>
                    <a:lnTo>
                      <a:pt x="0" y="0"/>
                    </a:lnTo>
                    <a:lnTo>
                      <a:pt x="0" y="971342"/>
                    </a:lnTo>
                    <a:cubicBezTo>
                      <a:pt x="1782" y="1125986"/>
                      <a:pt x="93019" y="1247601"/>
                      <a:pt x="220252" y="129257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4"/>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0" name="Google Shape;70;p4"/>
            <p:cNvGrpSpPr/>
            <p:nvPr/>
          </p:nvGrpSpPr>
          <p:grpSpPr>
            <a:xfrm rot="10800000">
              <a:off x="2448404" y="2794214"/>
              <a:ext cx="3805885" cy="8513789"/>
              <a:chOff x="0" y="0"/>
              <a:chExt cx="660400" cy="1477319"/>
            </a:xfrm>
          </p:grpSpPr>
          <p:sp>
            <p:nvSpPr>
              <p:cNvPr id="71" name="Google Shape;71;p4"/>
              <p:cNvSpPr/>
              <p:nvPr/>
            </p:nvSpPr>
            <p:spPr>
              <a:xfrm>
                <a:off x="0" y="0"/>
                <a:ext cx="660400" cy="1477319"/>
              </a:xfrm>
              <a:custGeom>
                <a:avLst/>
                <a:gdLst/>
                <a:ahLst/>
                <a:cxnLst/>
                <a:rect l="l" t="t" r="r" b="b"/>
                <a:pathLst>
                  <a:path w="660400" h="1477319" extrusionOk="0">
                    <a:moveTo>
                      <a:pt x="220252" y="1458250"/>
                    </a:moveTo>
                    <a:cubicBezTo>
                      <a:pt x="254109" y="1469763"/>
                      <a:pt x="292600" y="1477319"/>
                      <a:pt x="330378" y="1477319"/>
                    </a:cubicBezTo>
                    <a:cubicBezTo>
                      <a:pt x="368157" y="1477319"/>
                      <a:pt x="404509" y="1470842"/>
                      <a:pt x="438009" y="1459328"/>
                    </a:cubicBezTo>
                    <a:cubicBezTo>
                      <a:pt x="438723" y="1458968"/>
                      <a:pt x="439435" y="1458968"/>
                      <a:pt x="440148" y="1458609"/>
                    </a:cubicBezTo>
                    <a:cubicBezTo>
                      <a:pt x="565955" y="1412554"/>
                      <a:pt x="658618" y="1290940"/>
                      <a:pt x="660400" y="1134056"/>
                    </a:cubicBezTo>
                    <a:lnTo>
                      <a:pt x="660400" y="0"/>
                    </a:lnTo>
                    <a:lnTo>
                      <a:pt x="0" y="0"/>
                    </a:lnTo>
                    <a:lnTo>
                      <a:pt x="0" y="1133214"/>
                    </a:lnTo>
                    <a:cubicBezTo>
                      <a:pt x="1782" y="1291659"/>
                      <a:pt x="93019" y="1413274"/>
                      <a:pt x="220252" y="1458250"/>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4"/>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3" name="Google Shape;73;p4"/>
            <p:cNvGrpSpPr/>
            <p:nvPr/>
          </p:nvGrpSpPr>
          <p:grpSpPr>
            <a:xfrm rot="10800000">
              <a:off x="2930052" y="3421392"/>
              <a:ext cx="2842560" cy="7318971"/>
              <a:chOff x="0" y="0"/>
              <a:chExt cx="660400" cy="1700386"/>
            </a:xfrm>
          </p:grpSpPr>
          <p:sp>
            <p:nvSpPr>
              <p:cNvPr id="74" name="Google Shape;74;p4"/>
              <p:cNvSpPr/>
              <p:nvPr/>
            </p:nvSpPr>
            <p:spPr>
              <a:xfrm>
                <a:off x="0" y="0"/>
                <a:ext cx="660400" cy="1700386"/>
              </a:xfrm>
              <a:custGeom>
                <a:avLst/>
                <a:gdLst/>
                <a:ahLst/>
                <a:cxnLst/>
                <a:rect l="l" t="t" r="r" b="b"/>
                <a:pathLst>
                  <a:path w="660400" h="1700386" extrusionOk="0">
                    <a:moveTo>
                      <a:pt x="220252" y="1681317"/>
                    </a:moveTo>
                    <a:cubicBezTo>
                      <a:pt x="254109" y="1692831"/>
                      <a:pt x="292600" y="1700386"/>
                      <a:pt x="330378" y="1700386"/>
                    </a:cubicBezTo>
                    <a:cubicBezTo>
                      <a:pt x="368157" y="1700386"/>
                      <a:pt x="404509" y="1693909"/>
                      <a:pt x="438009" y="1682396"/>
                    </a:cubicBezTo>
                    <a:cubicBezTo>
                      <a:pt x="438723" y="1682036"/>
                      <a:pt x="439435" y="1682036"/>
                      <a:pt x="440148" y="1681677"/>
                    </a:cubicBezTo>
                    <a:cubicBezTo>
                      <a:pt x="565955" y="1635621"/>
                      <a:pt x="658618" y="1514007"/>
                      <a:pt x="660400" y="1352169"/>
                    </a:cubicBezTo>
                    <a:lnTo>
                      <a:pt x="660400" y="0"/>
                    </a:lnTo>
                    <a:lnTo>
                      <a:pt x="0" y="0"/>
                    </a:lnTo>
                    <a:lnTo>
                      <a:pt x="0" y="1351165"/>
                    </a:lnTo>
                    <a:cubicBezTo>
                      <a:pt x="1782" y="1514726"/>
                      <a:pt x="93019" y="1636342"/>
                      <a:pt x="220252" y="168131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4"/>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grpSp>
        <p:nvGrpSpPr>
          <p:cNvPr id="76" name="Google Shape;76;p4"/>
          <p:cNvGrpSpPr/>
          <p:nvPr/>
        </p:nvGrpSpPr>
        <p:grpSpPr>
          <a:xfrm rot="10800000">
            <a:off x="-3774272" y="7182334"/>
            <a:ext cx="6526997" cy="10619021"/>
            <a:chOff x="0" y="0"/>
            <a:chExt cx="660400" cy="1074430"/>
          </a:xfrm>
        </p:grpSpPr>
        <p:sp>
          <p:nvSpPr>
            <p:cNvPr id="77" name="Google Shape;77;p4"/>
            <p:cNvSpPr/>
            <p:nvPr/>
          </p:nvSpPr>
          <p:spPr>
            <a:xfrm>
              <a:off x="0" y="0"/>
              <a:ext cx="660400" cy="1074430"/>
            </a:xfrm>
            <a:custGeom>
              <a:avLst/>
              <a:gdLst/>
              <a:ahLst/>
              <a:cxnLst/>
              <a:rect l="l" t="t" r="r" b="b"/>
              <a:pathLst>
                <a:path w="660400" h="1074430" extrusionOk="0">
                  <a:moveTo>
                    <a:pt x="220252" y="1055361"/>
                  </a:moveTo>
                  <a:cubicBezTo>
                    <a:pt x="254109" y="1066875"/>
                    <a:pt x="292600" y="1074430"/>
                    <a:pt x="330378" y="1074430"/>
                  </a:cubicBezTo>
                  <a:cubicBezTo>
                    <a:pt x="368157" y="1074430"/>
                    <a:pt x="404509" y="1067953"/>
                    <a:pt x="438009" y="1056439"/>
                  </a:cubicBezTo>
                  <a:cubicBezTo>
                    <a:pt x="438723" y="1056080"/>
                    <a:pt x="439435" y="1056080"/>
                    <a:pt x="440148" y="1055720"/>
                  </a:cubicBezTo>
                  <a:cubicBezTo>
                    <a:pt x="565955" y="1009665"/>
                    <a:pt x="658618" y="888051"/>
                    <a:pt x="660400" y="740117"/>
                  </a:cubicBezTo>
                  <a:lnTo>
                    <a:pt x="660400" y="0"/>
                  </a:lnTo>
                  <a:lnTo>
                    <a:pt x="0" y="0"/>
                  </a:lnTo>
                  <a:lnTo>
                    <a:pt x="0" y="739567"/>
                  </a:lnTo>
                  <a:cubicBezTo>
                    <a:pt x="1782" y="888770"/>
                    <a:pt x="93019" y="1010385"/>
                    <a:pt x="220252" y="105536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4"/>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9" name="Google Shape;79;p4"/>
          <p:cNvGrpSpPr/>
          <p:nvPr/>
        </p:nvGrpSpPr>
        <p:grpSpPr>
          <a:xfrm rot="10800000">
            <a:off x="-3337366" y="7621049"/>
            <a:ext cx="5653156" cy="9624190"/>
            <a:chOff x="0" y="0"/>
            <a:chExt cx="660400" cy="1124295"/>
          </a:xfrm>
        </p:grpSpPr>
        <p:sp>
          <p:nvSpPr>
            <p:cNvPr id="80" name="Google Shape;80;p4"/>
            <p:cNvSpPr/>
            <p:nvPr/>
          </p:nvSpPr>
          <p:spPr>
            <a:xfrm>
              <a:off x="0" y="0"/>
              <a:ext cx="660400" cy="1124295"/>
            </a:xfrm>
            <a:custGeom>
              <a:avLst/>
              <a:gdLst/>
              <a:ahLst/>
              <a:cxnLst/>
              <a:rect l="l" t="t" r="r" b="b"/>
              <a:pathLst>
                <a:path w="660400" h="1124295" extrusionOk="0">
                  <a:moveTo>
                    <a:pt x="220252" y="1105226"/>
                  </a:moveTo>
                  <a:cubicBezTo>
                    <a:pt x="254109" y="1116739"/>
                    <a:pt x="292600" y="1124295"/>
                    <a:pt x="330378" y="1124295"/>
                  </a:cubicBezTo>
                  <a:cubicBezTo>
                    <a:pt x="368157" y="1124295"/>
                    <a:pt x="404509" y="1117818"/>
                    <a:pt x="438009" y="1106304"/>
                  </a:cubicBezTo>
                  <a:cubicBezTo>
                    <a:pt x="438723" y="1105945"/>
                    <a:pt x="439435" y="1105945"/>
                    <a:pt x="440148" y="1105585"/>
                  </a:cubicBezTo>
                  <a:cubicBezTo>
                    <a:pt x="565955" y="1059530"/>
                    <a:pt x="658618" y="937916"/>
                    <a:pt x="660400" y="788874"/>
                  </a:cubicBezTo>
                  <a:lnTo>
                    <a:pt x="660400" y="0"/>
                  </a:lnTo>
                  <a:lnTo>
                    <a:pt x="0" y="0"/>
                  </a:lnTo>
                  <a:lnTo>
                    <a:pt x="0" y="788288"/>
                  </a:lnTo>
                  <a:cubicBezTo>
                    <a:pt x="1782" y="938635"/>
                    <a:pt x="93019" y="1060250"/>
                    <a:pt x="220252" y="1105226"/>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4"/>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82" name="Google Shape;82;p4"/>
          <p:cNvGrpSpPr/>
          <p:nvPr/>
        </p:nvGrpSpPr>
        <p:grpSpPr>
          <a:xfrm rot="10800000">
            <a:off x="-2849520" y="8164496"/>
            <a:ext cx="4677481" cy="8468691"/>
            <a:chOff x="0" y="0"/>
            <a:chExt cx="660400" cy="1195670"/>
          </a:xfrm>
        </p:grpSpPr>
        <p:sp>
          <p:nvSpPr>
            <p:cNvPr id="83" name="Google Shape;83;p4"/>
            <p:cNvSpPr/>
            <p:nvPr/>
          </p:nvSpPr>
          <p:spPr>
            <a:xfrm>
              <a:off x="0" y="0"/>
              <a:ext cx="660400" cy="1195670"/>
            </a:xfrm>
            <a:custGeom>
              <a:avLst/>
              <a:gdLst/>
              <a:ahLst/>
              <a:cxnLst/>
              <a:rect l="l" t="t" r="r" b="b"/>
              <a:pathLst>
                <a:path w="660400" h="1195670" extrusionOk="0">
                  <a:moveTo>
                    <a:pt x="220252" y="1176601"/>
                  </a:moveTo>
                  <a:cubicBezTo>
                    <a:pt x="254109" y="1188114"/>
                    <a:pt x="292600" y="1195670"/>
                    <a:pt x="330378" y="1195670"/>
                  </a:cubicBezTo>
                  <a:cubicBezTo>
                    <a:pt x="368157" y="1195670"/>
                    <a:pt x="404509" y="1189193"/>
                    <a:pt x="438009" y="1177679"/>
                  </a:cubicBezTo>
                  <a:cubicBezTo>
                    <a:pt x="438723" y="1177320"/>
                    <a:pt x="439435" y="1177320"/>
                    <a:pt x="440148" y="1176960"/>
                  </a:cubicBezTo>
                  <a:cubicBezTo>
                    <a:pt x="565955" y="1130905"/>
                    <a:pt x="658618" y="1009291"/>
                    <a:pt x="660400" y="858663"/>
                  </a:cubicBezTo>
                  <a:lnTo>
                    <a:pt x="660400" y="0"/>
                  </a:lnTo>
                  <a:lnTo>
                    <a:pt x="0" y="0"/>
                  </a:lnTo>
                  <a:lnTo>
                    <a:pt x="0" y="858026"/>
                  </a:lnTo>
                  <a:cubicBezTo>
                    <a:pt x="1782" y="1010010"/>
                    <a:pt x="93019" y="1131625"/>
                    <a:pt x="220252" y="117660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4"/>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85" name="Google Shape;85;p4"/>
          <p:cNvGrpSpPr/>
          <p:nvPr/>
        </p:nvGrpSpPr>
        <p:grpSpPr>
          <a:xfrm rot="10800000">
            <a:off x="-2354222" y="8737513"/>
            <a:ext cx="3686881" cy="7322657"/>
            <a:chOff x="0" y="0"/>
            <a:chExt cx="660400" cy="1311646"/>
          </a:xfrm>
        </p:grpSpPr>
        <p:sp>
          <p:nvSpPr>
            <p:cNvPr id="86" name="Google Shape;86;p4"/>
            <p:cNvSpPr/>
            <p:nvPr/>
          </p:nvSpPr>
          <p:spPr>
            <a:xfrm>
              <a:off x="0" y="0"/>
              <a:ext cx="660400" cy="1311646"/>
            </a:xfrm>
            <a:custGeom>
              <a:avLst/>
              <a:gdLst/>
              <a:ahLst/>
              <a:cxnLst/>
              <a:rect l="l" t="t" r="r" b="b"/>
              <a:pathLst>
                <a:path w="660400" h="1311646" extrusionOk="0">
                  <a:moveTo>
                    <a:pt x="220252" y="1292577"/>
                  </a:moveTo>
                  <a:cubicBezTo>
                    <a:pt x="254109" y="1304091"/>
                    <a:pt x="292600" y="1311646"/>
                    <a:pt x="330378" y="1311646"/>
                  </a:cubicBezTo>
                  <a:cubicBezTo>
                    <a:pt x="368157" y="1311646"/>
                    <a:pt x="404509" y="1305169"/>
                    <a:pt x="438009" y="1293656"/>
                  </a:cubicBezTo>
                  <a:cubicBezTo>
                    <a:pt x="438723" y="1293296"/>
                    <a:pt x="439435" y="1293296"/>
                    <a:pt x="440148" y="1292937"/>
                  </a:cubicBezTo>
                  <a:cubicBezTo>
                    <a:pt x="565955" y="1246881"/>
                    <a:pt x="658618" y="1125267"/>
                    <a:pt x="660400" y="972064"/>
                  </a:cubicBezTo>
                  <a:lnTo>
                    <a:pt x="660400" y="0"/>
                  </a:lnTo>
                  <a:lnTo>
                    <a:pt x="0" y="0"/>
                  </a:lnTo>
                  <a:lnTo>
                    <a:pt x="0" y="971342"/>
                  </a:lnTo>
                  <a:cubicBezTo>
                    <a:pt x="1782" y="1125986"/>
                    <a:pt x="93019" y="1247601"/>
                    <a:pt x="220252" y="129257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4"/>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88" name="Google Shape;88;p4"/>
          <p:cNvGrpSpPr/>
          <p:nvPr/>
        </p:nvGrpSpPr>
        <p:grpSpPr>
          <a:xfrm rot="10800000">
            <a:off x="-1938023" y="9277886"/>
            <a:ext cx="2854447" cy="6385416"/>
            <a:chOff x="0" y="0"/>
            <a:chExt cx="660400" cy="1477319"/>
          </a:xfrm>
        </p:grpSpPr>
        <p:sp>
          <p:nvSpPr>
            <p:cNvPr id="89" name="Google Shape;89;p4"/>
            <p:cNvSpPr/>
            <p:nvPr/>
          </p:nvSpPr>
          <p:spPr>
            <a:xfrm>
              <a:off x="0" y="0"/>
              <a:ext cx="660400" cy="1477319"/>
            </a:xfrm>
            <a:custGeom>
              <a:avLst/>
              <a:gdLst/>
              <a:ahLst/>
              <a:cxnLst/>
              <a:rect l="l" t="t" r="r" b="b"/>
              <a:pathLst>
                <a:path w="660400" h="1477319" extrusionOk="0">
                  <a:moveTo>
                    <a:pt x="220252" y="1458250"/>
                  </a:moveTo>
                  <a:cubicBezTo>
                    <a:pt x="254109" y="1469763"/>
                    <a:pt x="292600" y="1477319"/>
                    <a:pt x="330378" y="1477319"/>
                  </a:cubicBezTo>
                  <a:cubicBezTo>
                    <a:pt x="368157" y="1477319"/>
                    <a:pt x="404509" y="1470842"/>
                    <a:pt x="438009" y="1459328"/>
                  </a:cubicBezTo>
                  <a:cubicBezTo>
                    <a:pt x="438723" y="1458968"/>
                    <a:pt x="439435" y="1458968"/>
                    <a:pt x="440148" y="1458609"/>
                  </a:cubicBezTo>
                  <a:cubicBezTo>
                    <a:pt x="565955" y="1412554"/>
                    <a:pt x="658618" y="1290940"/>
                    <a:pt x="660400" y="1134056"/>
                  </a:cubicBezTo>
                  <a:lnTo>
                    <a:pt x="660400" y="0"/>
                  </a:lnTo>
                  <a:lnTo>
                    <a:pt x="0" y="0"/>
                  </a:lnTo>
                  <a:lnTo>
                    <a:pt x="0" y="1133214"/>
                  </a:lnTo>
                  <a:cubicBezTo>
                    <a:pt x="1782" y="1291659"/>
                    <a:pt x="93019" y="1413274"/>
                    <a:pt x="220252" y="1458250"/>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4"/>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91" name="Google Shape;91;p4"/>
          <p:cNvGrpSpPr/>
          <p:nvPr/>
        </p:nvGrpSpPr>
        <p:grpSpPr>
          <a:xfrm rot="10800000">
            <a:off x="-1576736" y="9748386"/>
            <a:ext cx="2131903" cy="5489186"/>
            <a:chOff x="0" y="0"/>
            <a:chExt cx="660400" cy="1700386"/>
          </a:xfrm>
        </p:grpSpPr>
        <p:sp>
          <p:nvSpPr>
            <p:cNvPr id="92" name="Google Shape;92;p4"/>
            <p:cNvSpPr/>
            <p:nvPr/>
          </p:nvSpPr>
          <p:spPr>
            <a:xfrm>
              <a:off x="0" y="0"/>
              <a:ext cx="660400" cy="1700386"/>
            </a:xfrm>
            <a:custGeom>
              <a:avLst/>
              <a:gdLst/>
              <a:ahLst/>
              <a:cxnLst/>
              <a:rect l="l" t="t" r="r" b="b"/>
              <a:pathLst>
                <a:path w="660400" h="1700386" extrusionOk="0">
                  <a:moveTo>
                    <a:pt x="220252" y="1681317"/>
                  </a:moveTo>
                  <a:cubicBezTo>
                    <a:pt x="254109" y="1692831"/>
                    <a:pt x="292600" y="1700386"/>
                    <a:pt x="330378" y="1700386"/>
                  </a:cubicBezTo>
                  <a:cubicBezTo>
                    <a:pt x="368157" y="1700386"/>
                    <a:pt x="404509" y="1693909"/>
                    <a:pt x="438009" y="1682396"/>
                  </a:cubicBezTo>
                  <a:cubicBezTo>
                    <a:pt x="438723" y="1682036"/>
                    <a:pt x="439435" y="1682036"/>
                    <a:pt x="440148" y="1681677"/>
                  </a:cubicBezTo>
                  <a:cubicBezTo>
                    <a:pt x="565955" y="1635621"/>
                    <a:pt x="658618" y="1514007"/>
                    <a:pt x="660400" y="1352169"/>
                  </a:cubicBezTo>
                  <a:lnTo>
                    <a:pt x="660400" y="0"/>
                  </a:lnTo>
                  <a:lnTo>
                    <a:pt x="0" y="0"/>
                  </a:lnTo>
                  <a:lnTo>
                    <a:pt x="0" y="1351165"/>
                  </a:lnTo>
                  <a:cubicBezTo>
                    <a:pt x="1782" y="1514726"/>
                    <a:pt x="93019" y="1636342"/>
                    <a:pt x="220252" y="168131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4"/>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4"/>
        <p:cNvGrpSpPr/>
        <p:nvPr/>
      </p:nvGrpSpPr>
      <p:grpSpPr>
        <a:xfrm>
          <a:off x="0" y="0"/>
          <a:ext cx="0" cy="0"/>
          <a:chOff x="0" y="0"/>
          <a:chExt cx="0" cy="0"/>
        </a:xfrm>
      </p:grpSpPr>
      <p:sp>
        <p:nvSpPr>
          <p:cNvPr id="95" name="Google Shape;95;p5"/>
          <p:cNvSpPr txBox="1">
            <a:spLocks noGrp="1"/>
          </p:cNvSpPr>
          <p:nvPr>
            <p:ph type="title"/>
          </p:nvPr>
        </p:nvSpPr>
        <p:spPr>
          <a:xfrm>
            <a:off x="745775" y="1099500"/>
            <a:ext cx="13716000" cy="12675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7500"/>
              <a:buFont typeface="Calibri"/>
              <a:buNone/>
              <a:defRPr sz="75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5"/>
          <p:cNvSpPr txBox="1">
            <a:spLocks noGrp="1"/>
          </p:cNvSpPr>
          <p:nvPr>
            <p:ph type="body" idx="1"/>
          </p:nvPr>
        </p:nvSpPr>
        <p:spPr>
          <a:xfrm>
            <a:off x="6072538" y="6408663"/>
            <a:ext cx="7772400" cy="1500300"/>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SzPts val="3000"/>
              <a:buNone/>
              <a:defRPr sz="3000"/>
            </a:lvl1pPr>
            <a:lvl2pPr marL="914400" lvl="1" indent="-228600" algn="l">
              <a:spcBef>
                <a:spcPts val="360"/>
              </a:spcBef>
              <a:spcAft>
                <a:spcPts val="0"/>
              </a:spcAft>
              <a:buSzPts val="3000"/>
              <a:buNone/>
              <a:defRPr sz="3000"/>
            </a:lvl2pPr>
            <a:lvl3pPr marL="1371600" lvl="2" indent="-228600" algn="l">
              <a:spcBef>
                <a:spcPts val="320"/>
              </a:spcBef>
              <a:spcAft>
                <a:spcPts val="0"/>
              </a:spcAft>
              <a:buSzPts val="3000"/>
              <a:buNone/>
              <a:defRPr sz="3000"/>
            </a:lvl3pPr>
            <a:lvl4pPr marL="1828800" lvl="3" indent="-228600" algn="l">
              <a:spcBef>
                <a:spcPts val="280"/>
              </a:spcBef>
              <a:spcAft>
                <a:spcPts val="0"/>
              </a:spcAft>
              <a:buSzPts val="3000"/>
              <a:buNone/>
              <a:defRPr sz="3000"/>
            </a:lvl4pPr>
            <a:lvl5pPr marL="2286000" lvl="4" indent="-228600" algn="l">
              <a:spcBef>
                <a:spcPts val="280"/>
              </a:spcBef>
              <a:spcAft>
                <a:spcPts val="0"/>
              </a:spcAft>
              <a:buSzPts val="3000"/>
              <a:buNone/>
              <a:defRPr sz="3000"/>
            </a:lvl5pPr>
            <a:lvl6pPr marL="2743200" lvl="5" indent="-228600" algn="l">
              <a:spcBef>
                <a:spcPts val="280"/>
              </a:spcBef>
              <a:spcAft>
                <a:spcPts val="0"/>
              </a:spcAft>
              <a:buSzPts val="3000"/>
              <a:buNone/>
              <a:defRPr sz="3000"/>
            </a:lvl6pPr>
            <a:lvl7pPr marL="3200400" lvl="6" indent="-228600" algn="l">
              <a:spcBef>
                <a:spcPts val="280"/>
              </a:spcBef>
              <a:spcAft>
                <a:spcPts val="0"/>
              </a:spcAft>
              <a:buSzPts val="3000"/>
              <a:buNone/>
              <a:defRPr sz="3000"/>
            </a:lvl7pPr>
            <a:lvl8pPr marL="3657600" lvl="7" indent="-228600" algn="l">
              <a:spcBef>
                <a:spcPts val="280"/>
              </a:spcBef>
              <a:spcAft>
                <a:spcPts val="0"/>
              </a:spcAft>
              <a:buSzPts val="3000"/>
              <a:buNone/>
              <a:defRPr sz="3000"/>
            </a:lvl8pPr>
            <a:lvl9pPr marL="4114800" lvl="8" indent="-228600" algn="l">
              <a:spcBef>
                <a:spcPts val="280"/>
              </a:spcBef>
              <a:spcAft>
                <a:spcPts val="0"/>
              </a:spcAft>
              <a:buSzPts val="3000"/>
              <a:buNone/>
              <a:defRPr sz="3000"/>
            </a:lvl9pPr>
          </a:lstStyle>
          <a:p>
            <a:endParaRPr/>
          </a:p>
        </p:txBody>
      </p:sp>
      <p:grpSp>
        <p:nvGrpSpPr>
          <p:cNvPr id="97" name="Google Shape;97;p5"/>
          <p:cNvGrpSpPr/>
          <p:nvPr/>
        </p:nvGrpSpPr>
        <p:grpSpPr>
          <a:xfrm rot="10786707">
            <a:off x="15095529" y="-7266473"/>
            <a:ext cx="6527063" cy="10619128"/>
            <a:chOff x="5" y="9"/>
            <a:chExt cx="8702685" cy="14158731"/>
          </a:xfrm>
        </p:grpSpPr>
        <p:grpSp>
          <p:nvGrpSpPr>
            <p:cNvPr id="98" name="Google Shape;98;p5"/>
            <p:cNvGrpSpPr/>
            <p:nvPr/>
          </p:nvGrpSpPr>
          <p:grpSpPr>
            <a:xfrm rot="10800000">
              <a:off x="5" y="9"/>
              <a:ext cx="8702685" cy="14158731"/>
              <a:chOff x="0" y="0"/>
              <a:chExt cx="660400" cy="1074430"/>
            </a:xfrm>
          </p:grpSpPr>
          <p:sp>
            <p:nvSpPr>
              <p:cNvPr id="99" name="Google Shape;99;p5"/>
              <p:cNvSpPr/>
              <p:nvPr/>
            </p:nvSpPr>
            <p:spPr>
              <a:xfrm>
                <a:off x="0" y="0"/>
                <a:ext cx="660400" cy="1074430"/>
              </a:xfrm>
              <a:custGeom>
                <a:avLst/>
                <a:gdLst/>
                <a:ahLst/>
                <a:cxnLst/>
                <a:rect l="l" t="t" r="r" b="b"/>
                <a:pathLst>
                  <a:path w="660400" h="1074430" extrusionOk="0">
                    <a:moveTo>
                      <a:pt x="220252" y="1055361"/>
                    </a:moveTo>
                    <a:cubicBezTo>
                      <a:pt x="254109" y="1066875"/>
                      <a:pt x="292600" y="1074430"/>
                      <a:pt x="330378" y="1074430"/>
                    </a:cubicBezTo>
                    <a:cubicBezTo>
                      <a:pt x="368157" y="1074430"/>
                      <a:pt x="404509" y="1067953"/>
                      <a:pt x="438009" y="1056439"/>
                    </a:cubicBezTo>
                    <a:cubicBezTo>
                      <a:pt x="438723" y="1056080"/>
                      <a:pt x="439435" y="1056080"/>
                      <a:pt x="440148" y="1055720"/>
                    </a:cubicBezTo>
                    <a:cubicBezTo>
                      <a:pt x="565955" y="1009665"/>
                      <a:pt x="658618" y="888051"/>
                      <a:pt x="660400" y="740117"/>
                    </a:cubicBezTo>
                    <a:lnTo>
                      <a:pt x="660400" y="0"/>
                    </a:lnTo>
                    <a:lnTo>
                      <a:pt x="0" y="0"/>
                    </a:lnTo>
                    <a:lnTo>
                      <a:pt x="0" y="739567"/>
                    </a:lnTo>
                    <a:cubicBezTo>
                      <a:pt x="1782" y="888770"/>
                      <a:pt x="93019" y="1010385"/>
                      <a:pt x="220252" y="1055361"/>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5"/>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01" name="Google Shape;101;p5"/>
            <p:cNvGrpSpPr/>
            <p:nvPr/>
          </p:nvGrpSpPr>
          <p:grpSpPr>
            <a:xfrm rot="10800000">
              <a:off x="582569" y="585000"/>
              <a:ext cx="7537541" cy="12832253"/>
              <a:chOff x="0" y="0"/>
              <a:chExt cx="660400" cy="1124295"/>
            </a:xfrm>
          </p:grpSpPr>
          <p:sp>
            <p:nvSpPr>
              <p:cNvPr id="102" name="Google Shape;102;p5"/>
              <p:cNvSpPr/>
              <p:nvPr/>
            </p:nvSpPr>
            <p:spPr>
              <a:xfrm>
                <a:off x="0" y="0"/>
                <a:ext cx="660400" cy="1124295"/>
              </a:xfrm>
              <a:custGeom>
                <a:avLst/>
                <a:gdLst/>
                <a:ahLst/>
                <a:cxnLst/>
                <a:rect l="l" t="t" r="r" b="b"/>
                <a:pathLst>
                  <a:path w="660400" h="1124295" extrusionOk="0">
                    <a:moveTo>
                      <a:pt x="220252" y="1105226"/>
                    </a:moveTo>
                    <a:cubicBezTo>
                      <a:pt x="254109" y="1116739"/>
                      <a:pt x="292600" y="1124295"/>
                      <a:pt x="330378" y="1124295"/>
                    </a:cubicBezTo>
                    <a:cubicBezTo>
                      <a:pt x="368157" y="1124295"/>
                      <a:pt x="404509" y="1117818"/>
                      <a:pt x="438009" y="1106304"/>
                    </a:cubicBezTo>
                    <a:cubicBezTo>
                      <a:pt x="438723" y="1105945"/>
                      <a:pt x="439435" y="1105945"/>
                      <a:pt x="440148" y="1105585"/>
                    </a:cubicBezTo>
                    <a:cubicBezTo>
                      <a:pt x="565955" y="1059530"/>
                      <a:pt x="658618" y="937916"/>
                      <a:pt x="660400" y="788874"/>
                    </a:cubicBezTo>
                    <a:lnTo>
                      <a:pt x="660400" y="0"/>
                    </a:lnTo>
                    <a:lnTo>
                      <a:pt x="0" y="0"/>
                    </a:lnTo>
                    <a:lnTo>
                      <a:pt x="0" y="788288"/>
                    </a:lnTo>
                    <a:cubicBezTo>
                      <a:pt x="1782" y="938635"/>
                      <a:pt x="93019" y="1060250"/>
                      <a:pt x="220252" y="1105226"/>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5"/>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04" name="Google Shape;104;p5"/>
            <p:cNvGrpSpPr/>
            <p:nvPr/>
          </p:nvGrpSpPr>
          <p:grpSpPr>
            <a:xfrm rot="10800000">
              <a:off x="1233052" y="1309633"/>
              <a:ext cx="6236619" cy="11291549"/>
              <a:chOff x="0" y="0"/>
              <a:chExt cx="660400" cy="1195670"/>
            </a:xfrm>
          </p:grpSpPr>
          <p:sp>
            <p:nvSpPr>
              <p:cNvPr id="105" name="Google Shape;105;p5"/>
              <p:cNvSpPr/>
              <p:nvPr/>
            </p:nvSpPr>
            <p:spPr>
              <a:xfrm>
                <a:off x="0" y="0"/>
                <a:ext cx="660400" cy="1195670"/>
              </a:xfrm>
              <a:custGeom>
                <a:avLst/>
                <a:gdLst/>
                <a:ahLst/>
                <a:cxnLst/>
                <a:rect l="l" t="t" r="r" b="b"/>
                <a:pathLst>
                  <a:path w="660400" h="1195670" extrusionOk="0">
                    <a:moveTo>
                      <a:pt x="220252" y="1176601"/>
                    </a:moveTo>
                    <a:cubicBezTo>
                      <a:pt x="254109" y="1188114"/>
                      <a:pt x="292600" y="1195670"/>
                      <a:pt x="330378" y="1195670"/>
                    </a:cubicBezTo>
                    <a:cubicBezTo>
                      <a:pt x="368157" y="1195670"/>
                      <a:pt x="404509" y="1189193"/>
                      <a:pt x="438009" y="1177679"/>
                    </a:cubicBezTo>
                    <a:cubicBezTo>
                      <a:pt x="438723" y="1177320"/>
                      <a:pt x="439435" y="1177320"/>
                      <a:pt x="440148" y="1176960"/>
                    </a:cubicBezTo>
                    <a:cubicBezTo>
                      <a:pt x="565955" y="1130905"/>
                      <a:pt x="658618" y="1009291"/>
                      <a:pt x="660400" y="858663"/>
                    </a:cubicBezTo>
                    <a:lnTo>
                      <a:pt x="660400" y="0"/>
                    </a:lnTo>
                    <a:lnTo>
                      <a:pt x="0" y="0"/>
                    </a:lnTo>
                    <a:lnTo>
                      <a:pt x="0" y="858026"/>
                    </a:lnTo>
                    <a:cubicBezTo>
                      <a:pt x="1782" y="1010010"/>
                      <a:pt x="93019" y="1131625"/>
                      <a:pt x="220252" y="1176601"/>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5"/>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07" name="Google Shape;107;p5"/>
            <p:cNvGrpSpPr/>
            <p:nvPr/>
          </p:nvGrpSpPr>
          <p:grpSpPr>
            <a:xfrm rot="10800000">
              <a:off x="1893450" y="2171675"/>
              <a:ext cx="4915819" cy="9763499"/>
              <a:chOff x="0" y="0"/>
              <a:chExt cx="660400" cy="1311646"/>
            </a:xfrm>
          </p:grpSpPr>
          <p:sp>
            <p:nvSpPr>
              <p:cNvPr id="108" name="Google Shape;108;p5"/>
              <p:cNvSpPr/>
              <p:nvPr/>
            </p:nvSpPr>
            <p:spPr>
              <a:xfrm>
                <a:off x="0" y="0"/>
                <a:ext cx="660400" cy="1311646"/>
              </a:xfrm>
              <a:custGeom>
                <a:avLst/>
                <a:gdLst/>
                <a:ahLst/>
                <a:cxnLst/>
                <a:rect l="l" t="t" r="r" b="b"/>
                <a:pathLst>
                  <a:path w="660400" h="1311646" extrusionOk="0">
                    <a:moveTo>
                      <a:pt x="220252" y="1292577"/>
                    </a:moveTo>
                    <a:cubicBezTo>
                      <a:pt x="254109" y="1304091"/>
                      <a:pt x="292600" y="1311646"/>
                      <a:pt x="330378" y="1311646"/>
                    </a:cubicBezTo>
                    <a:cubicBezTo>
                      <a:pt x="368157" y="1311646"/>
                      <a:pt x="404509" y="1305169"/>
                      <a:pt x="438009" y="1293656"/>
                    </a:cubicBezTo>
                    <a:cubicBezTo>
                      <a:pt x="438723" y="1293296"/>
                      <a:pt x="439435" y="1293296"/>
                      <a:pt x="440148" y="1292937"/>
                    </a:cubicBezTo>
                    <a:cubicBezTo>
                      <a:pt x="565955" y="1246881"/>
                      <a:pt x="658618" y="1125267"/>
                      <a:pt x="660400" y="972064"/>
                    </a:cubicBezTo>
                    <a:lnTo>
                      <a:pt x="660400" y="0"/>
                    </a:lnTo>
                    <a:lnTo>
                      <a:pt x="0" y="0"/>
                    </a:lnTo>
                    <a:lnTo>
                      <a:pt x="0" y="971342"/>
                    </a:lnTo>
                    <a:cubicBezTo>
                      <a:pt x="1782" y="1125986"/>
                      <a:pt x="93019" y="1247601"/>
                      <a:pt x="220252" y="1292577"/>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5"/>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10" name="Google Shape;110;p5"/>
            <p:cNvGrpSpPr/>
            <p:nvPr/>
          </p:nvGrpSpPr>
          <p:grpSpPr>
            <a:xfrm rot="10800000">
              <a:off x="2448404" y="2794214"/>
              <a:ext cx="3805885" cy="8513789"/>
              <a:chOff x="0" y="0"/>
              <a:chExt cx="660400" cy="1477319"/>
            </a:xfrm>
          </p:grpSpPr>
          <p:sp>
            <p:nvSpPr>
              <p:cNvPr id="111" name="Google Shape;111;p5"/>
              <p:cNvSpPr/>
              <p:nvPr/>
            </p:nvSpPr>
            <p:spPr>
              <a:xfrm>
                <a:off x="0" y="0"/>
                <a:ext cx="660400" cy="1477319"/>
              </a:xfrm>
              <a:custGeom>
                <a:avLst/>
                <a:gdLst/>
                <a:ahLst/>
                <a:cxnLst/>
                <a:rect l="l" t="t" r="r" b="b"/>
                <a:pathLst>
                  <a:path w="660400" h="1477319" extrusionOk="0">
                    <a:moveTo>
                      <a:pt x="220252" y="1458250"/>
                    </a:moveTo>
                    <a:cubicBezTo>
                      <a:pt x="254109" y="1469763"/>
                      <a:pt x="292600" y="1477319"/>
                      <a:pt x="330378" y="1477319"/>
                    </a:cubicBezTo>
                    <a:cubicBezTo>
                      <a:pt x="368157" y="1477319"/>
                      <a:pt x="404509" y="1470842"/>
                      <a:pt x="438009" y="1459328"/>
                    </a:cubicBezTo>
                    <a:cubicBezTo>
                      <a:pt x="438723" y="1458968"/>
                      <a:pt x="439435" y="1458968"/>
                      <a:pt x="440148" y="1458609"/>
                    </a:cubicBezTo>
                    <a:cubicBezTo>
                      <a:pt x="565955" y="1412554"/>
                      <a:pt x="658618" y="1290940"/>
                      <a:pt x="660400" y="1134056"/>
                    </a:cubicBezTo>
                    <a:lnTo>
                      <a:pt x="660400" y="0"/>
                    </a:lnTo>
                    <a:lnTo>
                      <a:pt x="0" y="0"/>
                    </a:lnTo>
                    <a:lnTo>
                      <a:pt x="0" y="1133214"/>
                    </a:lnTo>
                    <a:cubicBezTo>
                      <a:pt x="1782" y="1291659"/>
                      <a:pt x="93019" y="1413274"/>
                      <a:pt x="220252" y="1458250"/>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5"/>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13" name="Google Shape;113;p5"/>
            <p:cNvGrpSpPr/>
            <p:nvPr/>
          </p:nvGrpSpPr>
          <p:grpSpPr>
            <a:xfrm rot="10800000">
              <a:off x="2930052" y="3421392"/>
              <a:ext cx="2842560" cy="7318971"/>
              <a:chOff x="0" y="0"/>
              <a:chExt cx="660400" cy="1700386"/>
            </a:xfrm>
          </p:grpSpPr>
          <p:sp>
            <p:nvSpPr>
              <p:cNvPr id="114" name="Google Shape;114;p5"/>
              <p:cNvSpPr/>
              <p:nvPr/>
            </p:nvSpPr>
            <p:spPr>
              <a:xfrm>
                <a:off x="0" y="0"/>
                <a:ext cx="660400" cy="1700386"/>
              </a:xfrm>
              <a:custGeom>
                <a:avLst/>
                <a:gdLst/>
                <a:ahLst/>
                <a:cxnLst/>
                <a:rect l="l" t="t" r="r" b="b"/>
                <a:pathLst>
                  <a:path w="660400" h="1700386" extrusionOk="0">
                    <a:moveTo>
                      <a:pt x="220252" y="1681317"/>
                    </a:moveTo>
                    <a:cubicBezTo>
                      <a:pt x="254109" y="1692831"/>
                      <a:pt x="292600" y="1700386"/>
                      <a:pt x="330378" y="1700386"/>
                    </a:cubicBezTo>
                    <a:cubicBezTo>
                      <a:pt x="368157" y="1700386"/>
                      <a:pt x="404509" y="1693909"/>
                      <a:pt x="438009" y="1682396"/>
                    </a:cubicBezTo>
                    <a:cubicBezTo>
                      <a:pt x="438723" y="1682036"/>
                      <a:pt x="439435" y="1682036"/>
                      <a:pt x="440148" y="1681677"/>
                    </a:cubicBezTo>
                    <a:cubicBezTo>
                      <a:pt x="565955" y="1635621"/>
                      <a:pt x="658618" y="1514007"/>
                      <a:pt x="660400" y="1352169"/>
                    </a:cubicBezTo>
                    <a:lnTo>
                      <a:pt x="660400" y="0"/>
                    </a:lnTo>
                    <a:lnTo>
                      <a:pt x="0" y="0"/>
                    </a:lnTo>
                    <a:lnTo>
                      <a:pt x="0" y="1351165"/>
                    </a:lnTo>
                    <a:cubicBezTo>
                      <a:pt x="1782" y="1514726"/>
                      <a:pt x="93019" y="1636342"/>
                      <a:pt x="220252" y="1681317"/>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5"/>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grpSp>
        <p:nvGrpSpPr>
          <p:cNvPr id="116" name="Google Shape;116;p5"/>
          <p:cNvGrpSpPr/>
          <p:nvPr/>
        </p:nvGrpSpPr>
        <p:grpSpPr>
          <a:xfrm rot="10800000">
            <a:off x="-3774272" y="7182334"/>
            <a:ext cx="6526997" cy="10619021"/>
            <a:chOff x="0" y="0"/>
            <a:chExt cx="660400" cy="1074430"/>
          </a:xfrm>
        </p:grpSpPr>
        <p:sp>
          <p:nvSpPr>
            <p:cNvPr id="117" name="Google Shape;117;p5"/>
            <p:cNvSpPr/>
            <p:nvPr/>
          </p:nvSpPr>
          <p:spPr>
            <a:xfrm>
              <a:off x="0" y="0"/>
              <a:ext cx="660400" cy="1074430"/>
            </a:xfrm>
            <a:custGeom>
              <a:avLst/>
              <a:gdLst/>
              <a:ahLst/>
              <a:cxnLst/>
              <a:rect l="l" t="t" r="r" b="b"/>
              <a:pathLst>
                <a:path w="660400" h="1074430" extrusionOk="0">
                  <a:moveTo>
                    <a:pt x="220252" y="1055361"/>
                  </a:moveTo>
                  <a:cubicBezTo>
                    <a:pt x="254109" y="1066875"/>
                    <a:pt x="292600" y="1074430"/>
                    <a:pt x="330378" y="1074430"/>
                  </a:cubicBezTo>
                  <a:cubicBezTo>
                    <a:pt x="368157" y="1074430"/>
                    <a:pt x="404509" y="1067953"/>
                    <a:pt x="438009" y="1056439"/>
                  </a:cubicBezTo>
                  <a:cubicBezTo>
                    <a:pt x="438723" y="1056080"/>
                    <a:pt x="439435" y="1056080"/>
                    <a:pt x="440148" y="1055720"/>
                  </a:cubicBezTo>
                  <a:cubicBezTo>
                    <a:pt x="565955" y="1009665"/>
                    <a:pt x="658618" y="888051"/>
                    <a:pt x="660400" y="740117"/>
                  </a:cubicBezTo>
                  <a:lnTo>
                    <a:pt x="660400" y="0"/>
                  </a:lnTo>
                  <a:lnTo>
                    <a:pt x="0" y="0"/>
                  </a:lnTo>
                  <a:lnTo>
                    <a:pt x="0" y="739567"/>
                  </a:lnTo>
                  <a:cubicBezTo>
                    <a:pt x="1782" y="888770"/>
                    <a:pt x="93019" y="1010385"/>
                    <a:pt x="220252" y="1055361"/>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5"/>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19" name="Google Shape;119;p5"/>
          <p:cNvGrpSpPr/>
          <p:nvPr/>
        </p:nvGrpSpPr>
        <p:grpSpPr>
          <a:xfrm rot="10800000">
            <a:off x="-3337366" y="7621049"/>
            <a:ext cx="5653156" cy="9624190"/>
            <a:chOff x="0" y="0"/>
            <a:chExt cx="660400" cy="1124295"/>
          </a:xfrm>
        </p:grpSpPr>
        <p:sp>
          <p:nvSpPr>
            <p:cNvPr id="120" name="Google Shape;120;p5"/>
            <p:cNvSpPr/>
            <p:nvPr/>
          </p:nvSpPr>
          <p:spPr>
            <a:xfrm>
              <a:off x="0" y="0"/>
              <a:ext cx="660400" cy="1124295"/>
            </a:xfrm>
            <a:custGeom>
              <a:avLst/>
              <a:gdLst/>
              <a:ahLst/>
              <a:cxnLst/>
              <a:rect l="l" t="t" r="r" b="b"/>
              <a:pathLst>
                <a:path w="660400" h="1124295" extrusionOk="0">
                  <a:moveTo>
                    <a:pt x="220252" y="1105226"/>
                  </a:moveTo>
                  <a:cubicBezTo>
                    <a:pt x="254109" y="1116739"/>
                    <a:pt x="292600" y="1124295"/>
                    <a:pt x="330378" y="1124295"/>
                  </a:cubicBezTo>
                  <a:cubicBezTo>
                    <a:pt x="368157" y="1124295"/>
                    <a:pt x="404509" y="1117818"/>
                    <a:pt x="438009" y="1106304"/>
                  </a:cubicBezTo>
                  <a:cubicBezTo>
                    <a:pt x="438723" y="1105945"/>
                    <a:pt x="439435" y="1105945"/>
                    <a:pt x="440148" y="1105585"/>
                  </a:cubicBezTo>
                  <a:cubicBezTo>
                    <a:pt x="565955" y="1059530"/>
                    <a:pt x="658618" y="937916"/>
                    <a:pt x="660400" y="788874"/>
                  </a:cubicBezTo>
                  <a:lnTo>
                    <a:pt x="660400" y="0"/>
                  </a:lnTo>
                  <a:lnTo>
                    <a:pt x="0" y="0"/>
                  </a:lnTo>
                  <a:lnTo>
                    <a:pt x="0" y="788288"/>
                  </a:lnTo>
                  <a:cubicBezTo>
                    <a:pt x="1782" y="938635"/>
                    <a:pt x="93019" y="1060250"/>
                    <a:pt x="220252" y="1105226"/>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5"/>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2" name="Google Shape;122;p5"/>
          <p:cNvGrpSpPr/>
          <p:nvPr/>
        </p:nvGrpSpPr>
        <p:grpSpPr>
          <a:xfrm rot="10800000">
            <a:off x="-2849520" y="8164496"/>
            <a:ext cx="4677481" cy="8468691"/>
            <a:chOff x="0" y="0"/>
            <a:chExt cx="660400" cy="1195670"/>
          </a:xfrm>
        </p:grpSpPr>
        <p:sp>
          <p:nvSpPr>
            <p:cNvPr id="123" name="Google Shape;123;p5"/>
            <p:cNvSpPr/>
            <p:nvPr/>
          </p:nvSpPr>
          <p:spPr>
            <a:xfrm>
              <a:off x="0" y="0"/>
              <a:ext cx="660400" cy="1195670"/>
            </a:xfrm>
            <a:custGeom>
              <a:avLst/>
              <a:gdLst/>
              <a:ahLst/>
              <a:cxnLst/>
              <a:rect l="l" t="t" r="r" b="b"/>
              <a:pathLst>
                <a:path w="660400" h="1195670" extrusionOk="0">
                  <a:moveTo>
                    <a:pt x="220252" y="1176601"/>
                  </a:moveTo>
                  <a:cubicBezTo>
                    <a:pt x="254109" y="1188114"/>
                    <a:pt x="292600" y="1195670"/>
                    <a:pt x="330378" y="1195670"/>
                  </a:cubicBezTo>
                  <a:cubicBezTo>
                    <a:pt x="368157" y="1195670"/>
                    <a:pt x="404509" y="1189193"/>
                    <a:pt x="438009" y="1177679"/>
                  </a:cubicBezTo>
                  <a:cubicBezTo>
                    <a:pt x="438723" y="1177320"/>
                    <a:pt x="439435" y="1177320"/>
                    <a:pt x="440148" y="1176960"/>
                  </a:cubicBezTo>
                  <a:cubicBezTo>
                    <a:pt x="565955" y="1130905"/>
                    <a:pt x="658618" y="1009291"/>
                    <a:pt x="660400" y="858663"/>
                  </a:cubicBezTo>
                  <a:lnTo>
                    <a:pt x="660400" y="0"/>
                  </a:lnTo>
                  <a:lnTo>
                    <a:pt x="0" y="0"/>
                  </a:lnTo>
                  <a:lnTo>
                    <a:pt x="0" y="858026"/>
                  </a:lnTo>
                  <a:cubicBezTo>
                    <a:pt x="1782" y="1010010"/>
                    <a:pt x="93019" y="1131625"/>
                    <a:pt x="220252" y="1176601"/>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5"/>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5" name="Google Shape;125;p5"/>
          <p:cNvGrpSpPr/>
          <p:nvPr/>
        </p:nvGrpSpPr>
        <p:grpSpPr>
          <a:xfrm rot="10800000">
            <a:off x="-2354222" y="8737513"/>
            <a:ext cx="3686881" cy="7322657"/>
            <a:chOff x="0" y="0"/>
            <a:chExt cx="660400" cy="1311646"/>
          </a:xfrm>
        </p:grpSpPr>
        <p:sp>
          <p:nvSpPr>
            <p:cNvPr id="126" name="Google Shape;126;p5"/>
            <p:cNvSpPr/>
            <p:nvPr/>
          </p:nvSpPr>
          <p:spPr>
            <a:xfrm>
              <a:off x="0" y="0"/>
              <a:ext cx="660400" cy="1311646"/>
            </a:xfrm>
            <a:custGeom>
              <a:avLst/>
              <a:gdLst/>
              <a:ahLst/>
              <a:cxnLst/>
              <a:rect l="l" t="t" r="r" b="b"/>
              <a:pathLst>
                <a:path w="660400" h="1311646" extrusionOk="0">
                  <a:moveTo>
                    <a:pt x="220252" y="1292577"/>
                  </a:moveTo>
                  <a:cubicBezTo>
                    <a:pt x="254109" y="1304091"/>
                    <a:pt x="292600" y="1311646"/>
                    <a:pt x="330378" y="1311646"/>
                  </a:cubicBezTo>
                  <a:cubicBezTo>
                    <a:pt x="368157" y="1311646"/>
                    <a:pt x="404509" y="1305169"/>
                    <a:pt x="438009" y="1293656"/>
                  </a:cubicBezTo>
                  <a:cubicBezTo>
                    <a:pt x="438723" y="1293296"/>
                    <a:pt x="439435" y="1293296"/>
                    <a:pt x="440148" y="1292937"/>
                  </a:cubicBezTo>
                  <a:cubicBezTo>
                    <a:pt x="565955" y="1246881"/>
                    <a:pt x="658618" y="1125267"/>
                    <a:pt x="660400" y="972064"/>
                  </a:cubicBezTo>
                  <a:lnTo>
                    <a:pt x="660400" y="0"/>
                  </a:lnTo>
                  <a:lnTo>
                    <a:pt x="0" y="0"/>
                  </a:lnTo>
                  <a:lnTo>
                    <a:pt x="0" y="971342"/>
                  </a:lnTo>
                  <a:cubicBezTo>
                    <a:pt x="1782" y="1125986"/>
                    <a:pt x="93019" y="1247601"/>
                    <a:pt x="220252" y="1292577"/>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5"/>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8" name="Google Shape;128;p5"/>
          <p:cNvGrpSpPr/>
          <p:nvPr/>
        </p:nvGrpSpPr>
        <p:grpSpPr>
          <a:xfrm rot="10800000">
            <a:off x="-1938023" y="9277886"/>
            <a:ext cx="2854447" cy="6385416"/>
            <a:chOff x="0" y="0"/>
            <a:chExt cx="660400" cy="1477319"/>
          </a:xfrm>
        </p:grpSpPr>
        <p:sp>
          <p:nvSpPr>
            <p:cNvPr id="129" name="Google Shape;129;p5"/>
            <p:cNvSpPr/>
            <p:nvPr/>
          </p:nvSpPr>
          <p:spPr>
            <a:xfrm>
              <a:off x="0" y="0"/>
              <a:ext cx="660400" cy="1477319"/>
            </a:xfrm>
            <a:custGeom>
              <a:avLst/>
              <a:gdLst/>
              <a:ahLst/>
              <a:cxnLst/>
              <a:rect l="l" t="t" r="r" b="b"/>
              <a:pathLst>
                <a:path w="660400" h="1477319" extrusionOk="0">
                  <a:moveTo>
                    <a:pt x="220252" y="1458250"/>
                  </a:moveTo>
                  <a:cubicBezTo>
                    <a:pt x="254109" y="1469763"/>
                    <a:pt x="292600" y="1477319"/>
                    <a:pt x="330378" y="1477319"/>
                  </a:cubicBezTo>
                  <a:cubicBezTo>
                    <a:pt x="368157" y="1477319"/>
                    <a:pt x="404509" y="1470842"/>
                    <a:pt x="438009" y="1459328"/>
                  </a:cubicBezTo>
                  <a:cubicBezTo>
                    <a:pt x="438723" y="1458968"/>
                    <a:pt x="439435" y="1458968"/>
                    <a:pt x="440148" y="1458609"/>
                  </a:cubicBezTo>
                  <a:cubicBezTo>
                    <a:pt x="565955" y="1412554"/>
                    <a:pt x="658618" y="1290940"/>
                    <a:pt x="660400" y="1134056"/>
                  </a:cubicBezTo>
                  <a:lnTo>
                    <a:pt x="660400" y="0"/>
                  </a:lnTo>
                  <a:lnTo>
                    <a:pt x="0" y="0"/>
                  </a:lnTo>
                  <a:lnTo>
                    <a:pt x="0" y="1133214"/>
                  </a:lnTo>
                  <a:cubicBezTo>
                    <a:pt x="1782" y="1291659"/>
                    <a:pt x="93019" y="1413274"/>
                    <a:pt x="220252" y="1458250"/>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5"/>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31" name="Google Shape;131;p5"/>
          <p:cNvGrpSpPr/>
          <p:nvPr/>
        </p:nvGrpSpPr>
        <p:grpSpPr>
          <a:xfrm rot="10800000">
            <a:off x="-1576736" y="9748386"/>
            <a:ext cx="2131903" cy="5489186"/>
            <a:chOff x="0" y="0"/>
            <a:chExt cx="660400" cy="1700386"/>
          </a:xfrm>
        </p:grpSpPr>
        <p:sp>
          <p:nvSpPr>
            <p:cNvPr id="132" name="Google Shape;132;p5"/>
            <p:cNvSpPr/>
            <p:nvPr/>
          </p:nvSpPr>
          <p:spPr>
            <a:xfrm>
              <a:off x="0" y="0"/>
              <a:ext cx="660400" cy="1700386"/>
            </a:xfrm>
            <a:custGeom>
              <a:avLst/>
              <a:gdLst/>
              <a:ahLst/>
              <a:cxnLst/>
              <a:rect l="l" t="t" r="r" b="b"/>
              <a:pathLst>
                <a:path w="660400" h="1700386" extrusionOk="0">
                  <a:moveTo>
                    <a:pt x="220252" y="1681317"/>
                  </a:moveTo>
                  <a:cubicBezTo>
                    <a:pt x="254109" y="1692831"/>
                    <a:pt x="292600" y="1700386"/>
                    <a:pt x="330378" y="1700386"/>
                  </a:cubicBezTo>
                  <a:cubicBezTo>
                    <a:pt x="368157" y="1700386"/>
                    <a:pt x="404509" y="1693909"/>
                    <a:pt x="438009" y="1682396"/>
                  </a:cubicBezTo>
                  <a:cubicBezTo>
                    <a:pt x="438723" y="1682036"/>
                    <a:pt x="439435" y="1682036"/>
                    <a:pt x="440148" y="1681677"/>
                  </a:cubicBezTo>
                  <a:cubicBezTo>
                    <a:pt x="565955" y="1635621"/>
                    <a:pt x="658618" y="1514007"/>
                    <a:pt x="660400" y="1352169"/>
                  </a:cubicBezTo>
                  <a:lnTo>
                    <a:pt x="660400" y="0"/>
                  </a:lnTo>
                  <a:lnTo>
                    <a:pt x="0" y="0"/>
                  </a:lnTo>
                  <a:lnTo>
                    <a:pt x="0" y="1351165"/>
                  </a:lnTo>
                  <a:cubicBezTo>
                    <a:pt x="1782" y="1514726"/>
                    <a:pt x="93019" y="1636342"/>
                    <a:pt x="220252" y="1681317"/>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5"/>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34"/>
        <p:cNvGrpSpPr/>
        <p:nvPr/>
      </p:nvGrpSpPr>
      <p:grpSpPr>
        <a:xfrm>
          <a:off x="0" y="0"/>
          <a:ext cx="0" cy="0"/>
          <a:chOff x="0" y="0"/>
          <a:chExt cx="0" cy="0"/>
        </a:xfrm>
      </p:grpSpPr>
      <p:sp>
        <p:nvSpPr>
          <p:cNvPr id="135" name="Google Shape;135;p6"/>
          <p:cNvSpPr txBox="1">
            <a:spLocks noGrp="1"/>
          </p:cNvSpPr>
          <p:nvPr>
            <p:ph type="title"/>
          </p:nvPr>
        </p:nvSpPr>
        <p:spPr>
          <a:xfrm>
            <a:off x="976025" y="988025"/>
            <a:ext cx="132912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7500"/>
              <a:buNone/>
              <a:defRPr sz="7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6"/>
          <p:cNvSpPr txBox="1">
            <a:spLocks noGrp="1"/>
          </p:cNvSpPr>
          <p:nvPr>
            <p:ph type="body" idx="1"/>
          </p:nvPr>
        </p:nvSpPr>
        <p:spPr>
          <a:xfrm>
            <a:off x="3210225" y="3095075"/>
            <a:ext cx="4038600" cy="4526100"/>
          </a:xfrm>
          <a:prstGeom prst="rect">
            <a:avLst/>
          </a:prstGeom>
          <a:noFill/>
          <a:ln>
            <a:noFill/>
          </a:ln>
        </p:spPr>
        <p:txBody>
          <a:bodyPr spcFirstLastPara="1" wrap="square" lIns="91425" tIns="45700" rIns="91425" bIns="45700" anchor="t" anchorCtr="0">
            <a:normAutofit/>
          </a:bodyPr>
          <a:lstStyle>
            <a:lvl1pPr marL="457200" lvl="0" indent="-419100" algn="l">
              <a:spcBef>
                <a:spcPts val="560"/>
              </a:spcBef>
              <a:spcAft>
                <a:spcPts val="0"/>
              </a:spcAft>
              <a:buClr>
                <a:schemeClr val="dk1"/>
              </a:buClr>
              <a:buSzPts val="3000"/>
              <a:buChar char="•"/>
              <a:defRPr sz="3000"/>
            </a:lvl1pPr>
            <a:lvl2pPr marL="914400" lvl="1" indent="-419100" algn="l">
              <a:spcBef>
                <a:spcPts val="480"/>
              </a:spcBef>
              <a:spcAft>
                <a:spcPts val="0"/>
              </a:spcAft>
              <a:buClr>
                <a:schemeClr val="dk1"/>
              </a:buClr>
              <a:buSzPts val="3000"/>
              <a:buChar char="–"/>
              <a:defRPr sz="3000"/>
            </a:lvl2pPr>
            <a:lvl3pPr marL="1371600" lvl="2" indent="-419100" algn="l">
              <a:spcBef>
                <a:spcPts val="400"/>
              </a:spcBef>
              <a:spcAft>
                <a:spcPts val="0"/>
              </a:spcAft>
              <a:buClr>
                <a:schemeClr val="dk1"/>
              </a:buClr>
              <a:buSzPts val="3000"/>
              <a:buChar char="•"/>
              <a:defRPr sz="3000"/>
            </a:lvl3pPr>
            <a:lvl4pPr marL="1828800" lvl="3" indent="-419100" algn="l">
              <a:spcBef>
                <a:spcPts val="360"/>
              </a:spcBef>
              <a:spcAft>
                <a:spcPts val="0"/>
              </a:spcAft>
              <a:buClr>
                <a:schemeClr val="dk1"/>
              </a:buClr>
              <a:buSzPts val="3000"/>
              <a:buChar char="–"/>
              <a:defRPr sz="3000"/>
            </a:lvl4pPr>
            <a:lvl5pPr marL="2286000" lvl="4" indent="-419100" algn="l">
              <a:spcBef>
                <a:spcPts val="360"/>
              </a:spcBef>
              <a:spcAft>
                <a:spcPts val="0"/>
              </a:spcAft>
              <a:buClr>
                <a:schemeClr val="dk1"/>
              </a:buClr>
              <a:buSzPts val="3000"/>
              <a:buChar char="»"/>
              <a:defRPr sz="3000"/>
            </a:lvl5pPr>
            <a:lvl6pPr marL="2743200" lvl="5" indent="-419100" algn="l">
              <a:spcBef>
                <a:spcPts val="360"/>
              </a:spcBef>
              <a:spcAft>
                <a:spcPts val="0"/>
              </a:spcAft>
              <a:buClr>
                <a:schemeClr val="dk1"/>
              </a:buClr>
              <a:buSzPts val="3000"/>
              <a:buChar char="•"/>
              <a:defRPr sz="3000"/>
            </a:lvl6pPr>
            <a:lvl7pPr marL="3200400" lvl="6" indent="-419100" algn="l">
              <a:spcBef>
                <a:spcPts val="360"/>
              </a:spcBef>
              <a:spcAft>
                <a:spcPts val="0"/>
              </a:spcAft>
              <a:buClr>
                <a:schemeClr val="dk1"/>
              </a:buClr>
              <a:buSzPts val="3000"/>
              <a:buChar char="•"/>
              <a:defRPr sz="3000"/>
            </a:lvl7pPr>
            <a:lvl8pPr marL="3657600" lvl="7" indent="-419100" algn="l">
              <a:spcBef>
                <a:spcPts val="360"/>
              </a:spcBef>
              <a:spcAft>
                <a:spcPts val="0"/>
              </a:spcAft>
              <a:buClr>
                <a:schemeClr val="dk1"/>
              </a:buClr>
              <a:buSzPts val="3000"/>
              <a:buChar char="•"/>
              <a:defRPr sz="3000"/>
            </a:lvl8pPr>
            <a:lvl9pPr marL="4114800" lvl="8" indent="-419100" algn="l">
              <a:spcBef>
                <a:spcPts val="360"/>
              </a:spcBef>
              <a:spcAft>
                <a:spcPts val="0"/>
              </a:spcAft>
              <a:buClr>
                <a:schemeClr val="dk1"/>
              </a:buClr>
              <a:buSzPts val="3000"/>
              <a:buChar char="•"/>
              <a:defRPr sz="3000"/>
            </a:lvl9pPr>
          </a:lstStyle>
          <a:p>
            <a:endParaRPr/>
          </a:p>
        </p:txBody>
      </p:sp>
      <p:sp>
        <p:nvSpPr>
          <p:cNvPr id="137" name="Google Shape;137;p6"/>
          <p:cNvSpPr txBox="1">
            <a:spLocks noGrp="1"/>
          </p:cNvSpPr>
          <p:nvPr>
            <p:ph type="body" idx="2"/>
          </p:nvPr>
        </p:nvSpPr>
        <p:spPr>
          <a:xfrm>
            <a:off x="9735850" y="3095075"/>
            <a:ext cx="4038600" cy="4526100"/>
          </a:xfrm>
          <a:prstGeom prst="rect">
            <a:avLst/>
          </a:prstGeom>
          <a:noFill/>
          <a:ln>
            <a:noFill/>
          </a:ln>
        </p:spPr>
        <p:txBody>
          <a:bodyPr spcFirstLastPara="1" wrap="square" lIns="91425" tIns="45700" rIns="91425" bIns="45700" anchor="t" anchorCtr="0">
            <a:normAutofit/>
          </a:bodyPr>
          <a:lstStyle>
            <a:lvl1pPr marL="457200" lvl="0" indent="-419100" algn="l">
              <a:spcBef>
                <a:spcPts val="560"/>
              </a:spcBef>
              <a:spcAft>
                <a:spcPts val="0"/>
              </a:spcAft>
              <a:buClr>
                <a:schemeClr val="dk1"/>
              </a:buClr>
              <a:buSzPts val="3000"/>
              <a:buChar char="•"/>
              <a:defRPr sz="3000"/>
            </a:lvl1pPr>
            <a:lvl2pPr marL="914400" lvl="1" indent="-419100" algn="l">
              <a:spcBef>
                <a:spcPts val="480"/>
              </a:spcBef>
              <a:spcAft>
                <a:spcPts val="0"/>
              </a:spcAft>
              <a:buClr>
                <a:schemeClr val="dk1"/>
              </a:buClr>
              <a:buSzPts val="3000"/>
              <a:buChar char="–"/>
              <a:defRPr sz="3000"/>
            </a:lvl2pPr>
            <a:lvl3pPr marL="1371600" lvl="2" indent="-419100" algn="l">
              <a:spcBef>
                <a:spcPts val="400"/>
              </a:spcBef>
              <a:spcAft>
                <a:spcPts val="0"/>
              </a:spcAft>
              <a:buClr>
                <a:schemeClr val="dk1"/>
              </a:buClr>
              <a:buSzPts val="3000"/>
              <a:buChar char="•"/>
              <a:defRPr sz="3000"/>
            </a:lvl3pPr>
            <a:lvl4pPr marL="1828800" lvl="3" indent="-419100" algn="l">
              <a:spcBef>
                <a:spcPts val="360"/>
              </a:spcBef>
              <a:spcAft>
                <a:spcPts val="0"/>
              </a:spcAft>
              <a:buClr>
                <a:schemeClr val="dk1"/>
              </a:buClr>
              <a:buSzPts val="3000"/>
              <a:buChar char="–"/>
              <a:defRPr sz="3000"/>
            </a:lvl4pPr>
            <a:lvl5pPr marL="2286000" lvl="4" indent="-419100" algn="l">
              <a:spcBef>
                <a:spcPts val="360"/>
              </a:spcBef>
              <a:spcAft>
                <a:spcPts val="0"/>
              </a:spcAft>
              <a:buClr>
                <a:schemeClr val="dk1"/>
              </a:buClr>
              <a:buSzPts val="3000"/>
              <a:buChar char="»"/>
              <a:defRPr sz="3000"/>
            </a:lvl5pPr>
            <a:lvl6pPr marL="2743200" lvl="5" indent="-419100" algn="l">
              <a:spcBef>
                <a:spcPts val="360"/>
              </a:spcBef>
              <a:spcAft>
                <a:spcPts val="0"/>
              </a:spcAft>
              <a:buClr>
                <a:schemeClr val="dk1"/>
              </a:buClr>
              <a:buSzPts val="3000"/>
              <a:buChar char="•"/>
              <a:defRPr sz="3000"/>
            </a:lvl6pPr>
            <a:lvl7pPr marL="3200400" lvl="6" indent="-419100" algn="l">
              <a:spcBef>
                <a:spcPts val="360"/>
              </a:spcBef>
              <a:spcAft>
                <a:spcPts val="0"/>
              </a:spcAft>
              <a:buClr>
                <a:schemeClr val="dk1"/>
              </a:buClr>
              <a:buSzPts val="3000"/>
              <a:buChar char="•"/>
              <a:defRPr sz="3000"/>
            </a:lvl7pPr>
            <a:lvl8pPr marL="3657600" lvl="7" indent="-419100" algn="l">
              <a:spcBef>
                <a:spcPts val="360"/>
              </a:spcBef>
              <a:spcAft>
                <a:spcPts val="0"/>
              </a:spcAft>
              <a:buClr>
                <a:schemeClr val="dk1"/>
              </a:buClr>
              <a:buSzPts val="3000"/>
              <a:buChar char="•"/>
              <a:defRPr sz="3000"/>
            </a:lvl8pPr>
            <a:lvl9pPr marL="4114800" lvl="8" indent="-419100" algn="l">
              <a:spcBef>
                <a:spcPts val="360"/>
              </a:spcBef>
              <a:spcAft>
                <a:spcPts val="0"/>
              </a:spcAft>
              <a:buClr>
                <a:schemeClr val="dk1"/>
              </a:buClr>
              <a:buSzPts val="3000"/>
              <a:buChar char="•"/>
              <a:defRPr sz="3000"/>
            </a:lvl9pPr>
          </a:lstStyle>
          <a:p>
            <a:endParaRPr/>
          </a:p>
        </p:txBody>
      </p:sp>
      <p:grpSp>
        <p:nvGrpSpPr>
          <p:cNvPr id="138" name="Google Shape;138;p6"/>
          <p:cNvGrpSpPr/>
          <p:nvPr/>
        </p:nvGrpSpPr>
        <p:grpSpPr>
          <a:xfrm rot="10786707">
            <a:off x="15095529" y="-7266473"/>
            <a:ext cx="6527063" cy="10619128"/>
            <a:chOff x="5" y="9"/>
            <a:chExt cx="8702685" cy="14158731"/>
          </a:xfrm>
        </p:grpSpPr>
        <p:grpSp>
          <p:nvGrpSpPr>
            <p:cNvPr id="139" name="Google Shape;139;p6"/>
            <p:cNvGrpSpPr/>
            <p:nvPr/>
          </p:nvGrpSpPr>
          <p:grpSpPr>
            <a:xfrm rot="10800000">
              <a:off x="5" y="9"/>
              <a:ext cx="8702685" cy="14158731"/>
              <a:chOff x="0" y="0"/>
              <a:chExt cx="660400" cy="1074430"/>
            </a:xfrm>
          </p:grpSpPr>
          <p:sp>
            <p:nvSpPr>
              <p:cNvPr id="140" name="Google Shape;140;p6"/>
              <p:cNvSpPr/>
              <p:nvPr/>
            </p:nvSpPr>
            <p:spPr>
              <a:xfrm>
                <a:off x="0" y="0"/>
                <a:ext cx="660400" cy="1074430"/>
              </a:xfrm>
              <a:custGeom>
                <a:avLst/>
                <a:gdLst/>
                <a:ahLst/>
                <a:cxnLst/>
                <a:rect l="l" t="t" r="r" b="b"/>
                <a:pathLst>
                  <a:path w="660400" h="1074430" extrusionOk="0">
                    <a:moveTo>
                      <a:pt x="220252" y="1055361"/>
                    </a:moveTo>
                    <a:cubicBezTo>
                      <a:pt x="254109" y="1066875"/>
                      <a:pt x="292600" y="1074430"/>
                      <a:pt x="330378" y="1074430"/>
                    </a:cubicBezTo>
                    <a:cubicBezTo>
                      <a:pt x="368157" y="1074430"/>
                      <a:pt x="404509" y="1067953"/>
                      <a:pt x="438009" y="1056439"/>
                    </a:cubicBezTo>
                    <a:cubicBezTo>
                      <a:pt x="438723" y="1056080"/>
                      <a:pt x="439435" y="1056080"/>
                      <a:pt x="440148" y="1055720"/>
                    </a:cubicBezTo>
                    <a:cubicBezTo>
                      <a:pt x="565955" y="1009665"/>
                      <a:pt x="658618" y="888051"/>
                      <a:pt x="660400" y="740117"/>
                    </a:cubicBezTo>
                    <a:lnTo>
                      <a:pt x="660400" y="0"/>
                    </a:lnTo>
                    <a:lnTo>
                      <a:pt x="0" y="0"/>
                    </a:lnTo>
                    <a:lnTo>
                      <a:pt x="0" y="739567"/>
                    </a:lnTo>
                    <a:cubicBezTo>
                      <a:pt x="1782" y="888770"/>
                      <a:pt x="93019" y="1010385"/>
                      <a:pt x="220252" y="1055361"/>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6"/>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42" name="Google Shape;142;p6"/>
            <p:cNvGrpSpPr/>
            <p:nvPr/>
          </p:nvGrpSpPr>
          <p:grpSpPr>
            <a:xfrm rot="10800000">
              <a:off x="582569" y="585000"/>
              <a:ext cx="7537541" cy="12832253"/>
              <a:chOff x="0" y="0"/>
              <a:chExt cx="660400" cy="1124295"/>
            </a:xfrm>
          </p:grpSpPr>
          <p:sp>
            <p:nvSpPr>
              <p:cNvPr id="143" name="Google Shape;143;p6"/>
              <p:cNvSpPr/>
              <p:nvPr/>
            </p:nvSpPr>
            <p:spPr>
              <a:xfrm>
                <a:off x="0" y="0"/>
                <a:ext cx="660400" cy="1124295"/>
              </a:xfrm>
              <a:custGeom>
                <a:avLst/>
                <a:gdLst/>
                <a:ahLst/>
                <a:cxnLst/>
                <a:rect l="l" t="t" r="r" b="b"/>
                <a:pathLst>
                  <a:path w="660400" h="1124295" extrusionOk="0">
                    <a:moveTo>
                      <a:pt x="220252" y="1105226"/>
                    </a:moveTo>
                    <a:cubicBezTo>
                      <a:pt x="254109" y="1116739"/>
                      <a:pt x="292600" y="1124295"/>
                      <a:pt x="330378" y="1124295"/>
                    </a:cubicBezTo>
                    <a:cubicBezTo>
                      <a:pt x="368157" y="1124295"/>
                      <a:pt x="404509" y="1117818"/>
                      <a:pt x="438009" y="1106304"/>
                    </a:cubicBezTo>
                    <a:cubicBezTo>
                      <a:pt x="438723" y="1105945"/>
                      <a:pt x="439435" y="1105945"/>
                      <a:pt x="440148" y="1105585"/>
                    </a:cubicBezTo>
                    <a:cubicBezTo>
                      <a:pt x="565955" y="1059530"/>
                      <a:pt x="658618" y="937916"/>
                      <a:pt x="660400" y="788874"/>
                    </a:cubicBezTo>
                    <a:lnTo>
                      <a:pt x="660400" y="0"/>
                    </a:lnTo>
                    <a:lnTo>
                      <a:pt x="0" y="0"/>
                    </a:lnTo>
                    <a:lnTo>
                      <a:pt x="0" y="788288"/>
                    </a:lnTo>
                    <a:cubicBezTo>
                      <a:pt x="1782" y="938635"/>
                      <a:pt x="93019" y="1060250"/>
                      <a:pt x="220252" y="1105226"/>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6"/>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45" name="Google Shape;145;p6"/>
            <p:cNvGrpSpPr/>
            <p:nvPr/>
          </p:nvGrpSpPr>
          <p:grpSpPr>
            <a:xfrm rot="10800000">
              <a:off x="1233052" y="1309633"/>
              <a:ext cx="6236619" cy="11291549"/>
              <a:chOff x="0" y="0"/>
              <a:chExt cx="660400" cy="1195670"/>
            </a:xfrm>
          </p:grpSpPr>
          <p:sp>
            <p:nvSpPr>
              <p:cNvPr id="146" name="Google Shape;146;p6"/>
              <p:cNvSpPr/>
              <p:nvPr/>
            </p:nvSpPr>
            <p:spPr>
              <a:xfrm>
                <a:off x="0" y="0"/>
                <a:ext cx="660400" cy="1195670"/>
              </a:xfrm>
              <a:custGeom>
                <a:avLst/>
                <a:gdLst/>
                <a:ahLst/>
                <a:cxnLst/>
                <a:rect l="l" t="t" r="r" b="b"/>
                <a:pathLst>
                  <a:path w="660400" h="1195670" extrusionOk="0">
                    <a:moveTo>
                      <a:pt x="220252" y="1176601"/>
                    </a:moveTo>
                    <a:cubicBezTo>
                      <a:pt x="254109" y="1188114"/>
                      <a:pt x="292600" y="1195670"/>
                      <a:pt x="330378" y="1195670"/>
                    </a:cubicBezTo>
                    <a:cubicBezTo>
                      <a:pt x="368157" y="1195670"/>
                      <a:pt x="404509" y="1189193"/>
                      <a:pt x="438009" y="1177679"/>
                    </a:cubicBezTo>
                    <a:cubicBezTo>
                      <a:pt x="438723" y="1177320"/>
                      <a:pt x="439435" y="1177320"/>
                      <a:pt x="440148" y="1176960"/>
                    </a:cubicBezTo>
                    <a:cubicBezTo>
                      <a:pt x="565955" y="1130905"/>
                      <a:pt x="658618" y="1009291"/>
                      <a:pt x="660400" y="858663"/>
                    </a:cubicBezTo>
                    <a:lnTo>
                      <a:pt x="660400" y="0"/>
                    </a:lnTo>
                    <a:lnTo>
                      <a:pt x="0" y="0"/>
                    </a:lnTo>
                    <a:lnTo>
                      <a:pt x="0" y="858026"/>
                    </a:lnTo>
                    <a:cubicBezTo>
                      <a:pt x="1782" y="1010010"/>
                      <a:pt x="93019" y="1131625"/>
                      <a:pt x="220252" y="1176601"/>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6"/>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48" name="Google Shape;148;p6"/>
            <p:cNvGrpSpPr/>
            <p:nvPr/>
          </p:nvGrpSpPr>
          <p:grpSpPr>
            <a:xfrm rot="10800000">
              <a:off x="1893450" y="2171675"/>
              <a:ext cx="4915819" cy="9763499"/>
              <a:chOff x="0" y="0"/>
              <a:chExt cx="660400" cy="1311646"/>
            </a:xfrm>
          </p:grpSpPr>
          <p:sp>
            <p:nvSpPr>
              <p:cNvPr id="149" name="Google Shape;149;p6"/>
              <p:cNvSpPr/>
              <p:nvPr/>
            </p:nvSpPr>
            <p:spPr>
              <a:xfrm>
                <a:off x="0" y="0"/>
                <a:ext cx="660400" cy="1311646"/>
              </a:xfrm>
              <a:custGeom>
                <a:avLst/>
                <a:gdLst/>
                <a:ahLst/>
                <a:cxnLst/>
                <a:rect l="l" t="t" r="r" b="b"/>
                <a:pathLst>
                  <a:path w="660400" h="1311646" extrusionOk="0">
                    <a:moveTo>
                      <a:pt x="220252" y="1292577"/>
                    </a:moveTo>
                    <a:cubicBezTo>
                      <a:pt x="254109" y="1304091"/>
                      <a:pt x="292600" y="1311646"/>
                      <a:pt x="330378" y="1311646"/>
                    </a:cubicBezTo>
                    <a:cubicBezTo>
                      <a:pt x="368157" y="1311646"/>
                      <a:pt x="404509" y="1305169"/>
                      <a:pt x="438009" y="1293656"/>
                    </a:cubicBezTo>
                    <a:cubicBezTo>
                      <a:pt x="438723" y="1293296"/>
                      <a:pt x="439435" y="1293296"/>
                      <a:pt x="440148" y="1292937"/>
                    </a:cubicBezTo>
                    <a:cubicBezTo>
                      <a:pt x="565955" y="1246881"/>
                      <a:pt x="658618" y="1125267"/>
                      <a:pt x="660400" y="972064"/>
                    </a:cubicBezTo>
                    <a:lnTo>
                      <a:pt x="660400" y="0"/>
                    </a:lnTo>
                    <a:lnTo>
                      <a:pt x="0" y="0"/>
                    </a:lnTo>
                    <a:lnTo>
                      <a:pt x="0" y="971342"/>
                    </a:lnTo>
                    <a:cubicBezTo>
                      <a:pt x="1782" y="1125986"/>
                      <a:pt x="93019" y="1247601"/>
                      <a:pt x="220252" y="1292577"/>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6"/>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51" name="Google Shape;151;p6"/>
            <p:cNvGrpSpPr/>
            <p:nvPr/>
          </p:nvGrpSpPr>
          <p:grpSpPr>
            <a:xfrm rot="10800000">
              <a:off x="2448404" y="2794214"/>
              <a:ext cx="3805885" cy="8513789"/>
              <a:chOff x="0" y="0"/>
              <a:chExt cx="660400" cy="1477319"/>
            </a:xfrm>
          </p:grpSpPr>
          <p:sp>
            <p:nvSpPr>
              <p:cNvPr id="152" name="Google Shape;152;p6"/>
              <p:cNvSpPr/>
              <p:nvPr/>
            </p:nvSpPr>
            <p:spPr>
              <a:xfrm>
                <a:off x="0" y="0"/>
                <a:ext cx="660400" cy="1477319"/>
              </a:xfrm>
              <a:custGeom>
                <a:avLst/>
                <a:gdLst/>
                <a:ahLst/>
                <a:cxnLst/>
                <a:rect l="l" t="t" r="r" b="b"/>
                <a:pathLst>
                  <a:path w="660400" h="1477319" extrusionOk="0">
                    <a:moveTo>
                      <a:pt x="220252" y="1458250"/>
                    </a:moveTo>
                    <a:cubicBezTo>
                      <a:pt x="254109" y="1469763"/>
                      <a:pt x="292600" y="1477319"/>
                      <a:pt x="330378" y="1477319"/>
                    </a:cubicBezTo>
                    <a:cubicBezTo>
                      <a:pt x="368157" y="1477319"/>
                      <a:pt x="404509" y="1470842"/>
                      <a:pt x="438009" y="1459328"/>
                    </a:cubicBezTo>
                    <a:cubicBezTo>
                      <a:pt x="438723" y="1458968"/>
                      <a:pt x="439435" y="1458968"/>
                      <a:pt x="440148" y="1458609"/>
                    </a:cubicBezTo>
                    <a:cubicBezTo>
                      <a:pt x="565955" y="1412554"/>
                      <a:pt x="658618" y="1290940"/>
                      <a:pt x="660400" y="1134056"/>
                    </a:cubicBezTo>
                    <a:lnTo>
                      <a:pt x="660400" y="0"/>
                    </a:lnTo>
                    <a:lnTo>
                      <a:pt x="0" y="0"/>
                    </a:lnTo>
                    <a:lnTo>
                      <a:pt x="0" y="1133214"/>
                    </a:lnTo>
                    <a:cubicBezTo>
                      <a:pt x="1782" y="1291659"/>
                      <a:pt x="93019" y="1413274"/>
                      <a:pt x="220252" y="1458250"/>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6"/>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54" name="Google Shape;154;p6"/>
            <p:cNvGrpSpPr/>
            <p:nvPr/>
          </p:nvGrpSpPr>
          <p:grpSpPr>
            <a:xfrm rot="10800000">
              <a:off x="2930052" y="3421392"/>
              <a:ext cx="2842560" cy="7318971"/>
              <a:chOff x="0" y="0"/>
              <a:chExt cx="660400" cy="1700386"/>
            </a:xfrm>
          </p:grpSpPr>
          <p:sp>
            <p:nvSpPr>
              <p:cNvPr id="155" name="Google Shape;155;p6"/>
              <p:cNvSpPr/>
              <p:nvPr/>
            </p:nvSpPr>
            <p:spPr>
              <a:xfrm>
                <a:off x="0" y="0"/>
                <a:ext cx="660400" cy="1700386"/>
              </a:xfrm>
              <a:custGeom>
                <a:avLst/>
                <a:gdLst/>
                <a:ahLst/>
                <a:cxnLst/>
                <a:rect l="l" t="t" r="r" b="b"/>
                <a:pathLst>
                  <a:path w="660400" h="1700386" extrusionOk="0">
                    <a:moveTo>
                      <a:pt x="220252" y="1681317"/>
                    </a:moveTo>
                    <a:cubicBezTo>
                      <a:pt x="254109" y="1692831"/>
                      <a:pt x="292600" y="1700386"/>
                      <a:pt x="330378" y="1700386"/>
                    </a:cubicBezTo>
                    <a:cubicBezTo>
                      <a:pt x="368157" y="1700386"/>
                      <a:pt x="404509" y="1693909"/>
                      <a:pt x="438009" y="1682396"/>
                    </a:cubicBezTo>
                    <a:cubicBezTo>
                      <a:pt x="438723" y="1682036"/>
                      <a:pt x="439435" y="1682036"/>
                      <a:pt x="440148" y="1681677"/>
                    </a:cubicBezTo>
                    <a:cubicBezTo>
                      <a:pt x="565955" y="1635621"/>
                      <a:pt x="658618" y="1514007"/>
                      <a:pt x="660400" y="1352169"/>
                    </a:cubicBezTo>
                    <a:lnTo>
                      <a:pt x="660400" y="0"/>
                    </a:lnTo>
                    <a:lnTo>
                      <a:pt x="0" y="0"/>
                    </a:lnTo>
                    <a:lnTo>
                      <a:pt x="0" y="1351165"/>
                    </a:lnTo>
                    <a:cubicBezTo>
                      <a:pt x="1782" y="1514726"/>
                      <a:pt x="93019" y="1636342"/>
                      <a:pt x="220252" y="1681317"/>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6"/>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grpSp>
        <p:nvGrpSpPr>
          <p:cNvPr id="157" name="Google Shape;157;p6"/>
          <p:cNvGrpSpPr/>
          <p:nvPr/>
        </p:nvGrpSpPr>
        <p:grpSpPr>
          <a:xfrm rot="10800000">
            <a:off x="-3774272" y="7182334"/>
            <a:ext cx="6526997" cy="10619021"/>
            <a:chOff x="0" y="0"/>
            <a:chExt cx="660400" cy="1074430"/>
          </a:xfrm>
        </p:grpSpPr>
        <p:sp>
          <p:nvSpPr>
            <p:cNvPr id="158" name="Google Shape;158;p6"/>
            <p:cNvSpPr/>
            <p:nvPr/>
          </p:nvSpPr>
          <p:spPr>
            <a:xfrm>
              <a:off x="0" y="0"/>
              <a:ext cx="660400" cy="1074430"/>
            </a:xfrm>
            <a:custGeom>
              <a:avLst/>
              <a:gdLst/>
              <a:ahLst/>
              <a:cxnLst/>
              <a:rect l="l" t="t" r="r" b="b"/>
              <a:pathLst>
                <a:path w="660400" h="1074430" extrusionOk="0">
                  <a:moveTo>
                    <a:pt x="220252" y="1055361"/>
                  </a:moveTo>
                  <a:cubicBezTo>
                    <a:pt x="254109" y="1066875"/>
                    <a:pt x="292600" y="1074430"/>
                    <a:pt x="330378" y="1074430"/>
                  </a:cubicBezTo>
                  <a:cubicBezTo>
                    <a:pt x="368157" y="1074430"/>
                    <a:pt x="404509" y="1067953"/>
                    <a:pt x="438009" y="1056439"/>
                  </a:cubicBezTo>
                  <a:cubicBezTo>
                    <a:pt x="438723" y="1056080"/>
                    <a:pt x="439435" y="1056080"/>
                    <a:pt x="440148" y="1055720"/>
                  </a:cubicBezTo>
                  <a:cubicBezTo>
                    <a:pt x="565955" y="1009665"/>
                    <a:pt x="658618" y="888051"/>
                    <a:pt x="660400" y="740117"/>
                  </a:cubicBezTo>
                  <a:lnTo>
                    <a:pt x="660400" y="0"/>
                  </a:lnTo>
                  <a:lnTo>
                    <a:pt x="0" y="0"/>
                  </a:lnTo>
                  <a:lnTo>
                    <a:pt x="0" y="739567"/>
                  </a:lnTo>
                  <a:cubicBezTo>
                    <a:pt x="1782" y="888770"/>
                    <a:pt x="93019" y="1010385"/>
                    <a:pt x="220252" y="1055361"/>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6"/>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60" name="Google Shape;160;p6"/>
          <p:cNvGrpSpPr/>
          <p:nvPr/>
        </p:nvGrpSpPr>
        <p:grpSpPr>
          <a:xfrm rot="10800000">
            <a:off x="-3337366" y="7621049"/>
            <a:ext cx="5653156" cy="9624190"/>
            <a:chOff x="0" y="0"/>
            <a:chExt cx="660400" cy="1124295"/>
          </a:xfrm>
        </p:grpSpPr>
        <p:sp>
          <p:nvSpPr>
            <p:cNvPr id="161" name="Google Shape;161;p6"/>
            <p:cNvSpPr/>
            <p:nvPr/>
          </p:nvSpPr>
          <p:spPr>
            <a:xfrm>
              <a:off x="0" y="0"/>
              <a:ext cx="660400" cy="1124295"/>
            </a:xfrm>
            <a:custGeom>
              <a:avLst/>
              <a:gdLst/>
              <a:ahLst/>
              <a:cxnLst/>
              <a:rect l="l" t="t" r="r" b="b"/>
              <a:pathLst>
                <a:path w="660400" h="1124295" extrusionOk="0">
                  <a:moveTo>
                    <a:pt x="220252" y="1105226"/>
                  </a:moveTo>
                  <a:cubicBezTo>
                    <a:pt x="254109" y="1116739"/>
                    <a:pt x="292600" y="1124295"/>
                    <a:pt x="330378" y="1124295"/>
                  </a:cubicBezTo>
                  <a:cubicBezTo>
                    <a:pt x="368157" y="1124295"/>
                    <a:pt x="404509" y="1117818"/>
                    <a:pt x="438009" y="1106304"/>
                  </a:cubicBezTo>
                  <a:cubicBezTo>
                    <a:pt x="438723" y="1105945"/>
                    <a:pt x="439435" y="1105945"/>
                    <a:pt x="440148" y="1105585"/>
                  </a:cubicBezTo>
                  <a:cubicBezTo>
                    <a:pt x="565955" y="1059530"/>
                    <a:pt x="658618" y="937916"/>
                    <a:pt x="660400" y="788874"/>
                  </a:cubicBezTo>
                  <a:lnTo>
                    <a:pt x="660400" y="0"/>
                  </a:lnTo>
                  <a:lnTo>
                    <a:pt x="0" y="0"/>
                  </a:lnTo>
                  <a:lnTo>
                    <a:pt x="0" y="788288"/>
                  </a:lnTo>
                  <a:cubicBezTo>
                    <a:pt x="1782" y="938635"/>
                    <a:pt x="93019" y="1060250"/>
                    <a:pt x="220252" y="1105226"/>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6"/>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63" name="Google Shape;163;p6"/>
          <p:cNvGrpSpPr/>
          <p:nvPr/>
        </p:nvGrpSpPr>
        <p:grpSpPr>
          <a:xfrm rot="10800000">
            <a:off x="-2849520" y="8164496"/>
            <a:ext cx="4677481" cy="8468691"/>
            <a:chOff x="0" y="0"/>
            <a:chExt cx="660400" cy="1195670"/>
          </a:xfrm>
        </p:grpSpPr>
        <p:sp>
          <p:nvSpPr>
            <p:cNvPr id="164" name="Google Shape;164;p6"/>
            <p:cNvSpPr/>
            <p:nvPr/>
          </p:nvSpPr>
          <p:spPr>
            <a:xfrm>
              <a:off x="0" y="0"/>
              <a:ext cx="660400" cy="1195670"/>
            </a:xfrm>
            <a:custGeom>
              <a:avLst/>
              <a:gdLst/>
              <a:ahLst/>
              <a:cxnLst/>
              <a:rect l="l" t="t" r="r" b="b"/>
              <a:pathLst>
                <a:path w="660400" h="1195670" extrusionOk="0">
                  <a:moveTo>
                    <a:pt x="220252" y="1176601"/>
                  </a:moveTo>
                  <a:cubicBezTo>
                    <a:pt x="254109" y="1188114"/>
                    <a:pt x="292600" y="1195670"/>
                    <a:pt x="330378" y="1195670"/>
                  </a:cubicBezTo>
                  <a:cubicBezTo>
                    <a:pt x="368157" y="1195670"/>
                    <a:pt x="404509" y="1189193"/>
                    <a:pt x="438009" y="1177679"/>
                  </a:cubicBezTo>
                  <a:cubicBezTo>
                    <a:pt x="438723" y="1177320"/>
                    <a:pt x="439435" y="1177320"/>
                    <a:pt x="440148" y="1176960"/>
                  </a:cubicBezTo>
                  <a:cubicBezTo>
                    <a:pt x="565955" y="1130905"/>
                    <a:pt x="658618" y="1009291"/>
                    <a:pt x="660400" y="858663"/>
                  </a:cubicBezTo>
                  <a:lnTo>
                    <a:pt x="660400" y="0"/>
                  </a:lnTo>
                  <a:lnTo>
                    <a:pt x="0" y="0"/>
                  </a:lnTo>
                  <a:lnTo>
                    <a:pt x="0" y="858026"/>
                  </a:lnTo>
                  <a:cubicBezTo>
                    <a:pt x="1782" y="1010010"/>
                    <a:pt x="93019" y="1131625"/>
                    <a:pt x="220252" y="1176601"/>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6"/>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66" name="Google Shape;166;p6"/>
          <p:cNvGrpSpPr/>
          <p:nvPr/>
        </p:nvGrpSpPr>
        <p:grpSpPr>
          <a:xfrm rot="10800000">
            <a:off x="-2354222" y="8737513"/>
            <a:ext cx="3686881" cy="7322657"/>
            <a:chOff x="0" y="0"/>
            <a:chExt cx="660400" cy="1311646"/>
          </a:xfrm>
        </p:grpSpPr>
        <p:sp>
          <p:nvSpPr>
            <p:cNvPr id="167" name="Google Shape;167;p6"/>
            <p:cNvSpPr/>
            <p:nvPr/>
          </p:nvSpPr>
          <p:spPr>
            <a:xfrm>
              <a:off x="0" y="0"/>
              <a:ext cx="660400" cy="1311646"/>
            </a:xfrm>
            <a:custGeom>
              <a:avLst/>
              <a:gdLst/>
              <a:ahLst/>
              <a:cxnLst/>
              <a:rect l="l" t="t" r="r" b="b"/>
              <a:pathLst>
                <a:path w="660400" h="1311646" extrusionOk="0">
                  <a:moveTo>
                    <a:pt x="220252" y="1292577"/>
                  </a:moveTo>
                  <a:cubicBezTo>
                    <a:pt x="254109" y="1304091"/>
                    <a:pt x="292600" y="1311646"/>
                    <a:pt x="330378" y="1311646"/>
                  </a:cubicBezTo>
                  <a:cubicBezTo>
                    <a:pt x="368157" y="1311646"/>
                    <a:pt x="404509" y="1305169"/>
                    <a:pt x="438009" y="1293656"/>
                  </a:cubicBezTo>
                  <a:cubicBezTo>
                    <a:pt x="438723" y="1293296"/>
                    <a:pt x="439435" y="1293296"/>
                    <a:pt x="440148" y="1292937"/>
                  </a:cubicBezTo>
                  <a:cubicBezTo>
                    <a:pt x="565955" y="1246881"/>
                    <a:pt x="658618" y="1125267"/>
                    <a:pt x="660400" y="972064"/>
                  </a:cubicBezTo>
                  <a:lnTo>
                    <a:pt x="660400" y="0"/>
                  </a:lnTo>
                  <a:lnTo>
                    <a:pt x="0" y="0"/>
                  </a:lnTo>
                  <a:lnTo>
                    <a:pt x="0" y="971342"/>
                  </a:lnTo>
                  <a:cubicBezTo>
                    <a:pt x="1782" y="1125986"/>
                    <a:pt x="93019" y="1247601"/>
                    <a:pt x="220252" y="1292577"/>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6"/>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69" name="Google Shape;169;p6"/>
          <p:cNvGrpSpPr/>
          <p:nvPr/>
        </p:nvGrpSpPr>
        <p:grpSpPr>
          <a:xfrm rot="10800000">
            <a:off x="-1938023" y="9277886"/>
            <a:ext cx="2854447" cy="6385416"/>
            <a:chOff x="0" y="0"/>
            <a:chExt cx="660400" cy="1477319"/>
          </a:xfrm>
        </p:grpSpPr>
        <p:sp>
          <p:nvSpPr>
            <p:cNvPr id="170" name="Google Shape;170;p6"/>
            <p:cNvSpPr/>
            <p:nvPr/>
          </p:nvSpPr>
          <p:spPr>
            <a:xfrm>
              <a:off x="0" y="0"/>
              <a:ext cx="660400" cy="1477319"/>
            </a:xfrm>
            <a:custGeom>
              <a:avLst/>
              <a:gdLst/>
              <a:ahLst/>
              <a:cxnLst/>
              <a:rect l="l" t="t" r="r" b="b"/>
              <a:pathLst>
                <a:path w="660400" h="1477319" extrusionOk="0">
                  <a:moveTo>
                    <a:pt x="220252" y="1458250"/>
                  </a:moveTo>
                  <a:cubicBezTo>
                    <a:pt x="254109" y="1469763"/>
                    <a:pt x="292600" y="1477319"/>
                    <a:pt x="330378" y="1477319"/>
                  </a:cubicBezTo>
                  <a:cubicBezTo>
                    <a:pt x="368157" y="1477319"/>
                    <a:pt x="404509" y="1470842"/>
                    <a:pt x="438009" y="1459328"/>
                  </a:cubicBezTo>
                  <a:cubicBezTo>
                    <a:pt x="438723" y="1458968"/>
                    <a:pt x="439435" y="1458968"/>
                    <a:pt x="440148" y="1458609"/>
                  </a:cubicBezTo>
                  <a:cubicBezTo>
                    <a:pt x="565955" y="1412554"/>
                    <a:pt x="658618" y="1290940"/>
                    <a:pt x="660400" y="1134056"/>
                  </a:cubicBezTo>
                  <a:lnTo>
                    <a:pt x="660400" y="0"/>
                  </a:lnTo>
                  <a:lnTo>
                    <a:pt x="0" y="0"/>
                  </a:lnTo>
                  <a:lnTo>
                    <a:pt x="0" y="1133214"/>
                  </a:lnTo>
                  <a:cubicBezTo>
                    <a:pt x="1782" y="1291659"/>
                    <a:pt x="93019" y="1413274"/>
                    <a:pt x="220252" y="1458250"/>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6"/>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72" name="Google Shape;172;p6"/>
          <p:cNvGrpSpPr/>
          <p:nvPr/>
        </p:nvGrpSpPr>
        <p:grpSpPr>
          <a:xfrm rot="10800000">
            <a:off x="-1576736" y="9748386"/>
            <a:ext cx="2131903" cy="5489186"/>
            <a:chOff x="0" y="0"/>
            <a:chExt cx="660400" cy="1700386"/>
          </a:xfrm>
        </p:grpSpPr>
        <p:sp>
          <p:nvSpPr>
            <p:cNvPr id="173" name="Google Shape;173;p6"/>
            <p:cNvSpPr/>
            <p:nvPr/>
          </p:nvSpPr>
          <p:spPr>
            <a:xfrm>
              <a:off x="0" y="0"/>
              <a:ext cx="660400" cy="1700386"/>
            </a:xfrm>
            <a:custGeom>
              <a:avLst/>
              <a:gdLst/>
              <a:ahLst/>
              <a:cxnLst/>
              <a:rect l="l" t="t" r="r" b="b"/>
              <a:pathLst>
                <a:path w="660400" h="1700386" extrusionOk="0">
                  <a:moveTo>
                    <a:pt x="220252" y="1681317"/>
                  </a:moveTo>
                  <a:cubicBezTo>
                    <a:pt x="254109" y="1692831"/>
                    <a:pt x="292600" y="1700386"/>
                    <a:pt x="330378" y="1700386"/>
                  </a:cubicBezTo>
                  <a:cubicBezTo>
                    <a:pt x="368157" y="1700386"/>
                    <a:pt x="404509" y="1693909"/>
                    <a:pt x="438009" y="1682396"/>
                  </a:cubicBezTo>
                  <a:cubicBezTo>
                    <a:pt x="438723" y="1682036"/>
                    <a:pt x="439435" y="1682036"/>
                    <a:pt x="440148" y="1681677"/>
                  </a:cubicBezTo>
                  <a:cubicBezTo>
                    <a:pt x="565955" y="1635621"/>
                    <a:pt x="658618" y="1514007"/>
                    <a:pt x="660400" y="1352169"/>
                  </a:cubicBezTo>
                  <a:lnTo>
                    <a:pt x="660400" y="0"/>
                  </a:lnTo>
                  <a:lnTo>
                    <a:pt x="0" y="0"/>
                  </a:lnTo>
                  <a:lnTo>
                    <a:pt x="0" y="1351165"/>
                  </a:lnTo>
                  <a:cubicBezTo>
                    <a:pt x="1782" y="1514726"/>
                    <a:pt x="93019" y="1636342"/>
                    <a:pt x="220252" y="1681317"/>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6"/>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accent2"/>
        </a:solidFill>
        <a:effectLst/>
      </p:bgPr>
    </p:bg>
    <p:spTree>
      <p:nvGrpSpPr>
        <p:cNvPr id="1" name="Shape 175"/>
        <p:cNvGrpSpPr/>
        <p:nvPr/>
      </p:nvGrpSpPr>
      <p:grpSpPr>
        <a:xfrm>
          <a:off x="0" y="0"/>
          <a:ext cx="0" cy="0"/>
          <a:chOff x="0" y="0"/>
          <a:chExt cx="0" cy="0"/>
        </a:xfrm>
      </p:grpSpPr>
      <p:grpSp>
        <p:nvGrpSpPr>
          <p:cNvPr id="176" name="Google Shape;176;p7"/>
          <p:cNvGrpSpPr/>
          <p:nvPr/>
        </p:nvGrpSpPr>
        <p:grpSpPr>
          <a:xfrm>
            <a:off x="-2780907" y="-3332313"/>
            <a:ext cx="6568142" cy="10644278"/>
            <a:chOff x="1" y="-1"/>
            <a:chExt cx="8757522" cy="14192370"/>
          </a:xfrm>
        </p:grpSpPr>
        <p:grpSp>
          <p:nvGrpSpPr>
            <p:cNvPr id="177" name="Google Shape;177;p7"/>
            <p:cNvGrpSpPr/>
            <p:nvPr/>
          </p:nvGrpSpPr>
          <p:grpSpPr>
            <a:xfrm rot="-13331">
              <a:off x="27420" y="16819"/>
              <a:ext cx="8702685" cy="14158730"/>
              <a:chOff x="0" y="0"/>
              <a:chExt cx="660400" cy="1074430"/>
            </a:xfrm>
          </p:grpSpPr>
          <p:sp>
            <p:nvSpPr>
              <p:cNvPr id="178" name="Google Shape;178;p7"/>
              <p:cNvSpPr/>
              <p:nvPr/>
            </p:nvSpPr>
            <p:spPr>
              <a:xfrm>
                <a:off x="0" y="0"/>
                <a:ext cx="660400" cy="1074430"/>
              </a:xfrm>
              <a:custGeom>
                <a:avLst/>
                <a:gdLst/>
                <a:ahLst/>
                <a:cxnLst/>
                <a:rect l="l" t="t" r="r" b="b"/>
                <a:pathLst>
                  <a:path w="660400" h="1074430" extrusionOk="0">
                    <a:moveTo>
                      <a:pt x="220252" y="1055361"/>
                    </a:moveTo>
                    <a:cubicBezTo>
                      <a:pt x="254109" y="1066875"/>
                      <a:pt x="292600" y="1074430"/>
                      <a:pt x="330378" y="1074430"/>
                    </a:cubicBezTo>
                    <a:cubicBezTo>
                      <a:pt x="368157" y="1074430"/>
                      <a:pt x="404509" y="1067953"/>
                      <a:pt x="438009" y="1056439"/>
                    </a:cubicBezTo>
                    <a:cubicBezTo>
                      <a:pt x="438723" y="1056080"/>
                      <a:pt x="439435" y="1056080"/>
                      <a:pt x="440148" y="1055720"/>
                    </a:cubicBezTo>
                    <a:cubicBezTo>
                      <a:pt x="565955" y="1009665"/>
                      <a:pt x="658618" y="888051"/>
                      <a:pt x="660400" y="740117"/>
                    </a:cubicBezTo>
                    <a:lnTo>
                      <a:pt x="660400" y="0"/>
                    </a:lnTo>
                    <a:lnTo>
                      <a:pt x="0" y="0"/>
                    </a:lnTo>
                    <a:lnTo>
                      <a:pt x="0" y="739567"/>
                    </a:lnTo>
                    <a:cubicBezTo>
                      <a:pt x="1782" y="888770"/>
                      <a:pt x="93019" y="1010385"/>
                      <a:pt x="220252" y="105536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7"/>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80" name="Google Shape;180;p7"/>
            <p:cNvGrpSpPr/>
            <p:nvPr/>
          </p:nvGrpSpPr>
          <p:grpSpPr>
            <a:xfrm rot="-13343">
              <a:off x="610023" y="680061"/>
              <a:ext cx="7537532" cy="12832238"/>
              <a:chOff x="0" y="0"/>
              <a:chExt cx="660400" cy="1124295"/>
            </a:xfrm>
          </p:grpSpPr>
          <p:sp>
            <p:nvSpPr>
              <p:cNvPr id="181" name="Google Shape;181;p7"/>
              <p:cNvSpPr/>
              <p:nvPr/>
            </p:nvSpPr>
            <p:spPr>
              <a:xfrm>
                <a:off x="0" y="0"/>
                <a:ext cx="660400" cy="1124295"/>
              </a:xfrm>
              <a:custGeom>
                <a:avLst/>
                <a:gdLst/>
                <a:ahLst/>
                <a:cxnLst/>
                <a:rect l="l" t="t" r="r" b="b"/>
                <a:pathLst>
                  <a:path w="660400" h="1124295" extrusionOk="0">
                    <a:moveTo>
                      <a:pt x="220252" y="1105226"/>
                    </a:moveTo>
                    <a:cubicBezTo>
                      <a:pt x="254109" y="1116739"/>
                      <a:pt x="292600" y="1124295"/>
                      <a:pt x="330378" y="1124295"/>
                    </a:cubicBezTo>
                    <a:cubicBezTo>
                      <a:pt x="368157" y="1124295"/>
                      <a:pt x="404509" y="1117818"/>
                      <a:pt x="438009" y="1106304"/>
                    </a:cubicBezTo>
                    <a:cubicBezTo>
                      <a:pt x="438723" y="1105945"/>
                      <a:pt x="439435" y="1105945"/>
                      <a:pt x="440148" y="1105585"/>
                    </a:cubicBezTo>
                    <a:cubicBezTo>
                      <a:pt x="565955" y="1059530"/>
                      <a:pt x="658618" y="937916"/>
                      <a:pt x="660400" y="788874"/>
                    </a:cubicBezTo>
                    <a:lnTo>
                      <a:pt x="660400" y="0"/>
                    </a:lnTo>
                    <a:lnTo>
                      <a:pt x="0" y="0"/>
                    </a:lnTo>
                    <a:lnTo>
                      <a:pt x="0" y="788288"/>
                    </a:lnTo>
                    <a:cubicBezTo>
                      <a:pt x="1782" y="938635"/>
                      <a:pt x="93019" y="1060250"/>
                      <a:pt x="220252" y="1105226"/>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7"/>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83" name="Google Shape;183;p7"/>
            <p:cNvGrpSpPr/>
            <p:nvPr/>
          </p:nvGrpSpPr>
          <p:grpSpPr>
            <a:xfrm rot="-13323">
              <a:off x="1260427" y="1450394"/>
              <a:ext cx="6236666" cy="11291634"/>
              <a:chOff x="0" y="0"/>
              <a:chExt cx="660400" cy="1195670"/>
            </a:xfrm>
          </p:grpSpPr>
          <p:sp>
            <p:nvSpPr>
              <p:cNvPr id="184" name="Google Shape;184;p7"/>
              <p:cNvSpPr/>
              <p:nvPr/>
            </p:nvSpPr>
            <p:spPr>
              <a:xfrm>
                <a:off x="0" y="0"/>
                <a:ext cx="660400" cy="1195670"/>
              </a:xfrm>
              <a:custGeom>
                <a:avLst/>
                <a:gdLst/>
                <a:ahLst/>
                <a:cxnLst/>
                <a:rect l="l" t="t" r="r" b="b"/>
                <a:pathLst>
                  <a:path w="660400" h="1195670" extrusionOk="0">
                    <a:moveTo>
                      <a:pt x="220252" y="1176601"/>
                    </a:moveTo>
                    <a:cubicBezTo>
                      <a:pt x="254109" y="1188114"/>
                      <a:pt x="292600" y="1195670"/>
                      <a:pt x="330378" y="1195670"/>
                    </a:cubicBezTo>
                    <a:cubicBezTo>
                      <a:pt x="368157" y="1195670"/>
                      <a:pt x="404509" y="1189193"/>
                      <a:pt x="438009" y="1177679"/>
                    </a:cubicBezTo>
                    <a:cubicBezTo>
                      <a:pt x="438723" y="1177320"/>
                      <a:pt x="439435" y="1177320"/>
                      <a:pt x="440148" y="1176960"/>
                    </a:cubicBezTo>
                    <a:cubicBezTo>
                      <a:pt x="565955" y="1130905"/>
                      <a:pt x="658618" y="1009291"/>
                      <a:pt x="660400" y="858663"/>
                    </a:cubicBezTo>
                    <a:lnTo>
                      <a:pt x="660400" y="0"/>
                    </a:lnTo>
                    <a:lnTo>
                      <a:pt x="0" y="0"/>
                    </a:lnTo>
                    <a:lnTo>
                      <a:pt x="0" y="858026"/>
                    </a:lnTo>
                    <a:cubicBezTo>
                      <a:pt x="1782" y="1010010"/>
                      <a:pt x="93019" y="1131625"/>
                      <a:pt x="220252" y="117660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7"/>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86" name="Google Shape;186;p7"/>
            <p:cNvGrpSpPr/>
            <p:nvPr/>
          </p:nvGrpSpPr>
          <p:grpSpPr>
            <a:xfrm rot="-13347">
              <a:off x="1920864" y="2214399"/>
              <a:ext cx="4915857" cy="9763573"/>
              <a:chOff x="0" y="0"/>
              <a:chExt cx="660400" cy="1311646"/>
            </a:xfrm>
          </p:grpSpPr>
          <p:sp>
            <p:nvSpPr>
              <p:cNvPr id="187" name="Google Shape;187;p7"/>
              <p:cNvSpPr/>
              <p:nvPr/>
            </p:nvSpPr>
            <p:spPr>
              <a:xfrm>
                <a:off x="0" y="0"/>
                <a:ext cx="660400" cy="1311646"/>
              </a:xfrm>
              <a:custGeom>
                <a:avLst/>
                <a:gdLst/>
                <a:ahLst/>
                <a:cxnLst/>
                <a:rect l="l" t="t" r="r" b="b"/>
                <a:pathLst>
                  <a:path w="660400" h="1311646" extrusionOk="0">
                    <a:moveTo>
                      <a:pt x="220252" y="1292577"/>
                    </a:moveTo>
                    <a:cubicBezTo>
                      <a:pt x="254109" y="1304091"/>
                      <a:pt x="292600" y="1311646"/>
                      <a:pt x="330378" y="1311646"/>
                    </a:cubicBezTo>
                    <a:cubicBezTo>
                      <a:pt x="368157" y="1311646"/>
                      <a:pt x="404509" y="1305169"/>
                      <a:pt x="438009" y="1293656"/>
                    </a:cubicBezTo>
                    <a:cubicBezTo>
                      <a:pt x="438723" y="1293296"/>
                      <a:pt x="439435" y="1293296"/>
                      <a:pt x="440148" y="1292937"/>
                    </a:cubicBezTo>
                    <a:cubicBezTo>
                      <a:pt x="565955" y="1246881"/>
                      <a:pt x="658618" y="1125267"/>
                      <a:pt x="660400" y="972064"/>
                    </a:cubicBezTo>
                    <a:lnTo>
                      <a:pt x="660400" y="0"/>
                    </a:lnTo>
                    <a:lnTo>
                      <a:pt x="0" y="0"/>
                    </a:lnTo>
                    <a:lnTo>
                      <a:pt x="0" y="971342"/>
                    </a:lnTo>
                    <a:cubicBezTo>
                      <a:pt x="1782" y="1125986"/>
                      <a:pt x="93019" y="1247601"/>
                      <a:pt x="220252" y="129257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7"/>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89" name="Google Shape;189;p7"/>
            <p:cNvGrpSpPr/>
            <p:nvPr/>
          </p:nvGrpSpPr>
          <p:grpSpPr>
            <a:xfrm rot="-13302">
              <a:off x="2475786" y="2839309"/>
              <a:ext cx="3805914" cy="8513853"/>
              <a:chOff x="0" y="0"/>
              <a:chExt cx="660400" cy="1477319"/>
            </a:xfrm>
          </p:grpSpPr>
          <p:sp>
            <p:nvSpPr>
              <p:cNvPr id="190" name="Google Shape;190;p7"/>
              <p:cNvSpPr/>
              <p:nvPr/>
            </p:nvSpPr>
            <p:spPr>
              <a:xfrm>
                <a:off x="0" y="0"/>
                <a:ext cx="660400" cy="1477319"/>
              </a:xfrm>
              <a:custGeom>
                <a:avLst/>
                <a:gdLst/>
                <a:ahLst/>
                <a:cxnLst/>
                <a:rect l="l" t="t" r="r" b="b"/>
                <a:pathLst>
                  <a:path w="660400" h="1477319" extrusionOk="0">
                    <a:moveTo>
                      <a:pt x="220252" y="1458250"/>
                    </a:moveTo>
                    <a:cubicBezTo>
                      <a:pt x="254109" y="1469763"/>
                      <a:pt x="292600" y="1477319"/>
                      <a:pt x="330378" y="1477319"/>
                    </a:cubicBezTo>
                    <a:cubicBezTo>
                      <a:pt x="368157" y="1477319"/>
                      <a:pt x="404509" y="1470842"/>
                      <a:pt x="438009" y="1459328"/>
                    </a:cubicBezTo>
                    <a:cubicBezTo>
                      <a:pt x="438723" y="1458968"/>
                      <a:pt x="439435" y="1458968"/>
                      <a:pt x="440148" y="1458609"/>
                    </a:cubicBezTo>
                    <a:cubicBezTo>
                      <a:pt x="565955" y="1412554"/>
                      <a:pt x="658618" y="1290940"/>
                      <a:pt x="660400" y="1134056"/>
                    </a:cubicBezTo>
                    <a:lnTo>
                      <a:pt x="660400" y="0"/>
                    </a:lnTo>
                    <a:lnTo>
                      <a:pt x="0" y="0"/>
                    </a:lnTo>
                    <a:lnTo>
                      <a:pt x="0" y="1133214"/>
                    </a:lnTo>
                    <a:cubicBezTo>
                      <a:pt x="1782" y="1291659"/>
                      <a:pt x="93019" y="1413274"/>
                      <a:pt x="220252" y="1458250"/>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7"/>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92" name="Google Shape;192;p7"/>
            <p:cNvGrpSpPr/>
            <p:nvPr/>
          </p:nvGrpSpPr>
          <p:grpSpPr>
            <a:xfrm rot="-13338">
              <a:off x="2957506" y="3436733"/>
              <a:ext cx="2842515" cy="7318857"/>
              <a:chOff x="0" y="0"/>
              <a:chExt cx="660400" cy="1700386"/>
            </a:xfrm>
          </p:grpSpPr>
          <p:sp>
            <p:nvSpPr>
              <p:cNvPr id="193" name="Google Shape;193;p7"/>
              <p:cNvSpPr/>
              <p:nvPr/>
            </p:nvSpPr>
            <p:spPr>
              <a:xfrm>
                <a:off x="0" y="0"/>
                <a:ext cx="660400" cy="1700386"/>
              </a:xfrm>
              <a:custGeom>
                <a:avLst/>
                <a:gdLst/>
                <a:ahLst/>
                <a:cxnLst/>
                <a:rect l="l" t="t" r="r" b="b"/>
                <a:pathLst>
                  <a:path w="660400" h="1700386" extrusionOk="0">
                    <a:moveTo>
                      <a:pt x="220252" y="1681317"/>
                    </a:moveTo>
                    <a:cubicBezTo>
                      <a:pt x="254109" y="1692831"/>
                      <a:pt x="292600" y="1700386"/>
                      <a:pt x="330378" y="1700386"/>
                    </a:cubicBezTo>
                    <a:cubicBezTo>
                      <a:pt x="368157" y="1700386"/>
                      <a:pt x="404509" y="1693909"/>
                      <a:pt x="438009" y="1682396"/>
                    </a:cubicBezTo>
                    <a:cubicBezTo>
                      <a:pt x="438723" y="1682036"/>
                      <a:pt x="439435" y="1682036"/>
                      <a:pt x="440148" y="1681677"/>
                    </a:cubicBezTo>
                    <a:cubicBezTo>
                      <a:pt x="565955" y="1635621"/>
                      <a:pt x="658618" y="1514007"/>
                      <a:pt x="660400" y="1352169"/>
                    </a:cubicBezTo>
                    <a:lnTo>
                      <a:pt x="660400" y="0"/>
                    </a:lnTo>
                    <a:lnTo>
                      <a:pt x="0" y="0"/>
                    </a:lnTo>
                    <a:lnTo>
                      <a:pt x="0" y="1351165"/>
                    </a:lnTo>
                    <a:cubicBezTo>
                      <a:pt x="1782" y="1514726"/>
                      <a:pt x="93019" y="1636342"/>
                      <a:pt x="220252" y="168131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7"/>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grpSp>
        <p:nvGrpSpPr>
          <p:cNvPr id="195" name="Google Shape;195;p7"/>
          <p:cNvGrpSpPr/>
          <p:nvPr/>
        </p:nvGrpSpPr>
        <p:grpSpPr>
          <a:xfrm>
            <a:off x="15024495" y="6273862"/>
            <a:ext cx="6527014" cy="10619048"/>
            <a:chOff x="5" y="9"/>
            <a:chExt cx="8702685" cy="14158731"/>
          </a:xfrm>
        </p:grpSpPr>
        <p:grpSp>
          <p:nvGrpSpPr>
            <p:cNvPr id="196" name="Google Shape;196;p7"/>
            <p:cNvGrpSpPr/>
            <p:nvPr/>
          </p:nvGrpSpPr>
          <p:grpSpPr>
            <a:xfrm rot="10800000">
              <a:off x="5" y="9"/>
              <a:ext cx="8702685" cy="14158731"/>
              <a:chOff x="0" y="0"/>
              <a:chExt cx="660400" cy="1074430"/>
            </a:xfrm>
          </p:grpSpPr>
          <p:sp>
            <p:nvSpPr>
              <p:cNvPr id="197" name="Google Shape;197;p7"/>
              <p:cNvSpPr/>
              <p:nvPr/>
            </p:nvSpPr>
            <p:spPr>
              <a:xfrm>
                <a:off x="0" y="0"/>
                <a:ext cx="660400" cy="1074430"/>
              </a:xfrm>
              <a:custGeom>
                <a:avLst/>
                <a:gdLst/>
                <a:ahLst/>
                <a:cxnLst/>
                <a:rect l="l" t="t" r="r" b="b"/>
                <a:pathLst>
                  <a:path w="660400" h="1074430" extrusionOk="0">
                    <a:moveTo>
                      <a:pt x="220252" y="1055361"/>
                    </a:moveTo>
                    <a:cubicBezTo>
                      <a:pt x="254109" y="1066875"/>
                      <a:pt x="292600" y="1074430"/>
                      <a:pt x="330378" y="1074430"/>
                    </a:cubicBezTo>
                    <a:cubicBezTo>
                      <a:pt x="368157" y="1074430"/>
                      <a:pt x="404509" y="1067953"/>
                      <a:pt x="438009" y="1056439"/>
                    </a:cubicBezTo>
                    <a:cubicBezTo>
                      <a:pt x="438723" y="1056080"/>
                      <a:pt x="439435" y="1056080"/>
                      <a:pt x="440148" y="1055720"/>
                    </a:cubicBezTo>
                    <a:cubicBezTo>
                      <a:pt x="565955" y="1009665"/>
                      <a:pt x="658618" y="888051"/>
                      <a:pt x="660400" y="740117"/>
                    </a:cubicBezTo>
                    <a:lnTo>
                      <a:pt x="660400" y="0"/>
                    </a:lnTo>
                    <a:lnTo>
                      <a:pt x="0" y="0"/>
                    </a:lnTo>
                    <a:lnTo>
                      <a:pt x="0" y="739567"/>
                    </a:lnTo>
                    <a:cubicBezTo>
                      <a:pt x="1782" y="888770"/>
                      <a:pt x="93019" y="1010385"/>
                      <a:pt x="220252" y="105536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7"/>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99" name="Google Shape;199;p7"/>
            <p:cNvGrpSpPr/>
            <p:nvPr/>
          </p:nvGrpSpPr>
          <p:grpSpPr>
            <a:xfrm rot="10800000">
              <a:off x="582569" y="663232"/>
              <a:ext cx="7537541" cy="12832253"/>
              <a:chOff x="0" y="0"/>
              <a:chExt cx="660400" cy="1124295"/>
            </a:xfrm>
          </p:grpSpPr>
          <p:sp>
            <p:nvSpPr>
              <p:cNvPr id="200" name="Google Shape;200;p7"/>
              <p:cNvSpPr/>
              <p:nvPr/>
            </p:nvSpPr>
            <p:spPr>
              <a:xfrm>
                <a:off x="0" y="0"/>
                <a:ext cx="660400" cy="1124295"/>
              </a:xfrm>
              <a:custGeom>
                <a:avLst/>
                <a:gdLst/>
                <a:ahLst/>
                <a:cxnLst/>
                <a:rect l="l" t="t" r="r" b="b"/>
                <a:pathLst>
                  <a:path w="660400" h="1124295" extrusionOk="0">
                    <a:moveTo>
                      <a:pt x="220252" y="1105226"/>
                    </a:moveTo>
                    <a:cubicBezTo>
                      <a:pt x="254109" y="1116739"/>
                      <a:pt x="292600" y="1124295"/>
                      <a:pt x="330378" y="1124295"/>
                    </a:cubicBezTo>
                    <a:cubicBezTo>
                      <a:pt x="368157" y="1124295"/>
                      <a:pt x="404509" y="1117818"/>
                      <a:pt x="438009" y="1106304"/>
                    </a:cubicBezTo>
                    <a:cubicBezTo>
                      <a:pt x="438723" y="1105945"/>
                      <a:pt x="439435" y="1105945"/>
                      <a:pt x="440148" y="1105585"/>
                    </a:cubicBezTo>
                    <a:cubicBezTo>
                      <a:pt x="565955" y="1059530"/>
                      <a:pt x="658618" y="937916"/>
                      <a:pt x="660400" y="788874"/>
                    </a:cubicBezTo>
                    <a:lnTo>
                      <a:pt x="660400" y="0"/>
                    </a:lnTo>
                    <a:lnTo>
                      <a:pt x="0" y="0"/>
                    </a:lnTo>
                    <a:lnTo>
                      <a:pt x="0" y="788288"/>
                    </a:lnTo>
                    <a:cubicBezTo>
                      <a:pt x="1782" y="938635"/>
                      <a:pt x="93019" y="1060250"/>
                      <a:pt x="220252" y="1105226"/>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7"/>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02" name="Google Shape;202;p7"/>
            <p:cNvGrpSpPr/>
            <p:nvPr/>
          </p:nvGrpSpPr>
          <p:grpSpPr>
            <a:xfrm rot="10800000">
              <a:off x="1233052" y="1433623"/>
              <a:ext cx="6236619" cy="11291549"/>
              <a:chOff x="0" y="0"/>
              <a:chExt cx="660400" cy="1195670"/>
            </a:xfrm>
          </p:grpSpPr>
          <p:sp>
            <p:nvSpPr>
              <p:cNvPr id="203" name="Google Shape;203;p7"/>
              <p:cNvSpPr/>
              <p:nvPr/>
            </p:nvSpPr>
            <p:spPr>
              <a:xfrm>
                <a:off x="0" y="0"/>
                <a:ext cx="660400" cy="1195670"/>
              </a:xfrm>
              <a:custGeom>
                <a:avLst/>
                <a:gdLst/>
                <a:ahLst/>
                <a:cxnLst/>
                <a:rect l="l" t="t" r="r" b="b"/>
                <a:pathLst>
                  <a:path w="660400" h="1195670" extrusionOk="0">
                    <a:moveTo>
                      <a:pt x="220252" y="1176601"/>
                    </a:moveTo>
                    <a:cubicBezTo>
                      <a:pt x="254109" y="1188114"/>
                      <a:pt x="292600" y="1195670"/>
                      <a:pt x="330378" y="1195670"/>
                    </a:cubicBezTo>
                    <a:cubicBezTo>
                      <a:pt x="368157" y="1195670"/>
                      <a:pt x="404509" y="1189193"/>
                      <a:pt x="438009" y="1177679"/>
                    </a:cubicBezTo>
                    <a:cubicBezTo>
                      <a:pt x="438723" y="1177320"/>
                      <a:pt x="439435" y="1177320"/>
                      <a:pt x="440148" y="1176960"/>
                    </a:cubicBezTo>
                    <a:cubicBezTo>
                      <a:pt x="565955" y="1130905"/>
                      <a:pt x="658618" y="1009291"/>
                      <a:pt x="660400" y="858663"/>
                    </a:cubicBezTo>
                    <a:lnTo>
                      <a:pt x="660400" y="0"/>
                    </a:lnTo>
                    <a:lnTo>
                      <a:pt x="0" y="0"/>
                    </a:lnTo>
                    <a:lnTo>
                      <a:pt x="0" y="858026"/>
                    </a:lnTo>
                    <a:cubicBezTo>
                      <a:pt x="1782" y="1010010"/>
                      <a:pt x="93019" y="1131625"/>
                      <a:pt x="220252" y="117660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7"/>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05" name="Google Shape;205;p7"/>
            <p:cNvGrpSpPr/>
            <p:nvPr/>
          </p:nvGrpSpPr>
          <p:grpSpPr>
            <a:xfrm rot="10800000">
              <a:off x="1893450" y="2197651"/>
              <a:ext cx="4915819" cy="9763499"/>
              <a:chOff x="0" y="0"/>
              <a:chExt cx="660400" cy="1311646"/>
            </a:xfrm>
          </p:grpSpPr>
          <p:sp>
            <p:nvSpPr>
              <p:cNvPr id="206" name="Google Shape;206;p7"/>
              <p:cNvSpPr/>
              <p:nvPr/>
            </p:nvSpPr>
            <p:spPr>
              <a:xfrm>
                <a:off x="0" y="0"/>
                <a:ext cx="660400" cy="1311646"/>
              </a:xfrm>
              <a:custGeom>
                <a:avLst/>
                <a:gdLst/>
                <a:ahLst/>
                <a:cxnLst/>
                <a:rect l="l" t="t" r="r" b="b"/>
                <a:pathLst>
                  <a:path w="660400" h="1311646" extrusionOk="0">
                    <a:moveTo>
                      <a:pt x="220252" y="1292577"/>
                    </a:moveTo>
                    <a:cubicBezTo>
                      <a:pt x="254109" y="1304091"/>
                      <a:pt x="292600" y="1311646"/>
                      <a:pt x="330378" y="1311646"/>
                    </a:cubicBezTo>
                    <a:cubicBezTo>
                      <a:pt x="368157" y="1311646"/>
                      <a:pt x="404509" y="1305169"/>
                      <a:pt x="438009" y="1293656"/>
                    </a:cubicBezTo>
                    <a:cubicBezTo>
                      <a:pt x="438723" y="1293296"/>
                      <a:pt x="439435" y="1293296"/>
                      <a:pt x="440148" y="1292937"/>
                    </a:cubicBezTo>
                    <a:cubicBezTo>
                      <a:pt x="565955" y="1246881"/>
                      <a:pt x="658618" y="1125267"/>
                      <a:pt x="660400" y="972064"/>
                    </a:cubicBezTo>
                    <a:lnTo>
                      <a:pt x="660400" y="0"/>
                    </a:lnTo>
                    <a:lnTo>
                      <a:pt x="0" y="0"/>
                    </a:lnTo>
                    <a:lnTo>
                      <a:pt x="0" y="971342"/>
                    </a:lnTo>
                    <a:cubicBezTo>
                      <a:pt x="1782" y="1125986"/>
                      <a:pt x="93019" y="1247601"/>
                      <a:pt x="220252" y="129257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7"/>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08" name="Google Shape;208;p7"/>
            <p:cNvGrpSpPr/>
            <p:nvPr/>
          </p:nvGrpSpPr>
          <p:grpSpPr>
            <a:xfrm rot="10800000">
              <a:off x="2448404" y="2822477"/>
              <a:ext cx="3805885" cy="8513789"/>
              <a:chOff x="0" y="0"/>
              <a:chExt cx="660400" cy="1477319"/>
            </a:xfrm>
          </p:grpSpPr>
          <p:sp>
            <p:nvSpPr>
              <p:cNvPr id="209" name="Google Shape;209;p7"/>
              <p:cNvSpPr/>
              <p:nvPr/>
            </p:nvSpPr>
            <p:spPr>
              <a:xfrm>
                <a:off x="0" y="0"/>
                <a:ext cx="660400" cy="1477319"/>
              </a:xfrm>
              <a:custGeom>
                <a:avLst/>
                <a:gdLst/>
                <a:ahLst/>
                <a:cxnLst/>
                <a:rect l="l" t="t" r="r" b="b"/>
                <a:pathLst>
                  <a:path w="660400" h="1477319" extrusionOk="0">
                    <a:moveTo>
                      <a:pt x="220252" y="1458250"/>
                    </a:moveTo>
                    <a:cubicBezTo>
                      <a:pt x="254109" y="1469763"/>
                      <a:pt x="292600" y="1477319"/>
                      <a:pt x="330378" y="1477319"/>
                    </a:cubicBezTo>
                    <a:cubicBezTo>
                      <a:pt x="368157" y="1477319"/>
                      <a:pt x="404509" y="1470842"/>
                      <a:pt x="438009" y="1459328"/>
                    </a:cubicBezTo>
                    <a:cubicBezTo>
                      <a:pt x="438723" y="1458968"/>
                      <a:pt x="439435" y="1458968"/>
                      <a:pt x="440148" y="1458609"/>
                    </a:cubicBezTo>
                    <a:cubicBezTo>
                      <a:pt x="565955" y="1412554"/>
                      <a:pt x="658618" y="1290940"/>
                      <a:pt x="660400" y="1134056"/>
                    </a:cubicBezTo>
                    <a:lnTo>
                      <a:pt x="660400" y="0"/>
                    </a:lnTo>
                    <a:lnTo>
                      <a:pt x="0" y="0"/>
                    </a:lnTo>
                    <a:lnTo>
                      <a:pt x="0" y="1133214"/>
                    </a:lnTo>
                    <a:cubicBezTo>
                      <a:pt x="1782" y="1291659"/>
                      <a:pt x="93019" y="1413274"/>
                      <a:pt x="220252" y="1458250"/>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7"/>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11" name="Google Shape;211;p7"/>
            <p:cNvGrpSpPr/>
            <p:nvPr/>
          </p:nvGrpSpPr>
          <p:grpSpPr>
            <a:xfrm rot="10800000">
              <a:off x="2930052" y="3419853"/>
              <a:ext cx="2842560" cy="7318971"/>
              <a:chOff x="0" y="0"/>
              <a:chExt cx="660400" cy="1700386"/>
            </a:xfrm>
          </p:grpSpPr>
          <p:sp>
            <p:nvSpPr>
              <p:cNvPr id="212" name="Google Shape;212;p7"/>
              <p:cNvSpPr/>
              <p:nvPr/>
            </p:nvSpPr>
            <p:spPr>
              <a:xfrm>
                <a:off x="0" y="0"/>
                <a:ext cx="660400" cy="1700386"/>
              </a:xfrm>
              <a:custGeom>
                <a:avLst/>
                <a:gdLst/>
                <a:ahLst/>
                <a:cxnLst/>
                <a:rect l="l" t="t" r="r" b="b"/>
                <a:pathLst>
                  <a:path w="660400" h="1700386" extrusionOk="0">
                    <a:moveTo>
                      <a:pt x="220252" y="1681317"/>
                    </a:moveTo>
                    <a:cubicBezTo>
                      <a:pt x="254109" y="1692831"/>
                      <a:pt x="292600" y="1700386"/>
                      <a:pt x="330378" y="1700386"/>
                    </a:cubicBezTo>
                    <a:cubicBezTo>
                      <a:pt x="368157" y="1700386"/>
                      <a:pt x="404509" y="1693909"/>
                      <a:pt x="438009" y="1682396"/>
                    </a:cubicBezTo>
                    <a:cubicBezTo>
                      <a:pt x="438723" y="1682036"/>
                      <a:pt x="439435" y="1682036"/>
                      <a:pt x="440148" y="1681677"/>
                    </a:cubicBezTo>
                    <a:cubicBezTo>
                      <a:pt x="565955" y="1635621"/>
                      <a:pt x="658618" y="1514007"/>
                      <a:pt x="660400" y="1352169"/>
                    </a:cubicBezTo>
                    <a:lnTo>
                      <a:pt x="660400" y="0"/>
                    </a:lnTo>
                    <a:lnTo>
                      <a:pt x="0" y="0"/>
                    </a:lnTo>
                    <a:lnTo>
                      <a:pt x="0" y="1351165"/>
                    </a:lnTo>
                    <a:cubicBezTo>
                      <a:pt x="1782" y="1514726"/>
                      <a:pt x="93019" y="1636342"/>
                      <a:pt x="220252" y="168131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7"/>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grpSp>
        <p:nvGrpSpPr>
          <p:cNvPr id="214" name="Google Shape;214;p7"/>
          <p:cNvGrpSpPr/>
          <p:nvPr/>
        </p:nvGrpSpPr>
        <p:grpSpPr>
          <a:xfrm>
            <a:off x="1028700" y="1028700"/>
            <a:ext cx="16230707" cy="8229655"/>
            <a:chOff x="0" y="0"/>
            <a:chExt cx="4274726" cy="2167467"/>
          </a:xfrm>
        </p:grpSpPr>
        <p:sp>
          <p:nvSpPr>
            <p:cNvPr id="215" name="Google Shape;215;p7"/>
            <p:cNvSpPr/>
            <p:nvPr/>
          </p:nvSpPr>
          <p:spPr>
            <a:xfrm>
              <a:off x="0" y="0"/>
              <a:ext cx="4274726" cy="2167467"/>
            </a:xfrm>
            <a:custGeom>
              <a:avLst/>
              <a:gdLst/>
              <a:ahLst/>
              <a:cxnLst/>
              <a:rect l="l" t="t" r="r" b="b"/>
              <a:pathLst>
                <a:path w="4274726" h="2167467" extrusionOk="0">
                  <a:moveTo>
                    <a:pt x="0" y="0"/>
                  </a:moveTo>
                  <a:lnTo>
                    <a:pt x="4274726" y="0"/>
                  </a:lnTo>
                  <a:lnTo>
                    <a:pt x="4274726" y="2167467"/>
                  </a:lnTo>
                  <a:lnTo>
                    <a:pt x="0" y="2167467"/>
                  </a:lnTo>
                  <a:close/>
                </a:path>
              </a:pathLst>
            </a:custGeom>
            <a:solidFill>
              <a:srgbClr val="FFFFFF"/>
            </a:solidFill>
            <a:ln>
              <a:noFill/>
            </a:ln>
          </p:spPr>
        </p:sp>
        <p:sp>
          <p:nvSpPr>
            <p:cNvPr id="216" name="Google Shape;216;p7"/>
            <p:cNvSpPr txBox="1"/>
            <p:nvPr/>
          </p:nvSpPr>
          <p:spPr>
            <a:xfrm>
              <a:off x="0" y="0"/>
              <a:ext cx="812700" cy="8127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17" name="Google Shape;217;p7"/>
          <p:cNvSpPr/>
          <p:nvPr/>
        </p:nvSpPr>
        <p:spPr>
          <a:xfrm>
            <a:off x="1509264" y="1566144"/>
            <a:ext cx="15312799" cy="7237795"/>
          </a:xfrm>
          <a:custGeom>
            <a:avLst/>
            <a:gdLst/>
            <a:ahLst/>
            <a:cxnLst/>
            <a:rect l="l" t="t" r="r" b="b"/>
            <a:pathLst>
              <a:path w="4032974" h="1906238" extrusionOk="0">
                <a:moveTo>
                  <a:pt x="0" y="0"/>
                </a:moveTo>
                <a:lnTo>
                  <a:pt x="4032974" y="0"/>
                </a:lnTo>
                <a:lnTo>
                  <a:pt x="4032974" y="1906238"/>
                </a:lnTo>
                <a:lnTo>
                  <a:pt x="0" y="1906238"/>
                </a:lnTo>
                <a:close/>
              </a:path>
            </a:pathLst>
          </a:custGeom>
          <a:solidFill>
            <a:srgbClr val="000000">
              <a:alpha val="0"/>
            </a:srgbClr>
          </a:solidFill>
          <a:ln w="57150" cap="flat" cmpd="sng">
            <a:solidFill>
              <a:srgbClr val="B89D40"/>
            </a:solidFill>
            <a:prstDash val="solid"/>
            <a:round/>
            <a:headEnd type="none" w="sm" len="sm"/>
            <a:tailEnd type="none" w="sm" len="sm"/>
          </a:ln>
        </p:spPr>
      </p:sp>
      <p:sp>
        <p:nvSpPr>
          <p:cNvPr id="218" name="Google Shape;218;p7"/>
          <p:cNvSpPr txBox="1">
            <a:spLocks noGrp="1"/>
          </p:cNvSpPr>
          <p:nvPr>
            <p:ph type="title"/>
          </p:nvPr>
        </p:nvSpPr>
        <p:spPr>
          <a:xfrm>
            <a:off x="2075225" y="1756325"/>
            <a:ext cx="13780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7500"/>
              <a:buFont typeface="Calibri"/>
              <a:buNone/>
              <a:defRPr sz="7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9" name="Google Shape;219;p7"/>
          <p:cNvSpPr txBox="1">
            <a:spLocks noGrp="1"/>
          </p:cNvSpPr>
          <p:nvPr>
            <p:ph type="body" idx="1"/>
          </p:nvPr>
        </p:nvSpPr>
        <p:spPr>
          <a:xfrm>
            <a:off x="4055550" y="4185700"/>
            <a:ext cx="4040100" cy="3951300"/>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220" name="Google Shape;220;p7"/>
          <p:cNvSpPr txBox="1">
            <a:spLocks noGrp="1"/>
          </p:cNvSpPr>
          <p:nvPr>
            <p:ph type="body" idx="2"/>
          </p:nvPr>
        </p:nvSpPr>
        <p:spPr>
          <a:xfrm>
            <a:off x="8243375" y="4185700"/>
            <a:ext cx="4041900" cy="3951300"/>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21"/>
        <p:cNvGrpSpPr/>
        <p:nvPr/>
      </p:nvGrpSpPr>
      <p:grpSpPr>
        <a:xfrm>
          <a:off x="0" y="0"/>
          <a:ext cx="0" cy="0"/>
          <a:chOff x="0" y="0"/>
          <a:chExt cx="0" cy="0"/>
        </a:xfrm>
      </p:grpSpPr>
      <p:sp>
        <p:nvSpPr>
          <p:cNvPr id="222" name="Google Shape;222;p8"/>
          <p:cNvSpPr txBox="1">
            <a:spLocks noGrp="1"/>
          </p:cNvSpPr>
          <p:nvPr>
            <p:ph type="title"/>
          </p:nvPr>
        </p:nvSpPr>
        <p:spPr>
          <a:xfrm>
            <a:off x="976025" y="988025"/>
            <a:ext cx="14004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7500"/>
              <a:buNone/>
              <a:defRPr sz="7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grpSp>
        <p:nvGrpSpPr>
          <p:cNvPr id="223" name="Google Shape;223;p8"/>
          <p:cNvGrpSpPr/>
          <p:nvPr/>
        </p:nvGrpSpPr>
        <p:grpSpPr>
          <a:xfrm rot="10786707">
            <a:off x="15095529" y="-7266473"/>
            <a:ext cx="6527063" cy="10619128"/>
            <a:chOff x="5" y="9"/>
            <a:chExt cx="8702685" cy="14158731"/>
          </a:xfrm>
        </p:grpSpPr>
        <p:grpSp>
          <p:nvGrpSpPr>
            <p:cNvPr id="224" name="Google Shape;224;p8"/>
            <p:cNvGrpSpPr/>
            <p:nvPr/>
          </p:nvGrpSpPr>
          <p:grpSpPr>
            <a:xfrm rot="10800000">
              <a:off x="5" y="9"/>
              <a:ext cx="8702685" cy="14158731"/>
              <a:chOff x="0" y="0"/>
              <a:chExt cx="660400" cy="1074430"/>
            </a:xfrm>
          </p:grpSpPr>
          <p:sp>
            <p:nvSpPr>
              <p:cNvPr id="225" name="Google Shape;225;p8"/>
              <p:cNvSpPr/>
              <p:nvPr/>
            </p:nvSpPr>
            <p:spPr>
              <a:xfrm>
                <a:off x="0" y="0"/>
                <a:ext cx="660400" cy="1074430"/>
              </a:xfrm>
              <a:custGeom>
                <a:avLst/>
                <a:gdLst/>
                <a:ahLst/>
                <a:cxnLst/>
                <a:rect l="l" t="t" r="r" b="b"/>
                <a:pathLst>
                  <a:path w="660400" h="1074430" extrusionOk="0">
                    <a:moveTo>
                      <a:pt x="220252" y="1055361"/>
                    </a:moveTo>
                    <a:cubicBezTo>
                      <a:pt x="254109" y="1066875"/>
                      <a:pt x="292600" y="1074430"/>
                      <a:pt x="330378" y="1074430"/>
                    </a:cubicBezTo>
                    <a:cubicBezTo>
                      <a:pt x="368157" y="1074430"/>
                      <a:pt x="404509" y="1067953"/>
                      <a:pt x="438009" y="1056439"/>
                    </a:cubicBezTo>
                    <a:cubicBezTo>
                      <a:pt x="438723" y="1056080"/>
                      <a:pt x="439435" y="1056080"/>
                      <a:pt x="440148" y="1055720"/>
                    </a:cubicBezTo>
                    <a:cubicBezTo>
                      <a:pt x="565955" y="1009665"/>
                      <a:pt x="658618" y="888051"/>
                      <a:pt x="660400" y="740117"/>
                    </a:cubicBezTo>
                    <a:lnTo>
                      <a:pt x="660400" y="0"/>
                    </a:lnTo>
                    <a:lnTo>
                      <a:pt x="0" y="0"/>
                    </a:lnTo>
                    <a:lnTo>
                      <a:pt x="0" y="739567"/>
                    </a:lnTo>
                    <a:cubicBezTo>
                      <a:pt x="1782" y="888770"/>
                      <a:pt x="93019" y="1010385"/>
                      <a:pt x="220252" y="1055361"/>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8"/>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27" name="Google Shape;227;p8"/>
            <p:cNvGrpSpPr/>
            <p:nvPr/>
          </p:nvGrpSpPr>
          <p:grpSpPr>
            <a:xfrm rot="10800000">
              <a:off x="582569" y="585000"/>
              <a:ext cx="7537541" cy="12832253"/>
              <a:chOff x="0" y="0"/>
              <a:chExt cx="660400" cy="1124295"/>
            </a:xfrm>
          </p:grpSpPr>
          <p:sp>
            <p:nvSpPr>
              <p:cNvPr id="228" name="Google Shape;228;p8"/>
              <p:cNvSpPr/>
              <p:nvPr/>
            </p:nvSpPr>
            <p:spPr>
              <a:xfrm>
                <a:off x="0" y="0"/>
                <a:ext cx="660400" cy="1124295"/>
              </a:xfrm>
              <a:custGeom>
                <a:avLst/>
                <a:gdLst/>
                <a:ahLst/>
                <a:cxnLst/>
                <a:rect l="l" t="t" r="r" b="b"/>
                <a:pathLst>
                  <a:path w="660400" h="1124295" extrusionOk="0">
                    <a:moveTo>
                      <a:pt x="220252" y="1105226"/>
                    </a:moveTo>
                    <a:cubicBezTo>
                      <a:pt x="254109" y="1116739"/>
                      <a:pt x="292600" y="1124295"/>
                      <a:pt x="330378" y="1124295"/>
                    </a:cubicBezTo>
                    <a:cubicBezTo>
                      <a:pt x="368157" y="1124295"/>
                      <a:pt x="404509" y="1117818"/>
                      <a:pt x="438009" y="1106304"/>
                    </a:cubicBezTo>
                    <a:cubicBezTo>
                      <a:pt x="438723" y="1105945"/>
                      <a:pt x="439435" y="1105945"/>
                      <a:pt x="440148" y="1105585"/>
                    </a:cubicBezTo>
                    <a:cubicBezTo>
                      <a:pt x="565955" y="1059530"/>
                      <a:pt x="658618" y="937916"/>
                      <a:pt x="660400" y="788874"/>
                    </a:cubicBezTo>
                    <a:lnTo>
                      <a:pt x="660400" y="0"/>
                    </a:lnTo>
                    <a:lnTo>
                      <a:pt x="0" y="0"/>
                    </a:lnTo>
                    <a:lnTo>
                      <a:pt x="0" y="788288"/>
                    </a:lnTo>
                    <a:cubicBezTo>
                      <a:pt x="1782" y="938635"/>
                      <a:pt x="93019" y="1060250"/>
                      <a:pt x="220252" y="1105226"/>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8"/>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30" name="Google Shape;230;p8"/>
            <p:cNvGrpSpPr/>
            <p:nvPr/>
          </p:nvGrpSpPr>
          <p:grpSpPr>
            <a:xfrm rot="10800000">
              <a:off x="1233052" y="1309633"/>
              <a:ext cx="6236619" cy="11291549"/>
              <a:chOff x="0" y="0"/>
              <a:chExt cx="660400" cy="1195670"/>
            </a:xfrm>
          </p:grpSpPr>
          <p:sp>
            <p:nvSpPr>
              <p:cNvPr id="231" name="Google Shape;231;p8"/>
              <p:cNvSpPr/>
              <p:nvPr/>
            </p:nvSpPr>
            <p:spPr>
              <a:xfrm>
                <a:off x="0" y="0"/>
                <a:ext cx="660400" cy="1195670"/>
              </a:xfrm>
              <a:custGeom>
                <a:avLst/>
                <a:gdLst/>
                <a:ahLst/>
                <a:cxnLst/>
                <a:rect l="l" t="t" r="r" b="b"/>
                <a:pathLst>
                  <a:path w="660400" h="1195670" extrusionOk="0">
                    <a:moveTo>
                      <a:pt x="220252" y="1176601"/>
                    </a:moveTo>
                    <a:cubicBezTo>
                      <a:pt x="254109" y="1188114"/>
                      <a:pt x="292600" y="1195670"/>
                      <a:pt x="330378" y="1195670"/>
                    </a:cubicBezTo>
                    <a:cubicBezTo>
                      <a:pt x="368157" y="1195670"/>
                      <a:pt x="404509" y="1189193"/>
                      <a:pt x="438009" y="1177679"/>
                    </a:cubicBezTo>
                    <a:cubicBezTo>
                      <a:pt x="438723" y="1177320"/>
                      <a:pt x="439435" y="1177320"/>
                      <a:pt x="440148" y="1176960"/>
                    </a:cubicBezTo>
                    <a:cubicBezTo>
                      <a:pt x="565955" y="1130905"/>
                      <a:pt x="658618" y="1009291"/>
                      <a:pt x="660400" y="858663"/>
                    </a:cubicBezTo>
                    <a:lnTo>
                      <a:pt x="660400" y="0"/>
                    </a:lnTo>
                    <a:lnTo>
                      <a:pt x="0" y="0"/>
                    </a:lnTo>
                    <a:lnTo>
                      <a:pt x="0" y="858026"/>
                    </a:lnTo>
                    <a:cubicBezTo>
                      <a:pt x="1782" y="1010010"/>
                      <a:pt x="93019" y="1131625"/>
                      <a:pt x="220252" y="1176601"/>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8"/>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33" name="Google Shape;233;p8"/>
            <p:cNvGrpSpPr/>
            <p:nvPr/>
          </p:nvGrpSpPr>
          <p:grpSpPr>
            <a:xfrm rot="10800000">
              <a:off x="1893450" y="2171675"/>
              <a:ext cx="4915819" cy="9763499"/>
              <a:chOff x="0" y="0"/>
              <a:chExt cx="660400" cy="1311646"/>
            </a:xfrm>
          </p:grpSpPr>
          <p:sp>
            <p:nvSpPr>
              <p:cNvPr id="234" name="Google Shape;234;p8"/>
              <p:cNvSpPr/>
              <p:nvPr/>
            </p:nvSpPr>
            <p:spPr>
              <a:xfrm>
                <a:off x="0" y="0"/>
                <a:ext cx="660400" cy="1311646"/>
              </a:xfrm>
              <a:custGeom>
                <a:avLst/>
                <a:gdLst/>
                <a:ahLst/>
                <a:cxnLst/>
                <a:rect l="l" t="t" r="r" b="b"/>
                <a:pathLst>
                  <a:path w="660400" h="1311646" extrusionOk="0">
                    <a:moveTo>
                      <a:pt x="220252" y="1292577"/>
                    </a:moveTo>
                    <a:cubicBezTo>
                      <a:pt x="254109" y="1304091"/>
                      <a:pt x="292600" y="1311646"/>
                      <a:pt x="330378" y="1311646"/>
                    </a:cubicBezTo>
                    <a:cubicBezTo>
                      <a:pt x="368157" y="1311646"/>
                      <a:pt x="404509" y="1305169"/>
                      <a:pt x="438009" y="1293656"/>
                    </a:cubicBezTo>
                    <a:cubicBezTo>
                      <a:pt x="438723" y="1293296"/>
                      <a:pt x="439435" y="1293296"/>
                      <a:pt x="440148" y="1292937"/>
                    </a:cubicBezTo>
                    <a:cubicBezTo>
                      <a:pt x="565955" y="1246881"/>
                      <a:pt x="658618" y="1125267"/>
                      <a:pt x="660400" y="972064"/>
                    </a:cubicBezTo>
                    <a:lnTo>
                      <a:pt x="660400" y="0"/>
                    </a:lnTo>
                    <a:lnTo>
                      <a:pt x="0" y="0"/>
                    </a:lnTo>
                    <a:lnTo>
                      <a:pt x="0" y="971342"/>
                    </a:lnTo>
                    <a:cubicBezTo>
                      <a:pt x="1782" y="1125986"/>
                      <a:pt x="93019" y="1247601"/>
                      <a:pt x="220252" y="1292577"/>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8"/>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36" name="Google Shape;236;p8"/>
            <p:cNvGrpSpPr/>
            <p:nvPr/>
          </p:nvGrpSpPr>
          <p:grpSpPr>
            <a:xfrm rot="10800000">
              <a:off x="2448404" y="2794214"/>
              <a:ext cx="3805885" cy="8513789"/>
              <a:chOff x="0" y="0"/>
              <a:chExt cx="660400" cy="1477319"/>
            </a:xfrm>
          </p:grpSpPr>
          <p:sp>
            <p:nvSpPr>
              <p:cNvPr id="237" name="Google Shape;237;p8"/>
              <p:cNvSpPr/>
              <p:nvPr/>
            </p:nvSpPr>
            <p:spPr>
              <a:xfrm>
                <a:off x="0" y="0"/>
                <a:ext cx="660400" cy="1477319"/>
              </a:xfrm>
              <a:custGeom>
                <a:avLst/>
                <a:gdLst/>
                <a:ahLst/>
                <a:cxnLst/>
                <a:rect l="l" t="t" r="r" b="b"/>
                <a:pathLst>
                  <a:path w="660400" h="1477319" extrusionOk="0">
                    <a:moveTo>
                      <a:pt x="220252" y="1458250"/>
                    </a:moveTo>
                    <a:cubicBezTo>
                      <a:pt x="254109" y="1469763"/>
                      <a:pt x="292600" y="1477319"/>
                      <a:pt x="330378" y="1477319"/>
                    </a:cubicBezTo>
                    <a:cubicBezTo>
                      <a:pt x="368157" y="1477319"/>
                      <a:pt x="404509" y="1470842"/>
                      <a:pt x="438009" y="1459328"/>
                    </a:cubicBezTo>
                    <a:cubicBezTo>
                      <a:pt x="438723" y="1458968"/>
                      <a:pt x="439435" y="1458968"/>
                      <a:pt x="440148" y="1458609"/>
                    </a:cubicBezTo>
                    <a:cubicBezTo>
                      <a:pt x="565955" y="1412554"/>
                      <a:pt x="658618" y="1290940"/>
                      <a:pt x="660400" y="1134056"/>
                    </a:cubicBezTo>
                    <a:lnTo>
                      <a:pt x="660400" y="0"/>
                    </a:lnTo>
                    <a:lnTo>
                      <a:pt x="0" y="0"/>
                    </a:lnTo>
                    <a:lnTo>
                      <a:pt x="0" y="1133214"/>
                    </a:lnTo>
                    <a:cubicBezTo>
                      <a:pt x="1782" y="1291659"/>
                      <a:pt x="93019" y="1413274"/>
                      <a:pt x="220252" y="1458250"/>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8"/>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39" name="Google Shape;239;p8"/>
            <p:cNvGrpSpPr/>
            <p:nvPr/>
          </p:nvGrpSpPr>
          <p:grpSpPr>
            <a:xfrm rot="10800000">
              <a:off x="2930052" y="3421392"/>
              <a:ext cx="2842560" cy="7318971"/>
              <a:chOff x="0" y="0"/>
              <a:chExt cx="660400" cy="1700386"/>
            </a:xfrm>
          </p:grpSpPr>
          <p:sp>
            <p:nvSpPr>
              <p:cNvPr id="240" name="Google Shape;240;p8"/>
              <p:cNvSpPr/>
              <p:nvPr/>
            </p:nvSpPr>
            <p:spPr>
              <a:xfrm>
                <a:off x="0" y="0"/>
                <a:ext cx="660400" cy="1700386"/>
              </a:xfrm>
              <a:custGeom>
                <a:avLst/>
                <a:gdLst/>
                <a:ahLst/>
                <a:cxnLst/>
                <a:rect l="l" t="t" r="r" b="b"/>
                <a:pathLst>
                  <a:path w="660400" h="1700386" extrusionOk="0">
                    <a:moveTo>
                      <a:pt x="220252" y="1681317"/>
                    </a:moveTo>
                    <a:cubicBezTo>
                      <a:pt x="254109" y="1692831"/>
                      <a:pt x="292600" y="1700386"/>
                      <a:pt x="330378" y="1700386"/>
                    </a:cubicBezTo>
                    <a:cubicBezTo>
                      <a:pt x="368157" y="1700386"/>
                      <a:pt x="404509" y="1693909"/>
                      <a:pt x="438009" y="1682396"/>
                    </a:cubicBezTo>
                    <a:cubicBezTo>
                      <a:pt x="438723" y="1682036"/>
                      <a:pt x="439435" y="1682036"/>
                      <a:pt x="440148" y="1681677"/>
                    </a:cubicBezTo>
                    <a:cubicBezTo>
                      <a:pt x="565955" y="1635621"/>
                      <a:pt x="658618" y="1514007"/>
                      <a:pt x="660400" y="1352169"/>
                    </a:cubicBezTo>
                    <a:lnTo>
                      <a:pt x="660400" y="0"/>
                    </a:lnTo>
                    <a:lnTo>
                      <a:pt x="0" y="0"/>
                    </a:lnTo>
                    <a:lnTo>
                      <a:pt x="0" y="1351165"/>
                    </a:lnTo>
                    <a:cubicBezTo>
                      <a:pt x="1782" y="1514726"/>
                      <a:pt x="93019" y="1636342"/>
                      <a:pt x="220252" y="1681317"/>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8"/>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grpSp>
        <p:nvGrpSpPr>
          <p:cNvPr id="242" name="Google Shape;242;p8"/>
          <p:cNvGrpSpPr/>
          <p:nvPr/>
        </p:nvGrpSpPr>
        <p:grpSpPr>
          <a:xfrm rot="10800000">
            <a:off x="-3774272" y="7182334"/>
            <a:ext cx="6526997" cy="10619021"/>
            <a:chOff x="0" y="0"/>
            <a:chExt cx="660400" cy="1074430"/>
          </a:xfrm>
        </p:grpSpPr>
        <p:sp>
          <p:nvSpPr>
            <p:cNvPr id="243" name="Google Shape;243;p8"/>
            <p:cNvSpPr/>
            <p:nvPr/>
          </p:nvSpPr>
          <p:spPr>
            <a:xfrm>
              <a:off x="0" y="0"/>
              <a:ext cx="660400" cy="1074430"/>
            </a:xfrm>
            <a:custGeom>
              <a:avLst/>
              <a:gdLst/>
              <a:ahLst/>
              <a:cxnLst/>
              <a:rect l="l" t="t" r="r" b="b"/>
              <a:pathLst>
                <a:path w="660400" h="1074430" extrusionOk="0">
                  <a:moveTo>
                    <a:pt x="220252" y="1055361"/>
                  </a:moveTo>
                  <a:cubicBezTo>
                    <a:pt x="254109" y="1066875"/>
                    <a:pt x="292600" y="1074430"/>
                    <a:pt x="330378" y="1074430"/>
                  </a:cubicBezTo>
                  <a:cubicBezTo>
                    <a:pt x="368157" y="1074430"/>
                    <a:pt x="404509" y="1067953"/>
                    <a:pt x="438009" y="1056439"/>
                  </a:cubicBezTo>
                  <a:cubicBezTo>
                    <a:pt x="438723" y="1056080"/>
                    <a:pt x="439435" y="1056080"/>
                    <a:pt x="440148" y="1055720"/>
                  </a:cubicBezTo>
                  <a:cubicBezTo>
                    <a:pt x="565955" y="1009665"/>
                    <a:pt x="658618" y="888051"/>
                    <a:pt x="660400" y="740117"/>
                  </a:cubicBezTo>
                  <a:lnTo>
                    <a:pt x="660400" y="0"/>
                  </a:lnTo>
                  <a:lnTo>
                    <a:pt x="0" y="0"/>
                  </a:lnTo>
                  <a:lnTo>
                    <a:pt x="0" y="739567"/>
                  </a:lnTo>
                  <a:cubicBezTo>
                    <a:pt x="1782" y="888770"/>
                    <a:pt x="93019" y="1010385"/>
                    <a:pt x="220252" y="1055361"/>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8"/>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45" name="Google Shape;245;p8"/>
          <p:cNvGrpSpPr/>
          <p:nvPr/>
        </p:nvGrpSpPr>
        <p:grpSpPr>
          <a:xfrm rot="10800000">
            <a:off x="-3337366" y="7621049"/>
            <a:ext cx="5653156" cy="9624190"/>
            <a:chOff x="0" y="0"/>
            <a:chExt cx="660400" cy="1124295"/>
          </a:xfrm>
        </p:grpSpPr>
        <p:sp>
          <p:nvSpPr>
            <p:cNvPr id="246" name="Google Shape;246;p8"/>
            <p:cNvSpPr/>
            <p:nvPr/>
          </p:nvSpPr>
          <p:spPr>
            <a:xfrm>
              <a:off x="0" y="0"/>
              <a:ext cx="660400" cy="1124295"/>
            </a:xfrm>
            <a:custGeom>
              <a:avLst/>
              <a:gdLst/>
              <a:ahLst/>
              <a:cxnLst/>
              <a:rect l="l" t="t" r="r" b="b"/>
              <a:pathLst>
                <a:path w="660400" h="1124295" extrusionOk="0">
                  <a:moveTo>
                    <a:pt x="220252" y="1105226"/>
                  </a:moveTo>
                  <a:cubicBezTo>
                    <a:pt x="254109" y="1116739"/>
                    <a:pt x="292600" y="1124295"/>
                    <a:pt x="330378" y="1124295"/>
                  </a:cubicBezTo>
                  <a:cubicBezTo>
                    <a:pt x="368157" y="1124295"/>
                    <a:pt x="404509" y="1117818"/>
                    <a:pt x="438009" y="1106304"/>
                  </a:cubicBezTo>
                  <a:cubicBezTo>
                    <a:pt x="438723" y="1105945"/>
                    <a:pt x="439435" y="1105945"/>
                    <a:pt x="440148" y="1105585"/>
                  </a:cubicBezTo>
                  <a:cubicBezTo>
                    <a:pt x="565955" y="1059530"/>
                    <a:pt x="658618" y="937916"/>
                    <a:pt x="660400" y="788874"/>
                  </a:cubicBezTo>
                  <a:lnTo>
                    <a:pt x="660400" y="0"/>
                  </a:lnTo>
                  <a:lnTo>
                    <a:pt x="0" y="0"/>
                  </a:lnTo>
                  <a:lnTo>
                    <a:pt x="0" y="788288"/>
                  </a:lnTo>
                  <a:cubicBezTo>
                    <a:pt x="1782" y="938635"/>
                    <a:pt x="93019" y="1060250"/>
                    <a:pt x="220252" y="1105226"/>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8"/>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48" name="Google Shape;248;p8"/>
          <p:cNvGrpSpPr/>
          <p:nvPr/>
        </p:nvGrpSpPr>
        <p:grpSpPr>
          <a:xfrm rot="10800000">
            <a:off x="-2849520" y="8164496"/>
            <a:ext cx="4677481" cy="8468691"/>
            <a:chOff x="0" y="0"/>
            <a:chExt cx="660400" cy="1195670"/>
          </a:xfrm>
        </p:grpSpPr>
        <p:sp>
          <p:nvSpPr>
            <p:cNvPr id="249" name="Google Shape;249;p8"/>
            <p:cNvSpPr/>
            <p:nvPr/>
          </p:nvSpPr>
          <p:spPr>
            <a:xfrm>
              <a:off x="0" y="0"/>
              <a:ext cx="660400" cy="1195670"/>
            </a:xfrm>
            <a:custGeom>
              <a:avLst/>
              <a:gdLst/>
              <a:ahLst/>
              <a:cxnLst/>
              <a:rect l="l" t="t" r="r" b="b"/>
              <a:pathLst>
                <a:path w="660400" h="1195670" extrusionOk="0">
                  <a:moveTo>
                    <a:pt x="220252" y="1176601"/>
                  </a:moveTo>
                  <a:cubicBezTo>
                    <a:pt x="254109" y="1188114"/>
                    <a:pt x="292600" y="1195670"/>
                    <a:pt x="330378" y="1195670"/>
                  </a:cubicBezTo>
                  <a:cubicBezTo>
                    <a:pt x="368157" y="1195670"/>
                    <a:pt x="404509" y="1189193"/>
                    <a:pt x="438009" y="1177679"/>
                  </a:cubicBezTo>
                  <a:cubicBezTo>
                    <a:pt x="438723" y="1177320"/>
                    <a:pt x="439435" y="1177320"/>
                    <a:pt x="440148" y="1176960"/>
                  </a:cubicBezTo>
                  <a:cubicBezTo>
                    <a:pt x="565955" y="1130905"/>
                    <a:pt x="658618" y="1009291"/>
                    <a:pt x="660400" y="858663"/>
                  </a:cubicBezTo>
                  <a:lnTo>
                    <a:pt x="660400" y="0"/>
                  </a:lnTo>
                  <a:lnTo>
                    <a:pt x="0" y="0"/>
                  </a:lnTo>
                  <a:lnTo>
                    <a:pt x="0" y="858026"/>
                  </a:lnTo>
                  <a:cubicBezTo>
                    <a:pt x="1782" y="1010010"/>
                    <a:pt x="93019" y="1131625"/>
                    <a:pt x="220252" y="1176601"/>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8"/>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51" name="Google Shape;251;p8"/>
          <p:cNvGrpSpPr/>
          <p:nvPr/>
        </p:nvGrpSpPr>
        <p:grpSpPr>
          <a:xfrm rot="10800000">
            <a:off x="-2354222" y="8737513"/>
            <a:ext cx="3686881" cy="7322657"/>
            <a:chOff x="0" y="0"/>
            <a:chExt cx="660400" cy="1311646"/>
          </a:xfrm>
        </p:grpSpPr>
        <p:sp>
          <p:nvSpPr>
            <p:cNvPr id="252" name="Google Shape;252;p8"/>
            <p:cNvSpPr/>
            <p:nvPr/>
          </p:nvSpPr>
          <p:spPr>
            <a:xfrm>
              <a:off x="0" y="0"/>
              <a:ext cx="660400" cy="1311646"/>
            </a:xfrm>
            <a:custGeom>
              <a:avLst/>
              <a:gdLst/>
              <a:ahLst/>
              <a:cxnLst/>
              <a:rect l="l" t="t" r="r" b="b"/>
              <a:pathLst>
                <a:path w="660400" h="1311646" extrusionOk="0">
                  <a:moveTo>
                    <a:pt x="220252" y="1292577"/>
                  </a:moveTo>
                  <a:cubicBezTo>
                    <a:pt x="254109" y="1304091"/>
                    <a:pt x="292600" y="1311646"/>
                    <a:pt x="330378" y="1311646"/>
                  </a:cubicBezTo>
                  <a:cubicBezTo>
                    <a:pt x="368157" y="1311646"/>
                    <a:pt x="404509" y="1305169"/>
                    <a:pt x="438009" y="1293656"/>
                  </a:cubicBezTo>
                  <a:cubicBezTo>
                    <a:pt x="438723" y="1293296"/>
                    <a:pt x="439435" y="1293296"/>
                    <a:pt x="440148" y="1292937"/>
                  </a:cubicBezTo>
                  <a:cubicBezTo>
                    <a:pt x="565955" y="1246881"/>
                    <a:pt x="658618" y="1125267"/>
                    <a:pt x="660400" y="972064"/>
                  </a:cubicBezTo>
                  <a:lnTo>
                    <a:pt x="660400" y="0"/>
                  </a:lnTo>
                  <a:lnTo>
                    <a:pt x="0" y="0"/>
                  </a:lnTo>
                  <a:lnTo>
                    <a:pt x="0" y="971342"/>
                  </a:lnTo>
                  <a:cubicBezTo>
                    <a:pt x="1782" y="1125986"/>
                    <a:pt x="93019" y="1247601"/>
                    <a:pt x="220252" y="1292577"/>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8"/>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54" name="Google Shape;254;p8"/>
          <p:cNvGrpSpPr/>
          <p:nvPr/>
        </p:nvGrpSpPr>
        <p:grpSpPr>
          <a:xfrm rot="10800000">
            <a:off x="-1938023" y="9277886"/>
            <a:ext cx="2854447" cy="6385416"/>
            <a:chOff x="0" y="0"/>
            <a:chExt cx="660400" cy="1477319"/>
          </a:xfrm>
        </p:grpSpPr>
        <p:sp>
          <p:nvSpPr>
            <p:cNvPr id="255" name="Google Shape;255;p8"/>
            <p:cNvSpPr/>
            <p:nvPr/>
          </p:nvSpPr>
          <p:spPr>
            <a:xfrm>
              <a:off x="0" y="0"/>
              <a:ext cx="660400" cy="1477319"/>
            </a:xfrm>
            <a:custGeom>
              <a:avLst/>
              <a:gdLst/>
              <a:ahLst/>
              <a:cxnLst/>
              <a:rect l="l" t="t" r="r" b="b"/>
              <a:pathLst>
                <a:path w="660400" h="1477319" extrusionOk="0">
                  <a:moveTo>
                    <a:pt x="220252" y="1458250"/>
                  </a:moveTo>
                  <a:cubicBezTo>
                    <a:pt x="254109" y="1469763"/>
                    <a:pt x="292600" y="1477319"/>
                    <a:pt x="330378" y="1477319"/>
                  </a:cubicBezTo>
                  <a:cubicBezTo>
                    <a:pt x="368157" y="1477319"/>
                    <a:pt x="404509" y="1470842"/>
                    <a:pt x="438009" y="1459328"/>
                  </a:cubicBezTo>
                  <a:cubicBezTo>
                    <a:pt x="438723" y="1458968"/>
                    <a:pt x="439435" y="1458968"/>
                    <a:pt x="440148" y="1458609"/>
                  </a:cubicBezTo>
                  <a:cubicBezTo>
                    <a:pt x="565955" y="1412554"/>
                    <a:pt x="658618" y="1290940"/>
                    <a:pt x="660400" y="1134056"/>
                  </a:cubicBezTo>
                  <a:lnTo>
                    <a:pt x="660400" y="0"/>
                  </a:lnTo>
                  <a:lnTo>
                    <a:pt x="0" y="0"/>
                  </a:lnTo>
                  <a:lnTo>
                    <a:pt x="0" y="1133214"/>
                  </a:lnTo>
                  <a:cubicBezTo>
                    <a:pt x="1782" y="1291659"/>
                    <a:pt x="93019" y="1413274"/>
                    <a:pt x="220252" y="1458250"/>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8"/>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57" name="Google Shape;257;p8"/>
          <p:cNvGrpSpPr/>
          <p:nvPr/>
        </p:nvGrpSpPr>
        <p:grpSpPr>
          <a:xfrm rot="10800000">
            <a:off x="-1576736" y="9748386"/>
            <a:ext cx="2131903" cy="5489186"/>
            <a:chOff x="0" y="0"/>
            <a:chExt cx="660400" cy="1700386"/>
          </a:xfrm>
        </p:grpSpPr>
        <p:sp>
          <p:nvSpPr>
            <p:cNvPr id="258" name="Google Shape;258;p8"/>
            <p:cNvSpPr/>
            <p:nvPr/>
          </p:nvSpPr>
          <p:spPr>
            <a:xfrm>
              <a:off x="0" y="0"/>
              <a:ext cx="660400" cy="1700386"/>
            </a:xfrm>
            <a:custGeom>
              <a:avLst/>
              <a:gdLst/>
              <a:ahLst/>
              <a:cxnLst/>
              <a:rect l="l" t="t" r="r" b="b"/>
              <a:pathLst>
                <a:path w="660400" h="1700386" extrusionOk="0">
                  <a:moveTo>
                    <a:pt x="220252" y="1681317"/>
                  </a:moveTo>
                  <a:cubicBezTo>
                    <a:pt x="254109" y="1692831"/>
                    <a:pt x="292600" y="1700386"/>
                    <a:pt x="330378" y="1700386"/>
                  </a:cubicBezTo>
                  <a:cubicBezTo>
                    <a:pt x="368157" y="1700386"/>
                    <a:pt x="404509" y="1693909"/>
                    <a:pt x="438009" y="1682396"/>
                  </a:cubicBezTo>
                  <a:cubicBezTo>
                    <a:pt x="438723" y="1682036"/>
                    <a:pt x="439435" y="1682036"/>
                    <a:pt x="440148" y="1681677"/>
                  </a:cubicBezTo>
                  <a:cubicBezTo>
                    <a:pt x="565955" y="1635621"/>
                    <a:pt x="658618" y="1514007"/>
                    <a:pt x="660400" y="1352169"/>
                  </a:cubicBezTo>
                  <a:lnTo>
                    <a:pt x="660400" y="0"/>
                  </a:lnTo>
                  <a:lnTo>
                    <a:pt x="0" y="0"/>
                  </a:lnTo>
                  <a:lnTo>
                    <a:pt x="0" y="1351165"/>
                  </a:lnTo>
                  <a:cubicBezTo>
                    <a:pt x="1782" y="1514726"/>
                    <a:pt x="93019" y="1636342"/>
                    <a:pt x="220252" y="1681317"/>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8"/>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60"/>
        <p:cNvGrpSpPr/>
        <p:nvPr/>
      </p:nvGrpSpPr>
      <p:grpSpPr>
        <a:xfrm>
          <a:off x="0" y="0"/>
          <a:ext cx="0" cy="0"/>
          <a:chOff x="0" y="0"/>
          <a:chExt cx="0" cy="0"/>
        </a:xfrm>
      </p:grpSpPr>
      <p:sp>
        <p:nvSpPr>
          <p:cNvPr id="261" name="Google Shape;261;p9"/>
          <p:cNvSpPr txBox="1">
            <a:spLocks noGrp="1"/>
          </p:cNvSpPr>
          <p:nvPr>
            <p:ph type="title"/>
          </p:nvPr>
        </p:nvSpPr>
        <p:spPr>
          <a:xfrm>
            <a:off x="1217550" y="856725"/>
            <a:ext cx="15852900" cy="11619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7500"/>
              <a:buFont typeface="Calibri"/>
              <a:buNone/>
              <a:defRPr sz="75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2" name="Google Shape;262;p9"/>
          <p:cNvSpPr txBox="1">
            <a:spLocks noGrp="1"/>
          </p:cNvSpPr>
          <p:nvPr>
            <p:ph type="body" idx="1"/>
          </p:nvPr>
        </p:nvSpPr>
        <p:spPr>
          <a:xfrm>
            <a:off x="6006950" y="3353475"/>
            <a:ext cx="5111700" cy="5853000"/>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grpSp>
        <p:nvGrpSpPr>
          <p:cNvPr id="263" name="Google Shape;263;p9"/>
          <p:cNvGrpSpPr/>
          <p:nvPr/>
        </p:nvGrpSpPr>
        <p:grpSpPr>
          <a:xfrm rot="10786707">
            <a:off x="15095529" y="-7266473"/>
            <a:ext cx="6527063" cy="10619128"/>
            <a:chOff x="5" y="9"/>
            <a:chExt cx="8702685" cy="14158731"/>
          </a:xfrm>
        </p:grpSpPr>
        <p:grpSp>
          <p:nvGrpSpPr>
            <p:cNvPr id="264" name="Google Shape;264;p9"/>
            <p:cNvGrpSpPr/>
            <p:nvPr/>
          </p:nvGrpSpPr>
          <p:grpSpPr>
            <a:xfrm rot="10800000">
              <a:off x="5" y="9"/>
              <a:ext cx="8702685" cy="14158731"/>
              <a:chOff x="0" y="0"/>
              <a:chExt cx="660400" cy="1074430"/>
            </a:xfrm>
          </p:grpSpPr>
          <p:sp>
            <p:nvSpPr>
              <p:cNvPr id="265" name="Google Shape;265;p9"/>
              <p:cNvSpPr/>
              <p:nvPr/>
            </p:nvSpPr>
            <p:spPr>
              <a:xfrm>
                <a:off x="0" y="0"/>
                <a:ext cx="660400" cy="1074430"/>
              </a:xfrm>
              <a:custGeom>
                <a:avLst/>
                <a:gdLst/>
                <a:ahLst/>
                <a:cxnLst/>
                <a:rect l="l" t="t" r="r" b="b"/>
                <a:pathLst>
                  <a:path w="660400" h="1074430" extrusionOk="0">
                    <a:moveTo>
                      <a:pt x="220252" y="1055361"/>
                    </a:moveTo>
                    <a:cubicBezTo>
                      <a:pt x="254109" y="1066875"/>
                      <a:pt x="292600" y="1074430"/>
                      <a:pt x="330378" y="1074430"/>
                    </a:cubicBezTo>
                    <a:cubicBezTo>
                      <a:pt x="368157" y="1074430"/>
                      <a:pt x="404509" y="1067953"/>
                      <a:pt x="438009" y="1056439"/>
                    </a:cubicBezTo>
                    <a:cubicBezTo>
                      <a:pt x="438723" y="1056080"/>
                      <a:pt x="439435" y="1056080"/>
                      <a:pt x="440148" y="1055720"/>
                    </a:cubicBezTo>
                    <a:cubicBezTo>
                      <a:pt x="565955" y="1009665"/>
                      <a:pt x="658618" y="888051"/>
                      <a:pt x="660400" y="740117"/>
                    </a:cubicBezTo>
                    <a:lnTo>
                      <a:pt x="660400" y="0"/>
                    </a:lnTo>
                    <a:lnTo>
                      <a:pt x="0" y="0"/>
                    </a:lnTo>
                    <a:lnTo>
                      <a:pt x="0" y="739567"/>
                    </a:lnTo>
                    <a:cubicBezTo>
                      <a:pt x="1782" y="888770"/>
                      <a:pt x="93019" y="1010385"/>
                      <a:pt x="220252" y="1055361"/>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9"/>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67" name="Google Shape;267;p9"/>
            <p:cNvGrpSpPr/>
            <p:nvPr/>
          </p:nvGrpSpPr>
          <p:grpSpPr>
            <a:xfrm rot="10800000">
              <a:off x="582569" y="585000"/>
              <a:ext cx="7537541" cy="12832253"/>
              <a:chOff x="0" y="0"/>
              <a:chExt cx="660400" cy="1124295"/>
            </a:xfrm>
          </p:grpSpPr>
          <p:sp>
            <p:nvSpPr>
              <p:cNvPr id="268" name="Google Shape;268;p9"/>
              <p:cNvSpPr/>
              <p:nvPr/>
            </p:nvSpPr>
            <p:spPr>
              <a:xfrm>
                <a:off x="0" y="0"/>
                <a:ext cx="660400" cy="1124295"/>
              </a:xfrm>
              <a:custGeom>
                <a:avLst/>
                <a:gdLst/>
                <a:ahLst/>
                <a:cxnLst/>
                <a:rect l="l" t="t" r="r" b="b"/>
                <a:pathLst>
                  <a:path w="660400" h="1124295" extrusionOk="0">
                    <a:moveTo>
                      <a:pt x="220252" y="1105226"/>
                    </a:moveTo>
                    <a:cubicBezTo>
                      <a:pt x="254109" y="1116739"/>
                      <a:pt x="292600" y="1124295"/>
                      <a:pt x="330378" y="1124295"/>
                    </a:cubicBezTo>
                    <a:cubicBezTo>
                      <a:pt x="368157" y="1124295"/>
                      <a:pt x="404509" y="1117818"/>
                      <a:pt x="438009" y="1106304"/>
                    </a:cubicBezTo>
                    <a:cubicBezTo>
                      <a:pt x="438723" y="1105945"/>
                      <a:pt x="439435" y="1105945"/>
                      <a:pt x="440148" y="1105585"/>
                    </a:cubicBezTo>
                    <a:cubicBezTo>
                      <a:pt x="565955" y="1059530"/>
                      <a:pt x="658618" y="937916"/>
                      <a:pt x="660400" y="788874"/>
                    </a:cubicBezTo>
                    <a:lnTo>
                      <a:pt x="660400" y="0"/>
                    </a:lnTo>
                    <a:lnTo>
                      <a:pt x="0" y="0"/>
                    </a:lnTo>
                    <a:lnTo>
                      <a:pt x="0" y="788288"/>
                    </a:lnTo>
                    <a:cubicBezTo>
                      <a:pt x="1782" y="938635"/>
                      <a:pt x="93019" y="1060250"/>
                      <a:pt x="220252" y="1105226"/>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9"/>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70" name="Google Shape;270;p9"/>
            <p:cNvGrpSpPr/>
            <p:nvPr/>
          </p:nvGrpSpPr>
          <p:grpSpPr>
            <a:xfrm rot="10800000">
              <a:off x="1233052" y="1309633"/>
              <a:ext cx="6236619" cy="11291549"/>
              <a:chOff x="0" y="0"/>
              <a:chExt cx="660400" cy="1195670"/>
            </a:xfrm>
          </p:grpSpPr>
          <p:sp>
            <p:nvSpPr>
              <p:cNvPr id="271" name="Google Shape;271;p9"/>
              <p:cNvSpPr/>
              <p:nvPr/>
            </p:nvSpPr>
            <p:spPr>
              <a:xfrm>
                <a:off x="0" y="0"/>
                <a:ext cx="660400" cy="1195670"/>
              </a:xfrm>
              <a:custGeom>
                <a:avLst/>
                <a:gdLst/>
                <a:ahLst/>
                <a:cxnLst/>
                <a:rect l="l" t="t" r="r" b="b"/>
                <a:pathLst>
                  <a:path w="660400" h="1195670" extrusionOk="0">
                    <a:moveTo>
                      <a:pt x="220252" y="1176601"/>
                    </a:moveTo>
                    <a:cubicBezTo>
                      <a:pt x="254109" y="1188114"/>
                      <a:pt x="292600" y="1195670"/>
                      <a:pt x="330378" y="1195670"/>
                    </a:cubicBezTo>
                    <a:cubicBezTo>
                      <a:pt x="368157" y="1195670"/>
                      <a:pt x="404509" y="1189193"/>
                      <a:pt x="438009" y="1177679"/>
                    </a:cubicBezTo>
                    <a:cubicBezTo>
                      <a:pt x="438723" y="1177320"/>
                      <a:pt x="439435" y="1177320"/>
                      <a:pt x="440148" y="1176960"/>
                    </a:cubicBezTo>
                    <a:cubicBezTo>
                      <a:pt x="565955" y="1130905"/>
                      <a:pt x="658618" y="1009291"/>
                      <a:pt x="660400" y="858663"/>
                    </a:cubicBezTo>
                    <a:lnTo>
                      <a:pt x="660400" y="0"/>
                    </a:lnTo>
                    <a:lnTo>
                      <a:pt x="0" y="0"/>
                    </a:lnTo>
                    <a:lnTo>
                      <a:pt x="0" y="858026"/>
                    </a:lnTo>
                    <a:cubicBezTo>
                      <a:pt x="1782" y="1010010"/>
                      <a:pt x="93019" y="1131625"/>
                      <a:pt x="220252" y="1176601"/>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9"/>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73" name="Google Shape;273;p9"/>
            <p:cNvGrpSpPr/>
            <p:nvPr/>
          </p:nvGrpSpPr>
          <p:grpSpPr>
            <a:xfrm rot="10800000">
              <a:off x="1893450" y="2171675"/>
              <a:ext cx="4915819" cy="9763499"/>
              <a:chOff x="0" y="0"/>
              <a:chExt cx="660400" cy="1311646"/>
            </a:xfrm>
          </p:grpSpPr>
          <p:sp>
            <p:nvSpPr>
              <p:cNvPr id="274" name="Google Shape;274;p9"/>
              <p:cNvSpPr/>
              <p:nvPr/>
            </p:nvSpPr>
            <p:spPr>
              <a:xfrm>
                <a:off x="0" y="0"/>
                <a:ext cx="660400" cy="1311646"/>
              </a:xfrm>
              <a:custGeom>
                <a:avLst/>
                <a:gdLst/>
                <a:ahLst/>
                <a:cxnLst/>
                <a:rect l="l" t="t" r="r" b="b"/>
                <a:pathLst>
                  <a:path w="660400" h="1311646" extrusionOk="0">
                    <a:moveTo>
                      <a:pt x="220252" y="1292577"/>
                    </a:moveTo>
                    <a:cubicBezTo>
                      <a:pt x="254109" y="1304091"/>
                      <a:pt x="292600" y="1311646"/>
                      <a:pt x="330378" y="1311646"/>
                    </a:cubicBezTo>
                    <a:cubicBezTo>
                      <a:pt x="368157" y="1311646"/>
                      <a:pt x="404509" y="1305169"/>
                      <a:pt x="438009" y="1293656"/>
                    </a:cubicBezTo>
                    <a:cubicBezTo>
                      <a:pt x="438723" y="1293296"/>
                      <a:pt x="439435" y="1293296"/>
                      <a:pt x="440148" y="1292937"/>
                    </a:cubicBezTo>
                    <a:cubicBezTo>
                      <a:pt x="565955" y="1246881"/>
                      <a:pt x="658618" y="1125267"/>
                      <a:pt x="660400" y="972064"/>
                    </a:cubicBezTo>
                    <a:lnTo>
                      <a:pt x="660400" y="0"/>
                    </a:lnTo>
                    <a:lnTo>
                      <a:pt x="0" y="0"/>
                    </a:lnTo>
                    <a:lnTo>
                      <a:pt x="0" y="971342"/>
                    </a:lnTo>
                    <a:cubicBezTo>
                      <a:pt x="1782" y="1125986"/>
                      <a:pt x="93019" y="1247601"/>
                      <a:pt x="220252" y="1292577"/>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9"/>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76" name="Google Shape;276;p9"/>
            <p:cNvGrpSpPr/>
            <p:nvPr/>
          </p:nvGrpSpPr>
          <p:grpSpPr>
            <a:xfrm rot="10800000">
              <a:off x="2448404" y="2794214"/>
              <a:ext cx="3805885" cy="8513789"/>
              <a:chOff x="0" y="0"/>
              <a:chExt cx="660400" cy="1477319"/>
            </a:xfrm>
          </p:grpSpPr>
          <p:sp>
            <p:nvSpPr>
              <p:cNvPr id="277" name="Google Shape;277;p9"/>
              <p:cNvSpPr/>
              <p:nvPr/>
            </p:nvSpPr>
            <p:spPr>
              <a:xfrm>
                <a:off x="0" y="0"/>
                <a:ext cx="660400" cy="1477319"/>
              </a:xfrm>
              <a:custGeom>
                <a:avLst/>
                <a:gdLst/>
                <a:ahLst/>
                <a:cxnLst/>
                <a:rect l="l" t="t" r="r" b="b"/>
                <a:pathLst>
                  <a:path w="660400" h="1477319" extrusionOk="0">
                    <a:moveTo>
                      <a:pt x="220252" y="1458250"/>
                    </a:moveTo>
                    <a:cubicBezTo>
                      <a:pt x="254109" y="1469763"/>
                      <a:pt x="292600" y="1477319"/>
                      <a:pt x="330378" y="1477319"/>
                    </a:cubicBezTo>
                    <a:cubicBezTo>
                      <a:pt x="368157" y="1477319"/>
                      <a:pt x="404509" y="1470842"/>
                      <a:pt x="438009" y="1459328"/>
                    </a:cubicBezTo>
                    <a:cubicBezTo>
                      <a:pt x="438723" y="1458968"/>
                      <a:pt x="439435" y="1458968"/>
                      <a:pt x="440148" y="1458609"/>
                    </a:cubicBezTo>
                    <a:cubicBezTo>
                      <a:pt x="565955" y="1412554"/>
                      <a:pt x="658618" y="1290940"/>
                      <a:pt x="660400" y="1134056"/>
                    </a:cubicBezTo>
                    <a:lnTo>
                      <a:pt x="660400" y="0"/>
                    </a:lnTo>
                    <a:lnTo>
                      <a:pt x="0" y="0"/>
                    </a:lnTo>
                    <a:lnTo>
                      <a:pt x="0" y="1133214"/>
                    </a:lnTo>
                    <a:cubicBezTo>
                      <a:pt x="1782" y="1291659"/>
                      <a:pt x="93019" y="1413274"/>
                      <a:pt x="220252" y="1458250"/>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9"/>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79" name="Google Shape;279;p9"/>
            <p:cNvGrpSpPr/>
            <p:nvPr/>
          </p:nvGrpSpPr>
          <p:grpSpPr>
            <a:xfrm rot="10800000">
              <a:off x="2930052" y="3421392"/>
              <a:ext cx="2842560" cy="7318971"/>
              <a:chOff x="0" y="0"/>
              <a:chExt cx="660400" cy="1700386"/>
            </a:xfrm>
          </p:grpSpPr>
          <p:sp>
            <p:nvSpPr>
              <p:cNvPr id="280" name="Google Shape;280;p9"/>
              <p:cNvSpPr/>
              <p:nvPr/>
            </p:nvSpPr>
            <p:spPr>
              <a:xfrm>
                <a:off x="0" y="0"/>
                <a:ext cx="660400" cy="1700386"/>
              </a:xfrm>
              <a:custGeom>
                <a:avLst/>
                <a:gdLst/>
                <a:ahLst/>
                <a:cxnLst/>
                <a:rect l="l" t="t" r="r" b="b"/>
                <a:pathLst>
                  <a:path w="660400" h="1700386" extrusionOk="0">
                    <a:moveTo>
                      <a:pt x="220252" y="1681317"/>
                    </a:moveTo>
                    <a:cubicBezTo>
                      <a:pt x="254109" y="1692831"/>
                      <a:pt x="292600" y="1700386"/>
                      <a:pt x="330378" y="1700386"/>
                    </a:cubicBezTo>
                    <a:cubicBezTo>
                      <a:pt x="368157" y="1700386"/>
                      <a:pt x="404509" y="1693909"/>
                      <a:pt x="438009" y="1682396"/>
                    </a:cubicBezTo>
                    <a:cubicBezTo>
                      <a:pt x="438723" y="1682036"/>
                      <a:pt x="439435" y="1682036"/>
                      <a:pt x="440148" y="1681677"/>
                    </a:cubicBezTo>
                    <a:cubicBezTo>
                      <a:pt x="565955" y="1635621"/>
                      <a:pt x="658618" y="1514007"/>
                      <a:pt x="660400" y="1352169"/>
                    </a:cubicBezTo>
                    <a:lnTo>
                      <a:pt x="660400" y="0"/>
                    </a:lnTo>
                    <a:lnTo>
                      <a:pt x="0" y="0"/>
                    </a:lnTo>
                    <a:lnTo>
                      <a:pt x="0" y="1351165"/>
                    </a:lnTo>
                    <a:cubicBezTo>
                      <a:pt x="1782" y="1514726"/>
                      <a:pt x="93019" y="1636342"/>
                      <a:pt x="220252" y="1681317"/>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9"/>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grpSp>
        <p:nvGrpSpPr>
          <p:cNvPr id="282" name="Google Shape;282;p9"/>
          <p:cNvGrpSpPr/>
          <p:nvPr/>
        </p:nvGrpSpPr>
        <p:grpSpPr>
          <a:xfrm rot="10800000">
            <a:off x="-3774272" y="7182334"/>
            <a:ext cx="6526997" cy="10619021"/>
            <a:chOff x="0" y="0"/>
            <a:chExt cx="660400" cy="1074430"/>
          </a:xfrm>
        </p:grpSpPr>
        <p:sp>
          <p:nvSpPr>
            <p:cNvPr id="283" name="Google Shape;283;p9"/>
            <p:cNvSpPr/>
            <p:nvPr/>
          </p:nvSpPr>
          <p:spPr>
            <a:xfrm>
              <a:off x="0" y="0"/>
              <a:ext cx="660400" cy="1074430"/>
            </a:xfrm>
            <a:custGeom>
              <a:avLst/>
              <a:gdLst/>
              <a:ahLst/>
              <a:cxnLst/>
              <a:rect l="l" t="t" r="r" b="b"/>
              <a:pathLst>
                <a:path w="660400" h="1074430" extrusionOk="0">
                  <a:moveTo>
                    <a:pt x="220252" y="1055361"/>
                  </a:moveTo>
                  <a:cubicBezTo>
                    <a:pt x="254109" y="1066875"/>
                    <a:pt x="292600" y="1074430"/>
                    <a:pt x="330378" y="1074430"/>
                  </a:cubicBezTo>
                  <a:cubicBezTo>
                    <a:pt x="368157" y="1074430"/>
                    <a:pt x="404509" y="1067953"/>
                    <a:pt x="438009" y="1056439"/>
                  </a:cubicBezTo>
                  <a:cubicBezTo>
                    <a:pt x="438723" y="1056080"/>
                    <a:pt x="439435" y="1056080"/>
                    <a:pt x="440148" y="1055720"/>
                  </a:cubicBezTo>
                  <a:cubicBezTo>
                    <a:pt x="565955" y="1009665"/>
                    <a:pt x="658618" y="888051"/>
                    <a:pt x="660400" y="740117"/>
                  </a:cubicBezTo>
                  <a:lnTo>
                    <a:pt x="660400" y="0"/>
                  </a:lnTo>
                  <a:lnTo>
                    <a:pt x="0" y="0"/>
                  </a:lnTo>
                  <a:lnTo>
                    <a:pt x="0" y="739567"/>
                  </a:lnTo>
                  <a:cubicBezTo>
                    <a:pt x="1782" y="888770"/>
                    <a:pt x="93019" y="1010385"/>
                    <a:pt x="220252" y="1055361"/>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9"/>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85" name="Google Shape;285;p9"/>
          <p:cNvGrpSpPr/>
          <p:nvPr/>
        </p:nvGrpSpPr>
        <p:grpSpPr>
          <a:xfrm rot="10800000">
            <a:off x="-3337366" y="7621049"/>
            <a:ext cx="5653156" cy="9624190"/>
            <a:chOff x="0" y="0"/>
            <a:chExt cx="660400" cy="1124295"/>
          </a:xfrm>
        </p:grpSpPr>
        <p:sp>
          <p:nvSpPr>
            <p:cNvPr id="286" name="Google Shape;286;p9"/>
            <p:cNvSpPr/>
            <p:nvPr/>
          </p:nvSpPr>
          <p:spPr>
            <a:xfrm>
              <a:off x="0" y="0"/>
              <a:ext cx="660400" cy="1124295"/>
            </a:xfrm>
            <a:custGeom>
              <a:avLst/>
              <a:gdLst/>
              <a:ahLst/>
              <a:cxnLst/>
              <a:rect l="l" t="t" r="r" b="b"/>
              <a:pathLst>
                <a:path w="660400" h="1124295" extrusionOk="0">
                  <a:moveTo>
                    <a:pt x="220252" y="1105226"/>
                  </a:moveTo>
                  <a:cubicBezTo>
                    <a:pt x="254109" y="1116739"/>
                    <a:pt x="292600" y="1124295"/>
                    <a:pt x="330378" y="1124295"/>
                  </a:cubicBezTo>
                  <a:cubicBezTo>
                    <a:pt x="368157" y="1124295"/>
                    <a:pt x="404509" y="1117818"/>
                    <a:pt x="438009" y="1106304"/>
                  </a:cubicBezTo>
                  <a:cubicBezTo>
                    <a:pt x="438723" y="1105945"/>
                    <a:pt x="439435" y="1105945"/>
                    <a:pt x="440148" y="1105585"/>
                  </a:cubicBezTo>
                  <a:cubicBezTo>
                    <a:pt x="565955" y="1059530"/>
                    <a:pt x="658618" y="937916"/>
                    <a:pt x="660400" y="788874"/>
                  </a:cubicBezTo>
                  <a:lnTo>
                    <a:pt x="660400" y="0"/>
                  </a:lnTo>
                  <a:lnTo>
                    <a:pt x="0" y="0"/>
                  </a:lnTo>
                  <a:lnTo>
                    <a:pt x="0" y="788288"/>
                  </a:lnTo>
                  <a:cubicBezTo>
                    <a:pt x="1782" y="938635"/>
                    <a:pt x="93019" y="1060250"/>
                    <a:pt x="220252" y="1105226"/>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9"/>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88" name="Google Shape;288;p9"/>
          <p:cNvGrpSpPr/>
          <p:nvPr/>
        </p:nvGrpSpPr>
        <p:grpSpPr>
          <a:xfrm rot="10800000">
            <a:off x="-2849520" y="8164496"/>
            <a:ext cx="4677481" cy="8468691"/>
            <a:chOff x="0" y="0"/>
            <a:chExt cx="660400" cy="1195670"/>
          </a:xfrm>
        </p:grpSpPr>
        <p:sp>
          <p:nvSpPr>
            <p:cNvPr id="289" name="Google Shape;289;p9"/>
            <p:cNvSpPr/>
            <p:nvPr/>
          </p:nvSpPr>
          <p:spPr>
            <a:xfrm>
              <a:off x="0" y="0"/>
              <a:ext cx="660400" cy="1195670"/>
            </a:xfrm>
            <a:custGeom>
              <a:avLst/>
              <a:gdLst/>
              <a:ahLst/>
              <a:cxnLst/>
              <a:rect l="l" t="t" r="r" b="b"/>
              <a:pathLst>
                <a:path w="660400" h="1195670" extrusionOk="0">
                  <a:moveTo>
                    <a:pt x="220252" y="1176601"/>
                  </a:moveTo>
                  <a:cubicBezTo>
                    <a:pt x="254109" y="1188114"/>
                    <a:pt x="292600" y="1195670"/>
                    <a:pt x="330378" y="1195670"/>
                  </a:cubicBezTo>
                  <a:cubicBezTo>
                    <a:pt x="368157" y="1195670"/>
                    <a:pt x="404509" y="1189193"/>
                    <a:pt x="438009" y="1177679"/>
                  </a:cubicBezTo>
                  <a:cubicBezTo>
                    <a:pt x="438723" y="1177320"/>
                    <a:pt x="439435" y="1177320"/>
                    <a:pt x="440148" y="1176960"/>
                  </a:cubicBezTo>
                  <a:cubicBezTo>
                    <a:pt x="565955" y="1130905"/>
                    <a:pt x="658618" y="1009291"/>
                    <a:pt x="660400" y="858663"/>
                  </a:cubicBezTo>
                  <a:lnTo>
                    <a:pt x="660400" y="0"/>
                  </a:lnTo>
                  <a:lnTo>
                    <a:pt x="0" y="0"/>
                  </a:lnTo>
                  <a:lnTo>
                    <a:pt x="0" y="858026"/>
                  </a:lnTo>
                  <a:cubicBezTo>
                    <a:pt x="1782" y="1010010"/>
                    <a:pt x="93019" y="1131625"/>
                    <a:pt x="220252" y="1176601"/>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9"/>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91" name="Google Shape;291;p9"/>
          <p:cNvGrpSpPr/>
          <p:nvPr/>
        </p:nvGrpSpPr>
        <p:grpSpPr>
          <a:xfrm rot="10800000">
            <a:off x="-2354222" y="8737513"/>
            <a:ext cx="3686881" cy="7322657"/>
            <a:chOff x="0" y="0"/>
            <a:chExt cx="660400" cy="1311646"/>
          </a:xfrm>
        </p:grpSpPr>
        <p:sp>
          <p:nvSpPr>
            <p:cNvPr id="292" name="Google Shape;292;p9"/>
            <p:cNvSpPr/>
            <p:nvPr/>
          </p:nvSpPr>
          <p:spPr>
            <a:xfrm>
              <a:off x="0" y="0"/>
              <a:ext cx="660400" cy="1311646"/>
            </a:xfrm>
            <a:custGeom>
              <a:avLst/>
              <a:gdLst/>
              <a:ahLst/>
              <a:cxnLst/>
              <a:rect l="l" t="t" r="r" b="b"/>
              <a:pathLst>
                <a:path w="660400" h="1311646" extrusionOk="0">
                  <a:moveTo>
                    <a:pt x="220252" y="1292577"/>
                  </a:moveTo>
                  <a:cubicBezTo>
                    <a:pt x="254109" y="1304091"/>
                    <a:pt x="292600" y="1311646"/>
                    <a:pt x="330378" y="1311646"/>
                  </a:cubicBezTo>
                  <a:cubicBezTo>
                    <a:pt x="368157" y="1311646"/>
                    <a:pt x="404509" y="1305169"/>
                    <a:pt x="438009" y="1293656"/>
                  </a:cubicBezTo>
                  <a:cubicBezTo>
                    <a:pt x="438723" y="1293296"/>
                    <a:pt x="439435" y="1293296"/>
                    <a:pt x="440148" y="1292937"/>
                  </a:cubicBezTo>
                  <a:cubicBezTo>
                    <a:pt x="565955" y="1246881"/>
                    <a:pt x="658618" y="1125267"/>
                    <a:pt x="660400" y="972064"/>
                  </a:cubicBezTo>
                  <a:lnTo>
                    <a:pt x="660400" y="0"/>
                  </a:lnTo>
                  <a:lnTo>
                    <a:pt x="0" y="0"/>
                  </a:lnTo>
                  <a:lnTo>
                    <a:pt x="0" y="971342"/>
                  </a:lnTo>
                  <a:cubicBezTo>
                    <a:pt x="1782" y="1125986"/>
                    <a:pt x="93019" y="1247601"/>
                    <a:pt x="220252" y="1292577"/>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9"/>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94" name="Google Shape;294;p9"/>
          <p:cNvGrpSpPr/>
          <p:nvPr/>
        </p:nvGrpSpPr>
        <p:grpSpPr>
          <a:xfrm rot="10800000">
            <a:off x="-1938023" y="9277886"/>
            <a:ext cx="2854447" cy="6385416"/>
            <a:chOff x="0" y="0"/>
            <a:chExt cx="660400" cy="1477319"/>
          </a:xfrm>
        </p:grpSpPr>
        <p:sp>
          <p:nvSpPr>
            <p:cNvPr id="295" name="Google Shape;295;p9"/>
            <p:cNvSpPr/>
            <p:nvPr/>
          </p:nvSpPr>
          <p:spPr>
            <a:xfrm>
              <a:off x="0" y="0"/>
              <a:ext cx="660400" cy="1477319"/>
            </a:xfrm>
            <a:custGeom>
              <a:avLst/>
              <a:gdLst/>
              <a:ahLst/>
              <a:cxnLst/>
              <a:rect l="l" t="t" r="r" b="b"/>
              <a:pathLst>
                <a:path w="660400" h="1477319" extrusionOk="0">
                  <a:moveTo>
                    <a:pt x="220252" y="1458250"/>
                  </a:moveTo>
                  <a:cubicBezTo>
                    <a:pt x="254109" y="1469763"/>
                    <a:pt x="292600" y="1477319"/>
                    <a:pt x="330378" y="1477319"/>
                  </a:cubicBezTo>
                  <a:cubicBezTo>
                    <a:pt x="368157" y="1477319"/>
                    <a:pt x="404509" y="1470842"/>
                    <a:pt x="438009" y="1459328"/>
                  </a:cubicBezTo>
                  <a:cubicBezTo>
                    <a:pt x="438723" y="1458968"/>
                    <a:pt x="439435" y="1458968"/>
                    <a:pt x="440148" y="1458609"/>
                  </a:cubicBezTo>
                  <a:cubicBezTo>
                    <a:pt x="565955" y="1412554"/>
                    <a:pt x="658618" y="1290940"/>
                    <a:pt x="660400" y="1134056"/>
                  </a:cubicBezTo>
                  <a:lnTo>
                    <a:pt x="660400" y="0"/>
                  </a:lnTo>
                  <a:lnTo>
                    <a:pt x="0" y="0"/>
                  </a:lnTo>
                  <a:lnTo>
                    <a:pt x="0" y="1133214"/>
                  </a:lnTo>
                  <a:cubicBezTo>
                    <a:pt x="1782" y="1291659"/>
                    <a:pt x="93019" y="1413274"/>
                    <a:pt x="220252" y="1458250"/>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9"/>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97" name="Google Shape;297;p9"/>
          <p:cNvGrpSpPr/>
          <p:nvPr/>
        </p:nvGrpSpPr>
        <p:grpSpPr>
          <a:xfrm rot="10800000">
            <a:off x="-1576736" y="9748386"/>
            <a:ext cx="2131903" cy="5489186"/>
            <a:chOff x="0" y="0"/>
            <a:chExt cx="660400" cy="1700386"/>
          </a:xfrm>
        </p:grpSpPr>
        <p:sp>
          <p:nvSpPr>
            <p:cNvPr id="298" name="Google Shape;298;p9"/>
            <p:cNvSpPr/>
            <p:nvPr/>
          </p:nvSpPr>
          <p:spPr>
            <a:xfrm>
              <a:off x="0" y="0"/>
              <a:ext cx="660400" cy="1700386"/>
            </a:xfrm>
            <a:custGeom>
              <a:avLst/>
              <a:gdLst/>
              <a:ahLst/>
              <a:cxnLst/>
              <a:rect l="l" t="t" r="r" b="b"/>
              <a:pathLst>
                <a:path w="660400" h="1700386" extrusionOk="0">
                  <a:moveTo>
                    <a:pt x="220252" y="1681317"/>
                  </a:moveTo>
                  <a:cubicBezTo>
                    <a:pt x="254109" y="1692831"/>
                    <a:pt x="292600" y="1700386"/>
                    <a:pt x="330378" y="1700386"/>
                  </a:cubicBezTo>
                  <a:cubicBezTo>
                    <a:pt x="368157" y="1700386"/>
                    <a:pt x="404509" y="1693909"/>
                    <a:pt x="438009" y="1682396"/>
                  </a:cubicBezTo>
                  <a:cubicBezTo>
                    <a:pt x="438723" y="1682036"/>
                    <a:pt x="439435" y="1682036"/>
                    <a:pt x="440148" y="1681677"/>
                  </a:cubicBezTo>
                  <a:cubicBezTo>
                    <a:pt x="565955" y="1635621"/>
                    <a:pt x="658618" y="1514007"/>
                    <a:pt x="660400" y="1352169"/>
                  </a:cubicBezTo>
                  <a:lnTo>
                    <a:pt x="660400" y="0"/>
                  </a:lnTo>
                  <a:lnTo>
                    <a:pt x="0" y="0"/>
                  </a:lnTo>
                  <a:lnTo>
                    <a:pt x="0" y="1351165"/>
                  </a:lnTo>
                  <a:cubicBezTo>
                    <a:pt x="1782" y="1514726"/>
                    <a:pt x="93019" y="1636342"/>
                    <a:pt x="220252" y="1681317"/>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9"/>
            <p:cNvSpPr txBox="1"/>
            <p:nvPr/>
          </p:nvSpPr>
          <p:spPr>
            <a:xfrm>
              <a:off x="0" y="0"/>
              <a:ext cx="6603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00"/>
        <p:cNvGrpSpPr/>
        <p:nvPr/>
      </p:nvGrpSpPr>
      <p:grpSpPr>
        <a:xfrm>
          <a:off x="0" y="0"/>
          <a:ext cx="0" cy="0"/>
          <a:chOff x="0" y="0"/>
          <a:chExt cx="0" cy="0"/>
        </a:xfrm>
      </p:grpSpPr>
      <p:grpSp>
        <p:nvGrpSpPr>
          <p:cNvPr id="301" name="Google Shape;301;p10"/>
          <p:cNvGrpSpPr/>
          <p:nvPr/>
        </p:nvGrpSpPr>
        <p:grpSpPr>
          <a:xfrm>
            <a:off x="12048932" y="0"/>
            <a:ext cx="6239108" cy="10287066"/>
            <a:chOff x="0" y="0"/>
            <a:chExt cx="1643211" cy="2709333"/>
          </a:xfrm>
        </p:grpSpPr>
        <p:sp>
          <p:nvSpPr>
            <p:cNvPr id="302" name="Google Shape;302;p10"/>
            <p:cNvSpPr/>
            <p:nvPr/>
          </p:nvSpPr>
          <p:spPr>
            <a:xfrm>
              <a:off x="0" y="0"/>
              <a:ext cx="1643211" cy="2709333"/>
            </a:xfrm>
            <a:custGeom>
              <a:avLst/>
              <a:gdLst/>
              <a:ahLst/>
              <a:cxnLst/>
              <a:rect l="l" t="t" r="r" b="b"/>
              <a:pathLst>
                <a:path w="1643211" h="2709333" extrusionOk="0">
                  <a:moveTo>
                    <a:pt x="0" y="0"/>
                  </a:moveTo>
                  <a:lnTo>
                    <a:pt x="1643211" y="0"/>
                  </a:lnTo>
                  <a:lnTo>
                    <a:pt x="1643211" y="2709333"/>
                  </a:lnTo>
                  <a:lnTo>
                    <a:pt x="0" y="2709333"/>
                  </a:lnTo>
                  <a:close/>
                </a:path>
              </a:pathLst>
            </a:custGeom>
            <a:solidFill>
              <a:srgbClr val="7DBFF8"/>
            </a:solidFill>
            <a:ln>
              <a:noFill/>
            </a:ln>
          </p:spPr>
        </p:sp>
        <p:sp>
          <p:nvSpPr>
            <p:cNvPr id="303" name="Google Shape;303;p10"/>
            <p:cNvSpPr txBox="1"/>
            <p:nvPr/>
          </p:nvSpPr>
          <p:spPr>
            <a:xfrm>
              <a:off x="0" y="0"/>
              <a:ext cx="812700" cy="8127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304" name="Google Shape;304;p10"/>
          <p:cNvSpPr txBox="1">
            <a:spLocks noGrp="1"/>
          </p:cNvSpPr>
          <p:nvPr>
            <p:ph type="title"/>
          </p:nvPr>
        </p:nvSpPr>
        <p:spPr>
          <a:xfrm>
            <a:off x="775000" y="1421125"/>
            <a:ext cx="8985000" cy="14322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7500"/>
              <a:buFont typeface="Calibri"/>
              <a:buNone/>
              <a:defRPr sz="7500" b="1"/>
            </a:lvl1pPr>
            <a:lvl2pPr lvl="1">
              <a:spcBef>
                <a:spcPts val="0"/>
              </a:spcBef>
              <a:spcAft>
                <a:spcPts val="0"/>
              </a:spcAft>
              <a:buSzPts val="7500"/>
              <a:buNone/>
              <a:defRPr sz="7500"/>
            </a:lvl2pPr>
            <a:lvl3pPr lvl="2">
              <a:spcBef>
                <a:spcPts val="0"/>
              </a:spcBef>
              <a:spcAft>
                <a:spcPts val="0"/>
              </a:spcAft>
              <a:buSzPts val="7500"/>
              <a:buNone/>
              <a:defRPr sz="7500"/>
            </a:lvl3pPr>
            <a:lvl4pPr lvl="3">
              <a:spcBef>
                <a:spcPts val="0"/>
              </a:spcBef>
              <a:spcAft>
                <a:spcPts val="0"/>
              </a:spcAft>
              <a:buSzPts val="7500"/>
              <a:buNone/>
              <a:defRPr sz="7500"/>
            </a:lvl4pPr>
            <a:lvl5pPr lvl="4">
              <a:spcBef>
                <a:spcPts val="0"/>
              </a:spcBef>
              <a:spcAft>
                <a:spcPts val="0"/>
              </a:spcAft>
              <a:buSzPts val="7500"/>
              <a:buNone/>
              <a:defRPr sz="7500"/>
            </a:lvl5pPr>
            <a:lvl6pPr lvl="5">
              <a:spcBef>
                <a:spcPts val="0"/>
              </a:spcBef>
              <a:spcAft>
                <a:spcPts val="0"/>
              </a:spcAft>
              <a:buSzPts val="7500"/>
              <a:buNone/>
              <a:defRPr sz="7500"/>
            </a:lvl6pPr>
            <a:lvl7pPr lvl="6">
              <a:spcBef>
                <a:spcPts val="0"/>
              </a:spcBef>
              <a:spcAft>
                <a:spcPts val="0"/>
              </a:spcAft>
              <a:buSzPts val="7500"/>
              <a:buNone/>
              <a:defRPr sz="7500"/>
            </a:lvl7pPr>
            <a:lvl8pPr lvl="7">
              <a:spcBef>
                <a:spcPts val="0"/>
              </a:spcBef>
              <a:spcAft>
                <a:spcPts val="0"/>
              </a:spcAft>
              <a:buSzPts val="7500"/>
              <a:buNone/>
              <a:defRPr sz="7500"/>
            </a:lvl8pPr>
            <a:lvl9pPr lvl="8">
              <a:spcBef>
                <a:spcPts val="0"/>
              </a:spcBef>
              <a:spcAft>
                <a:spcPts val="0"/>
              </a:spcAft>
              <a:buSzPts val="7500"/>
              <a:buNone/>
              <a:defRPr sz="7500"/>
            </a:lvl9pPr>
          </a:lstStyle>
          <a:p>
            <a:endParaRPr/>
          </a:p>
        </p:txBody>
      </p:sp>
      <p:sp>
        <p:nvSpPr>
          <p:cNvPr id="305" name="Google Shape;305;p10"/>
          <p:cNvSpPr txBox="1">
            <a:spLocks noGrp="1"/>
          </p:cNvSpPr>
          <p:nvPr>
            <p:ph type="body" idx="1"/>
          </p:nvPr>
        </p:nvSpPr>
        <p:spPr>
          <a:xfrm>
            <a:off x="1824713" y="3843338"/>
            <a:ext cx="5486400" cy="804900"/>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3200"/>
              <a:buNone/>
              <a:defRPr/>
            </a:lvl1pPr>
            <a:lvl2pPr marL="914400" lvl="1" indent="-228600" algn="l">
              <a:spcBef>
                <a:spcPts val="240"/>
              </a:spcBef>
              <a:spcAft>
                <a:spcPts val="0"/>
              </a:spcAft>
              <a:buClr>
                <a:schemeClr val="dk1"/>
              </a:buClr>
              <a:buSzPts val="3200"/>
              <a:buNone/>
              <a:defRPr sz="3200"/>
            </a:lvl2pPr>
            <a:lvl3pPr marL="1371600" lvl="2" indent="-228600" algn="l">
              <a:spcBef>
                <a:spcPts val="200"/>
              </a:spcBef>
              <a:spcAft>
                <a:spcPts val="0"/>
              </a:spcAft>
              <a:buClr>
                <a:schemeClr val="dk1"/>
              </a:buClr>
              <a:buSzPts val="3200"/>
              <a:buNone/>
              <a:defRPr sz="3200"/>
            </a:lvl3pPr>
            <a:lvl4pPr marL="1828800" lvl="3" indent="-228600" algn="l">
              <a:spcBef>
                <a:spcPts val="180"/>
              </a:spcBef>
              <a:spcAft>
                <a:spcPts val="0"/>
              </a:spcAft>
              <a:buClr>
                <a:schemeClr val="dk1"/>
              </a:buClr>
              <a:buSzPts val="3200"/>
              <a:buNone/>
              <a:defRPr sz="3200"/>
            </a:lvl4pPr>
            <a:lvl5pPr marL="2286000" lvl="4" indent="-228600" algn="l">
              <a:spcBef>
                <a:spcPts val="180"/>
              </a:spcBef>
              <a:spcAft>
                <a:spcPts val="0"/>
              </a:spcAft>
              <a:buClr>
                <a:schemeClr val="dk1"/>
              </a:buClr>
              <a:buSzPts val="3200"/>
              <a:buNone/>
              <a:defRPr sz="3200"/>
            </a:lvl5pPr>
            <a:lvl6pPr marL="2743200" lvl="5" indent="-228600" algn="l">
              <a:spcBef>
                <a:spcPts val="180"/>
              </a:spcBef>
              <a:spcAft>
                <a:spcPts val="0"/>
              </a:spcAft>
              <a:buClr>
                <a:schemeClr val="dk1"/>
              </a:buClr>
              <a:buSzPts val="3200"/>
              <a:buNone/>
              <a:defRPr sz="3200"/>
            </a:lvl6pPr>
            <a:lvl7pPr marL="3200400" lvl="6" indent="-228600" algn="l">
              <a:spcBef>
                <a:spcPts val="180"/>
              </a:spcBef>
              <a:spcAft>
                <a:spcPts val="0"/>
              </a:spcAft>
              <a:buClr>
                <a:schemeClr val="dk1"/>
              </a:buClr>
              <a:buSzPts val="3200"/>
              <a:buNone/>
              <a:defRPr sz="3200"/>
            </a:lvl7pPr>
            <a:lvl8pPr marL="3657600" lvl="7" indent="-228600" algn="l">
              <a:spcBef>
                <a:spcPts val="180"/>
              </a:spcBef>
              <a:spcAft>
                <a:spcPts val="0"/>
              </a:spcAft>
              <a:buClr>
                <a:schemeClr val="dk1"/>
              </a:buClr>
              <a:buSzPts val="3200"/>
              <a:buNone/>
              <a:defRPr sz="3200"/>
            </a:lvl8pPr>
            <a:lvl9pPr marL="4114800" lvl="8" indent="-228600" algn="l">
              <a:spcBef>
                <a:spcPts val="180"/>
              </a:spcBef>
              <a:spcAft>
                <a:spcPts val="0"/>
              </a:spcAft>
              <a:buClr>
                <a:schemeClr val="dk1"/>
              </a:buClr>
              <a:buSzPts val="3200"/>
              <a:buNone/>
              <a:defRPr sz="3200"/>
            </a:lvl9pPr>
          </a:lstStyle>
          <a:p>
            <a:endParaRPr/>
          </a:p>
        </p:txBody>
      </p:sp>
      <p:grpSp>
        <p:nvGrpSpPr>
          <p:cNvPr id="306" name="Google Shape;306;p10"/>
          <p:cNvGrpSpPr/>
          <p:nvPr/>
        </p:nvGrpSpPr>
        <p:grpSpPr>
          <a:xfrm rot="10786707">
            <a:off x="14650799" y="-4023126"/>
            <a:ext cx="6527063" cy="10619128"/>
            <a:chOff x="5" y="9"/>
            <a:chExt cx="8702685" cy="14158731"/>
          </a:xfrm>
        </p:grpSpPr>
        <p:grpSp>
          <p:nvGrpSpPr>
            <p:cNvPr id="307" name="Google Shape;307;p10"/>
            <p:cNvGrpSpPr/>
            <p:nvPr/>
          </p:nvGrpSpPr>
          <p:grpSpPr>
            <a:xfrm rot="10800000">
              <a:off x="5" y="9"/>
              <a:ext cx="8702685" cy="14158731"/>
              <a:chOff x="0" y="0"/>
              <a:chExt cx="660400" cy="1074430"/>
            </a:xfrm>
          </p:grpSpPr>
          <p:sp>
            <p:nvSpPr>
              <p:cNvPr id="308" name="Google Shape;308;p10"/>
              <p:cNvSpPr/>
              <p:nvPr/>
            </p:nvSpPr>
            <p:spPr>
              <a:xfrm>
                <a:off x="0" y="0"/>
                <a:ext cx="660400" cy="1074430"/>
              </a:xfrm>
              <a:custGeom>
                <a:avLst/>
                <a:gdLst/>
                <a:ahLst/>
                <a:cxnLst/>
                <a:rect l="l" t="t" r="r" b="b"/>
                <a:pathLst>
                  <a:path w="660400" h="1074430" extrusionOk="0">
                    <a:moveTo>
                      <a:pt x="220252" y="1055361"/>
                    </a:moveTo>
                    <a:cubicBezTo>
                      <a:pt x="254109" y="1066875"/>
                      <a:pt x="292600" y="1074430"/>
                      <a:pt x="330378" y="1074430"/>
                    </a:cubicBezTo>
                    <a:cubicBezTo>
                      <a:pt x="368157" y="1074430"/>
                      <a:pt x="404509" y="1067953"/>
                      <a:pt x="438009" y="1056439"/>
                    </a:cubicBezTo>
                    <a:cubicBezTo>
                      <a:pt x="438723" y="1056080"/>
                      <a:pt x="439435" y="1056080"/>
                      <a:pt x="440148" y="1055720"/>
                    </a:cubicBezTo>
                    <a:cubicBezTo>
                      <a:pt x="565955" y="1009665"/>
                      <a:pt x="658618" y="888051"/>
                      <a:pt x="660400" y="740117"/>
                    </a:cubicBezTo>
                    <a:lnTo>
                      <a:pt x="660400" y="0"/>
                    </a:lnTo>
                    <a:lnTo>
                      <a:pt x="0" y="0"/>
                    </a:lnTo>
                    <a:lnTo>
                      <a:pt x="0" y="739567"/>
                    </a:lnTo>
                    <a:cubicBezTo>
                      <a:pt x="1782" y="888770"/>
                      <a:pt x="93019" y="1010385"/>
                      <a:pt x="220252" y="105536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10"/>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10" name="Google Shape;310;p10"/>
            <p:cNvGrpSpPr/>
            <p:nvPr/>
          </p:nvGrpSpPr>
          <p:grpSpPr>
            <a:xfrm rot="10800000">
              <a:off x="582569" y="585000"/>
              <a:ext cx="7537541" cy="12832253"/>
              <a:chOff x="0" y="0"/>
              <a:chExt cx="660400" cy="1124295"/>
            </a:xfrm>
          </p:grpSpPr>
          <p:sp>
            <p:nvSpPr>
              <p:cNvPr id="311" name="Google Shape;311;p10"/>
              <p:cNvSpPr/>
              <p:nvPr/>
            </p:nvSpPr>
            <p:spPr>
              <a:xfrm>
                <a:off x="0" y="0"/>
                <a:ext cx="660400" cy="1124295"/>
              </a:xfrm>
              <a:custGeom>
                <a:avLst/>
                <a:gdLst/>
                <a:ahLst/>
                <a:cxnLst/>
                <a:rect l="l" t="t" r="r" b="b"/>
                <a:pathLst>
                  <a:path w="660400" h="1124295" extrusionOk="0">
                    <a:moveTo>
                      <a:pt x="220252" y="1105226"/>
                    </a:moveTo>
                    <a:cubicBezTo>
                      <a:pt x="254109" y="1116739"/>
                      <a:pt x="292600" y="1124295"/>
                      <a:pt x="330378" y="1124295"/>
                    </a:cubicBezTo>
                    <a:cubicBezTo>
                      <a:pt x="368157" y="1124295"/>
                      <a:pt x="404509" y="1117818"/>
                      <a:pt x="438009" y="1106304"/>
                    </a:cubicBezTo>
                    <a:cubicBezTo>
                      <a:pt x="438723" y="1105945"/>
                      <a:pt x="439435" y="1105945"/>
                      <a:pt x="440148" y="1105585"/>
                    </a:cubicBezTo>
                    <a:cubicBezTo>
                      <a:pt x="565955" y="1059530"/>
                      <a:pt x="658618" y="937916"/>
                      <a:pt x="660400" y="788874"/>
                    </a:cubicBezTo>
                    <a:lnTo>
                      <a:pt x="660400" y="0"/>
                    </a:lnTo>
                    <a:lnTo>
                      <a:pt x="0" y="0"/>
                    </a:lnTo>
                    <a:lnTo>
                      <a:pt x="0" y="788288"/>
                    </a:lnTo>
                    <a:cubicBezTo>
                      <a:pt x="1782" y="938635"/>
                      <a:pt x="93019" y="1060250"/>
                      <a:pt x="220252" y="1105226"/>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10"/>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13" name="Google Shape;313;p10"/>
            <p:cNvGrpSpPr/>
            <p:nvPr/>
          </p:nvGrpSpPr>
          <p:grpSpPr>
            <a:xfrm rot="10800000">
              <a:off x="1233052" y="1309633"/>
              <a:ext cx="6236619" cy="11291549"/>
              <a:chOff x="0" y="0"/>
              <a:chExt cx="660400" cy="1195670"/>
            </a:xfrm>
          </p:grpSpPr>
          <p:sp>
            <p:nvSpPr>
              <p:cNvPr id="314" name="Google Shape;314;p10"/>
              <p:cNvSpPr/>
              <p:nvPr/>
            </p:nvSpPr>
            <p:spPr>
              <a:xfrm>
                <a:off x="0" y="0"/>
                <a:ext cx="660400" cy="1195670"/>
              </a:xfrm>
              <a:custGeom>
                <a:avLst/>
                <a:gdLst/>
                <a:ahLst/>
                <a:cxnLst/>
                <a:rect l="l" t="t" r="r" b="b"/>
                <a:pathLst>
                  <a:path w="660400" h="1195670" extrusionOk="0">
                    <a:moveTo>
                      <a:pt x="220252" y="1176601"/>
                    </a:moveTo>
                    <a:cubicBezTo>
                      <a:pt x="254109" y="1188114"/>
                      <a:pt x="292600" y="1195670"/>
                      <a:pt x="330378" y="1195670"/>
                    </a:cubicBezTo>
                    <a:cubicBezTo>
                      <a:pt x="368157" y="1195670"/>
                      <a:pt x="404509" y="1189193"/>
                      <a:pt x="438009" y="1177679"/>
                    </a:cubicBezTo>
                    <a:cubicBezTo>
                      <a:pt x="438723" y="1177320"/>
                      <a:pt x="439435" y="1177320"/>
                      <a:pt x="440148" y="1176960"/>
                    </a:cubicBezTo>
                    <a:cubicBezTo>
                      <a:pt x="565955" y="1130905"/>
                      <a:pt x="658618" y="1009291"/>
                      <a:pt x="660400" y="858663"/>
                    </a:cubicBezTo>
                    <a:lnTo>
                      <a:pt x="660400" y="0"/>
                    </a:lnTo>
                    <a:lnTo>
                      <a:pt x="0" y="0"/>
                    </a:lnTo>
                    <a:lnTo>
                      <a:pt x="0" y="858026"/>
                    </a:lnTo>
                    <a:cubicBezTo>
                      <a:pt x="1782" y="1010010"/>
                      <a:pt x="93019" y="1131625"/>
                      <a:pt x="220252" y="117660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10"/>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16" name="Google Shape;316;p10"/>
            <p:cNvGrpSpPr/>
            <p:nvPr/>
          </p:nvGrpSpPr>
          <p:grpSpPr>
            <a:xfrm rot="10800000">
              <a:off x="1893450" y="2171675"/>
              <a:ext cx="4915819" cy="9763499"/>
              <a:chOff x="0" y="0"/>
              <a:chExt cx="660400" cy="1311646"/>
            </a:xfrm>
          </p:grpSpPr>
          <p:sp>
            <p:nvSpPr>
              <p:cNvPr id="317" name="Google Shape;317;p10"/>
              <p:cNvSpPr/>
              <p:nvPr/>
            </p:nvSpPr>
            <p:spPr>
              <a:xfrm>
                <a:off x="0" y="0"/>
                <a:ext cx="660400" cy="1311646"/>
              </a:xfrm>
              <a:custGeom>
                <a:avLst/>
                <a:gdLst/>
                <a:ahLst/>
                <a:cxnLst/>
                <a:rect l="l" t="t" r="r" b="b"/>
                <a:pathLst>
                  <a:path w="660400" h="1311646" extrusionOk="0">
                    <a:moveTo>
                      <a:pt x="220252" y="1292577"/>
                    </a:moveTo>
                    <a:cubicBezTo>
                      <a:pt x="254109" y="1304091"/>
                      <a:pt x="292600" y="1311646"/>
                      <a:pt x="330378" y="1311646"/>
                    </a:cubicBezTo>
                    <a:cubicBezTo>
                      <a:pt x="368157" y="1311646"/>
                      <a:pt x="404509" y="1305169"/>
                      <a:pt x="438009" y="1293656"/>
                    </a:cubicBezTo>
                    <a:cubicBezTo>
                      <a:pt x="438723" y="1293296"/>
                      <a:pt x="439435" y="1293296"/>
                      <a:pt x="440148" y="1292937"/>
                    </a:cubicBezTo>
                    <a:cubicBezTo>
                      <a:pt x="565955" y="1246881"/>
                      <a:pt x="658618" y="1125267"/>
                      <a:pt x="660400" y="972064"/>
                    </a:cubicBezTo>
                    <a:lnTo>
                      <a:pt x="660400" y="0"/>
                    </a:lnTo>
                    <a:lnTo>
                      <a:pt x="0" y="0"/>
                    </a:lnTo>
                    <a:lnTo>
                      <a:pt x="0" y="971342"/>
                    </a:lnTo>
                    <a:cubicBezTo>
                      <a:pt x="1782" y="1125986"/>
                      <a:pt x="93019" y="1247601"/>
                      <a:pt x="220252" y="129257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10"/>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19" name="Google Shape;319;p10"/>
            <p:cNvGrpSpPr/>
            <p:nvPr/>
          </p:nvGrpSpPr>
          <p:grpSpPr>
            <a:xfrm rot="10800000">
              <a:off x="2448404" y="2794214"/>
              <a:ext cx="3805885" cy="8513789"/>
              <a:chOff x="0" y="0"/>
              <a:chExt cx="660400" cy="1477319"/>
            </a:xfrm>
          </p:grpSpPr>
          <p:sp>
            <p:nvSpPr>
              <p:cNvPr id="320" name="Google Shape;320;p10"/>
              <p:cNvSpPr/>
              <p:nvPr/>
            </p:nvSpPr>
            <p:spPr>
              <a:xfrm>
                <a:off x="0" y="0"/>
                <a:ext cx="660400" cy="1477319"/>
              </a:xfrm>
              <a:custGeom>
                <a:avLst/>
                <a:gdLst/>
                <a:ahLst/>
                <a:cxnLst/>
                <a:rect l="l" t="t" r="r" b="b"/>
                <a:pathLst>
                  <a:path w="660400" h="1477319" extrusionOk="0">
                    <a:moveTo>
                      <a:pt x="220252" y="1458250"/>
                    </a:moveTo>
                    <a:cubicBezTo>
                      <a:pt x="254109" y="1469763"/>
                      <a:pt x="292600" y="1477319"/>
                      <a:pt x="330378" y="1477319"/>
                    </a:cubicBezTo>
                    <a:cubicBezTo>
                      <a:pt x="368157" y="1477319"/>
                      <a:pt x="404509" y="1470842"/>
                      <a:pt x="438009" y="1459328"/>
                    </a:cubicBezTo>
                    <a:cubicBezTo>
                      <a:pt x="438723" y="1458968"/>
                      <a:pt x="439435" y="1458968"/>
                      <a:pt x="440148" y="1458609"/>
                    </a:cubicBezTo>
                    <a:cubicBezTo>
                      <a:pt x="565955" y="1412554"/>
                      <a:pt x="658618" y="1290940"/>
                      <a:pt x="660400" y="1134056"/>
                    </a:cubicBezTo>
                    <a:lnTo>
                      <a:pt x="660400" y="0"/>
                    </a:lnTo>
                    <a:lnTo>
                      <a:pt x="0" y="0"/>
                    </a:lnTo>
                    <a:lnTo>
                      <a:pt x="0" y="1133214"/>
                    </a:lnTo>
                    <a:cubicBezTo>
                      <a:pt x="1782" y="1291659"/>
                      <a:pt x="93019" y="1413274"/>
                      <a:pt x="220252" y="1458250"/>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10"/>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22" name="Google Shape;322;p10"/>
            <p:cNvGrpSpPr/>
            <p:nvPr/>
          </p:nvGrpSpPr>
          <p:grpSpPr>
            <a:xfrm rot="10800000">
              <a:off x="2930052" y="3421392"/>
              <a:ext cx="2842560" cy="7318971"/>
              <a:chOff x="0" y="0"/>
              <a:chExt cx="660400" cy="1700386"/>
            </a:xfrm>
          </p:grpSpPr>
          <p:sp>
            <p:nvSpPr>
              <p:cNvPr id="323" name="Google Shape;323;p10"/>
              <p:cNvSpPr/>
              <p:nvPr/>
            </p:nvSpPr>
            <p:spPr>
              <a:xfrm>
                <a:off x="0" y="0"/>
                <a:ext cx="660400" cy="1700386"/>
              </a:xfrm>
              <a:custGeom>
                <a:avLst/>
                <a:gdLst/>
                <a:ahLst/>
                <a:cxnLst/>
                <a:rect l="l" t="t" r="r" b="b"/>
                <a:pathLst>
                  <a:path w="660400" h="1700386" extrusionOk="0">
                    <a:moveTo>
                      <a:pt x="220252" y="1681317"/>
                    </a:moveTo>
                    <a:cubicBezTo>
                      <a:pt x="254109" y="1692831"/>
                      <a:pt x="292600" y="1700386"/>
                      <a:pt x="330378" y="1700386"/>
                    </a:cubicBezTo>
                    <a:cubicBezTo>
                      <a:pt x="368157" y="1700386"/>
                      <a:pt x="404509" y="1693909"/>
                      <a:pt x="438009" y="1682396"/>
                    </a:cubicBezTo>
                    <a:cubicBezTo>
                      <a:pt x="438723" y="1682036"/>
                      <a:pt x="439435" y="1682036"/>
                      <a:pt x="440148" y="1681677"/>
                    </a:cubicBezTo>
                    <a:cubicBezTo>
                      <a:pt x="565955" y="1635621"/>
                      <a:pt x="658618" y="1514007"/>
                      <a:pt x="660400" y="1352169"/>
                    </a:cubicBezTo>
                    <a:lnTo>
                      <a:pt x="660400" y="0"/>
                    </a:lnTo>
                    <a:lnTo>
                      <a:pt x="0" y="0"/>
                    </a:lnTo>
                    <a:lnTo>
                      <a:pt x="0" y="1351165"/>
                    </a:lnTo>
                    <a:cubicBezTo>
                      <a:pt x="1782" y="1514726"/>
                      <a:pt x="93019" y="1636342"/>
                      <a:pt x="220252" y="168131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10"/>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grpSp>
        <p:nvGrpSpPr>
          <p:cNvPr id="325" name="Google Shape;325;p10"/>
          <p:cNvGrpSpPr/>
          <p:nvPr/>
        </p:nvGrpSpPr>
        <p:grpSpPr>
          <a:xfrm>
            <a:off x="-2589058" y="7920014"/>
            <a:ext cx="4713027" cy="7667804"/>
            <a:chOff x="21" y="34"/>
            <a:chExt cx="6284036" cy="10223739"/>
          </a:xfrm>
        </p:grpSpPr>
        <p:grpSp>
          <p:nvGrpSpPr>
            <p:cNvPr id="326" name="Google Shape;326;p10"/>
            <p:cNvGrpSpPr/>
            <p:nvPr/>
          </p:nvGrpSpPr>
          <p:grpSpPr>
            <a:xfrm rot="10800000">
              <a:off x="21" y="34"/>
              <a:ext cx="6284036" cy="10223739"/>
              <a:chOff x="0" y="0"/>
              <a:chExt cx="660400" cy="1074430"/>
            </a:xfrm>
          </p:grpSpPr>
          <p:sp>
            <p:nvSpPr>
              <p:cNvPr id="327" name="Google Shape;327;p10"/>
              <p:cNvSpPr/>
              <p:nvPr/>
            </p:nvSpPr>
            <p:spPr>
              <a:xfrm>
                <a:off x="0" y="0"/>
                <a:ext cx="660400" cy="1074430"/>
              </a:xfrm>
              <a:custGeom>
                <a:avLst/>
                <a:gdLst/>
                <a:ahLst/>
                <a:cxnLst/>
                <a:rect l="l" t="t" r="r" b="b"/>
                <a:pathLst>
                  <a:path w="660400" h="1074430" extrusionOk="0">
                    <a:moveTo>
                      <a:pt x="220252" y="1055361"/>
                    </a:moveTo>
                    <a:cubicBezTo>
                      <a:pt x="254109" y="1066875"/>
                      <a:pt x="292600" y="1074430"/>
                      <a:pt x="330378" y="1074430"/>
                    </a:cubicBezTo>
                    <a:cubicBezTo>
                      <a:pt x="368157" y="1074430"/>
                      <a:pt x="404509" y="1067953"/>
                      <a:pt x="438009" y="1056439"/>
                    </a:cubicBezTo>
                    <a:cubicBezTo>
                      <a:pt x="438723" y="1056080"/>
                      <a:pt x="439435" y="1056080"/>
                      <a:pt x="440148" y="1055720"/>
                    </a:cubicBezTo>
                    <a:cubicBezTo>
                      <a:pt x="565955" y="1009665"/>
                      <a:pt x="658618" y="888051"/>
                      <a:pt x="660400" y="740117"/>
                    </a:cubicBezTo>
                    <a:lnTo>
                      <a:pt x="660400" y="0"/>
                    </a:lnTo>
                    <a:lnTo>
                      <a:pt x="0" y="0"/>
                    </a:lnTo>
                    <a:lnTo>
                      <a:pt x="0" y="739567"/>
                    </a:lnTo>
                    <a:cubicBezTo>
                      <a:pt x="1782" y="888770"/>
                      <a:pt x="93019" y="1010385"/>
                      <a:pt x="220252" y="1055361"/>
                    </a:cubicBezTo>
                    <a:close/>
                  </a:path>
                </a:pathLst>
              </a:custGeom>
              <a:solidFill>
                <a:srgbClr val="000000">
                  <a:alpha val="0"/>
                </a:srgbClr>
              </a:solidFill>
              <a:ln w="57150" cap="flat" cmpd="sng">
                <a:solidFill>
                  <a:srgbClr val="B89D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10"/>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3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29" name="Google Shape;329;p10"/>
            <p:cNvGrpSpPr/>
            <p:nvPr/>
          </p:nvGrpSpPr>
          <p:grpSpPr>
            <a:xfrm rot="10800000">
              <a:off x="420699" y="422481"/>
              <a:ext cx="5442687" cy="9265877"/>
              <a:chOff x="0" y="0"/>
              <a:chExt cx="660400" cy="1124295"/>
            </a:xfrm>
          </p:grpSpPr>
          <p:sp>
            <p:nvSpPr>
              <p:cNvPr id="330" name="Google Shape;330;p10"/>
              <p:cNvSpPr/>
              <p:nvPr/>
            </p:nvSpPr>
            <p:spPr>
              <a:xfrm>
                <a:off x="0" y="0"/>
                <a:ext cx="660400" cy="1124295"/>
              </a:xfrm>
              <a:custGeom>
                <a:avLst/>
                <a:gdLst/>
                <a:ahLst/>
                <a:cxnLst/>
                <a:rect l="l" t="t" r="r" b="b"/>
                <a:pathLst>
                  <a:path w="660400" h="1124295" extrusionOk="0">
                    <a:moveTo>
                      <a:pt x="220252" y="1105226"/>
                    </a:moveTo>
                    <a:cubicBezTo>
                      <a:pt x="254109" y="1116739"/>
                      <a:pt x="292600" y="1124295"/>
                      <a:pt x="330378" y="1124295"/>
                    </a:cubicBezTo>
                    <a:cubicBezTo>
                      <a:pt x="368157" y="1124295"/>
                      <a:pt x="404509" y="1117818"/>
                      <a:pt x="438009" y="1106304"/>
                    </a:cubicBezTo>
                    <a:cubicBezTo>
                      <a:pt x="438723" y="1105945"/>
                      <a:pt x="439435" y="1105945"/>
                      <a:pt x="440148" y="1105585"/>
                    </a:cubicBezTo>
                    <a:cubicBezTo>
                      <a:pt x="565955" y="1059530"/>
                      <a:pt x="658618" y="937916"/>
                      <a:pt x="660400" y="788874"/>
                    </a:cubicBezTo>
                    <a:lnTo>
                      <a:pt x="660400" y="0"/>
                    </a:lnTo>
                    <a:lnTo>
                      <a:pt x="0" y="0"/>
                    </a:lnTo>
                    <a:lnTo>
                      <a:pt x="0" y="788288"/>
                    </a:lnTo>
                    <a:cubicBezTo>
                      <a:pt x="1782" y="938635"/>
                      <a:pt x="93019" y="1060250"/>
                      <a:pt x="220252" y="1105226"/>
                    </a:cubicBezTo>
                    <a:close/>
                  </a:path>
                </a:pathLst>
              </a:custGeom>
              <a:solidFill>
                <a:srgbClr val="000000">
                  <a:alpha val="0"/>
                </a:srgbClr>
              </a:solidFill>
              <a:ln w="57150" cap="flat" cmpd="sng">
                <a:solidFill>
                  <a:srgbClr val="B89D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10"/>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3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32" name="Google Shape;332;p10"/>
            <p:cNvGrpSpPr/>
            <p:nvPr/>
          </p:nvGrpSpPr>
          <p:grpSpPr>
            <a:xfrm rot="10800000">
              <a:off x="890316" y="945575"/>
              <a:ext cx="4503400" cy="8153513"/>
              <a:chOff x="0" y="0"/>
              <a:chExt cx="660400" cy="1195670"/>
            </a:xfrm>
          </p:grpSpPr>
          <p:sp>
            <p:nvSpPr>
              <p:cNvPr id="333" name="Google Shape;333;p10"/>
              <p:cNvSpPr/>
              <p:nvPr/>
            </p:nvSpPr>
            <p:spPr>
              <a:xfrm>
                <a:off x="0" y="0"/>
                <a:ext cx="660400" cy="1195670"/>
              </a:xfrm>
              <a:custGeom>
                <a:avLst/>
                <a:gdLst/>
                <a:ahLst/>
                <a:cxnLst/>
                <a:rect l="l" t="t" r="r" b="b"/>
                <a:pathLst>
                  <a:path w="660400" h="1195670" extrusionOk="0">
                    <a:moveTo>
                      <a:pt x="220252" y="1176601"/>
                    </a:moveTo>
                    <a:cubicBezTo>
                      <a:pt x="254109" y="1188114"/>
                      <a:pt x="292600" y="1195670"/>
                      <a:pt x="330378" y="1195670"/>
                    </a:cubicBezTo>
                    <a:cubicBezTo>
                      <a:pt x="368157" y="1195670"/>
                      <a:pt x="404509" y="1189193"/>
                      <a:pt x="438009" y="1177679"/>
                    </a:cubicBezTo>
                    <a:cubicBezTo>
                      <a:pt x="438723" y="1177320"/>
                      <a:pt x="439435" y="1177320"/>
                      <a:pt x="440148" y="1176960"/>
                    </a:cubicBezTo>
                    <a:cubicBezTo>
                      <a:pt x="565955" y="1130905"/>
                      <a:pt x="658618" y="1009291"/>
                      <a:pt x="660400" y="858663"/>
                    </a:cubicBezTo>
                    <a:lnTo>
                      <a:pt x="660400" y="0"/>
                    </a:lnTo>
                    <a:lnTo>
                      <a:pt x="0" y="0"/>
                    </a:lnTo>
                    <a:lnTo>
                      <a:pt x="0" y="858026"/>
                    </a:lnTo>
                    <a:cubicBezTo>
                      <a:pt x="1782" y="1010010"/>
                      <a:pt x="93019" y="1131625"/>
                      <a:pt x="220252" y="1176601"/>
                    </a:cubicBezTo>
                    <a:close/>
                  </a:path>
                </a:pathLst>
              </a:custGeom>
              <a:solidFill>
                <a:srgbClr val="000000">
                  <a:alpha val="0"/>
                </a:srgbClr>
              </a:solidFill>
              <a:ln w="57150" cap="flat" cmpd="sng">
                <a:solidFill>
                  <a:srgbClr val="B89D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10"/>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3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35" name="Google Shape;335;p10"/>
            <p:cNvGrpSpPr/>
            <p:nvPr/>
          </p:nvGrpSpPr>
          <p:grpSpPr>
            <a:xfrm rot="10800000">
              <a:off x="1367201" y="1568078"/>
              <a:ext cx="3549650" cy="7050097"/>
              <a:chOff x="0" y="0"/>
              <a:chExt cx="660400" cy="1311646"/>
            </a:xfrm>
          </p:grpSpPr>
          <p:sp>
            <p:nvSpPr>
              <p:cNvPr id="336" name="Google Shape;336;p10"/>
              <p:cNvSpPr/>
              <p:nvPr/>
            </p:nvSpPr>
            <p:spPr>
              <a:xfrm>
                <a:off x="0" y="0"/>
                <a:ext cx="660400" cy="1311646"/>
              </a:xfrm>
              <a:custGeom>
                <a:avLst/>
                <a:gdLst/>
                <a:ahLst/>
                <a:cxnLst/>
                <a:rect l="l" t="t" r="r" b="b"/>
                <a:pathLst>
                  <a:path w="660400" h="1311646" extrusionOk="0">
                    <a:moveTo>
                      <a:pt x="220252" y="1292577"/>
                    </a:moveTo>
                    <a:cubicBezTo>
                      <a:pt x="254109" y="1304091"/>
                      <a:pt x="292600" y="1311646"/>
                      <a:pt x="330378" y="1311646"/>
                    </a:cubicBezTo>
                    <a:cubicBezTo>
                      <a:pt x="368157" y="1311646"/>
                      <a:pt x="404509" y="1305169"/>
                      <a:pt x="438009" y="1293656"/>
                    </a:cubicBezTo>
                    <a:cubicBezTo>
                      <a:pt x="438723" y="1293296"/>
                      <a:pt x="439435" y="1293296"/>
                      <a:pt x="440148" y="1292937"/>
                    </a:cubicBezTo>
                    <a:cubicBezTo>
                      <a:pt x="565955" y="1246881"/>
                      <a:pt x="658618" y="1125267"/>
                      <a:pt x="660400" y="972064"/>
                    </a:cubicBezTo>
                    <a:lnTo>
                      <a:pt x="660400" y="0"/>
                    </a:lnTo>
                    <a:lnTo>
                      <a:pt x="0" y="0"/>
                    </a:lnTo>
                    <a:lnTo>
                      <a:pt x="0" y="971342"/>
                    </a:lnTo>
                    <a:cubicBezTo>
                      <a:pt x="1782" y="1125986"/>
                      <a:pt x="93019" y="1247601"/>
                      <a:pt x="220252" y="1292577"/>
                    </a:cubicBezTo>
                    <a:close/>
                  </a:path>
                </a:pathLst>
              </a:custGeom>
              <a:solidFill>
                <a:srgbClr val="000000">
                  <a:alpha val="0"/>
                </a:srgbClr>
              </a:solidFill>
              <a:ln w="57150" cap="flat" cmpd="sng">
                <a:solidFill>
                  <a:srgbClr val="B89D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10"/>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3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38" name="Google Shape;338;p10"/>
            <p:cNvGrpSpPr/>
            <p:nvPr/>
          </p:nvGrpSpPr>
          <p:grpSpPr>
            <a:xfrm rot="10800000">
              <a:off x="1767921" y="2017592"/>
              <a:ext cx="2748189" cy="6147715"/>
              <a:chOff x="0" y="0"/>
              <a:chExt cx="660400" cy="1477319"/>
            </a:xfrm>
          </p:grpSpPr>
          <p:sp>
            <p:nvSpPr>
              <p:cNvPr id="339" name="Google Shape;339;p10"/>
              <p:cNvSpPr/>
              <p:nvPr/>
            </p:nvSpPr>
            <p:spPr>
              <a:xfrm>
                <a:off x="0" y="0"/>
                <a:ext cx="660400" cy="1477319"/>
              </a:xfrm>
              <a:custGeom>
                <a:avLst/>
                <a:gdLst/>
                <a:ahLst/>
                <a:cxnLst/>
                <a:rect l="l" t="t" r="r" b="b"/>
                <a:pathLst>
                  <a:path w="660400" h="1477319" extrusionOk="0">
                    <a:moveTo>
                      <a:pt x="220252" y="1458250"/>
                    </a:moveTo>
                    <a:cubicBezTo>
                      <a:pt x="254109" y="1469763"/>
                      <a:pt x="292600" y="1477319"/>
                      <a:pt x="330378" y="1477319"/>
                    </a:cubicBezTo>
                    <a:cubicBezTo>
                      <a:pt x="368157" y="1477319"/>
                      <a:pt x="404509" y="1470842"/>
                      <a:pt x="438009" y="1459328"/>
                    </a:cubicBezTo>
                    <a:cubicBezTo>
                      <a:pt x="438723" y="1458968"/>
                      <a:pt x="439435" y="1458968"/>
                      <a:pt x="440148" y="1458609"/>
                    </a:cubicBezTo>
                    <a:cubicBezTo>
                      <a:pt x="565955" y="1412554"/>
                      <a:pt x="658618" y="1290940"/>
                      <a:pt x="660400" y="1134056"/>
                    </a:cubicBezTo>
                    <a:lnTo>
                      <a:pt x="660400" y="0"/>
                    </a:lnTo>
                    <a:lnTo>
                      <a:pt x="0" y="0"/>
                    </a:lnTo>
                    <a:lnTo>
                      <a:pt x="0" y="1133214"/>
                    </a:lnTo>
                    <a:cubicBezTo>
                      <a:pt x="1782" y="1291659"/>
                      <a:pt x="93019" y="1413274"/>
                      <a:pt x="220252" y="1458250"/>
                    </a:cubicBezTo>
                    <a:close/>
                  </a:path>
                </a:pathLst>
              </a:custGeom>
              <a:solidFill>
                <a:srgbClr val="000000">
                  <a:alpha val="0"/>
                </a:srgbClr>
              </a:solidFill>
              <a:ln w="57150" cap="flat" cmpd="sng">
                <a:solidFill>
                  <a:srgbClr val="B89D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10"/>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3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41" name="Google Shape;341;p10"/>
            <p:cNvGrpSpPr/>
            <p:nvPr/>
          </p:nvGrpSpPr>
          <p:grpSpPr>
            <a:xfrm rot="10800000">
              <a:off x="2115777" y="2470624"/>
              <a:ext cx="2052523" cy="5284800"/>
              <a:chOff x="0" y="0"/>
              <a:chExt cx="660400" cy="1700386"/>
            </a:xfrm>
          </p:grpSpPr>
          <p:sp>
            <p:nvSpPr>
              <p:cNvPr id="342" name="Google Shape;342;p10"/>
              <p:cNvSpPr/>
              <p:nvPr/>
            </p:nvSpPr>
            <p:spPr>
              <a:xfrm>
                <a:off x="0" y="0"/>
                <a:ext cx="660400" cy="1700386"/>
              </a:xfrm>
              <a:custGeom>
                <a:avLst/>
                <a:gdLst/>
                <a:ahLst/>
                <a:cxnLst/>
                <a:rect l="l" t="t" r="r" b="b"/>
                <a:pathLst>
                  <a:path w="660400" h="1700386" extrusionOk="0">
                    <a:moveTo>
                      <a:pt x="220252" y="1681317"/>
                    </a:moveTo>
                    <a:cubicBezTo>
                      <a:pt x="254109" y="1692831"/>
                      <a:pt x="292600" y="1700386"/>
                      <a:pt x="330378" y="1700386"/>
                    </a:cubicBezTo>
                    <a:cubicBezTo>
                      <a:pt x="368157" y="1700386"/>
                      <a:pt x="404509" y="1693909"/>
                      <a:pt x="438009" y="1682396"/>
                    </a:cubicBezTo>
                    <a:cubicBezTo>
                      <a:pt x="438723" y="1682036"/>
                      <a:pt x="439435" y="1682036"/>
                      <a:pt x="440148" y="1681677"/>
                    </a:cubicBezTo>
                    <a:cubicBezTo>
                      <a:pt x="565955" y="1635621"/>
                      <a:pt x="658618" y="1514007"/>
                      <a:pt x="660400" y="1352169"/>
                    </a:cubicBezTo>
                    <a:lnTo>
                      <a:pt x="660400" y="0"/>
                    </a:lnTo>
                    <a:lnTo>
                      <a:pt x="0" y="0"/>
                    </a:lnTo>
                    <a:lnTo>
                      <a:pt x="0" y="1351165"/>
                    </a:lnTo>
                    <a:cubicBezTo>
                      <a:pt x="1782" y="1514726"/>
                      <a:pt x="93019" y="1636342"/>
                      <a:pt x="220252" y="1681317"/>
                    </a:cubicBezTo>
                    <a:close/>
                  </a:path>
                </a:pathLst>
              </a:custGeom>
              <a:solidFill>
                <a:srgbClr val="000000">
                  <a:alpha val="0"/>
                </a:srgbClr>
              </a:solidFill>
              <a:ln w="57150" cap="flat" cmpd="sng">
                <a:solidFill>
                  <a:srgbClr val="B89D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10"/>
              <p:cNvSpPr txBox="1"/>
              <p:nvPr/>
            </p:nvSpPr>
            <p:spPr>
              <a:xfrm>
                <a:off x="0" y="0"/>
                <a:ext cx="6603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3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sp>
        <p:nvSpPr>
          <p:cNvPr id="344" name="Google Shape;344;p10"/>
          <p:cNvSpPr>
            <a:spLocks noGrp="1"/>
          </p:cNvSpPr>
          <p:nvPr>
            <p:ph type="pic" idx="2"/>
          </p:nvPr>
        </p:nvSpPr>
        <p:spPr>
          <a:xfrm>
            <a:off x="9362131" y="1801525"/>
            <a:ext cx="8158200" cy="6118500"/>
          </a:xfrm>
          <a:prstGeom prst="rect">
            <a:avLst/>
          </a:prstGeom>
          <a:noFill/>
          <a:ln>
            <a:no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76025" y="988013"/>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Alice"/>
              <a:buNone/>
              <a:defRPr sz="4400" i="0" u="none" strike="noStrike" cap="none">
                <a:solidFill>
                  <a:schemeClr val="dk1"/>
                </a:solidFill>
                <a:latin typeface="Alice"/>
                <a:ea typeface="Alice"/>
                <a:cs typeface="Alice"/>
                <a:sym typeface="Alic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3764600" y="3480875"/>
            <a:ext cx="8229600" cy="4526100"/>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Open Sans"/>
              <a:buChar char="•"/>
              <a:defRPr sz="3200" i="0" u="none" strike="noStrike" cap="none">
                <a:solidFill>
                  <a:schemeClr val="dk1"/>
                </a:solidFill>
                <a:latin typeface="Open Sans"/>
                <a:ea typeface="Open Sans"/>
                <a:cs typeface="Open Sans"/>
                <a:sym typeface="Open Sans"/>
              </a:defRPr>
            </a:lvl1pPr>
            <a:lvl2pPr marL="914400" marR="0" lvl="1" indent="-406400" algn="l" rtl="0">
              <a:spcBef>
                <a:spcPts val="560"/>
              </a:spcBef>
              <a:spcAft>
                <a:spcPts val="0"/>
              </a:spcAft>
              <a:buClr>
                <a:schemeClr val="dk1"/>
              </a:buClr>
              <a:buSzPts val="2800"/>
              <a:buFont typeface="Open Sans"/>
              <a:buChar char="–"/>
              <a:defRPr sz="2800" i="0" u="none" strike="noStrike" cap="none">
                <a:solidFill>
                  <a:schemeClr val="dk1"/>
                </a:solidFill>
                <a:latin typeface="Open Sans"/>
                <a:ea typeface="Open Sans"/>
                <a:cs typeface="Open Sans"/>
                <a:sym typeface="Open Sans"/>
              </a:defRPr>
            </a:lvl2pPr>
            <a:lvl3pPr marL="1371600" marR="0" lvl="2" indent="-381000" algn="l" rtl="0">
              <a:spcBef>
                <a:spcPts val="480"/>
              </a:spcBef>
              <a:spcAft>
                <a:spcPts val="0"/>
              </a:spcAft>
              <a:buClr>
                <a:schemeClr val="dk1"/>
              </a:buClr>
              <a:buSzPts val="2400"/>
              <a:buFont typeface="Open Sans"/>
              <a:buChar char="•"/>
              <a:defRPr sz="2400" i="0" u="none" strike="noStrike" cap="none">
                <a:solidFill>
                  <a:schemeClr val="dk1"/>
                </a:solidFill>
                <a:latin typeface="Open Sans"/>
                <a:ea typeface="Open Sans"/>
                <a:cs typeface="Open Sans"/>
                <a:sym typeface="Open Sans"/>
              </a:defRPr>
            </a:lvl3pPr>
            <a:lvl4pPr marL="1828800" marR="0" lvl="3" indent="-355600" algn="l" rtl="0">
              <a:spcBef>
                <a:spcPts val="400"/>
              </a:spcBef>
              <a:spcAft>
                <a:spcPts val="0"/>
              </a:spcAft>
              <a:buClr>
                <a:schemeClr val="dk1"/>
              </a:buClr>
              <a:buSzPts val="2000"/>
              <a:buFont typeface="Open Sans"/>
              <a:buChar char="–"/>
              <a:defRPr sz="2000" i="0" u="none" strike="noStrike" cap="none">
                <a:solidFill>
                  <a:schemeClr val="dk1"/>
                </a:solidFill>
                <a:latin typeface="Open Sans"/>
                <a:ea typeface="Open Sans"/>
                <a:cs typeface="Open Sans"/>
                <a:sym typeface="Open Sans"/>
              </a:defRPr>
            </a:lvl4pPr>
            <a:lvl5pPr marL="2286000" marR="0" lvl="4" indent="-355600" algn="l" rtl="0">
              <a:spcBef>
                <a:spcPts val="400"/>
              </a:spcBef>
              <a:spcAft>
                <a:spcPts val="0"/>
              </a:spcAft>
              <a:buClr>
                <a:schemeClr val="dk1"/>
              </a:buClr>
              <a:buSzPts val="2000"/>
              <a:buFont typeface="Open Sans"/>
              <a:buChar char="»"/>
              <a:defRPr sz="2000" i="0" u="none" strike="noStrike" cap="none">
                <a:solidFill>
                  <a:schemeClr val="dk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Open Sans"/>
              <a:buChar char="•"/>
              <a:defRPr sz="2000" i="0" u="none" strike="noStrike" cap="none">
                <a:solidFill>
                  <a:schemeClr val="dk1"/>
                </a:solidFill>
                <a:latin typeface="Open Sans"/>
                <a:ea typeface="Open Sans"/>
                <a:cs typeface="Open Sans"/>
                <a:sym typeface="Open Sans"/>
              </a:defRPr>
            </a:lvl6pPr>
            <a:lvl7pPr marL="3200400" marR="0" lvl="6" indent="-355600" algn="l" rtl="0">
              <a:spcBef>
                <a:spcPts val="400"/>
              </a:spcBef>
              <a:spcAft>
                <a:spcPts val="0"/>
              </a:spcAft>
              <a:buClr>
                <a:schemeClr val="dk1"/>
              </a:buClr>
              <a:buSzPts val="2000"/>
              <a:buFont typeface="Open Sans"/>
              <a:buChar char="•"/>
              <a:defRPr sz="2000" i="0" u="none" strike="noStrike" cap="none">
                <a:solidFill>
                  <a:schemeClr val="dk1"/>
                </a:solidFill>
                <a:latin typeface="Open Sans"/>
                <a:ea typeface="Open Sans"/>
                <a:cs typeface="Open Sans"/>
                <a:sym typeface="Open Sans"/>
              </a:defRPr>
            </a:lvl7pPr>
            <a:lvl8pPr marL="3657600" marR="0" lvl="7" indent="-355600" algn="l" rtl="0">
              <a:spcBef>
                <a:spcPts val="400"/>
              </a:spcBef>
              <a:spcAft>
                <a:spcPts val="0"/>
              </a:spcAft>
              <a:buClr>
                <a:schemeClr val="dk1"/>
              </a:buClr>
              <a:buSzPts val="2000"/>
              <a:buFont typeface="Open Sans"/>
              <a:buChar char="•"/>
              <a:defRPr sz="2000" i="0" u="none" strike="noStrike" cap="none">
                <a:solidFill>
                  <a:schemeClr val="dk1"/>
                </a:solidFill>
                <a:latin typeface="Open Sans"/>
                <a:ea typeface="Open Sans"/>
                <a:cs typeface="Open Sans"/>
                <a:sym typeface="Open Sans"/>
              </a:defRPr>
            </a:lvl8pPr>
            <a:lvl9pPr marL="4114800" marR="0" lvl="8" indent="-355600" algn="l" rtl="0">
              <a:spcBef>
                <a:spcPts val="400"/>
              </a:spcBef>
              <a:spcAft>
                <a:spcPts val="0"/>
              </a:spcAft>
              <a:buClr>
                <a:schemeClr val="dk1"/>
              </a:buClr>
              <a:buSzPts val="2000"/>
              <a:buFont typeface="Open Sans"/>
              <a:buChar char="•"/>
              <a:defRPr sz="2000" i="0" u="none" strike="noStrike" cap="none">
                <a:solidFill>
                  <a:schemeClr val="dk1"/>
                </a:solidFill>
                <a:latin typeface="Open Sans"/>
                <a:ea typeface="Open Sans"/>
                <a:cs typeface="Open Sans"/>
                <a:sym typeface="Open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DBFF8"/>
        </a:solidFill>
        <a:effectLst/>
      </p:bgPr>
    </p:bg>
    <p:spTree>
      <p:nvGrpSpPr>
        <p:cNvPr id="1" name="Shape 428"/>
        <p:cNvGrpSpPr/>
        <p:nvPr/>
      </p:nvGrpSpPr>
      <p:grpSpPr>
        <a:xfrm>
          <a:off x="0" y="0"/>
          <a:ext cx="0" cy="0"/>
          <a:chOff x="0" y="0"/>
          <a:chExt cx="0" cy="0"/>
        </a:xfrm>
      </p:grpSpPr>
      <p:grpSp>
        <p:nvGrpSpPr>
          <p:cNvPr id="429" name="Google Shape;429;p13"/>
          <p:cNvGrpSpPr/>
          <p:nvPr/>
        </p:nvGrpSpPr>
        <p:grpSpPr>
          <a:xfrm>
            <a:off x="-2780907" y="-3332311"/>
            <a:ext cx="6568145" cy="10644284"/>
            <a:chOff x="1" y="1"/>
            <a:chExt cx="8757526" cy="14192379"/>
          </a:xfrm>
        </p:grpSpPr>
        <p:grpSp>
          <p:nvGrpSpPr>
            <p:cNvPr id="430" name="Google Shape;430;p13"/>
            <p:cNvGrpSpPr/>
            <p:nvPr/>
          </p:nvGrpSpPr>
          <p:grpSpPr>
            <a:xfrm rot="-13330">
              <a:off x="27419" y="16820"/>
              <a:ext cx="8702690" cy="14158740"/>
              <a:chOff x="0" y="0"/>
              <a:chExt cx="660400" cy="1074430"/>
            </a:xfrm>
          </p:grpSpPr>
          <p:sp>
            <p:nvSpPr>
              <p:cNvPr id="431" name="Google Shape;431;p13"/>
              <p:cNvSpPr/>
              <p:nvPr/>
            </p:nvSpPr>
            <p:spPr>
              <a:xfrm>
                <a:off x="0" y="0"/>
                <a:ext cx="660400" cy="1074430"/>
              </a:xfrm>
              <a:custGeom>
                <a:avLst/>
                <a:gdLst/>
                <a:ahLst/>
                <a:cxnLst/>
                <a:rect l="l" t="t" r="r" b="b"/>
                <a:pathLst>
                  <a:path w="660400" h="1074430" extrusionOk="0">
                    <a:moveTo>
                      <a:pt x="220252" y="1055361"/>
                    </a:moveTo>
                    <a:cubicBezTo>
                      <a:pt x="254109" y="1066875"/>
                      <a:pt x="292600" y="1074430"/>
                      <a:pt x="330378" y="1074430"/>
                    </a:cubicBezTo>
                    <a:cubicBezTo>
                      <a:pt x="368157" y="1074430"/>
                      <a:pt x="404509" y="1067953"/>
                      <a:pt x="438009" y="1056439"/>
                    </a:cubicBezTo>
                    <a:cubicBezTo>
                      <a:pt x="438723" y="1056080"/>
                      <a:pt x="439435" y="1056080"/>
                      <a:pt x="440148" y="1055720"/>
                    </a:cubicBezTo>
                    <a:cubicBezTo>
                      <a:pt x="565955" y="1009665"/>
                      <a:pt x="658618" y="888051"/>
                      <a:pt x="660400" y="740117"/>
                    </a:cubicBezTo>
                    <a:lnTo>
                      <a:pt x="660400" y="0"/>
                    </a:lnTo>
                    <a:lnTo>
                      <a:pt x="0" y="0"/>
                    </a:lnTo>
                    <a:lnTo>
                      <a:pt x="0" y="739567"/>
                    </a:lnTo>
                    <a:cubicBezTo>
                      <a:pt x="1782" y="888770"/>
                      <a:pt x="93019" y="1010385"/>
                      <a:pt x="220252" y="105536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13"/>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33" name="Google Shape;433;p13"/>
            <p:cNvGrpSpPr/>
            <p:nvPr/>
          </p:nvGrpSpPr>
          <p:grpSpPr>
            <a:xfrm rot="-13330">
              <a:off x="609999" y="680075"/>
              <a:ext cx="7537530" cy="12832230"/>
              <a:chOff x="0" y="0"/>
              <a:chExt cx="660400" cy="1124295"/>
            </a:xfrm>
          </p:grpSpPr>
          <p:sp>
            <p:nvSpPr>
              <p:cNvPr id="434" name="Google Shape;434;p13"/>
              <p:cNvSpPr/>
              <p:nvPr/>
            </p:nvSpPr>
            <p:spPr>
              <a:xfrm>
                <a:off x="0" y="0"/>
                <a:ext cx="660400" cy="1124295"/>
              </a:xfrm>
              <a:custGeom>
                <a:avLst/>
                <a:gdLst/>
                <a:ahLst/>
                <a:cxnLst/>
                <a:rect l="l" t="t" r="r" b="b"/>
                <a:pathLst>
                  <a:path w="660400" h="1124295" extrusionOk="0">
                    <a:moveTo>
                      <a:pt x="220252" y="1105226"/>
                    </a:moveTo>
                    <a:cubicBezTo>
                      <a:pt x="254109" y="1116739"/>
                      <a:pt x="292600" y="1124295"/>
                      <a:pt x="330378" y="1124295"/>
                    </a:cubicBezTo>
                    <a:cubicBezTo>
                      <a:pt x="368157" y="1124295"/>
                      <a:pt x="404509" y="1117818"/>
                      <a:pt x="438009" y="1106304"/>
                    </a:cubicBezTo>
                    <a:cubicBezTo>
                      <a:pt x="438723" y="1105945"/>
                      <a:pt x="439435" y="1105945"/>
                      <a:pt x="440148" y="1105585"/>
                    </a:cubicBezTo>
                    <a:cubicBezTo>
                      <a:pt x="565955" y="1059530"/>
                      <a:pt x="658618" y="937916"/>
                      <a:pt x="660400" y="788874"/>
                    </a:cubicBezTo>
                    <a:lnTo>
                      <a:pt x="660400" y="0"/>
                    </a:lnTo>
                    <a:lnTo>
                      <a:pt x="0" y="0"/>
                    </a:lnTo>
                    <a:lnTo>
                      <a:pt x="0" y="788288"/>
                    </a:lnTo>
                    <a:cubicBezTo>
                      <a:pt x="1782" y="938635"/>
                      <a:pt x="93019" y="1060250"/>
                      <a:pt x="220252" y="1105226"/>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13"/>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36" name="Google Shape;436;p13"/>
            <p:cNvGrpSpPr/>
            <p:nvPr/>
          </p:nvGrpSpPr>
          <p:grpSpPr>
            <a:xfrm rot="-13330">
              <a:off x="1260438" y="1450388"/>
              <a:ext cx="6236652" cy="11291604"/>
              <a:chOff x="0" y="0"/>
              <a:chExt cx="660400" cy="1195670"/>
            </a:xfrm>
          </p:grpSpPr>
          <p:sp>
            <p:nvSpPr>
              <p:cNvPr id="437" name="Google Shape;437;p13"/>
              <p:cNvSpPr/>
              <p:nvPr/>
            </p:nvSpPr>
            <p:spPr>
              <a:xfrm>
                <a:off x="0" y="0"/>
                <a:ext cx="660400" cy="1195670"/>
              </a:xfrm>
              <a:custGeom>
                <a:avLst/>
                <a:gdLst/>
                <a:ahLst/>
                <a:cxnLst/>
                <a:rect l="l" t="t" r="r" b="b"/>
                <a:pathLst>
                  <a:path w="660400" h="1195670" extrusionOk="0">
                    <a:moveTo>
                      <a:pt x="220252" y="1176601"/>
                    </a:moveTo>
                    <a:cubicBezTo>
                      <a:pt x="254109" y="1188114"/>
                      <a:pt x="292600" y="1195670"/>
                      <a:pt x="330378" y="1195670"/>
                    </a:cubicBezTo>
                    <a:cubicBezTo>
                      <a:pt x="368157" y="1195670"/>
                      <a:pt x="404509" y="1189193"/>
                      <a:pt x="438009" y="1177679"/>
                    </a:cubicBezTo>
                    <a:cubicBezTo>
                      <a:pt x="438723" y="1177320"/>
                      <a:pt x="439435" y="1177320"/>
                      <a:pt x="440148" y="1176960"/>
                    </a:cubicBezTo>
                    <a:cubicBezTo>
                      <a:pt x="565955" y="1130905"/>
                      <a:pt x="658618" y="1009291"/>
                      <a:pt x="660400" y="858663"/>
                    </a:cubicBezTo>
                    <a:lnTo>
                      <a:pt x="660400" y="0"/>
                    </a:lnTo>
                    <a:lnTo>
                      <a:pt x="0" y="0"/>
                    </a:lnTo>
                    <a:lnTo>
                      <a:pt x="0" y="858026"/>
                    </a:lnTo>
                    <a:cubicBezTo>
                      <a:pt x="1782" y="1010010"/>
                      <a:pt x="93019" y="1131625"/>
                      <a:pt x="220252" y="117660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13"/>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39" name="Google Shape;439;p13"/>
            <p:cNvGrpSpPr/>
            <p:nvPr/>
          </p:nvGrpSpPr>
          <p:grpSpPr>
            <a:xfrm rot="-13330">
              <a:off x="1920840" y="2214411"/>
              <a:ext cx="4915848" cy="9763559"/>
              <a:chOff x="0" y="0"/>
              <a:chExt cx="660400" cy="1311646"/>
            </a:xfrm>
          </p:grpSpPr>
          <p:sp>
            <p:nvSpPr>
              <p:cNvPr id="440" name="Google Shape;440;p13"/>
              <p:cNvSpPr/>
              <p:nvPr/>
            </p:nvSpPr>
            <p:spPr>
              <a:xfrm>
                <a:off x="0" y="0"/>
                <a:ext cx="660400" cy="1311646"/>
              </a:xfrm>
              <a:custGeom>
                <a:avLst/>
                <a:gdLst/>
                <a:ahLst/>
                <a:cxnLst/>
                <a:rect l="l" t="t" r="r" b="b"/>
                <a:pathLst>
                  <a:path w="660400" h="1311646" extrusionOk="0">
                    <a:moveTo>
                      <a:pt x="220252" y="1292577"/>
                    </a:moveTo>
                    <a:cubicBezTo>
                      <a:pt x="254109" y="1304091"/>
                      <a:pt x="292600" y="1311646"/>
                      <a:pt x="330378" y="1311646"/>
                    </a:cubicBezTo>
                    <a:cubicBezTo>
                      <a:pt x="368157" y="1311646"/>
                      <a:pt x="404509" y="1305169"/>
                      <a:pt x="438009" y="1293656"/>
                    </a:cubicBezTo>
                    <a:cubicBezTo>
                      <a:pt x="438723" y="1293296"/>
                      <a:pt x="439435" y="1293296"/>
                      <a:pt x="440148" y="1292937"/>
                    </a:cubicBezTo>
                    <a:cubicBezTo>
                      <a:pt x="565955" y="1246881"/>
                      <a:pt x="658618" y="1125267"/>
                      <a:pt x="660400" y="972064"/>
                    </a:cubicBezTo>
                    <a:lnTo>
                      <a:pt x="660400" y="0"/>
                    </a:lnTo>
                    <a:lnTo>
                      <a:pt x="0" y="0"/>
                    </a:lnTo>
                    <a:lnTo>
                      <a:pt x="0" y="971342"/>
                    </a:lnTo>
                    <a:cubicBezTo>
                      <a:pt x="1782" y="1125986"/>
                      <a:pt x="93019" y="1247601"/>
                      <a:pt x="220252" y="129257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13"/>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42" name="Google Shape;442;p13"/>
            <p:cNvGrpSpPr/>
            <p:nvPr/>
          </p:nvGrpSpPr>
          <p:grpSpPr>
            <a:xfrm rot="-13330">
              <a:off x="2475820" y="2839294"/>
              <a:ext cx="3805887" cy="8513792"/>
              <a:chOff x="0" y="0"/>
              <a:chExt cx="660400" cy="1477319"/>
            </a:xfrm>
          </p:grpSpPr>
          <p:sp>
            <p:nvSpPr>
              <p:cNvPr id="443" name="Google Shape;443;p13"/>
              <p:cNvSpPr/>
              <p:nvPr/>
            </p:nvSpPr>
            <p:spPr>
              <a:xfrm>
                <a:off x="0" y="0"/>
                <a:ext cx="660400" cy="1477319"/>
              </a:xfrm>
              <a:custGeom>
                <a:avLst/>
                <a:gdLst/>
                <a:ahLst/>
                <a:cxnLst/>
                <a:rect l="l" t="t" r="r" b="b"/>
                <a:pathLst>
                  <a:path w="660400" h="1477319" extrusionOk="0">
                    <a:moveTo>
                      <a:pt x="220252" y="1458250"/>
                    </a:moveTo>
                    <a:cubicBezTo>
                      <a:pt x="254109" y="1469763"/>
                      <a:pt x="292600" y="1477319"/>
                      <a:pt x="330378" y="1477319"/>
                    </a:cubicBezTo>
                    <a:cubicBezTo>
                      <a:pt x="368157" y="1477319"/>
                      <a:pt x="404509" y="1470842"/>
                      <a:pt x="438009" y="1459328"/>
                    </a:cubicBezTo>
                    <a:cubicBezTo>
                      <a:pt x="438723" y="1458968"/>
                      <a:pt x="439435" y="1458968"/>
                      <a:pt x="440148" y="1458609"/>
                    </a:cubicBezTo>
                    <a:cubicBezTo>
                      <a:pt x="565955" y="1412554"/>
                      <a:pt x="658618" y="1290940"/>
                      <a:pt x="660400" y="1134056"/>
                    </a:cubicBezTo>
                    <a:lnTo>
                      <a:pt x="660400" y="0"/>
                    </a:lnTo>
                    <a:lnTo>
                      <a:pt x="0" y="0"/>
                    </a:lnTo>
                    <a:lnTo>
                      <a:pt x="0" y="1133214"/>
                    </a:lnTo>
                    <a:cubicBezTo>
                      <a:pt x="1782" y="1291659"/>
                      <a:pt x="93019" y="1413274"/>
                      <a:pt x="220252" y="1458250"/>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13"/>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45" name="Google Shape;445;p13"/>
            <p:cNvGrpSpPr/>
            <p:nvPr/>
          </p:nvGrpSpPr>
          <p:grpSpPr>
            <a:xfrm rot="-13330">
              <a:off x="2957497" y="3436736"/>
              <a:ext cx="2842534" cy="7318907"/>
              <a:chOff x="0" y="0"/>
              <a:chExt cx="660400" cy="1700386"/>
            </a:xfrm>
          </p:grpSpPr>
          <p:sp>
            <p:nvSpPr>
              <p:cNvPr id="446" name="Google Shape;446;p13"/>
              <p:cNvSpPr/>
              <p:nvPr/>
            </p:nvSpPr>
            <p:spPr>
              <a:xfrm>
                <a:off x="0" y="0"/>
                <a:ext cx="660400" cy="1700386"/>
              </a:xfrm>
              <a:custGeom>
                <a:avLst/>
                <a:gdLst/>
                <a:ahLst/>
                <a:cxnLst/>
                <a:rect l="l" t="t" r="r" b="b"/>
                <a:pathLst>
                  <a:path w="660400" h="1700386" extrusionOk="0">
                    <a:moveTo>
                      <a:pt x="220252" y="1681317"/>
                    </a:moveTo>
                    <a:cubicBezTo>
                      <a:pt x="254109" y="1692831"/>
                      <a:pt x="292600" y="1700386"/>
                      <a:pt x="330378" y="1700386"/>
                    </a:cubicBezTo>
                    <a:cubicBezTo>
                      <a:pt x="368157" y="1700386"/>
                      <a:pt x="404509" y="1693909"/>
                      <a:pt x="438009" y="1682396"/>
                    </a:cubicBezTo>
                    <a:cubicBezTo>
                      <a:pt x="438723" y="1682036"/>
                      <a:pt x="439435" y="1682036"/>
                      <a:pt x="440148" y="1681677"/>
                    </a:cubicBezTo>
                    <a:cubicBezTo>
                      <a:pt x="565955" y="1635621"/>
                      <a:pt x="658618" y="1514007"/>
                      <a:pt x="660400" y="1352169"/>
                    </a:cubicBezTo>
                    <a:lnTo>
                      <a:pt x="660400" y="0"/>
                    </a:lnTo>
                    <a:lnTo>
                      <a:pt x="0" y="0"/>
                    </a:lnTo>
                    <a:lnTo>
                      <a:pt x="0" y="1351165"/>
                    </a:lnTo>
                    <a:cubicBezTo>
                      <a:pt x="1782" y="1514726"/>
                      <a:pt x="93019" y="1636342"/>
                      <a:pt x="220252" y="168131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13"/>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grpSp>
        <p:nvGrpSpPr>
          <p:cNvPr id="448" name="Google Shape;448;p13"/>
          <p:cNvGrpSpPr/>
          <p:nvPr/>
        </p:nvGrpSpPr>
        <p:grpSpPr>
          <a:xfrm>
            <a:off x="15024491" y="6273855"/>
            <a:ext cx="6527018" cy="10619055"/>
            <a:chOff x="0" y="0"/>
            <a:chExt cx="8702690" cy="14158740"/>
          </a:xfrm>
        </p:grpSpPr>
        <p:grpSp>
          <p:nvGrpSpPr>
            <p:cNvPr id="449" name="Google Shape;449;p13"/>
            <p:cNvGrpSpPr/>
            <p:nvPr/>
          </p:nvGrpSpPr>
          <p:grpSpPr>
            <a:xfrm rot="10800000">
              <a:off x="0" y="0"/>
              <a:ext cx="8702690" cy="14158740"/>
              <a:chOff x="0" y="0"/>
              <a:chExt cx="660400" cy="1074430"/>
            </a:xfrm>
          </p:grpSpPr>
          <p:sp>
            <p:nvSpPr>
              <p:cNvPr id="450" name="Google Shape;450;p13"/>
              <p:cNvSpPr/>
              <p:nvPr/>
            </p:nvSpPr>
            <p:spPr>
              <a:xfrm>
                <a:off x="0" y="0"/>
                <a:ext cx="660400" cy="1074430"/>
              </a:xfrm>
              <a:custGeom>
                <a:avLst/>
                <a:gdLst/>
                <a:ahLst/>
                <a:cxnLst/>
                <a:rect l="l" t="t" r="r" b="b"/>
                <a:pathLst>
                  <a:path w="660400" h="1074430" extrusionOk="0">
                    <a:moveTo>
                      <a:pt x="220252" y="1055361"/>
                    </a:moveTo>
                    <a:cubicBezTo>
                      <a:pt x="254109" y="1066875"/>
                      <a:pt x="292600" y="1074430"/>
                      <a:pt x="330378" y="1074430"/>
                    </a:cubicBezTo>
                    <a:cubicBezTo>
                      <a:pt x="368157" y="1074430"/>
                      <a:pt x="404509" y="1067953"/>
                      <a:pt x="438009" y="1056439"/>
                    </a:cubicBezTo>
                    <a:cubicBezTo>
                      <a:pt x="438723" y="1056080"/>
                      <a:pt x="439435" y="1056080"/>
                      <a:pt x="440148" y="1055720"/>
                    </a:cubicBezTo>
                    <a:cubicBezTo>
                      <a:pt x="565955" y="1009665"/>
                      <a:pt x="658618" y="888051"/>
                      <a:pt x="660400" y="740117"/>
                    </a:cubicBezTo>
                    <a:lnTo>
                      <a:pt x="660400" y="0"/>
                    </a:lnTo>
                    <a:lnTo>
                      <a:pt x="0" y="0"/>
                    </a:lnTo>
                    <a:lnTo>
                      <a:pt x="0" y="739567"/>
                    </a:lnTo>
                    <a:cubicBezTo>
                      <a:pt x="1782" y="888770"/>
                      <a:pt x="93019" y="1010385"/>
                      <a:pt x="220252" y="105536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13"/>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52" name="Google Shape;452;p13"/>
            <p:cNvGrpSpPr/>
            <p:nvPr/>
          </p:nvGrpSpPr>
          <p:grpSpPr>
            <a:xfrm rot="10800000">
              <a:off x="582580" y="663255"/>
              <a:ext cx="7537530" cy="12832230"/>
              <a:chOff x="0" y="0"/>
              <a:chExt cx="660400" cy="1124295"/>
            </a:xfrm>
          </p:grpSpPr>
          <p:sp>
            <p:nvSpPr>
              <p:cNvPr id="453" name="Google Shape;453;p13"/>
              <p:cNvSpPr/>
              <p:nvPr/>
            </p:nvSpPr>
            <p:spPr>
              <a:xfrm>
                <a:off x="0" y="0"/>
                <a:ext cx="660400" cy="1124295"/>
              </a:xfrm>
              <a:custGeom>
                <a:avLst/>
                <a:gdLst/>
                <a:ahLst/>
                <a:cxnLst/>
                <a:rect l="l" t="t" r="r" b="b"/>
                <a:pathLst>
                  <a:path w="660400" h="1124295" extrusionOk="0">
                    <a:moveTo>
                      <a:pt x="220252" y="1105226"/>
                    </a:moveTo>
                    <a:cubicBezTo>
                      <a:pt x="254109" y="1116739"/>
                      <a:pt x="292600" y="1124295"/>
                      <a:pt x="330378" y="1124295"/>
                    </a:cubicBezTo>
                    <a:cubicBezTo>
                      <a:pt x="368157" y="1124295"/>
                      <a:pt x="404509" y="1117818"/>
                      <a:pt x="438009" y="1106304"/>
                    </a:cubicBezTo>
                    <a:cubicBezTo>
                      <a:pt x="438723" y="1105945"/>
                      <a:pt x="439435" y="1105945"/>
                      <a:pt x="440148" y="1105585"/>
                    </a:cubicBezTo>
                    <a:cubicBezTo>
                      <a:pt x="565955" y="1059530"/>
                      <a:pt x="658618" y="937916"/>
                      <a:pt x="660400" y="788874"/>
                    </a:cubicBezTo>
                    <a:lnTo>
                      <a:pt x="660400" y="0"/>
                    </a:lnTo>
                    <a:lnTo>
                      <a:pt x="0" y="0"/>
                    </a:lnTo>
                    <a:lnTo>
                      <a:pt x="0" y="788288"/>
                    </a:lnTo>
                    <a:cubicBezTo>
                      <a:pt x="1782" y="938635"/>
                      <a:pt x="93019" y="1060250"/>
                      <a:pt x="220252" y="1105226"/>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13"/>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55" name="Google Shape;455;p13"/>
            <p:cNvGrpSpPr/>
            <p:nvPr/>
          </p:nvGrpSpPr>
          <p:grpSpPr>
            <a:xfrm rot="10800000">
              <a:off x="1233019" y="1433568"/>
              <a:ext cx="6236652" cy="11291604"/>
              <a:chOff x="0" y="0"/>
              <a:chExt cx="660400" cy="1195670"/>
            </a:xfrm>
          </p:grpSpPr>
          <p:sp>
            <p:nvSpPr>
              <p:cNvPr id="456" name="Google Shape;456;p13"/>
              <p:cNvSpPr/>
              <p:nvPr/>
            </p:nvSpPr>
            <p:spPr>
              <a:xfrm>
                <a:off x="0" y="0"/>
                <a:ext cx="660400" cy="1195670"/>
              </a:xfrm>
              <a:custGeom>
                <a:avLst/>
                <a:gdLst/>
                <a:ahLst/>
                <a:cxnLst/>
                <a:rect l="l" t="t" r="r" b="b"/>
                <a:pathLst>
                  <a:path w="660400" h="1195670" extrusionOk="0">
                    <a:moveTo>
                      <a:pt x="220252" y="1176601"/>
                    </a:moveTo>
                    <a:cubicBezTo>
                      <a:pt x="254109" y="1188114"/>
                      <a:pt x="292600" y="1195670"/>
                      <a:pt x="330378" y="1195670"/>
                    </a:cubicBezTo>
                    <a:cubicBezTo>
                      <a:pt x="368157" y="1195670"/>
                      <a:pt x="404509" y="1189193"/>
                      <a:pt x="438009" y="1177679"/>
                    </a:cubicBezTo>
                    <a:cubicBezTo>
                      <a:pt x="438723" y="1177320"/>
                      <a:pt x="439435" y="1177320"/>
                      <a:pt x="440148" y="1176960"/>
                    </a:cubicBezTo>
                    <a:cubicBezTo>
                      <a:pt x="565955" y="1130905"/>
                      <a:pt x="658618" y="1009291"/>
                      <a:pt x="660400" y="858663"/>
                    </a:cubicBezTo>
                    <a:lnTo>
                      <a:pt x="660400" y="0"/>
                    </a:lnTo>
                    <a:lnTo>
                      <a:pt x="0" y="0"/>
                    </a:lnTo>
                    <a:lnTo>
                      <a:pt x="0" y="858026"/>
                    </a:lnTo>
                    <a:cubicBezTo>
                      <a:pt x="1782" y="1010010"/>
                      <a:pt x="93019" y="1131625"/>
                      <a:pt x="220252" y="117660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13"/>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58" name="Google Shape;458;p13"/>
            <p:cNvGrpSpPr/>
            <p:nvPr/>
          </p:nvGrpSpPr>
          <p:grpSpPr>
            <a:xfrm rot="10800000">
              <a:off x="1893421" y="2197591"/>
              <a:ext cx="4915848" cy="9763559"/>
              <a:chOff x="0" y="0"/>
              <a:chExt cx="660400" cy="1311646"/>
            </a:xfrm>
          </p:grpSpPr>
          <p:sp>
            <p:nvSpPr>
              <p:cNvPr id="459" name="Google Shape;459;p13"/>
              <p:cNvSpPr/>
              <p:nvPr/>
            </p:nvSpPr>
            <p:spPr>
              <a:xfrm>
                <a:off x="0" y="0"/>
                <a:ext cx="660400" cy="1311646"/>
              </a:xfrm>
              <a:custGeom>
                <a:avLst/>
                <a:gdLst/>
                <a:ahLst/>
                <a:cxnLst/>
                <a:rect l="l" t="t" r="r" b="b"/>
                <a:pathLst>
                  <a:path w="660400" h="1311646" extrusionOk="0">
                    <a:moveTo>
                      <a:pt x="220252" y="1292577"/>
                    </a:moveTo>
                    <a:cubicBezTo>
                      <a:pt x="254109" y="1304091"/>
                      <a:pt x="292600" y="1311646"/>
                      <a:pt x="330378" y="1311646"/>
                    </a:cubicBezTo>
                    <a:cubicBezTo>
                      <a:pt x="368157" y="1311646"/>
                      <a:pt x="404509" y="1305169"/>
                      <a:pt x="438009" y="1293656"/>
                    </a:cubicBezTo>
                    <a:cubicBezTo>
                      <a:pt x="438723" y="1293296"/>
                      <a:pt x="439435" y="1293296"/>
                      <a:pt x="440148" y="1292937"/>
                    </a:cubicBezTo>
                    <a:cubicBezTo>
                      <a:pt x="565955" y="1246881"/>
                      <a:pt x="658618" y="1125267"/>
                      <a:pt x="660400" y="972064"/>
                    </a:cubicBezTo>
                    <a:lnTo>
                      <a:pt x="660400" y="0"/>
                    </a:lnTo>
                    <a:lnTo>
                      <a:pt x="0" y="0"/>
                    </a:lnTo>
                    <a:lnTo>
                      <a:pt x="0" y="971342"/>
                    </a:lnTo>
                    <a:cubicBezTo>
                      <a:pt x="1782" y="1125986"/>
                      <a:pt x="93019" y="1247601"/>
                      <a:pt x="220252" y="129257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13"/>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61" name="Google Shape;461;p13"/>
            <p:cNvGrpSpPr/>
            <p:nvPr/>
          </p:nvGrpSpPr>
          <p:grpSpPr>
            <a:xfrm rot="10800000">
              <a:off x="2448402" y="2822474"/>
              <a:ext cx="3805887" cy="8513792"/>
              <a:chOff x="0" y="0"/>
              <a:chExt cx="660400" cy="1477319"/>
            </a:xfrm>
          </p:grpSpPr>
          <p:sp>
            <p:nvSpPr>
              <p:cNvPr id="462" name="Google Shape;462;p13"/>
              <p:cNvSpPr/>
              <p:nvPr/>
            </p:nvSpPr>
            <p:spPr>
              <a:xfrm>
                <a:off x="0" y="0"/>
                <a:ext cx="660400" cy="1477319"/>
              </a:xfrm>
              <a:custGeom>
                <a:avLst/>
                <a:gdLst/>
                <a:ahLst/>
                <a:cxnLst/>
                <a:rect l="l" t="t" r="r" b="b"/>
                <a:pathLst>
                  <a:path w="660400" h="1477319" extrusionOk="0">
                    <a:moveTo>
                      <a:pt x="220252" y="1458250"/>
                    </a:moveTo>
                    <a:cubicBezTo>
                      <a:pt x="254109" y="1469763"/>
                      <a:pt x="292600" y="1477319"/>
                      <a:pt x="330378" y="1477319"/>
                    </a:cubicBezTo>
                    <a:cubicBezTo>
                      <a:pt x="368157" y="1477319"/>
                      <a:pt x="404509" y="1470842"/>
                      <a:pt x="438009" y="1459328"/>
                    </a:cubicBezTo>
                    <a:cubicBezTo>
                      <a:pt x="438723" y="1458968"/>
                      <a:pt x="439435" y="1458968"/>
                      <a:pt x="440148" y="1458609"/>
                    </a:cubicBezTo>
                    <a:cubicBezTo>
                      <a:pt x="565955" y="1412554"/>
                      <a:pt x="658618" y="1290940"/>
                      <a:pt x="660400" y="1134056"/>
                    </a:cubicBezTo>
                    <a:lnTo>
                      <a:pt x="660400" y="0"/>
                    </a:lnTo>
                    <a:lnTo>
                      <a:pt x="0" y="0"/>
                    </a:lnTo>
                    <a:lnTo>
                      <a:pt x="0" y="1133214"/>
                    </a:lnTo>
                    <a:cubicBezTo>
                      <a:pt x="1782" y="1291659"/>
                      <a:pt x="93019" y="1413274"/>
                      <a:pt x="220252" y="1458250"/>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13"/>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64" name="Google Shape;464;p13"/>
            <p:cNvGrpSpPr/>
            <p:nvPr/>
          </p:nvGrpSpPr>
          <p:grpSpPr>
            <a:xfrm rot="10800000">
              <a:off x="2930078" y="3419917"/>
              <a:ext cx="2842534" cy="7318907"/>
              <a:chOff x="0" y="0"/>
              <a:chExt cx="660400" cy="1700386"/>
            </a:xfrm>
          </p:grpSpPr>
          <p:sp>
            <p:nvSpPr>
              <p:cNvPr id="465" name="Google Shape;465;p13"/>
              <p:cNvSpPr/>
              <p:nvPr/>
            </p:nvSpPr>
            <p:spPr>
              <a:xfrm>
                <a:off x="0" y="0"/>
                <a:ext cx="660400" cy="1700386"/>
              </a:xfrm>
              <a:custGeom>
                <a:avLst/>
                <a:gdLst/>
                <a:ahLst/>
                <a:cxnLst/>
                <a:rect l="l" t="t" r="r" b="b"/>
                <a:pathLst>
                  <a:path w="660400" h="1700386" extrusionOk="0">
                    <a:moveTo>
                      <a:pt x="220252" y="1681317"/>
                    </a:moveTo>
                    <a:cubicBezTo>
                      <a:pt x="254109" y="1692831"/>
                      <a:pt x="292600" y="1700386"/>
                      <a:pt x="330378" y="1700386"/>
                    </a:cubicBezTo>
                    <a:cubicBezTo>
                      <a:pt x="368157" y="1700386"/>
                      <a:pt x="404509" y="1693909"/>
                      <a:pt x="438009" y="1682396"/>
                    </a:cubicBezTo>
                    <a:cubicBezTo>
                      <a:pt x="438723" y="1682036"/>
                      <a:pt x="439435" y="1682036"/>
                      <a:pt x="440148" y="1681677"/>
                    </a:cubicBezTo>
                    <a:cubicBezTo>
                      <a:pt x="565955" y="1635621"/>
                      <a:pt x="658618" y="1514007"/>
                      <a:pt x="660400" y="1352169"/>
                    </a:cubicBezTo>
                    <a:lnTo>
                      <a:pt x="660400" y="0"/>
                    </a:lnTo>
                    <a:lnTo>
                      <a:pt x="0" y="0"/>
                    </a:lnTo>
                    <a:lnTo>
                      <a:pt x="0" y="1351165"/>
                    </a:lnTo>
                    <a:cubicBezTo>
                      <a:pt x="1782" y="1514726"/>
                      <a:pt x="93019" y="1636342"/>
                      <a:pt x="220252" y="168131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13"/>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grpSp>
        <p:nvGrpSpPr>
          <p:cNvPr id="467" name="Google Shape;467;p13"/>
          <p:cNvGrpSpPr/>
          <p:nvPr/>
        </p:nvGrpSpPr>
        <p:grpSpPr>
          <a:xfrm>
            <a:off x="1028700" y="1028700"/>
            <a:ext cx="16230600" cy="8229600"/>
            <a:chOff x="0" y="0"/>
            <a:chExt cx="4274726" cy="2167467"/>
          </a:xfrm>
        </p:grpSpPr>
        <p:sp>
          <p:nvSpPr>
            <p:cNvPr id="468" name="Google Shape;468;p13"/>
            <p:cNvSpPr/>
            <p:nvPr/>
          </p:nvSpPr>
          <p:spPr>
            <a:xfrm>
              <a:off x="0" y="0"/>
              <a:ext cx="4274726" cy="2167467"/>
            </a:xfrm>
            <a:custGeom>
              <a:avLst/>
              <a:gdLst/>
              <a:ahLst/>
              <a:cxnLst/>
              <a:rect l="l" t="t" r="r" b="b"/>
              <a:pathLst>
                <a:path w="4274726" h="2167467" extrusionOk="0">
                  <a:moveTo>
                    <a:pt x="0" y="0"/>
                  </a:moveTo>
                  <a:lnTo>
                    <a:pt x="4274726" y="0"/>
                  </a:lnTo>
                  <a:lnTo>
                    <a:pt x="4274726" y="2167467"/>
                  </a:lnTo>
                  <a:lnTo>
                    <a:pt x="0" y="2167467"/>
                  </a:lnTo>
                  <a:close/>
                </a:path>
              </a:pathLst>
            </a:custGeom>
            <a:solidFill>
              <a:srgbClr val="FFFFFF"/>
            </a:solidFill>
            <a:ln>
              <a:noFill/>
            </a:ln>
          </p:spPr>
        </p:sp>
        <p:sp>
          <p:nvSpPr>
            <p:cNvPr id="469" name="Google Shape;469;p13"/>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70" name="Google Shape;470;p13"/>
          <p:cNvGrpSpPr/>
          <p:nvPr/>
        </p:nvGrpSpPr>
        <p:grpSpPr>
          <a:xfrm>
            <a:off x="1509264" y="1566144"/>
            <a:ext cx="15312697" cy="7237746"/>
            <a:chOff x="0" y="0"/>
            <a:chExt cx="4032974" cy="1906238"/>
          </a:xfrm>
        </p:grpSpPr>
        <p:sp>
          <p:nvSpPr>
            <p:cNvPr id="471" name="Google Shape;471;p13"/>
            <p:cNvSpPr/>
            <p:nvPr/>
          </p:nvSpPr>
          <p:spPr>
            <a:xfrm>
              <a:off x="0" y="0"/>
              <a:ext cx="4032974" cy="1906238"/>
            </a:xfrm>
            <a:custGeom>
              <a:avLst/>
              <a:gdLst/>
              <a:ahLst/>
              <a:cxnLst/>
              <a:rect l="l" t="t" r="r" b="b"/>
              <a:pathLst>
                <a:path w="4032974" h="1906238" extrusionOk="0">
                  <a:moveTo>
                    <a:pt x="0" y="0"/>
                  </a:moveTo>
                  <a:lnTo>
                    <a:pt x="4032974" y="0"/>
                  </a:lnTo>
                  <a:lnTo>
                    <a:pt x="4032974" y="1906238"/>
                  </a:lnTo>
                  <a:lnTo>
                    <a:pt x="0" y="1906238"/>
                  </a:lnTo>
                  <a:close/>
                </a:path>
              </a:pathLst>
            </a:custGeom>
            <a:solidFill>
              <a:srgbClr val="000000">
                <a:alpha val="0"/>
              </a:srgbClr>
            </a:solidFill>
            <a:ln w="57150" cap="flat" cmpd="sng">
              <a:solidFill>
                <a:srgbClr val="B89D40"/>
              </a:solidFill>
              <a:prstDash val="solid"/>
              <a:round/>
              <a:headEnd type="none" w="sm" len="sm"/>
              <a:tailEnd type="none" w="sm" len="sm"/>
            </a:ln>
          </p:spPr>
        </p:sp>
        <p:sp>
          <p:nvSpPr>
            <p:cNvPr id="472" name="Google Shape;472;p13"/>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cxnSp>
        <p:nvCxnSpPr>
          <p:cNvPr id="473" name="Google Shape;473;p13"/>
          <p:cNvCxnSpPr/>
          <p:nvPr/>
        </p:nvCxnSpPr>
        <p:spPr>
          <a:xfrm>
            <a:off x="4437331" y="6001445"/>
            <a:ext cx="9387565" cy="0"/>
          </a:xfrm>
          <a:prstGeom prst="straightConnector1">
            <a:avLst/>
          </a:prstGeom>
          <a:noFill/>
          <a:ln w="57150" cap="flat" cmpd="sng">
            <a:solidFill>
              <a:srgbClr val="B89D40"/>
            </a:solidFill>
            <a:prstDash val="solid"/>
            <a:round/>
            <a:headEnd type="none" w="sm" len="sm"/>
            <a:tailEnd type="none" w="sm" len="sm"/>
          </a:ln>
        </p:spPr>
      </p:cxnSp>
      <p:sp>
        <p:nvSpPr>
          <p:cNvPr id="474" name="Google Shape;474;p13"/>
          <p:cNvSpPr txBox="1"/>
          <p:nvPr/>
        </p:nvSpPr>
        <p:spPr>
          <a:xfrm>
            <a:off x="2730671" y="3849003"/>
            <a:ext cx="12869882" cy="1692771"/>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11000" b="0" i="0" u="none" strike="noStrike" cap="none" smtClean="0">
                <a:solidFill>
                  <a:srgbClr val="191919"/>
                </a:solidFill>
                <a:latin typeface="Alice"/>
                <a:ea typeface="Alice"/>
                <a:cs typeface="Alice"/>
                <a:sym typeface="Alice"/>
              </a:rPr>
              <a:t>FrontEnd và Nextjs</a:t>
            </a:r>
            <a:endParaRPr/>
          </a:p>
        </p:txBody>
      </p:sp>
      <p:sp>
        <p:nvSpPr>
          <p:cNvPr id="48" name="Google Shape;475;p13"/>
          <p:cNvSpPr txBox="1"/>
          <p:nvPr/>
        </p:nvSpPr>
        <p:spPr>
          <a:xfrm>
            <a:off x="5085750" y="6586431"/>
            <a:ext cx="8116500" cy="1329595"/>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3600" i="0" u="none" strike="noStrike" cap="none" smtClean="0">
                <a:solidFill>
                  <a:srgbClr val="000000"/>
                </a:solidFill>
                <a:latin typeface="Open Sans"/>
                <a:ea typeface="Open Sans"/>
                <a:cs typeface="Open Sans"/>
                <a:sym typeface="Open Sans"/>
              </a:rPr>
              <a:t>Trình bày: Đặng Quang Dũng</a:t>
            </a:r>
            <a:endParaRPr lang="en-US" sz="3600" smtClean="0">
              <a:latin typeface="Open Sans"/>
              <a:ea typeface="Open Sans"/>
              <a:cs typeface="Open Sans"/>
              <a:sym typeface="Open Sans"/>
            </a:endParaRPr>
          </a:p>
          <a:p>
            <a:pPr marL="0" marR="0" lvl="0" indent="0" algn="ctr" rtl="0">
              <a:lnSpc>
                <a:spcPct val="120000"/>
              </a:lnSpc>
              <a:spcBef>
                <a:spcPts val="0"/>
              </a:spcBef>
              <a:spcAft>
                <a:spcPts val="0"/>
              </a:spcAft>
              <a:buNone/>
            </a:pPr>
            <a:r>
              <a:rPr lang="en-US" sz="3600" i="0" u="none" strike="noStrike" cap="none" smtClean="0">
                <a:solidFill>
                  <a:srgbClr val="000000"/>
                </a:solidFill>
                <a:latin typeface="Open Sans"/>
                <a:ea typeface="Open Sans"/>
                <a:cs typeface="Open Sans"/>
                <a:sym typeface="Open Sans"/>
              </a:rPr>
              <a:t>Nhóm: Website Enetviet</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7DBFF8"/>
        </a:solidFill>
        <a:effectLst/>
      </p:bgPr>
    </p:bg>
    <p:spTree>
      <p:nvGrpSpPr>
        <p:cNvPr id="1" name="Shape 652"/>
        <p:cNvGrpSpPr/>
        <p:nvPr/>
      </p:nvGrpSpPr>
      <p:grpSpPr>
        <a:xfrm>
          <a:off x="0" y="0"/>
          <a:ext cx="0" cy="0"/>
          <a:chOff x="0" y="0"/>
          <a:chExt cx="0" cy="0"/>
        </a:xfrm>
      </p:grpSpPr>
      <p:sp>
        <p:nvSpPr>
          <p:cNvPr id="653" name="Google Shape;653;p17"/>
          <p:cNvSpPr txBox="1"/>
          <p:nvPr/>
        </p:nvSpPr>
        <p:spPr>
          <a:xfrm>
            <a:off x="1028699" y="1019175"/>
            <a:ext cx="13632713" cy="997196"/>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5400" b="0" i="0" u="none" strike="noStrike" cap="none" smtClean="0">
                <a:solidFill>
                  <a:srgbClr val="FFFFFF"/>
                </a:solidFill>
                <a:latin typeface="Alice"/>
                <a:ea typeface="Alice"/>
                <a:cs typeface="Alice"/>
                <a:sym typeface="Alice"/>
              </a:rPr>
              <a:t>Tại sao lại là Nextjs mà không phải reactjs ? </a:t>
            </a:r>
            <a:endParaRPr sz="5400"/>
          </a:p>
        </p:txBody>
      </p:sp>
      <p:sp>
        <p:nvSpPr>
          <p:cNvPr id="654" name="Google Shape;654;p17"/>
          <p:cNvSpPr txBox="1"/>
          <p:nvPr/>
        </p:nvSpPr>
        <p:spPr>
          <a:xfrm>
            <a:off x="2350558" y="4394595"/>
            <a:ext cx="4110600" cy="499945"/>
          </a:xfrm>
          <a:prstGeom prst="rect">
            <a:avLst/>
          </a:prstGeom>
          <a:noFill/>
          <a:ln>
            <a:noFill/>
          </a:ln>
        </p:spPr>
        <p:txBody>
          <a:bodyPr spcFirstLastPara="1" wrap="square" lIns="0" tIns="0" rIns="0" bIns="0" anchor="t" anchorCtr="0">
            <a:spAutoFit/>
          </a:bodyPr>
          <a:lstStyle/>
          <a:p>
            <a:pPr marL="0" marR="0" lvl="0" indent="0" algn="l" rtl="0">
              <a:lnSpc>
                <a:spcPct val="130011"/>
              </a:lnSpc>
              <a:spcBef>
                <a:spcPts val="0"/>
              </a:spcBef>
              <a:spcAft>
                <a:spcPts val="0"/>
              </a:spcAft>
              <a:buNone/>
            </a:pPr>
            <a:r>
              <a:rPr lang="en-US" sz="2499" i="0" u="none" strike="noStrike" cap="none" smtClean="0">
                <a:solidFill>
                  <a:srgbClr val="000000"/>
                </a:solidFill>
                <a:latin typeface="Open Sans"/>
                <a:ea typeface="Open Sans"/>
                <a:cs typeface="Open Sans"/>
                <a:sym typeface="Open Sans"/>
              </a:rPr>
              <a:t>Zero config</a:t>
            </a:r>
            <a:endParaRPr>
              <a:latin typeface="Open Sans"/>
              <a:ea typeface="Open Sans"/>
              <a:cs typeface="Open Sans"/>
              <a:sym typeface="Open Sans"/>
            </a:endParaRPr>
          </a:p>
        </p:txBody>
      </p:sp>
      <p:grpSp>
        <p:nvGrpSpPr>
          <p:cNvPr id="655" name="Google Shape;655;p17"/>
          <p:cNvGrpSpPr/>
          <p:nvPr/>
        </p:nvGrpSpPr>
        <p:grpSpPr>
          <a:xfrm>
            <a:off x="2350558" y="3210430"/>
            <a:ext cx="1044319" cy="1044319"/>
            <a:chOff x="0" y="0"/>
            <a:chExt cx="812800" cy="812800"/>
          </a:xfrm>
        </p:grpSpPr>
        <p:sp>
          <p:nvSpPr>
            <p:cNvPr id="656" name="Google Shape;656;p17"/>
            <p:cNvSpPr/>
            <p:nvPr/>
          </p:nvSpPr>
          <p:spPr>
            <a:xfrm>
              <a:off x="0" y="0"/>
              <a:ext cx="812800" cy="812800"/>
            </a:xfrm>
            <a:custGeom>
              <a:avLst/>
              <a:gdLst/>
              <a:ahLst/>
              <a:cxnLst/>
              <a:rect l="l" t="t" r="r" b="b"/>
              <a:pathLst>
                <a:path w="812800" h="812800" extrusionOk="0">
                  <a:moveTo>
                    <a:pt x="0" y="0"/>
                  </a:moveTo>
                  <a:lnTo>
                    <a:pt x="812800" y="0"/>
                  </a:lnTo>
                  <a:lnTo>
                    <a:pt x="812800" y="812800"/>
                  </a:lnTo>
                  <a:lnTo>
                    <a:pt x="0" y="812800"/>
                  </a:lnTo>
                  <a:close/>
                </a:path>
              </a:pathLst>
            </a:custGeom>
            <a:solidFill>
              <a:srgbClr val="FFFFFF"/>
            </a:solidFill>
            <a:ln>
              <a:noFill/>
            </a:ln>
          </p:spPr>
        </p:sp>
        <p:sp>
          <p:nvSpPr>
            <p:cNvPr id="657" name="Google Shape;657;p17"/>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658" name="Google Shape;658;p17"/>
          <p:cNvSpPr txBox="1"/>
          <p:nvPr/>
        </p:nvSpPr>
        <p:spPr>
          <a:xfrm>
            <a:off x="2475238" y="3143755"/>
            <a:ext cx="794960" cy="976105"/>
          </a:xfrm>
          <a:prstGeom prst="rect">
            <a:avLst/>
          </a:prstGeom>
          <a:noFill/>
          <a:ln>
            <a:noFill/>
          </a:ln>
        </p:spPr>
        <p:txBody>
          <a:bodyPr spcFirstLastPara="1" wrap="square" lIns="0" tIns="0" rIns="0" bIns="0" anchor="t" anchorCtr="0">
            <a:spAutoFit/>
          </a:bodyPr>
          <a:lstStyle/>
          <a:p>
            <a:pPr marL="0" marR="0" lvl="0" indent="0" algn="l" rtl="0">
              <a:lnSpc>
                <a:spcPct val="130000"/>
              </a:lnSpc>
              <a:spcBef>
                <a:spcPts val="0"/>
              </a:spcBef>
              <a:spcAft>
                <a:spcPts val="0"/>
              </a:spcAft>
              <a:buNone/>
            </a:pPr>
            <a:r>
              <a:rPr lang="en-US" sz="6000" b="0" i="0" u="none" strike="noStrike" cap="none">
                <a:solidFill>
                  <a:srgbClr val="7DBFF8"/>
                </a:solidFill>
                <a:latin typeface="Alice"/>
                <a:ea typeface="Alice"/>
                <a:cs typeface="Alice"/>
                <a:sym typeface="Alice"/>
              </a:rPr>
              <a:t>01</a:t>
            </a:r>
            <a:endParaRPr/>
          </a:p>
        </p:txBody>
      </p:sp>
      <p:sp>
        <p:nvSpPr>
          <p:cNvPr id="659" name="Google Shape;659;p17"/>
          <p:cNvSpPr txBox="1"/>
          <p:nvPr/>
        </p:nvSpPr>
        <p:spPr>
          <a:xfrm>
            <a:off x="7180791" y="4394595"/>
            <a:ext cx="4406495" cy="499945"/>
          </a:xfrm>
          <a:prstGeom prst="rect">
            <a:avLst/>
          </a:prstGeom>
          <a:noFill/>
          <a:ln>
            <a:noFill/>
          </a:ln>
        </p:spPr>
        <p:txBody>
          <a:bodyPr spcFirstLastPara="1" wrap="square" lIns="0" tIns="0" rIns="0" bIns="0" anchor="t" anchorCtr="0">
            <a:spAutoFit/>
          </a:bodyPr>
          <a:lstStyle/>
          <a:p>
            <a:pPr marL="0" marR="0" lvl="0" indent="0" algn="l" rtl="0">
              <a:lnSpc>
                <a:spcPct val="130011"/>
              </a:lnSpc>
              <a:spcBef>
                <a:spcPts val="0"/>
              </a:spcBef>
              <a:spcAft>
                <a:spcPts val="0"/>
              </a:spcAft>
              <a:buNone/>
            </a:pPr>
            <a:r>
              <a:rPr lang="en-US" sz="2499" i="0" u="none" strike="noStrike" cap="none" smtClean="0">
                <a:solidFill>
                  <a:srgbClr val="000000"/>
                </a:solidFill>
                <a:latin typeface="Open Sans"/>
                <a:ea typeface="Open Sans"/>
                <a:cs typeface="Open Sans"/>
                <a:sym typeface="Open Sans"/>
              </a:rPr>
              <a:t>Hybrid: SSR và CSR</a:t>
            </a:r>
            <a:endParaRPr>
              <a:latin typeface="Open Sans"/>
              <a:ea typeface="Open Sans"/>
              <a:cs typeface="Open Sans"/>
              <a:sym typeface="Open Sans"/>
            </a:endParaRPr>
          </a:p>
        </p:txBody>
      </p:sp>
      <p:grpSp>
        <p:nvGrpSpPr>
          <p:cNvPr id="660" name="Google Shape;660;p17"/>
          <p:cNvGrpSpPr/>
          <p:nvPr/>
        </p:nvGrpSpPr>
        <p:grpSpPr>
          <a:xfrm>
            <a:off x="7180792" y="3210430"/>
            <a:ext cx="1044319" cy="1044319"/>
            <a:chOff x="0" y="0"/>
            <a:chExt cx="812800" cy="812800"/>
          </a:xfrm>
        </p:grpSpPr>
        <p:sp>
          <p:nvSpPr>
            <p:cNvPr id="661" name="Google Shape;661;p17"/>
            <p:cNvSpPr/>
            <p:nvPr/>
          </p:nvSpPr>
          <p:spPr>
            <a:xfrm>
              <a:off x="0" y="0"/>
              <a:ext cx="812800" cy="812800"/>
            </a:xfrm>
            <a:custGeom>
              <a:avLst/>
              <a:gdLst/>
              <a:ahLst/>
              <a:cxnLst/>
              <a:rect l="l" t="t" r="r" b="b"/>
              <a:pathLst>
                <a:path w="812800" h="812800" extrusionOk="0">
                  <a:moveTo>
                    <a:pt x="0" y="0"/>
                  </a:moveTo>
                  <a:lnTo>
                    <a:pt x="812800" y="0"/>
                  </a:lnTo>
                  <a:lnTo>
                    <a:pt x="812800" y="812800"/>
                  </a:lnTo>
                  <a:lnTo>
                    <a:pt x="0" y="812800"/>
                  </a:lnTo>
                  <a:close/>
                </a:path>
              </a:pathLst>
            </a:custGeom>
            <a:solidFill>
              <a:srgbClr val="FFFFFF"/>
            </a:solidFill>
            <a:ln>
              <a:noFill/>
            </a:ln>
          </p:spPr>
        </p:sp>
        <p:sp>
          <p:nvSpPr>
            <p:cNvPr id="662" name="Google Shape;662;p17"/>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663" name="Google Shape;663;p17"/>
          <p:cNvSpPr txBox="1"/>
          <p:nvPr/>
        </p:nvSpPr>
        <p:spPr>
          <a:xfrm>
            <a:off x="7305471" y="3143755"/>
            <a:ext cx="919639" cy="981075"/>
          </a:xfrm>
          <a:prstGeom prst="rect">
            <a:avLst/>
          </a:prstGeom>
          <a:noFill/>
          <a:ln>
            <a:noFill/>
          </a:ln>
        </p:spPr>
        <p:txBody>
          <a:bodyPr spcFirstLastPara="1" wrap="square" lIns="0" tIns="0" rIns="0" bIns="0" anchor="t" anchorCtr="0">
            <a:spAutoFit/>
          </a:bodyPr>
          <a:lstStyle/>
          <a:p>
            <a:pPr marL="0" marR="0" lvl="0" indent="0" algn="l" rtl="0">
              <a:lnSpc>
                <a:spcPct val="130000"/>
              </a:lnSpc>
              <a:spcBef>
                <a:spcPts val="0"/>
              </a:spcBef>
              <a:spcAft>
                <a:spcPts val="0"/>
              </a:spcAft>
              <a:buNone/>
            </a:pPr>
            <a:r>
              <a:rPr lang="en-US" sz="6000" b="0" i="0" u="none" strike="noStrike" cap="none">
                <a:solidFill>
                  <a:srgbClr val="7DBFF8"/>
                </a:solidFill>
                <a:latin typeface="Alice"/>
                <a:ea typeface="Alice"/>
                <a:cs typeface="Alice"/>
                <a:sym typeface="Alice"/>
              </a:rPr>
              <a:t>02</a:t>
            </a:r>
            <a:endParaRPr/>
          </a:p>
        </p:txBody>
      </p:sp>
      <p:sp>
        <p:nvSpPr>
          <p:cNvPr id="664" name="Google Shape;664;p17"/>
          <p:cNvSpPr txBox="1"/>
          <p:nvPr/>
        </p:nvSpPr>
        <p:spPr>
          <a:xfrm>
            <a:off x="2350558" y="7153948"/>
            <a:ext cx="4110600" cy="499945"/>
          </a:xfrm>
          <a:prstGeom prst="rect">
            <a:avLst/>
          </a:prstGeom>
          <a:noFill/>
          <a:ln>
            <a:noFill/>
          </a:ln>
        </p:spPr>
        <p:txBody>
          <a:bodyPr spcFirstLastPara="1" wrap="square" lIns="0" tIns="0" rIns="0" bIns="0" anchor="t" anchorCtr="0">
            <a:spAutoFit/>
          </a:bodyPr>
          <a:lstStyle/>
          <a:p>
            <a:pPr marL="0" marR="0" lvl="0" indent="0" algn="l" rtl="0">
              <a:lnSpc>
                <a:spcPct val="130011"/>
              </a:lnSpc>
              <a:spcBef>
                <a:spcPts val="0"/>
              </a:spcBef>
              <a:spcAft>
                <a:spcPts val="0"/>
              </a:spcAft>
              <a:buNone/>
            </a:pPr>
            <a:r>
              <a:rPr lang="en-US" sz="2499" i="0" u="none" strike="noStrike" cap="none" smtClean="0">
                <a:solidFill>
                  <a:srgbClr val="000000"/>
                </a:solidFill>
                <a:latin typeface="Open Sans"/>
                <a:ea typeface="Open Sans"/>
                <a:cs typeface="Open Sans"/>
                <a:sym typeface="Open Sans"/>
              </a:rPr>
              <a:t>Fast refresh</a:t>
            </a:r>
            <a:endParaRPr>
              <a:latin typeface="Open Sans"/>
              <a:ea typeface="Open Sans"/>
              <a:cs typeface="Open Sans"/>
              <a:sym typeface="Open Sans"/>
            </a:endParaRPr>
          </a:p>
        </p:txBody>
      </p:sp>
      <p:grpSp>
        <p:nvGrpSpPr>
          <p:cNvPr id="665" name="Google Shape;665;p17"/>
          <p:cNvGrpSpPr/>
          <p:nvPr/>
        </p:nvGrpSpPr>
        <p:grpSpPr>
          <a:xfrm>
            <a:off x="12011025" y="3210430"/>
            <a:ext cx="1044319" cy="1044319"/>
            <a:chOff x="0" y="0"/>
            <a:chExt cx="812800" cy="812800"/>
          </a:xfrm>
        </p:grpSpPr>
        <p:sp>
          <p:nvSpPr>
            <p:cNvPr id="666" name="Google Shape;666;p17"/>
            <p:cNvSpPr/>
            <p:nvPr/>
          </p:nvSpPr>
          <p:spPr>
            <a:xfrm>
              <a:off x="0" y="0"/>
              <a:ext cx="812800" cy="812800"/>
            </a:xfrm>
            <a:custGeom>
              <a:avLst/>
              <a:gdLst/>
              <a:ahLst/>
              <a:cxnLst/>
              <a:rect l="l" t="t" r="r" b="b"/>
              <a:pathLst>
                <a:path w="812800" h="812800" extrusionOk="0">
                  <a:moveTo>
                    <a:pt x="0" y="0"/>
                  </a:moveTo>
                  <a:lnTo>
                    <a:pt x="812800" y="0"/>
                  </a:lnTo>
                  <a:lnTo>
                    <a:pt x="812800" y="812800"/>
                  </a:lnTo>
                  <a:lnTo>
                    <a:pt x="0" y="812800"/>
                  </a:lnTo>
                  <a:close/>
                </a:path>
              </a:pathLst>
            </a:custGeom>
            <a:solidFill>
              <a:srgbClr val="FFFFFF"/>
            </a:solidFill>
            <a:ln>
              <a:noFill/>
            </a:ln>
          </p:spPr>
        </p:sp>
        <p:sp>
          <p:nvSpPr>
            <p:cNvPr id="667" name="Google Shape;667;p17"/>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668" name="Google Shape;668;p17"/>
          <p:cNvSpPr txBox="1"/>
          <p:nvPr/>
        </p:nvSpPr>
        <p:spPr>
          <a:xfrm>
            <a:off x="12135704" y="3143755"/>
            <a:ext cx="919639" cy="981075"/>
          </a:xfrm>
          <a:prstGeom prst="rect">
            <a:avLst/>
          </a:prstGeom>
          <a:noFill/>
          <a:ln>
            <a:noFill/>
          </a:ln>
        </p:spPr>
        <p:txBody>
          <a:bodyPr spcFirstLastPara="1" wrap="square" lIns="0" tIns="0" rIns="0" bIns="0" anchor="t" anchorCtr="0">
            <a:spAutoFit/>
          </a:bodyPr>
          <a:lstStyle/>
          <a:p>
            <a:pPr marL="0" marR="0" lvl="0" indent="0" algn="l" rtl="0">
              <a:lnSpc>
                <a:spcPct val="130000"/>
              </a:lnSpc>
              <a:spcBef>
                <a:spcPts val="0"/>
              </a:spcBef>
              <a:spcAft>
                <a:spcPts val="0"/>
              </a:spcAft>
              <a:buNone/>
            </a:pPr>
            <a:r>
              <a:rPr lang="en-US" sz="6000" b="0" i="0" u="none" strike="noStrike" cap="none">
                <a:solidFill>
                  <a:srgbClr val="7DBFF8"/>
                </a:solidFill>
                <a:latin typeface="Alice"/>
                <a:ea typeface="Alice"/>
                <a:cs typeface="Alice"/>
                <a:sym typeface="Alice"/>
              </a:rPr>
              <a:t>03</a:t>
            </a:r>
            <a:endParaRPr/>
          </a:p>
        </p:txBody>
      </p:sp>
      <p:sp>
        <p:nvSpPr>
          <p:cNvPr id="669" name="Google Shape;669;p17"/>
          <p:cNvSpPr txBox="1"/>
          <p:nvPr/>
        </p:nvSpPr>
        <p:spPr>
          <a:xfrm>
            <a:off x="12026374" y="4396313"/>
            <a:ext cx="4110600" cy="519951"/>
          </a:xfrm>
          <a:prstGeom prst="rect">
            <a:avLst/>
          </a:prstGeom>
          <a:noFill/>
          <a:ln>
            <a:noFill/>
          </a:ln>
        </p:spPr>
        <p:txBody>
          <a:bodyPr spcFirstLastPara="1" wrap="square" lIns="0" tIns="0" rIns="0" bIns="0" anchor="t" anchorCtr="0">
            <a:spAutoFit/>
          </a:bodyPr>
          <a:lstStyle/>
          <a:p>
            <a:pPr marL="0" marR="0" lvl="0" indent="0" algn="l" rtl="0">
              <a:lnSpc>
                <a:spcPct val="130011"/>
              </a:lnSpc>
              <a:spcBef>
                <a:spcPts val="0"/>
              </a:spcBef>
              <a:spcAft>
                <a:spcPts val="0"/>
              </a:spcAft>
              <a:buNone/>
            </a:pPr>
            <a:r>
              <a:rPr lang="en-US" sz="2599" smtClean="0">
                <a:latin typeface="Open Sans"/>
                <a:ea typeface="Open Sans"/>
                <a:cs typeface="Open Sans"/>
                <a:sym typeface="Open Sans"/>
              </a:rPr>
              <a:t>Hỗ trợ TypeScript</a:t>
            </a:r>
            <a:endParaRPr>
              <a:latin typeface="Open Sans"/>
              <a:ea typeface="Open Sans"/>
              <a:cs typeface="Open Sans"/>
              <a:sym typeface="Open Sans"/>
            </a:endParaRPr>
          </a:p>
        </p:txBody>
      </p:sp>
      <p:grpSp>
        <p:nvGrpSpPr>
          <p:cNvPr id="670" name="Google Shape;670;p17"/>
          <p:cNvGrpSpPr/>
          <p:nvPr/>
        </p:nvGrpSpPr>
        <p:grpSpPr>
          <a:xfrm>
            <a:off x="2350558" y="5987497"/>
            <a:ext cx="1044319" cy="1044319"/>
            <a:chOff x="0" y="0"/>
            <a:chExt cx="812800" cy="812800"/>
          </a:xfrm>
        </p:grpSpPr>
        <p:sp>
          <p:nvSpPr>
            <p:cNvPr id="671" name="Google Shape;671;p17"/>
            <p:cNvSpPr/>
            <p:nvPr/>
          </p:nvSpPr>
          <p:spPr>
            <a:xfrm>
              <a:off x="0" y="0"/>
              <a:ext cx="812800" cy="812800"/>
            </a:xfrm>
            <a:custGeom>
              <a:avLst/>
              <a:gdLst/>
              <a:ahLst/>
              <a:cxnLst/>
              <a:rect l="l" t="t" r="r" b="b"/>
              <a:pathLst>
                <a:path w="812800" h="812800" extrusionOk="0">
                  <a:moveTo>
                    <a:pt x="0" y="0"/>
                  </a:moveTo>
                  <a:lnTo>
                    <a:pt x="812800" y="0"/>
                  </a:lnTo>
                  <a:lnTo>
                    <a:pt x="812800" y="812800"/>
                  </a:lnTo>
                  <a:lnTo>
                    <a:pt x="0" y="812800"/>
                  </a:lnTo>
                  <a:close/>
                </a:path>
              </a:pathLst>
            </a:custGeom>
            <a:solidFill>
              <a:srgbClr val="FFFFFF"/>
            </a:solidFill>
            <a:ln>
              <a:noFill/>
            </a:ln>
          </p:spPr>
        </p:sp>
        <p:sp>
          <p:nvSpPr>
            <p:cNvPr id="672" name="Google Shape;672;p17"/>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673" name="Google Shape;673;p17"/>
          <p:cNvSpPr txBox="1"/>
          <p:nvPr/>
        </p:nvSpPr>
        <p:spPr>
          <a:xfrm>
            <a:off x="2475238" y="5920822"/>
            <a:ext cx="1029759" cy="981075"/>
          </a:xfrm>
          <a:prstGeom prst="rect">
            <a:avLst/>
          </a:prstGeom>
          <a:noFill/>
          <a:ln>
            <a:noFill/>
          </a:ln>
        </p:spPr>
        <p:txBody>
          <a:bodyPr spcFirstLastPara="1" wrap="square" lIns="0" tIns="0" rIns="0" bIns="0" anchor="t" anchorCtr="0">
            <a:spAutoFit/>
          </a:bodyPr>
          <a:lstStyle/>
          <a:p>
            <a:pPr marL="0" marR="0" lvl="0" indent="0" algn="l" rtl="0">
              <a:lnSpc>
                <a:spcPct val="130000"/>
              </a:lnSpc>
              <a:spcBef>
                <a:spcPts val="0"/>
              </a:spcBef>
              <a:spcAft>
                <a:spcPts val="0"/>
              </a:spcAft>
              <a:buNone/>
            </a:pPr>
            <a:r>
              <a:rPr lang="en-US" sz="6000" b="0" i="0" u="none" strike="noStrike" cap="none">
                <a:solidFill>
                  <a:srgbClr val="7DBFF8"/>
                </a:solidFill>
                <a:latin typeface="Alice"/>
                <a:ea typeface="Alice"/>
                <a:cs typeface="Alice"/>
                <a:sym typeface="Alice"/>
              </a:rPr>
              <a:t>04</a:t>
            </a:r>
            <a:endParaRPr/>
          </a:p>
        </p:txBody>
      </p:sp>
      <p:sp>
        <p:nvSpPr>
          <p:cNvPr id="674" name="Google Shape;674;p17"/>
          <p:cNvSpPr txBox="1"/>
          <p:nvPr/>
        </p:nvSpPr>
        <p:spPr>
          <a:xfrm>
            <a:off x="7180792" y="7171661"/>
            <a:ext cx="4110600" cy="499945"/>
          </a:xfrm>
          <a:prstGeom prst="rect">
            <a:avLst/>
          </a:prstGeom>
          <a:noFill/>
          <a:ln>
            <a:noFill/>
          </a:ln>
        </p:spPr>
        <p:txBody>
          <a:bodyPr spcFirstLastPara="1" wrap="square" lIns="0" tIns="0" rIns="0" bIns="0" anchor="t" anchorCtr="0">
            <a:spAutoFit/>
          </a:bodyPr>
          <a:lstStyle/>
          <a:p>
            <a:pPr marL="0" marR="0" lvl="0" indent="0" algn="l" rtl="0">
              <a:lnSpc>
                <a:spcPct val="130011"/>
              </a:lnSpc>
              <a:spcBef>
                <a:spcPts val="0"/>
              </a:spcBef>
              <a:spcAft>
                <a:spcPts val="0"/>
              </a:spcAft>
              <a:buNone/>
            </a:pPr>
            <a:r>
              <a:rPr lang="en-US" sz="2499" smtClean="0">
                <a:latin typeface="Open Sans"/>
                <a:ea typeface="Open Sans"/>
                <a:cs typeface="Open Sans"/>
                <a:sym typeface="Open Sans"/>
              </a:rPr>
              <a:t>File-system routing</a:t>
            </a:r>
            <a:endParaRPr>
              <a:latin typeface="Open Sans"/>
              <a:ea typeface="Open Sans"/>
              <a:cs typeface="Open Sans"/>
              <a:sym typeface="Open Sans"/>
            </a:endParaRPr>
          </a:p>
        </p:txBody>
      </p:sp>
      <p:grpSp>
        <p:nvGrpSpPr>
          <p:cNvPr id="675" name="Google Shape;675;p17"/>
          <p:cNvGrpSpPr/>
          <p:nvPr/>
        </p:nvGrpSpPr>
        <p:grpSpPr>
          <a:xfrm>
            <a:off x="7180792" y="5987497"/>
            <a:ext cx="1044319" cy="1044319"/>
            <a:chOff x="0" y="0"/>
            <a:chExt cx="812800" cy="812800"/>
          </a:xfrm>
        </p:grpSpPr>
        <p:sp>
          <p:nvSpPr>
            <p:cNvPr id="676" name="Google Shape;676;p17"/>
            <p:cNvSpPr/>
            <p:nvPr/>
          </p:nvSpPr>
          <p:spPr>
            <a:xfrm>
              <a:off x="0" y="0"/>
              <a:ext cx="812800" cy="812800"/>
            </a:xfrm>
            <a:custGeom>
              <a:avLst/>
              <a:gdLst/>
              <a:ahLst/>
              <a:cxnLst/>
              <a:rect l="l" t="t" r="r" b="b"/>
              <a:pathLst>
                <a:path w="812800" h="812800" extrusionOk="0">
                  <a:moveTo>
                    <a:pt x="0" y="0"/>
                  </a:moveTo>
                  <a:lnTo>
                    <a:pt x="812800" y="0"/>
                  </a:lnTo>
                  <a:lnTo>
                    <a:pt x="812800" y="812800"/>
                  </a:lnTo>
                  <a:lnTo>
                    <a:pt x="0" y="812800"/>
                  </a:lnTo>
                  <a:close/>
                </a:path>
              </a:pathLst>
            </a:custGeom>
            <a:solidFill>
              <a:srgbClr val="FFFFFF"/>
            </a:solidFill>
            <a:ln>
              <a:noFill/>
            </a:ln>
          </p:spPr>
        </p:sp>
        <p:sp>
          <p:nvSpPr>
            <p:cNvPr id="677" name="Google Shape;677;p17"/>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678" name="Google Shape;678;p17"/>
          <p:cNvSpPr txBox="1"/>
          <p:nvPr/>
        </p:nvSpPr>
        <p:spPr>
          <a:xfrm>
            <a:off x="7305471" y="5920822"/>
            <a:ext cx="1059108" cy="981075"/>
          </a:xfrm>
          <a:prstGeom prst="rect">
            <a:avLst/>
          </a:prstGeom>
          <a:noFill/>
          <a:ln>
            <a:noFill/>
          </a:ln>
        </p:spPr>
        <p:txBody>
          <a:bodyPr spcFirstLastPara="1" wrap="square" lIns="0" tIns="0" rIns="0" bIns="0" anchor="t" anchorCtr="0">
            <a:spAutoFit/>
          </a:bodyPr>
          <a:lstStyle/>
          <a:p>
            <a:pPr marL="0" marR="0" lvl="0" indent="0" algn="l" rtl="0">
              <a:lnSpc>
                <a:spcPct val="130000"/>
              </a:lnSpc>
              <a:spcBef>
                <a:spcPts val="0"/>
              </a:spcBef>
              <a:spcAft>
                <a:spcPts val="0"/>
              </a:spcAft>
              <a:buNone/>
            </a:pPr>
            <a:r>
              <a:rPr lang="en-US" sz="6000" b="0" i="0" u="none" strike="noStrike" cap="none">
                <a:solidFill>
                  <a:srgbClr val="7DBFF8"/>
                </a:solidFill>
                <a:latin typeface="Alice"/>
                <a:ea typeface="Alice"/>
                <a:cs typeface="Alice"/>
                <a:sym typeface="Alice"/>
              </a:rPr>
              <a:t>05</a:t>
            </a:r>
            <a:endParaRPr/>
          </a:p>
        </p:txBody>
      </p:sp>
      <p:sp>
        <p:nvSpPr>
          <p:cNvPr id="679" name="Google Shape;679;p17"/>
          <p:cNvSpPr txBox="1"/>
          <p:nvPr/>
        </p:nvSpPr>
        <p:spPr>
          <a:xfrm>
            <a:off x="12011025" y="7171661"/>
            <a:ext cx="4110600" cy="499945"/>
          </a:xfrm>
          <a:prstGeom prst="rect">
            <a:avLst/>
          </a:prstGeom>
          <a:noFill/>
          <a:ln>
            <a:noFill/>
          </a:ln>
        </p:spPr>
        <p:txBody>
          <a:bodyPr spcFirstLastPara="1" wrap="square" lIns="0" tIns="0" rIns="0" bIns="0" anchor="t" anchorCtr="0">
            <a:spAutoFit/>
          </a:bodyPr>
          <a:lstStyle/>
          <a:p>
            <a:pPr marL="0" marR="0" lvl="0" indent="0" algn="l" rtl="0">
              <a:lnSpc>
                <a:spcPct val="130011"/>
              </a:lnSpc>
              <a:spcBef>
                <a:spcPts val="0"/>
              </a:spcBef>
              <a:spcAft>
                <a:spcPts val="0"/>
              </a:spcAft>
              <a:buNone/>
            </a:pPr>
            <a:r>
              <a:rPr lang="en-US" sz="2499" i="0" u="none" strike="noStrike" cap="none" smtClean="0">
                <a:solidFill>
                  <a:srgbClr val="000000"/>
                </a:solidFill>
                <a:latin typeface="Open Sans"/>
                <a:ea typeface="Open Sans"/>
                <a:cs typeface="Open Sans"/>
                <a:sym typeface="Open Sans"/>
              </a:rPr>
              <a:t>Image Optimization</a:t>
            </a:r>
            <a:endParaRPr>
              <a:latin typeface="Open Sans"/>
              <a:ea typeface="Open Sans"/>
              <a:cs typeface="Open Sans"/>
              <a:sym typeface="Open Sans"/>
            </a:endParaRPr>
          </a:p>
        </p:txBody>
      </p:sp>
      <p:grpSp>
        <p:nvGrpSpPr>
          <p:cNvPr id="680" name="Google Shape;680;p17"/>
          <p:cNvGrpSpPr/>
          <p:nvPr/>
        </p:nvGrpSpPr>
        <p:grpSpPr>
          <a:xfrm>
            <a:off x="12011025" y="5987497"/>
            <a:ext cx="1044319" cy="1044319"/>
            <a:chOff x="0" y="0"/>
            <a:chExt cx="812800" cy="812800"/>
          </a:xfrm>
        </p:grpSpPr>
        <p:sp>
          <p:nvSpPr>
            <p:cNvPr id="681" name="Google Shape;681;p17"/>
            <p:cNvSpPr/>
            <p:nvPr/>
          </p:nvSpPr>
          <p:spPr>
            <a:xfrm>
              <a:off x="0" y="0"/>
              <a:ext cx="812800" cy="812800"/>
            </a:xfrm>
            <a:custGeom>
              <a:avLst/>
              <a:gdLst/>
              <a:ahLst/>
              <a:cxnLst/>
              <a:rect l="l" t="t" r="r" b="b"/>
              <a:pathLst>
                <a:path w="812800" h="812800" extrusionOk="0">
                  <a:moveTo>
                    <a:pt x="0" y="0"/>
                  </a:moveTo>
                  <a:lnTo>
                    <a:pt x="812800" y="0"/>
                  </a:lnTo>
                  <a:lnTo>
                    <a:pt x="812800" y="812800"/>
                  </a:lnTo>
                  <a:lnTo>
                    <a:pt x="0" y="812800"/>
                  </a:lnTo>
                  <a:close/>
                </a:path>
              </a:pathLst>
            </a:custGeom>
            <a:solidFill>
              <a:srgbClr val="FFFFFF"/>
            </a:solidFill>
            <a:ln>
              <a:noFill/>
            </a:ln>
          </p:spPr>
        </p:sp>
        <p:sp>
          <p:nvSpPr>
            <p:cNvPr id="682" name="Google Shape;682;p17"/>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683" name="Google Shape;683;p17"/>
          <p:cNvSpPr txBox="1"/>
          <p:nvPr/>
        </p:nvSpPr>
        <p:spPr>
          <a:xfrm>
            <a:off x="12135704" y="5920822"/>
            <a:ext cx="1103133" cy="981075"/>
          </a:xfrm>
          <a:prstGeom prst="rect">
            <a:avLst/>
          </a:prstGeom>
          <a:noFill/>
          <a:ln>
            <a:noFill/>
          </a:ln>
        </p:spPr>
        <p:txBody>
          <a:bodyPr spcFirstLastPara="1" wrap="square" lIns="0" tIns="0" rIns="0" bIns="0" anchor="t" anchorCtr="0">
            <a:spAutoFit/>
          </a:bodyPr>
          <a:lstStyle/>
          <a:p>
            <a:pPr marL="0" marR="0" lvl="0" indent="0" algn="l" rtl="0">
              <a:lnSpc>
                <a:spcPct val="130000"/>
              </a:lnSpc>
              <a:spcBef>
                <a:spcPts val="0"/>
              </a:spcBef>
              <a:spcAft>
                <a:spcPts val="0"/>
              </a:spcAft>
              <a:buNone/>
            </a:pPr>
            <a:r>
              <a:rPr lang="en-US" sz="6000" b="0" i="0" u="none" strike="noStrike" cap="none">
                <a:solidFill>
                  <a:srgbClr val="7DBFF8"/>
                </a:solidFill>
                <a:latin typeface="Alice"/>
                <a:ea typeface="Alice"/>
                <a:cs typeface="Alice"/>
                <a:sym typeface="Alice"/>
              </a:rPr>
              <a:t>06</a:t>
            </a:r>
            <a:endParaRPr/>
          </a:p>
        </p:txBody>
      </p:sp>
      <p:grpSp>
        <p:nvGrpSpPr>
          <p:cNvPr id="684" name="Google Shape;684;p17"/>
          <p:cNvGrpSpPr/>
          <p:nvPr/>
        </p:nvGrpSpPr>
        <p:grpSpPr>
          <a:xfrm rot="10786669">
            <a:off x="15045055" y="-5690364"/>
            <a:ext cx="6527018" cy="10619055"/>
            <a:chOff x="0" y="0"/>
            <a:chExt cx="8702690" cy="14158740"/>
          </a:xfrm>
        </p:grpSpPr>
        <p:grpSp>
          <p:nvGrpSpPr>
            <p:cNvPr id="685" name="Google Shape;685;p17"/>
            <p:cNvGrpSpPr/>
            <p:nvPr/>
          </p:nvGrpSpPr>
          <p:grpSpPr>
            <a:xfrm rot="10800000">
              <a:off x="0" y="0"/>
              <a:ext cx="8702690" cy="14158740"/>
              <a:chOff x="0" y="0"/>
              <a:chExt cx="660400" cy="1074430"/>
            </a:xfrm>
          </p:grpSpPr>
          <p:sp>
            <p:nvSpPr>
              <p:cNvPr id="686" name="Google Shape;686;p17"/>
              <p:cNvSpPr/>
              <p:nvPr/>
            </p:nvSpPr>
            <p:spPr>
              <a:xfrm>
                <a:off x="0" y="0"/>
                <a:ext cx="660400" cy="1074430"/>
              </a:xfrm>
              <a:custGeom>
                <a:avLst/>
                <a:gdLst/>
                <a:ahLst/>
                <a:cxnLst/>
                <a:rect l="l" t="t" r="r" b="b"/>
                <a:pathLst>
                  <a:path w="660400" h="1074430" extrusionOk="0">
                    <a:moveTo>
                      <a:pt x="220252" y="1055361"/>
                    </a:moveTo>
                    <a:cubicBezTo>
                      <a:pt x="254109" y="1066875"/>
                      <a:pt x="292600" y="1074430"/>
                      <a:pt x="330378" y="1074430"/>
                    </a:cubicBezTo>
                    <a:cubicBezTo>
                      <a:pt x="368157" y="1074430"/>
                      <a:pt x="404509" y="1067953"/>
                      <a:pt x="438009" y="1056439"/>
                    </a:cubicBezTo>
                    <a:cubicBezTo>
                      <a:pt x="438723" y="1056080"/>
                      <a:pt x="439435" y="1056080"/>
                      <a:pt x="440148" y="1055720"/>
                    </a:cubicBezTo>
                    <a:cubicBezTo>
                      <a:pt x="565955" y="1009665"/>
                      <a:pt x="658618" y="888051"/>
                      <a:pt x="660400" y="740117"/>
                    </a:cubicBezTo>
                    <a:lnTo>
                      <a:pt x="660400" y="0"/>
                    </a:lnTo>
                    <a:lnTo>
                      <a:pt x="0" y="0"/>
                    </a:lnTo>
                    <a:lnTo>
                      <a:pt x="0" y="739567"/>
                    </a:lnTo>
                    <a:cubicBezTo>
                      <a:pt x="1782" y="888770"/>
                      <a:pt x="93019" y="1010385"/>
                      <a:pt x="220252" y="105536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17"/>
              <p:cNvSpPr txBox="1"/>
              <p:nvPr/>
            </p:nvSpPr>
            <p:spPr>
              <a:xfrm>
                <a:off x="0" y="0"/>
                <a:ext cx="6604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88" name="Google Shape;688;p17"/>
            <p:cNvGrpSpPr/>
            <p:nvPr/>
          </p:nvGrpSpPr>
          <p:grpSpPr>
            <a:xfrm rot="10800000">
              <a:off x="582580" y="585023"/>
              <a:ext cx="7537530" cy="12832230"/>
              <a:chOff x="0" y="0"/>
              <a:chExt cx="660400" cy="1124295"/>
            </a:xfrm>
          </p:grpSpPr>
          <p:sp>
            <p:nvSpPr>
              <p:cNvPr id="689" name="Google Shape;689;p17"/>
              <p:cNvSpPr/>
              <p:nvPr/>
            </p:nvSpPr>
            <p:spPr>
              <a:xfrm>
                <a:off x="0" y="0"/>
                <a:ext cx="660400" cy="1124295"/>
              </a:xfrm>
              <a:custGeom>
                <a:avLst/>
                <a:gdLst/>
                <a:ahLst/>
                <a:cxnLst/>
                <a:rect l="l" t="t" r="r" b="b"/>
                <a:pathLst>
                  <a:path w="660400" h="1124295" extrusionOk="0">
                    <a:moveTo>
                      <a:pt x="220252" y="1105226"/>
                    </a:moveTo>
                    <a:cubicBezTo>
                      <a:pt x="254109" y="1116739"/>
                      <a:pt x="292600" y="1124295"/>
                      <a:pt x="330378" y="1124295"/>
                    </a:cubicBezTo>
                    <a:cubicBezTo>
                      <a:pt x="368157" y="1124295"/>
                      <a:pt x="404509" y="1117818"/>
                      <a:pt x="438009" y="1106304"/>
                    </a:cubicBezTo>
                    <a:cubicBezTo>
                      <a:pt x="438723" y="1105945"/>
                      <a:pt x="439435" y="1105945"/>
                      <a:pt x="440148" y="1105585"/>
                    </a:cubicBezTo>
                    <a:cubicBezTo>
                      <a:pt x="565955" y="1059530"/>
                      <a:pt x="658618" y="937916"/>
                      <a:pt x="660400" y="788874"/>
                    </a:cubicBezTo>
                    <a:lnTo>
                      <a:pt x="660400" y="0"/>
                    </a:lnTo>
                    <a:lnTo>
                      <a:pt x="0" y="0"/>
                    </a:lnTo>
                    <a:lnTo>
                      <a:pt x="0" y="788288"/>
                    </a:lnTo>
                    <a:cubicBezTo>
                      <a:pt x="1782" y="938635"/>
                      <a:pt x="93019" y="1060250"/>
                      <a:pt x="220252" y="1105226"/>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17"/>
              <p:cNvSpPr txBox="1"/>
              <p:nvPr/>
            </p:nvSpPr>
            <p:spPr>
              <a:xfrm>
                <a:off x="0" y="0"/>
                <a:ext cx="6604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91" name="Google Shape;691;p17"/>
            <p:cNvGrpSpPr/>
            <p:nvPr/>
          </p:nvGrpSpPr>
          <p:grpSpPr>
            <a:xfrm rot="10800000">
              <a:off x="1233019" y="1309578"/>
              <a:ext cx="6236652" cy="11291604"/>
              <a:chOff x="0" y="0"/>
              <a:chExt cx="660400" cy="1195670"/>
            </a:xfrm>
          </p:grpSpPr>
          <p:sp>
            <p:nvSpPr>
              <p:cNvPr id="692" name="Google Shape;692;p17"/>
              <p:cNvSpPr/>
              <p:nvPr/>
            </p:nvSpPr>
            <p:spPr>
              <a:xfrm>
                <a:off x="0" y="0"/>
                <a:ext cx="660400" cy="1195670"/>
              </a:xfrm>
              <a:custGeom>
                <a:avLst/>
                <a:gdLst/>
                <a:ahLst/>
                <a:cxnLst/>
                <a:rect l="l" t="t" r="r" b="b"/>
                <a:pathLst>
                  <a:path w="660400" h="1195670" extrusionOk="0">
                    <a:moveTo>
                      <a:pt x="220252" y="1176601"/>
                    </a:moveTo>
                    <a:cubicBezTo>
                      <a:pt x="254109" y="1188114"/>
                      <a:pt x="292600" y="1195670"/>
                      <a:pt x="330378" y="1195670"/>
                    </a:cubicBezTo>
                    <a:cubicBezTo>
                      <a:pt x="368157" y="1195670"/>
                      <a:pt x="404509" y="1189193"/>
                      <a:pt x="438009" y="1177679"/>
                    </a:cubicBezTo>
                    <a:cubicBezTo>
                      <a:pt x="438723" y="1177320"/>
                      <a:pt x="439435" y="1177320"/>
                      <a:pt x="440148" y="1176960"/>
                    </a:cubicBezTo>
                    <a:cubicBezTo>
                      <a:pt x="565955" y="1130905"/>
                      <a:pt x="658618" y="1009291"/>
                      <a:pt x="660400" y="858663"/>
                    </a:cubicBezTo>
                    <a:lnTo>
                      <a:pt x="660400" y="0"/>
                    </a:lnTo>
                    <a:lnTo>
                      <a:pt x="0" y="0"/>
                    </a:lnTo>
                    <a:lnTo>
                      <a:pt x="0" y="858026"/>
                    </a:lnTo>
                    <a:cubicBezTo>
                      <a:pt x="1782" y="1010010"/>
                      <a:pt x="93019" y="1131625"/>
                      <a:pt x="220252" y="117660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17"/>
              <p:cNvSpPr txBox="1"/>
              <p:nvPr/>
            </p:nvSpPr>
            <p:spPr>
              <a:xfrm>
                <a:off x="0" y="0"/>
                <a:ext cx="6604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94" name="Google Shape;694;p17"/>
            <p:cNvGrpSpPr/>
            <p:nvPr/>
          </p:nvGrpSpPr>
          <p:grpSpPr>
            <a:xfrm rot="10800000">
              <a:off x="1893421" y="2171615"/>
              <a:ext cx="4915848" cy="9763559"/>
              <a:chOff x="0" y="0"/>
              <a:chExt cx="660400" cy="1311646"/>
            </a:xfrm>
          </p:grpSpPr>
          <p:sp>
            <p:nvSpPr>
              <p:cNvPr id="695" name="Google Shape;695;p17"/>
              <p:cNvSpPr/>
              <p:nvPr/>
            </p:nvSpPr>
            <p:spPr>
              <a:xfrm>
                <a:off x="0" y="0"/>
                <a:ext cx="660400" cy="1311646"/>
              </a:xfrm>
              <a:custGeom>
                <a:avLst/>
                <a:gdLst/>
                <a:ahLst/>
                <a:cxnLst/>
                <a:rect l="l" t="t" r="r" b="b"/>
                <a:pathLst>
                  <a:path w="660400" h="1311646" extrusionOk="0">
                    <a:moveTo>
                      <a:pt x="220252" y="1292577"/>
                    </a:moveTo>
                    <a:cubicBezTo>
                      <a:pt x="254109" y="1304091"/>
                      <a:pt x="292600" y="1311646"/>
                      <a:pt x="330378" y="1311646"/>
                    </a:cubicBezTo>
                    <a:cubicBezTo>
                      <a:pt x="368157" y="1311646"/>
                      <a:pt x="404509" y="1305169"/>
                      <a:pt x="438009" y="1293656"/>
                    </a:cubicBezTo>
                    <a:cubicBezTo>
                      <a:pt x="438723" y="1293296"/>
                      <a:pt x="439435" y="1293296"/>
                      <a:pt x="440148" y="1292937"/>
                    </a:cubicBezTo>
                    <a:cubicBezTo>
                      <a:pt x="565955" y="1246881"/>
                      <a:pt x="658618" y="1125267"/>
                      <a:pt x="660400" y="972064"/>
                    </a:cubicBezTo>
                    <a:lnTo>
                      <a:pt x="660400" y="0"/>
                    </a:lnTo>
                    <a:lnTo>
                      <a:pt x="0" y="0"/>
                    </a:lnTo>
                    <a:lnTo>
                      <a:pt x="0" y="971342"/>
                    </a:lnTo>
                    <a:cubicBezTo>
                      <a:pt x="1782" y="1125986"/>
                      <a:pt x="93019" y="1247601"/>
                      <a:pt x="220252" y="129257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17"/>
              <p:cNvSpPr txBox="1"/>
              <p:nvPr/>
            </p:nvSpPr>
            <p:spPr>
              <a:xfrm>
                <a:off x="0" y="0"/>
                <a:ext cx="6604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97" name="Google Shape;697;p17"/>
            <p:cNvGrpSpPr/>
            <p:nvPr/>
          </p:nvGrpSpPr>
          <p:grpSpPr>
            <a:xfrm rot="10800000">
              <a:off x="2448402" y="2794211"/>
              <a:ext cx="3805887" cy="8513792"/>
              <a:chOff x="0" y="0"/>
              <a:chExt cx="660400" cy="1477319"/>
            </a:xfrm>
          </p:grpSpPr>
          <p:sp>
            <p:nvSpPr>
              <p:cNvPr id="698" name="Google Shape;698;p17"/>
              <p:cNvSpPr/>
              <p:nvPr/>
            </p:nvSpPr>
            <p:spPr>
              <a:xfrm>
                <a:off x="0" y="0"/>
                <a:ext cx="660400" cy="1477319"/>
              </a:xfrm>
              <a:custGeom>
                <a:avLst/>
                <a:gdLst/>
                <a:ahLst/>
                <a:cxnLst/>
                <a:rect l="l" t="t" r="r" b="b"/>
                <a:pathLst>
                  <a:path w="660400" h="1477319" extrusionOk="0">
                    <a:moveTo>
                      <a:pt x="220252" y="1458250"/>
                    </a:moveTo>
                    <a:cubicBezTo>
                      <a:pt x="254109" y="1469763"/>
                      <a:pt x="292600" y="1477319"/>
                      <a:pt x="330378" y="1477319"/>
                    </a:cubicBezTo>
                    <a:cubicBezTo>
                      <a:pt x="368157" y="1477319"/>
                      <a:pt x="404509" y="1470842"/>
                      <a:pt x="438009" y="1459328"/>
                    </a:cubicBezTo>
                    <a:cubicBezTo>
                      <a:pt x="438723" y="1458968"/>
                      <a:pt x="439435" y="1458968"/>
                      <a:pt x="440148" y="1458609"/>
                    </a:cubicBezTo>
                    <a:cubicBezTo>
                      <a:pt x="565955" y="1412554"/>
                      <a:pt x="658618" y="1290940"/>
                      <a:pt x="660400" y="1134056"/>
                    </a:cubicBezTo>
                    <a:lnTo>
                      <a:pt x="660400" y="0"/>
                    </a:lnTo>
                    <a:lnTo>
                      <a:pt x="0" y="0"/>
                    </a:lnTo>
                    <a:lnTo>
                      <a:pt x="0" y="1133214"/>
                    </a:lnTo>
                    <a:cubicBezTo>
                      <a:pt x="1782" y="1291659"/>
                      <a:pt x="93019" y="1413274"/>
                      <a:pt x="220252" y="1458250"/>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17"/>
              <p:cNvSpPr txBox="1"/>
              <p:nvPr/>
            </p:nvSpPr>
            <p:spPr>
              <a:xfrm>
                <a:off x="0" y="0"/>
                <a:ext cx="6604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00" name="Google Shape;700;p17"/>
            <p:cNvGrpSpPr/>
            <p:nvPr/>
          </p:nvGrpSpPr>
          <p:grpSpPr>
            <a:xfrm rot="10800000">
              <a:off x="2930078" y="3421456"/>
              <a:ext cx="2842534" cy="7318907"/>
              <a:chOff x="0" y="0"/>
              <a:chExt cx="660400" cy="1700386"/>
            </a:xfrm>
          </p:grpSpPr>
          <p:sp>
            <p:nvSpPr>
              <p:cNvPr id="701" name="Google Shape;701;p17"/>
              <p:cNvSpPr/>
              <p:nvPr/>
            </p:nvSpPr>
            <p:spPr>
              <a:xfrm>
                <a:off x="0" y="0"/>
                <a:ext cx="660400" cy="1700386"/>
              </a:xfrm>
              <a:custGeom>
                <a:avLst/>
                <a:gdLst/>
                <a:ahLst/>
                <a:cxnLst/>
                <a:rect l="l" t="t" r="r" b="b"/>
                <a:pathLst>
                  <a:path w="660400" h="1700386" extrusionOk="0">
                    <a:moveTo>
                      <a:pt x="220252" y="1681317"/>
                    </a:moveTo>
                    <a:cubicBezTo>
                      <a:pt x="254109" y="1692831"/>
                      <a:pt x="292600" y="1700386"/>
                      <a:pt x="330378" y="1700386"/>
                    </a:cubicBezTo>
                    <a:cubicBezTo>
                      <a:pt x="368157" y="1700386"/>
                      <a:pt x="404509" y="1693909"/>
                      <a:pt x="438009" y="1682396"/>
                    </a:cubicBezTo>
                    <a:cubicBezTo>
                      <a:pt x="438723" y="1682036"/>
                      <a:pt x="439435" y="1682036"/>
                      <a:pt x="440148" y="1681677"/>
                    </a:cubicBezTo>
                    <a:cubicBezTo>
                      <a:pt x="565955" y="1635621"/>
                      <a:pt x="658618" y="1514007"/>
                      <a:pt x="660400" y="1352169"/>
                    </a:cubicBezTo>
                    <a:lnTo>
                      <a:pt x="660400" y="0"/>
                    </a:lnTo>
                    <a:lnTo>
                      <a:pt x="0" y="0"/>
                    </a:lnTo>
                    <a:lnTo>
                      <a:pt x="0" y="1351165"/>
                    </a:lnTo>
                    <a:cubicBezTo>
                      <a:pt x="1782" y="1514726"/>
                      <a:pt x="93019" y="1636342"/>
                      <a:pt x="220252" y="168131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17"/>
              <p:cNvSpPr txBox="1"/>
              <p:nvPr/>
            </p:nvSpPr>
            <p:spPr>
              <a:xfrm>
                <a:off x="0" y="0"/>
                <a:ext cx="6604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grpSp>
        <p:nvGrpSpPr>
          <p:cNvPr id="703" name="Google Shape;703;p17"/>
          <p:cNvGrpSpPr/>
          <p:nvPr/>
        </p:nvGrpSpPr>
        <p:grpSpPr>
          <a:xfrm rot="10800000">
            <a:off x="-3774293" y="7182300"/>
            <a:ext cx="6527018" cy="10619055"/>
            <a:chOff x="0" y="0"/>
            <a:chExt cx="660400" cy="1074430"/>
          </a:xfrm>
        </p:grpSpPr>
        <p:sp>
          <p:nvSpPr>
            <p:cNvPr id="704" name="Google Shape;704;p17"/>
            <p:cNvSpPr/>
            <p:nvPr/>
          </p:nvSpPr>
          <p:spPr>
            <a:xfrm>
              <a:off x="0" y="0"/>
              <a:ext cx="660400" cy="1074430"/>
            </a:xfrm>
            <a:custGeom>
              <a:avLst/>
              <a:gdLst/>
              <a:ahLst/>
              <a:cxnLst/>
              <a:rect l="l" t="t" r="r" b="b"/>
              <a:pathLst>
                <a:path w="660400" h="1074430" extrusionOk="0">
                  <a:moveTo>
                    <a:pt x="220252" y="1055361"/>
                  </a:moveTo>
                  <a:cubicBezTo>
                    <a:pt x="254109" y="1066875"/>
                    <a:pt x="292600" y="1074430"/>
                    <a:pt x="330378" y="1074430"/>
                  </a:cubicBezTo>
                  <a:cubicBezTo>
                    <a:pt x="368157" y="1074430"/>
                    <a:pt x="404509" y="1067953"/>
                    <a:pt x="438009" y="1056439"/>
                  </a:cubicBezTo>
                  <a:cubicBezTo>
                    <a:pt x="438723" y="1056080"/>
                    <a:pt x="439435" y="1056080"/>
                    <a:pt x="440148" y="1055720"/>
                  </a:cubicBezTo>
                  <a:cubicBezTo>
                    <a:pt x="565955" y="1009665"/>
                    <a:pt x="658618" y="888051"/>
                    <a:pt x="660400" y="740117"/>
                  </a:cubicBezTo>
                  <a:lnTo>
                    <a:pt x="660400" y="0"/>
                  </a:lnTo>
                  <a:lnTo>
                    <a:pt x="0" y="0"/>
                  </a:lnTo>
                  <a:lnTo>
                    <a:pt x="0" y="739567"/>
                  </a:lnTo>
                  <a:cubicBezTo>
                    <a:pt x="1782" y="888770"/>
                    <a:pt x="93019" y="1010385"/>
                    <a:pt x="220252" y="105536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17"/>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06" name="Google Shape;706;p17"/>
          <p:cNvGrpSpPr/>
          <p:nvPr/>
        </p:nvGrpSpPr>
        <p:grpSpPr>
          <a:xfrm rot="10800000">
            <a:off x="-3337357" y="7621067"/>
            <a:ext cx="5653147" cy="9624172"/>
            <a:chOff x="0" y="0"/>
            <a:chExt cx="660400" cy="1124295"/>
          </a:xfrm>
        </p:grpSpPr>
        <p:sp>
          <p:nvSpPr>
            <p:cNvPr id="707" name="Google Shape;707;p17"/>
            <p:cNvSpPr/>
            <p:nvPr/>
          </p:nvSpPr>
          <p:spPr>
            <a:xfrm>
              <a:off x="0" y="0"/>
              <a:ext cx="660400" cy="1124295"/>
            </a:xfrm>
            <a:custGeom>
              <a:avLst/>
              <a:gdLst/>
              <a:ahLst/>
              <a:cxnLst/>
              <a:rect l="l" t="t" r="r" b="b"/>
              <a:pathLst>
                <a:path w="660400" h="1124295" extrusionOk="0">
                  <a:moveTo>
                    <a:pt x="220252" y="1105226"/>
                  </a:moveTo>
                  <a:cubicBezTo>
                    <a:pt x="254109" y="1116739"/>
                    <a:pt x="292600" y="1124295"/>
                    <a:pt x="330378" y="1124295"/>
                  </a:cubicBezTo>
                  <a:cubicBezTo>
                    <a:pt x="368157" y="1124295"/>
                    <a:pt x="404509" y="1117818"/>
                    <a:pt x="438009" y="1106304"/>
                  </a:cubicBezTo>
                  <a:cubicBezTo>
                    <a:pt x="438723" y="1105945"/>
                    <a:pt x="439435" y="1105945"/>
                    <a:pt x="440148" y="1105585"/>
                  </a:cubicBezTo>
                  <a:cubicBezTo>
                    <a:pt x="565955" y="1059530"/>
                    <a:pt x="658618" y="937916"/>
                    <a:pt x="660400" y="788874"/>
                  </a:cubicBezTo>
                  <a:lnTo>
                    <a:pt x="660400" y="0"/>
                  </a:lnTo>
                  <a:lnTo>
                    <a:pt x="0" y="0"/>
                  </a:lnTo>
                  <a:lnTo>
                    <a:pt x="0" y="788288"/>
                  </a:lnTo>
                  <a:cubicBezTo>
                    <a:pt x="1782" y="938635"/>
                    <a:pt x="93019" y="1060250"/>
                    <a:pt x="220252" y="1105226"/>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17"/>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09" name="Google Shape;709;p17"/>
          <p:cNvGrpSpPr/>
          <p:nvPr/>
        </p:nvGrpSpPr>
        <p:grpSpPr>
          <a:xfrm rot="10800000">
            <a:off x="-2849528" y="8164484"/>
            <a:ext cx="4677489" cy="8468703"/>
            <a:chOff x="0" y="0"/>
            <a:chExt cx="660400" cy="1195670"/>
          </a:xfrm>
        </p:grpSpPr>
        <p:sp>
          <p:nvSpPr>
            <p:cNvPr id="710" name="Google Shape;710;p17"/>
            <p:cNvSpPr/>
            <p:nvPr/>
          </p:nvSpPr>
          <p:spPr>
            <a:xfrm>
              <a:off x="0" y="0"/>
              <a:ext cx="660400" cy="1195670"/>
            </a:xfrm>
            <a:custGeom>
              <a:avLst/>
              <a:gdLst/>
              <a:ahLst/>
              <a:cxnLst/>
              <a:rect l="l" t="t" r="r" b="b"/>
              <a:pathLst>
                <a:path w="660400" h="1195670" extrusionOk="0">
                  <a:moveTo>
                    <a:pt x="220252" y="1176601"/>
                  </a:moveTo>
                  <a:cubicBezTo>
                    <a:pt x="254109" y="1188114"/>
                    <a:pt x="292600" y="1195670"/>
                    <a:pt x="330378" y="1195670"/>
                  </a:cubicBezTo>
                  <a:cubicBezTo>
                    <a:pt x="368157" y="1195670"/>
                    <a:pt x="404509" y="1189193"/>
                    <a:pt x="438009" y="1177679"/>
                  </a:cubicBezTo>
                  <a:cubicBezTo>
                    <a:pt x="438723" y="1177320"/>
                    <a:pt x="439435" y="1177320"/>
                    <a:pt x="440148" y="1176960"/>
                  </a:cubicBezTo>
                  <a:cubicBezTo>
                    <a:pt x="565955" y="1130905"/>
                    <a:pt x="658618" y="1009291"/>
                    <a:pt x="660400" y="858663"/>
                  </a:cubicBezTo>
                  <a:lnTo>
                    <a:pt x="660400" y="0"/>
                  </a:lnTo>
                  <a:lnTo>
                    <a:pt x="0" y="0"/>
                  </a:lnTo>
                  <a:lnTo>
                    <a:pt x="0" y="858026"/>
                  </a:lnTo>
                  <a:cubicBezTo>
                    <a:pt x="1782" y="1010010"/>
                    <a:pt x="93019" y="1131625"/>
                    <a:pt x="220252" y="117660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17"/>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12" name="Google Shape;712;p17"/>
          <p:cNvGrpSpPr/>
          <p:nvPr/>
        </p:nvGrpSpPr>
        <p:grpSpPr>
          <a:xfrm rot="10800000">
            <a:off x="-2354227" y="8737501"/>
            <a:ext cx="3686886" cy="7322669"/>
            <a:chOff x="0" y="0"/>
            <a:chExt cx="660400" cy="1311646"/>
          </a:xfrm>
        </p:grpSpPr>
        <p:sp>
          <p:nvSpPr>
            <p:cNvPr id="713" name="Google Shape;713;p17"/>
            <p:cNvSpPr/>
            <p:nvPr/>
          </p:nvSpPr>
          <p:spPr>
            <a:xfrm>
              <a:off x="0" y="0"/>
              <a:ext cx="660400" cy="1311646"/>
            </a:xfrm>
            <a:custGeom>
              <a:avLst/>
              <a:gdLst/>
              <a:ahLst/>
              <a:cxnLst/>
              <a:rect l="l" t="t" r="r" b="b"/>
              <a:pathLst>
                <a:path w="660400" h="1311646" extrusionOk="0">
                  <a:moveTo>
                    <a:pt x="220252" y="1292577"/>
                  </a:moveTo>
                  <a:cubicBezTo>
                    <a:pt x="254109" y="1304091"/>
                    <a:pt x="292600" y="1311646"/>
                    <a:pt x="330378" y="1311646"/>
                  </a:cubicBezTo>
                  <a:cubicBezTo>
                    <a:pt x="368157" y="1311646"/>
                    <a:pt x="404509" y="1305169"/>
                    <a:pt x="438009" y="1293656"/>
                  </a:cubicBezTo>
                  <a:cubicBezTo>
                    <a:pt x="438723" y="1293296"/>
                    <a:pt x="439435" y="1293296"/>
                    <a:pt x="440148" y="1292937"/>
                  </a:cubicBezTo>
                  <a:cubicBezTo>
                    <a:pt x="565955" y="1246881"/>
                    <a:pt x="658618" y="1125267"/>
                    <a:pt x="660400" y="972064"/>
                  </a:cubicBezTo>
                  <a:lnTo>
                    <a:pt x="660400" y="0"/>
                  </a:lnTo>
                  <a:lnTo>
                    <a:pt x="0" y="0"/>
                  </a:lnTo>
                  <a:lnTo>
                    <a:pt x="0" y="971342"/>
                  </a:lnTo>
                  <a:cubicBezTo>
                    <a:pt x="1782" y="1125986"/>
                    <a:pt x="93019" y="1247601"/>
                    <a:pt x="220252" y="129257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17"/>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15" name="Google Shape;715;p17"/>
          <p:cNvGrpSpPr/>
          <p:nvPr/>
        </p:nvGrpSpPr>
        <p:grpSpPr>
          <a:xfrm rot="10800000">
            <a:off x="-1937991" y="9277958"/>
            <a:ext cx="2854415" cy="6385344"/>
            <a:chOff x="0" y="0"/>
            <a:chExt cx="660400" cy="1477319"/>
          </a:xfrm>
        </p:grpSpPr>
        <p:sp>
          <p:nvSpPr>
            <p:cNvPr id="716" name="Google Shape;716;p17"/>
            <p:cNvSpPr/>
            <p:nvPr/>
          </p:nvSpPr>
          <p:spPr>
            <a:xfrm>
              <a:off x="0" y="0"/>
              <a:ext cx="660400" cy="1477319"/>
            </a:xfrm>
            <a:custGeom>
              <a:avLst/>
              <a:gdLst/>
              <a:ahLst/>
              <a:cxnLst/>
              <a:rect l="l" t="t" r="r" b="b"/>
              <a:pathLst>
                <a:path w="660400" h="1477319" extrusionOk="0">
                  <a:moveTo>
                    <a:pt x="220252" y="1458250"/>
                  </a:moveTo>
                  <a:cubicBezTo>
                    <a:pt x="254109" y="1469763"/>
                    <a:pt x="292600" y="1477319"/>
                    <a:pt x="330378" y="1477319"/>
                  </a:cubicBezTo>
                  <a:cubicBezTo>
                    <a:pt x="368157" y="1477319"/>
                    <a:pt x="404509" y="1470842"/>
                    <a:pt x="438009" y="1459328"/>
                  </a:cubicBezTo>
                  <a:cubicBezTo>
                    <a:pt x="438723" y="1458968"/>
                    <a:pt x="439435" y="1458968"/>
                    <a:pt x="440148" y="1458609"/>
                  </a:cubicBezTo>
                  <a:cubicBezTo>
                    <a:pt x="565955" y="1412554"/>
                    <a:pt x="658618" y="1290940"/>
                    <a:pt x="660400" y="1134056"/>
                  </a:cubicBezTo>
                  <a:lnTo>
                    <a:pt x="660400" y="0"/>
                  </a:lnTo>
                  <a:lnTo>
                    <a:pt x="0" y="0"/>
                  </a:lnTo>
                  <a:lnTo>
                    <a:pt x="0" y="1133214"/>
                  </a:lnTo>
                  <a:cubicBezTo>
                    <a:pt x="1782" y="1291659"/>
                    <a:pt x="93019" y="1413274"/>
                    <a:pt x="220252" y="1458250"/>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17"/>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18" name="Google Shape;718;p17"/>
          <p:cNvGrpSpPr/>
          <p:nvPr/>
        </p:nvGrpSpPr>
        <p:grpSpPr>
          <a:xfrm rot="10800000">
            <a:off x="-1576734" y="9748392"/>
            <a:ext cx="2131901" cy="5489180"/>
            <a:chOff x="0" y="0"/>
            <a:chExt cx="660400" cy="1700386"/>
          </a:xfrm>
        </p:grpSpPr>
        <p:sp>
          <p:nvSpPr>
            <p:cNvPr id="719" name="Google Shape;719;p17"/>
            <p:cNvSpPr/>
            <p:nvPr/>
          </p:nvSpPr>
          <p:spPr>
            <a:xfrm>
              <a:off x="0" y="0"/>
              <a:ext cx="660400" cy="1700386"/>
            </a:xfrm>
            <a:custGeom>
              <a:avLst/>
              <a:gdLst/>
              <a:ahLst/>
              <a:cxnLst/>
              <a:rect l="l" t="t" r="r" b="b"/>
              <a:pathLst>
                <a:path w="660400" h="1700386" extrusionOk="0">
                  <a:moveTo>
                    <a:pt x="220252" y="1681317"/>
                  </a:moveTo>
                  <a:cubicBezTo>
                    <a:pt x="254109" y="1692831"/>
                    <a:pt x="292600" y="1700386"/>
                    <a:pt x="330378" y="1700386"/>
                  </a:cubicBezTo>
                  <a:cubicBezTo>
                    <a:pt x="368157" y="1700386"/>
                    <a:pt x="404509" y="1693909"/>
                    <a:pt x="438009" y="1682396"/>
                  </a:cubicBezTo>
                  <a:cubicBezTo>
                    <a:pt x="438723" y="1682036"/>
                    <a:pt x="439435" y="1682036"/>
                    <a:pt x="440148" y="1681677"/>
                  </a:cubicBezTo>
                  <a:cubicBezTo>
                    <a:pt x="565955" y="1635621"/>
                    <a:pt x="658618" y="1514007"/>
                    <a:pt x="660400" y="1352169"/>
                  </a:cubicBezTo>
                  <a:lnTo>
                    <a:pt x="660400" y="0"/>
                  </a:lnTo>
                  <a:lnTo>
                    <a:pt x="0" y="0"/>
                  </a:lnTo>
                  <a:lnTo>
                    <a:pt x="0" y="1351165"/>
                  </a:lnTo>
                  <a:cubicBezTo>
                    <a:pt x="1782" y="1514726"/>
                    <a:pt x="93019" y="1636342"/>
                    <a:pt x="220252" y="168131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17"/>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1920731240"/>
      </p:ext>
    </p:extLst>
  </p:cSld>
  <p:clrMapOvr>
    <a:masterClrMapping/>
  </p:clrMapOvr>
  <p:transition spd="slow">
    <p:cove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7"/>
        <p:cNvGrpSpPr/>
        <p:nvPr/>
      </p:nvGrpSpPr>
      <p:grpSpPr>
        <a:xfrm>
          <a:off x="0" y="0"/>
          <a:ext cx="0" cy="0"/>
          <a:chOff x="0" y="0"/>
          <a:chExt cx="0" cy="0"/>
        </a:xfrm>
      </p:grpSpPr>
      <p:grpSp>
        <p:nvGrpSpPr>
          <p:cNvPr id="1568" name="Google Shape;1568;p33"/>
          <p:cNvGrpSpPr/>
          <p:nvPr/>
        </p:nvGrpSpPr>
        <p:grpSpPr>
          <a:xfrm rot="-13330">
            <a:off x="-1340278" y="-1681029"/>
            <a:ext cx="3686886" cy="7322669"/>
            <a:chOff x="0" y="0"/>
            <a:chExt cx="660400" cy="1311646"/>
          </a:xfrm>
        </p:grpSpPr>
        <p:sp>
          <p:nvSpPr>
            <p:cNvPr id="1569" name="Google Shape;1569;p33"/>
            <p:cNvSpPr/>
            <p:nvPr/>
          </p:nvSpPr>
          <p:spPr>
            <a:xfrm>
              <a:off x="0" y="0"/>
              <a:ext cx="660400" cy="1311646"/>
            </a:xfrm>
            <a:custGeom>
              <a:avLst/>
              <a:gdLst/>
              <a:ahLst/>
              <a:cxnLst/>
              <a:rect l="l" t="t" r="r" b="b"/>
              <a:pathLst>
                <a:path w="660400" h="1311646" extrusionOk="0">
                  <a:moveTo>
                    <a:pt x="220252" y="1292577"/>
                  </a:moveTo>
                  <a:cubicBezTo>
                    <a:pt x="254109" y="1304091"/>
                    <a:pt x="292600" y="1311646"/>
                    <a:pt x="330378" y="1311646"/>
                  </a:cubicBezTo>
                  <a:cubicBezTo>
                    <a:pt x="368157" y="1311646"/>
                    <a:pt x="404509" y="1305169"/>
                    <a:pt x="438009" y="1293656"/>
                  </a:cubicBezTo>
                  <a:cubicBezTo>
                    <a:pt x="438723" y="1293296"/>
                    <a:pt x="439435" y="1293296"/>
                    <a:pt x="440148" y="1292937"/>
                  </a:cubicBezTo>
                  <a:cubicBezTo>
                    <a:pt x="565955" y="1246881"/>
                    <a:pt x="658618" y="1125267"/>
                    <a:pt x="660400" y="972064"/>
                  </a:cubicBezTo>
                  <a:lnTo>
                    <a:pt x="660400" y="0"/>
                  </a:lnTo>
                  <a:lnTo>
                    <a:pt x="0" y="0"/>
                  </a:lnTo>
                  <a:lnTo>
                    <a:pt x="0" y="971342"/>
                  </a:lnTo>
                  <a:cubicBezTo>
                    <a:pt x="1782" y="1125986"/>
                    <a:pt x="93019" y="1247601"/>
                    <a:pt x="220252" y="129257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33"/>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587" name="Google Shape;1587;p33"/>
          <p:cNvGrpSpPr/>
          <p:nvPr/>
        </p:nvGrpSpPr>
        <p:grpSpPr>
          <a:xfrm>
            <a:off x="15024491" y="6273855"/>
            <a:ext cx="6527018" cy="10619055"/>
            <a:chOff x="0" y="0"/>
            <a:chExt cx="8702690" cy="14158740"/>
          </a:xfrm>
        </p:grpSpPr>
        <p:grpSp>
          <p:nvGrpSpPr>
            <p:cNvPr id="1588" name="Google Shape;1588;p33"/>
            <p:cNvGrpSpPr/>
            <p:nvPr/>
          </p:nvGrpSpPr>
          <p:grpSpPr>
            <a:xfrm rot="10800000">
              <a:off x="0" y="0"/>
              <a:ext cx="8702690" cy="14158740"/>
              <a:chOff x="0" y="0"/>
              <a:chExt cx="660400" cy="1074430"/>
            </a:xfrm>
          </p:grpSpPr>
          <p:sp>
            <p:nvSpPr>
              <p:cNvPr id="1589" name="Google Shape;1589;p33"/>
              <p:cNvSpPr/>
              <p:nvPr/>
            </p:nvSpPr>
            <p:spPr>
              <a:xfrm>
                <a:off x="0" y="0"/>
                <a:ext cx="660400" cy="1074430"/>
              </a:xfrm>
              <a:custGeom>
                <a:avLst/>
                <a:gdLst/>
                <a:ahLst/>
                <a:cxnLst/>
                <a:rect l="l" t="t" r="r" b="b"/>
                <a:pathLst>
                  <a:path w="660400" h="1074430" extrusionOk="0">
                    <a:moveTo>
                      <a:pt x="220252" y="1055361"/>
                    </a:moveTo>
                    <a:cubicBezTo>
                      <a:pt x="254109" y="1066875"/>
                      <a:pt x="292600" y="1074430"/>
                      <a:pt x="330378" y="1074430"/>
                    </a:cubicBezTo>
                    <a:cubicBezTo>
                      <a:pt x="368157" y="1074430"/>
                      <a:pt x="404509" y="1067953"/>
                      <a:pt x="438009" y="1056439"/>
                    </a:cubicBezTo>
                    <a:cubicBezTo>
                      <a:pt x="438723" y="1056080"/>
                      <a:pt x="439435" y="1056080"/>
                      <a:pt x="440148" y="1055720"/>
                    </a:cubicBezTo>
                    <a:cubicBezTo>
                      <a:pt x="565955" y="1009665"/>
                      <a:pt x="658618" y="888051"/>
                      <a:pt x="660400" y="740117"/>
                    </a:cubicBezTo>
                    <a:lnTo>
                      <a:pt x="660400" y="0"/>
                    </a:lnTo>
                    <a:lnTo>
                      <a:pt x="0" y="0"/>
                    </a:lnTo>
                    <a:lnTo>
                      <a:pt x="0" y="739567"/>
                    </a:lnTo>
                    <a:cubicBezTo>
                      <a:pt x="1782" y="888770"/>
                      <a:pt x="93019" y="1010385"/>
                      <a:pt x="220252" y="105536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33"/>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591" name="Google Shape;1591;p33"/>
            <p:cNvGrpSpPr/>
            <p:nvPr/>
          </p:nvGrpSpPr>
          <p:grpSpPr>
            <a:xfrm rot="10800000">
              <a:off x="582580" y="663255"/>
              <a:ext cx="7537530" cy="12832230"/>
              <a:chOff x="0" y="0"/>
              <a:chExt cx="660400" cy="1124295"/>
            </a:xfrm>
          </p:grpSpPr>
          <p:sp>
            <p:nvSpPr>
              <p:cNvPr id="1592" name="Google Shape;1592;p33"/>
              <p:cNvSpPr/>
              <p:nvPr/>
            </p:nvSpPr>
            <p:spPr>
              <a:xfrm>
                <a:off x="0" y="0"/>
                <a:ext cx="660400" cy="1124295"/>
              </a:xfrm>
              <a:custGeom>
                <a:avLst/>
                <a:gdLst/>
                <a:ahLst/>
                <a:cxnLst/>
                <a:rect l="l" t="t" r="r" b="b"/>
                <a:pathLst>
                  <a:path w="660400" h="1124295" extrusionOk="0">
                    <a:moveTo>
                      <a:pt x="220252" y="1105226"/>
                    </a:moveTo>
                    <a:cubicBezTo>
                      <a:pt x="254109" y="1116739"/>
                      <a:pt x="292600" y="1124295"/>
                      <a:pt x="330378" y="1124295"/>
                    </a:cubicBezTo>
                    <a:cubicBezTo>
                      <a:pt x="368157" y="1124295"/>
                      <a:pt x="404509" y="1117818"/>
                      <a:pt x="438009" y="1106304"/>
                    </a:cubicBezTo>
                    <a:cubicBezTo>
                      <a:pt x="438723" y="1105945"/>
                      <a:pt x="439435" y="1105945"/>
                      <a:pt x="440148" y="1105585"/>
                    </a:cubicBezTo>
                    <a:cubicBezTo>
                      <a:pt x="565955" y="1059530"/>
                      <a:pt x="658618" y="937916"/>
                      <a:pt x="660400" y="788874"/>
                    </a:cubicBezTo>
                    <a:lnTo>
                      <a:pt x="660400" y="0"/>
                    </a:lnTo>
                    <a:lnTo>
                      <a:pt x="0" y="0"/>
                    </a:lnTo>
                    <a:lnTo>
                      <a:pt x="0" y="788288"/>
                    </a:lnTo>
                    <a:cubicBezTo>
                      <a:pt x="1782" y="938635"/>
                      <a:pt x="93019" y="1060250"/>
                      <a:pt x="220252" y="1105226"/>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33"/>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594" name="Google Shape;1594;p33"/>
            <p:cNvGrpSpPr/>
            <p:nvPr/>
          </p:nvGrpSpPr>
          <p:grpSpPr>
            <a:xfrm rot="10800000">
              <a:off x="1233019" y="1433568"/>
              <a:ext cx="6236652" cy="11291604"/>
              <a:chOff x="0" y="0"/>
              <a:chExt cx="660400" cy="1195670"/>
            </a:xfrm>
          </p:grpSpPr>
          <p:sp>
            <p:nvSpPr>
              <p:cNvPr id="1595" name="Google Shape;1595;p33"/>
              <p:cNvSpPr/>
              <p:nvPr/>
            </p:nvSpPr>
            <p:spPr>
              <a:xfrm>
                <a:off x="0" y="0"/>
                <a:ext cx="660400" cy="1195670"/>
              </a:xfrm>
              <a:custGeom>
                <a:avLst/>
                <a:gdLst/>
                <a:ahLst/>
                <a:cxnLst/>
                <a:rect l="l" t="t" r="r" b="b"/>
                <a:pathLst>
                  <a:path w="660400" h="1195670" extrusionOk="0">
                    <a:moveTo>
                      <a:pt x="220252" y="1176601"/>
                    </a:moveTo>
                    <a:cubicBezTo>
                      <a:pt x="254109" y="1188114"/>
                      <a:pt x="292600" y="1195670"/>
                      <a:pt x="330378" y="1195670"/>
                    </a:cubicBezTo>
                    <a:cubicBezTo>
                      <a:pt x="368157" y="1195670"/>
                      <a:pt x="404509" y="1189193"/>
                      <a:pt x="438009" y="1177679"/>
                    </a:cubicBezTo>
                    <a:cubicBezTo>
                      <a:pt x="438723" y="1177320"/>
                      <a:pt x="439435" y="1177320"/>
                      <a:pt x="440148" y="1176960"/>
                    </a:cubicBezTo>
                    <a:cubicBezTo>
                      <a:pt x="565955" y="1130905"/>
                      <a:pt x="658618" y="1009291"/>
                      <a:pt x="660400" y="858663"/>
                    </a:cubicBezTo>
                    <a:lnTo>
                      <a:pt x="660400" y="0"/>
                    </a:lnTo>
                    <a:lnTo>
                      <a:pt x="0" y="0"/>
                    </a:lnTo>
                    <a:lnTo>
                      <a:pt x="0" y="858026"/>
                    </a:lnTo>
                    <a:cubicBezTo>
                      <a:pt x="1782" y="1010010"/>
                      <a:pt x="93019" y="1131625"/>
                      <a:pt x="220252" y="117660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33"/>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597" name="Google Shape;1597;p33"/>
            <p:cNvGrpSpPr/>
            <p:nvPr/>
          </p:nvGrpSpPr>
          <p:grpSpPr>
            <a:xfrm rot="10800000">
              <a:off x="1893421" y="2197591"/>
              <a:ext cx="4915848" cy="9763559"/>
              <a:chOff x="0" y="0"/>
              <a:chExt cx="660400" cy="1311646"/>
            </a:xfrm>
          </p:grpSpPr>
          <p:sp>
            <p:nvSpPr>
              <p:cNvPr id="1598" name="Google Shape;1598;p33"/>
              <p:cNvSpPr/>
              <p:nvPr/>
            </p:nvSpPr>
            <p:spPr>
              <a:xfrm>
                <a:off x="0" y="0"/>
                <a:ext cx="660400" cy="1311646"/>
              </a:xfrm>
              <a:custGeom>
                <a:avLst/>
                <a:gdLst/>
                <a:ahLst/>
                <a:cxnLst/>
                <a:rect l="l" t="t" r="r" b="b"/>
                <a:pathLst>
                  <a:path w="660400" h="1311646" extrusionOk="0">
                    <a:moveTo>
                      <a:pt x="220252" y="1292577"/>
                    </a:moveTo>
                    <a:cubicBezTo>
                      <a:pt x="254109" y="1304091"/>
                      <a:pt x="292600" y="1311646"/>
                      <a:pt x="330378" y="1311646"/>
                    </a:cubicBezTo>
                    <a:cubicBezTo>
                      <a:pt x="368157" y="1311646"/>
                      <a:pt x="404509" y="1305169"/>
                      <a:pt x="438009" y="1293656"/>
                    </a:cubicBezTo>
                    <a:cubicBezTo>
                      <a:pt x="438723" y="1293296"/>
                      <a:pt x="439435" y="1293296"/>
                      <a:pt x="440148" y="1292937"/>
                    </a:cubicBezTo>
                    <a:cubicBezTo>
                      <a:pt x="565955" y="1246881"/>
                      <a:pt x="658618" y="1125267"/>
                      <a:pt x="660400" y="972064"/>
                    </a:cubicBezTo>
                    <a:lnTo>
                      <a:pt x="660400" y="0"/>
                    </a:lnTo>
                    <a:lnTo>
                      <a:pt x="0" y="0"/>
                    </a:lnTo>
                    <a:lnTo>
                      <a:pt x="0" y="971342"/>
                    </a:lnTo>
                    <a:cubicBezTo>
                      <a:pt x="1782" y="1125986"/>
                      <a:pt x="93019" y="1247601"/>
                      <a:pt x="220252" y="129257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33"/>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600" name="Google Shape;1600;p33"/>
            <p:cNvGrpSpPr/>
            <p:nvPr/>
          </p:nvGrpSpPr>
          <p:grpSpPr>
            <a:xfrm rot="10800000">
              <a:off x="2448402" y="2822474"/>
              <a:ext cx="3805887" cy="8513792"/>
              <a:chOff x="0" y="0"/>
              <a:chExt cx="660400" cy="1477319"/>
            </a:xfrm>
          </p:grpSpPr>
          <p:sp>
            <p:nvSpPr>
              <p:cNvPr id="1601" name="Google Shape;1601;p33"/>
              <p:cNvSpPr/>
              <p:nvPr/>
            </p:nvSpPr>
            <p:spPr>
              <a:xfrm>
                <a:off x="0" y="0"/>
                <a:ext cx="660400" cy="1477319"/>
              </a:xfrm>
              <a:custGeom>
                <a:avLst/>
                <a:gdLst/>
                <a:ahLst/>
                <a:cxnLst/>
                <a:rect l="l" t="t" r="r" b="b"/>
                <a:pathLst>
                  <a:path w="660400" h="1477319" extrusionOk="0">
                    <a:moveTo>
                      <a:pt x="220252" y="1458250"/>
                    </a:moveTo>
                    <a:cubicBezTo>
                      <a:pt x="254109" y="1469763"/>
                      <a:pt x="292600" y="1477319"/>
                      <a:pt x="330378" y="1477319"/>
                    </a:cubicBezTo>
                    <a:cubicBezTo>
                      <a:pt x="368157" y="1477319"/>
                      <a:pt x="404509" y="1470842"/>
                      <a:pt x="438009" y="1459328"/>
                    </a:cubicBezTo>
                    <a:cubicBezTo>
                      <a:pt x="438723" y="1458968"/>
                      <a:pt x="439435" y="1458968"/>
                      <a:pt x="440148" y="1458609"/>
                    </a:cubicBezTo>
                    <a:cubicBezTo>
                      <a:pt x="565955" y="1412554"/>
                      <a:pt x="658618" y="1290940"/>
                      <a:pt x="660400" y="1134056"/>
                    </a:cubicBezTo>
                    <a:lnTo>
                      <a:pt x="660400" y="0"/>
                    </a:lnTo>
                    <a:lnTo>
                      <a:pt x="0" y="0"/>
                    </a:lnTo>
                    <a:lnTo>
                      <a:pt x="0" y="1133214"/>
                    </a:lnTo>
                    <a:cubicBezTo>
                      <a:pt x="1782" y="1291659"/>
                      <a:pt x="93019" y="1413274"/>
                      <a:pt x="220252" y="1458250"/>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33"/>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603" name="Google Shape;1603;p33"/>
            <p:cNvGrpSpPr/>
            <p:nvPr/>
          </p:nvGrpSpPr>
          <p:grpSpPr>
            <a:xfrm rot="10800000">
              <a:off x="2930078" y="3419917"/>
              <a:ext cx="2842534" cy="7318907"/>
              <a:chOff x="0" y="0"/>
              <a:chExt cx="660400" cy="1700386"/>
            </a:xfrm>
          </p:grpSpPr>
          <p:sp>
            <p:nvSpPr>
              <p:cNvPr id="1604" name="Google Shape;1604;p33"/>
              <p:cNvSpPr/>
              <p:nvPr/>
            </p:nvSpPr>
            <p:spPr>
              <a:xfrm>
                <a:off x="0" y="0"/>
                <a:ext cx="660400" cy="1700386"/>
              </a:xfrm>
              <a:custGeom>
                <a:avLst/>
                <a:gdLst/>
                <a:ahLst/>
                <a:cxnLst/>
                <a:rect l="l" t="t" r="r" b="b"/>
                <a:pathLst>
                  <a:path w="660400" h="1700386" extrusionOk="0">
                    <a:moveTo>
                      <a:pt x="220252" y="1681317"/>
                    </a:moveTo>
                    <a:cubicBezTo>
                      <a:pt x="254109" y="1692831"/>
                      <a:pt x="292600" y="1700386"/>
                      <a:pt x="330378" y="1700386"/>
                    </a:cubicBezTo>
                    <a:cubicBezTo>
                      <a:pt x="368157" y="1700386"/>
                      <a:pt x="404509" y="1693909"/>
                      <a:pt x="438009" y="1682396"/>
                    </a:cubicBezTo>
                    <a:cubicBezTo>
                      <a:pt x="438723" y="1682036"/>
                      <a:pt x="439435" y="1682036"/>
                      <a:pt x="440148" y="1681677"/>
                    </a:cubicBezTo>
                    <a:cubicBezTo>
                      <a:pt x="565955" y="1635621"/>
                      <a:pt x="658618" y="1514007"/>
                      <a:pt x="660400" y="1352169"/>
                    </a:cubicBezTo>
                    <a:lnTo>
                      <a:pt x="660400" y="0"/>
                    </a:lnTo>
                    <a:lnTo>
                      <a:pt x="0" y="0"/>
                    </a:lnTo>
                    <a:lnTo>
                      <a:pt x="0" y="1351165"/>
                    </a:lnTo>
                    <a:cubicBezTo>
                      <a:pt x="1782" y="1514726"/>
                      <a:pt x="93019" y="1636342"/>
                      <a:pt x="220252" y="168131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33"/>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a:solidFill>
                    <a:schemeClr val="dk1"/>
                  </a:solidFill>
                  <a:latin typeface="Calibri"/>
                  <a:ea typeface="Calibri"/>
                  <a:cs typeface="Calibri"/>
                  <a:sym typeface="Calibri"/>
                </a:endParaRPr>
              </a:p>
            </p:txBody>
          </p:sp>
        </p:grpSp>
      </p:grpSp>
      <p:sp>
        <p:nvSpPr>
          <p:cNvPr id="1612" name="Google Shape;1612;p33"/>
          <p:cNvSpPr txBox="1"/>
          <p:nvPr/>
        </p:nvSpPr>
        <p:spPr>
          <a:xfrm>
            <a:off x="2773109" y="775525"/>
            <a:ext cx="6545701" cy="923330"/>
          </a:xfrm>
          <a:prstGeom prst="rect">
            <a:avLst/>
          </a:prstGeom>
          <a:noFill/>
          <a:ln>
            <a:noFill/>
          </a:ln>
        </p:spPr>
        <p:txBody>
          <a:bodyPr spcFirstLastPara="1" wrap="square" lIns="0" tIns="0" rIns="0" bIns="0" anchor="t" anchorCtr="0">
            <a:spAutoFit/>
          </a:bodyPr>
          <a:lstStyle/>
          <a:p>
            <a:pPr marL="0" marR="0" lvl="0" indent="0" rtl="0">
              <a:lnSpc>
                <a:spcPct val="150000"/>
              </a:lnSpc>
              <a:spcBef>
                <a:spcPts val="0"/>
              </a:spcBef>
              <a:spcAft>
                <a:spcPts val="0"/>
              </a:spcAft>
              <a:buNone/>
            </a:pPr>
            <a:r>
              <a:rPr lang="en-US" sz="4000" b="1" smtClean="0">
                <a:solidFill>
                  <a:srgbClr val="000000"/>
                </a:solidFill>
                <a:latin typeface="Open Sans"/>
                <a:ea typeface="Open Sans"/>
                <a:cs typeface="Open Sans"/>
                <a:sym typeface="Open Sans"/>
              </a:rPr>
              <a:t>Công </a:t>
            </a:r>
            <a:r>
              <a:rPr lang="en-US" sz="4000" b="1" smtClean="0">
                <a:solidFill>
                  <a:srgbClr val="000000"/>
                </a:solidFill>
                <a:latin typeface="Open Sans"/>
                <a:ea typeface="Open Sans"/>
                <a:cs typeface="Open Sans"/>
                <a:sym typeface="Open Sans"/>
              </a:rPr>
              <a:t>cụ, </a:t>
            </a:r>
            <a:r>
              <a:rPr lang="en-US" sz="4000" b="1" smtClean="0">
                <a:solidFill>
                  <a:srgbClr val="000000"/>
                </a:solidFill>
                <a:latin typeface="Open Sans"/>
                <a:ea typeface="Open Sans"/>
                <a:cs typeface="Open Sans"/>
                <a:sym typeface="Open Sans"/>
              </a:rPr>
              <a:t>môi trường</a:t>
            </a:r>
            <a:endParaRPr sz="4000" b="1">
              <a:latin typeface="Open Sans"/>
              <a:ea typeface="Open Sans"/>
              <a:cs typeface="Open Sans"/>
              <a:sym typeface="Open Sans"/>
            </a:endParaRPr>
          </a:p>
        </p:txBody>
      </p:sp>
      <p:sp>
        <p:nvSpPr>
          <p:cNvPr id="1613" name="Google Shape;1613;p33"/>
          <p:cNvSpPr txBox="1"/>
          <p:nvPr/>
        </p:nvSpPr>
        <p:spPr>
          <a:xfrm>
            <a:off x="2773110" y="2154808"/>
            <a:ext cx="12426967" cy="922945"/>
          </a:xfrm>
          <a:prstGeom prst="rect">
            <a:avLst/>
          </a:prstGeom>
          <a:noFill/>
          <a:ln>
            <a:noFill/>
          </a:ln>
        </p:spPr>
        <p:txBody>
          <a:bodyPr spcFirstLastPara="1" wrap="square" lIns="0" tIns="0" rIns="0" bIns="0" anchor="t" anchorCtr="0">
            <a:spAutoFit/>
          </a:bodyPr>
          <a:lstStyle/>
          <a:p>
            <a:pPr marL="342900" lvl="0" indent="-342900">
              <a:buFont typeface="Arial" panose="020B0604020202020204" pitchFamily="34" charset="0"/>
              <a:buChar char="•"/>
            </a:pPr>
            <a:r>
              <a:rPr lang="en-US" sz="1999">
                <a:latin typeface="Open Sans"/>
                <a:ea typeface="Open Sans"/>
                <a:cs typeface="Open Sans"/>
                <a:sym typeface="Open Sans"/>
              </a:rPr>
              <a:t>Ứng Visual code, </a:t>
            </a:r>
            <a:r>
              <a:rPr lang="en-US" sz="1999" smtClean="0">
                <a:latin typeface="Open Sans"/>
                <a:ea typeface="Open Sans"/>
                <a:cs typeface="Open Sans"/>
                <a:sym typeface="Open Sans"/>
              </a:rPr>
              <a:t>nodejs</a:t>
            </a:r>
            <a:r>
              <a:rPr lang="en-US" sz="1999" smtClean="0">
                <a:solidFill>
                  <a:srgbClr val="000000"/>
                </a:solidFill>
                <a:latin typeface="Open Sans"/>
                <a:ea typeface="Open Sans"/>
                <a:cs typeface="Open Sans"/>
                <a:sym typeface="Open Sans"/>
              </a:rPr>
              <a:t>, github (quản lý code và deploy CICD), docker</a:t>
            </a:r>
          </a:p>
          <a:p>
            <a:pPr marL="342900" marR="0" lvl="0" indent="-342900" algn="l" rtl="0">
              <a:lnSpc>
                <a:spcPct val="100000"/>
              </a:lnSpc>
              <a:spcBef>
                <a:spcPts val="0"/>
              </a:spcBef>
              <a:spcAft>
                <a:spcPts val="0"/>
              </a:spcAft>
              <a:buFont typeface="Arial" panose="020B0604020202020204" pitchFamily="34" charset="0"/>
              <a:buChar char="•"/>
            </a:pPr>
            <a:endParaRPr lang="en-US" sz="1999" smtClean="0">
              <a:latin typeface="Open Sans"/>
              <a:ea typeface="Open Sans"/>
              <a:cs typeface="Open Sans"/>
              <a:sym typeface="Open Sans"/>
            </a:endParaRPr>
          </a:p>
          <a:p>
            <a:pPr marL="342900" marR="0" lvl="0" indent="-342900" algn="l" rtl="0">
              <a:lnSpc>
                <a:spcPct val="100000"/>
              </a:lnSpc>
              <a:spcBef>
                <a:spcPts val="0"/>
              </a:spcBef>
              <a:spcAft>
                <a:spcPts val="0"/>
              </a:spcAft>
              <a:buFont typeface="Arial" panose="020B0604020202020204" pitchFamily="34" charset="0"/>
              <a:buChar char="•"/>
            </a:pPr>
            <a:r>
              <a:rPr lang="en-US" sz="1999" smtClean="0">
                <a:latin typeface="Open Sans"/>
                <a:ea typeface="Open Sans"/>
                <a:cs typeface="Open Sans"/>
                <a:sym typeface="Open Sans"/>
              </a:rPr>
              <a:t>Kết nối dữ liệu: Rest API.</a:t>
            </a:r>
            <a:endParaRPr>
              <a:latin typeface="Open Sans"/>
              <a:ea typeface="Open Sans"/>
              <a:cs typeface="Open Sans"/>
              <a:sym typeface="Open Sans"/>
            </a:endParaRPr>
          </a:p>
        </p:txBody>
      </p:sp>
      <p:cxnSp>
        <p:nvCxnSpPr>
          <p:cNvPr id="1625" name="Google Shape;1625;p33"/>
          <p:cNvCxnSpPr/>
          <p:nvPr/>
        </p:nvCxnSpPr>
        <p:spPr>
          <a:xfrm rot="-10798507">
            <a:off x="1397442" y="1855922"/>
            <a:ext cx="15312698" cy="0"/>
          </a:xfrm>
          <a:prstGeom prst="straightConnector1">
            <a:avLst/>
          </a:prstGeom>
          <a:noFill/>
          <a:ln w="57150" cap="flat" cmpd="sng">
            <a:solidFill>
              <a:srgbClr val="B89D40"/>
            </a:solidFill>
            <a:prstDash val="solid"/>
            <a:round/>
            <a:headEnd type="none" w="sm" len="sm"/>
            <a:tailEnd type="none" w="sm" len="sm"/>
          </a:ln>
        </p:spPr>
      </p:cxnSp>
      <p:sp>
        <p:nvSpPr>
          <p:cNvPr id="36" name="Google Shape;625;p16"/>
          <p:cNvSpPr txBox="1"/>
          <p:nvPr/>
        </p:nvSpPr>
        <p:spPr>
          <a:xfrm>
            <a:off x="2347244" y="3290954"/>
            <a:ext cx="8871334" cy="517065"/>
          </a:xfrm>
          <a:prstGeom prst="rect">
            <a:avLst/>
          </a:prstGeom>
          <a:noFill/>
          <a:ln>
            <a:noFill/>
          </a:ln>
        </p:spPr>
        <p:txBody>
          <a:bodyPr spcFirstLastPara="1" wrap="square" lIns="0" tIns="0" rIns="0" bIns="0" anchor="t" anchorCtr="0">
            <a:spAutoFit/>
          </a:bodyPr>
          <a:lstStyle/>
          <a:p>
            <a:pPr marL="431799" marR="0" lvl="1" algn="l" rtl="0">
              <a:lnSpc>
                <a:spcPct val="120005"/>
              </a:lnSpc>
              <a:spcBef>
                <a:spcPts val="0"/>
              </a:spcBef>
              <a:spcAft>
                <a:spcPts val="0"/>
              </a:spcAft>
              <a:buClr>
                <a:srgbClr val="000000"/>
              </a:buClr>
              <a:buSzPts val="3999"/>
            </a:pPr>
            <a:r>
              <a:rPr lang="en-US" sz="2800" i="0" u="none" strike="noStrike" cap="none" smtClean="0">
                <a:solidFill>
                  <a:srgbClr val="000000"/>
                </a:solidFill>
                <a:latin typeface="Open Sans"/>
                <a:ea typeface="Open Sans"/>
                <a:cs typeface="Open Sans"/>
                <a:sym typeface="Open Sans"/>
              </a:rPr>
              <a:t>Cấu trúc cơ bản của 1 project</a:t>
            </a:r>
            <a:endParaRPr sz="2800">
              <a:latin typeface="Open Sans"/>
              <a:ea typeface="Open Sans"/>
              <a:cs typeface="Open Sans"/>
              <a:sym typeface="Open Sans"/>
            </a:endParaRPr>
          </a:p>
        </p:txBody>
      </p:sp>
      <p:pic>
        <p:nvPicPr>
          <p:cNvPr id="45" name="Picture 44"/>
          <p:cNvPicPr/>
          <p:nvPr/>
        </p:nvPicPr>
        <p:blipFill>
          <a:blip r:embed="rId3"/>
          <a:stretch>
            <a:fillRect/>
          </a:stretch>
        </p:blipFill>
        <p:spPr>
          <a:xfrm>
            <a:off x="6755324" y="3808019"/>
            <a:ext cx="2780142" cy="5018910"/>
          </a:xfrm>
          <a:prstGeom prst="rect">
            <a:avLst/>
          </a:prstGeom>
        </p:spPr>
      </p:pic>
    </p:spTree>
    <p:extLst>
      <p:ext uri="{BB962C8B-B14F-4D97-AF65-F5344CB8AC3E}">
        <p14:creationId xmlns:p14="http://schemas.microsoft.com/office/powerpoint/2010/main" val="4162856747"/>
      </p:ext>
    </p:extLst>
  </p:cSld>
  <p:clrMapOvr>
    <a:masterClrMapping/>
  </p:clrMapOvr>
  <p:transition spd="med">
    <p:pul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7DBFF8"/>
        </a:solidFill>
        <a:effectLst/>
      </p:bgPr>
    </p:bg>
    <p:spTree>
      <p:nvGrpSpPr>
        <p:cNvPr id="1" name="Shape 428"/>
        <p:cNvGrpSpPr/>
        <p:nvPr/>
      </p:nvGrpSpPr>
      <p:grpSpPr>
        <a:xfrm>
          <a:off x="0" y="0"/>
          <a:ext cx="0" cy="0"/>
          <a:chOff x="0" y="0"/>
          <a:chExt cx="0" cy="0"/>
        </a:xfrm>
      </p:grpSpPr>
      <p:grpSp>
        <p:nvGrpSpPr>
          <p:cNvPr id="429" name="Google Shape;429;p13"/>
          <p:cNvGrpSpPr/>
          <p:nvPr/>
        </p:nvGrpSpPr>
        <p:grpSpPr>
          <a:xfrm>
            <a:off x="-2780907" y="-3332311"/>
            <a:ext cx="6568145" cy="10644284"/>
            <a:chOff x="1" y="1"/>
            <a:chExt cx="8757526" cy="14192379"/>
          </a:xfrm>
        </p:grpSpPr>
        <p:grpSp>
          <p:nvGrpSpPr>
            <p:cNvPr id="430" name="Google Shape;430;p13"/>
            <p:cNvGrpSpPr/>
            <p:nvPr/>
          </p:nvGrpSpPr>
          <p:grpSpPr>
            <a:xfrm rot="-13330">
              <a:off x="27419" y="16820"/>
              <a:ext cx="8702690" cy="14158740"/>
              <a:chOff x="0" y="0"/>
              <a:chExt cx="660400" cy="1074430"/>
            </a:xfrm>
          </p:grpSpPr>
          <p:sp>
            <p:nvSpPr>
              <p:cNvPr id="431" name="Google Shape;431;p13"/>
              <p:cNvSpPr/>
              <p:nvPr/>
            </p:nvSpPr>
            <p:spPr>
              <a:xfrm>
                <a:off x="0" y="0"/>
                <a:ext cx="660400" cy="1074430"/>
              </a:xfrm>
              <a:custGeom>
                <a:avLst/>
                <a:gdLst/>
                <a:ahLst/>
                <a:cxnLst/>
                <a:rect l="l" t="t" r="r" b="b"/>
                <a:pathLst>
                  <a:path w="660400" h="1074430" extrusionOk="0">
                    <a:moveTo>
                      <a:pt x="220252" y="1055361"/>
                    </a:moveTo>
                    <a:cubicBezTo>
                      <a:pt x="254109" y="1066875"/>
                      <a:pt x="292600" y="1074430"/>
                      <a:pt x="330378" y="1074430"/>
                    </a:cubicBezTo>
                    <a:cubicBezTo>
                      <a:pt x="368157" y="1074430"/>
                      <a:pt x="404509" y="1067953"/>
                      <a:pt x="438009" y="1056439"/>
                    </a:cubicBezTo>
                    <a:cubicBezTo>
                      <a:pt x="438723" y="1056080"/>
                      <a:pt x="439435" y="1056080"/>
                      <a:pt x="440148" y="1055720"/>
                    </a:cubicBezTo>
                    <a:cubicBezTo>
                      <a:pt x="565955" y="1009665"/>
                      <a:pt x="658618" y="888051"/>
                      <a:pt x="660400" y="740117"/>
                    </a:cubicBezTo>
                    <a:lnTo>
                      <a:pt x="660400" y="0"/>
                    </a:lnTo>
                    <a:lnTo>
                      <a:pt x="0" y="0"/>
                    </a:lnTo>
                    <a:lnTo>
                      <a:pt x="0" y="739567"/>
                    </a:lnTo>
                    <a:cubicBezTo>
                      <a:pt x="1782" y="888770"/>
                      <a:pt x="93019" y="1010385"/>
                      <a:pt x="220252" y="105536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13"/>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33" name="Google Shape;433;p13"/>
            <p:cNvGrpSpPr/>
            <p:nvPr/>
          </p:nvGrpSpPr>
          <p:grpSpPr>
            <a:xfrm rot="-13330">
              <a:off x="609999" y="680075"/>
              <a:ext cx="7537530" cy="12832230"/>
              <a:chOff x="0" y="0"/>
              <a:chExt cx="660400" cy="1124295"/>
            </a:xfrm>
          </p:grpSpPr>
          <p:sp>
            <p:nvSpPr>
              <p:cNvPr id="434" name="Google Shape;434;p13"/>
              <p:cNvSpPr/>
              <p:nvPr/>
            </p:nvSpPr>
            <p:spPr>
              <a:xfrm>
                <a:off x="0" y="0"/>
                <a:ext cx="660400" cy="1124295"/>
              </a:xfrm>
              <a:custGeom>
                <a:avLst/>
                <a:gdLst/>
                <a:ahLst/>
                <a:cxnLst/>
                <a:rect l="l" t="t" r="r" b="b"/>
                <a:pathLst>
                  <a:path w="660400" h="1124295" extrusionOk="0">
                    <a:moveTo>
                      <a:pt x="220252" y="1105226"/>
                    </a:moveTo>
                    <a:cubicBezTo>
                      <a:pt x="254109" y="1116739"/>
                      <a:pt x="292600" y="1124295"/>
                      <a:pt x="330378" y="1124295"/>
                    </a:cubicBezTo>
                    <a:cubicBezTo>
                      <a:pt x="368157" y="1124295"/>
                      <a:pt x="404509" y="1117818"/>
                      <a:pt x="438009" y="1106304"/>
                    </a:cubicBezTo>
                    <a:cubicBezTo>
                      <a:pt x="438723" y="1105945"/>
                      <a:pt x="439435" y="1105945"/>
                      <a:pt x="440148" y="1105585"/>
                    </a:cubicBezTo>
                    <a:cubicBezTo>
                      <a:pt x="565955" y="1059530"/>
                      <a:pt x="658618" y="937916"/>
                      <a:pt x="660400" y="788874"/>
                    </a:cubicBezTo>
                    <a:lnTo>
                      <a:pt x="660400" y="0"/>
                    </a:lnTo>
                    <a:lnTo>
                      <a:pt x="0" y="0"/>
                    </a:lnTo>
                    <a:lnTo>
                      <a:pt x="0" y="788288"/>
                    </a:lnTo>
                    <a:cubicBezTo>
                      <a:pt x="1782" y="938635"/>
                      <a:pt x="93019" y="1060250"/>
                      <a:pt x="220252" y="1105226"/>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13"/>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36" name="Google Shape;436;p13"/>
            <p:cNvGrpSpPr/>
            <p:nvPr/>
          </p:nvGrpSpPr>
          <p:grpSpPr>
            <a:xfrm rot="-13330">
              <a:off x="1260438" y="1450388"/>
              <a:ext cx="6236652" cy="11291604"/>
              <a:chOff x="0" y="0"/>
              <a:chExt cx="660400" cy="1195670"/>
            </a:xfrm>
          </p:grpSpPr>
          <p:sp>
            <p:nvSpPr>
              <p:cNvPr id="437" name="Google Shape;437;p13"/>
              <p:cNvSpPr/>
              <p:nvPr/>
            </p:nvSpPr>
            <p:spPr>
              <a:xfrm>
                <a:off x="0" y="0"/>
                <a:ext cx="660400" cy="1195670"/>
              </a:xfrm>
              <a:custGeom>
                <a:avLst/>
                <a:gdLst/>
                <a:ahLst/>
                <a:cxnLst/>
                <a:rect l="l" t="t" r="r" b="b"/>
                <a:pathLst>
                  <a:path w="660400" h="1195670" extrusionOk="0">
                    <a:moveTo>
                      <a:pt x="220252" y="1176601"/>
                    </a:moveTo>
                    <a:cubicBezTo>
                      <a:pt x="254109" y="1188114"/>
                      <a:pt x="292600" y="1195670"/>
                      <a:pt x="330378" y="1195670"/>
                    </a:cubicBezTo>
                    <a:cubicBezTo>
                      <a:pt x="368157" y="1195670"/>
                      <a:pt x="404509" y="1189193"/>
                      <a:pt x="438009" y="1177679"/>
                    </a:cubicBezTo>
                    <a:cubicBezTo>
                      <a:pt x="438723" y="1177320"/>
                      <a:pt x="439435" y="1177320"/>
                      <a:pt x="440148" y="1176960"/>
                    </a:cubicBezTo>
                    <a:cubicBezTo>
                      <a:pt x="565955" y="1130905"/>
                      <a:pt x="658618" y="1009291"/>
                      <a:pt x="660400" y="858663"/>
                    </a:cubicBezTo>
                    <a:lnTo>
                      <a:pt x="660400" y="0"/>
                    </a:lnTo>
                    <a:lnTo>
                      <a:pt x="0" y="0"/>
                    </a:lnTo>
                    <a:lnTo>
                      <a:pt x="0" y="858026"/>
                    </a:lnTo>
                    <a:cubicBezTo>
                      <a:pt x="1782" y="1010010"/>
                      <a:pt x="93019" y="1131625"/>
                      <a:pt x="220252" y="117660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13"/>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39" name="Google Shape;439;p13"/>
            <p:cNvGrpSpPr/>
            <p:nvPr/>
          </p:nvGrpSpPr>
          <p:grpSpPr>
            <a:xfrm rot="-13330">
              <a:off x="1920840" y="2214411"/>
              <a:ext cx="4915848" cy="9763559"/>
              <a:chOff x="0" y="0"/>
              <a:chExt cx="660400" cy="1311646"/>
            </a:xfrm>
          </p:grpSpPr>
          <p:sp>
            <p:nvSpPr>
              <p:cNvPr id="440" name="Google Shape;440;p13"/>
              <p:cNvSpPr/>
              <p:nvPr/>
            </p:nvSpPr>
            <p:spPr>
              <a:xfrm>
                <a:off x="0" y="0"/>
                <a:ext cx="660400" cy="1311646"/>
              </a:xfrm>
              <a:custGeom>
                <a:avLst/>
                <a:gdLst/>
                <a:ahLst/>
                <a:cxnLst/>
                <a:rect l="l" t="t" r="r" b="b"/>
                <a:pathLst>
                  <a:path w="660400" h="1311646" extrusionOk="0">
                    <a:moveTo>
                      <a:pt x="220252" y="1292577"/>
                    </a:moveTo>
                    <a:cubicBezTo>
                      <a:pt x="254109" y="1304091"/>
                      <a:pt x="292600" y="1311646"/>
                      <a:pt x="330378" y="1311646"/>
                    </a:cubicBezTo>
                    <a:cubicBezTo>
                      <a:pt x="368157" y="1311646"/>
                      <a:pt x="404509" y="1305169"/>
                      <a:pt x="438009" y="1293656"/>
                    </a:cubicBezTo>
                    <a:cubicBezTo>
                      <a:pt x="438723" y="1293296"/>
                      <a:pt x="439435" y="1293296"/>
                      <a:pt x="440148" y="1292937"/>
                    </a:cubicBezTo>
                    <a:cubicBezTo>
                      <a:pt x="565955" y="1246881"/>
                      <a:pt x="658618" y="1125267"/>
                      <a:pt x="660400" y="972064"/>
                    </a:cubicBezTo>
                    <a:lnTo>
                      <a:pt x="660400" y="0"/>
                    </a:lnTo>
                    <a:lnTo>
                      <a:pt x="0" y="0"/>
                    </a:lnTo>
                    <a:lnTo>
                      <a:pt x="0" y="971342"/>
                    </a:lnTo>
                    <a:cubicBezTo>
                      <a:pt x="1782" y="1125986"/>
                      <a:pt x="93019" y="1247601"/>
                      <a:pt x="220252" y="129257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13"/>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42" name="Google Shape;442;p13"/>
            <p:cNvGrpSpPr/>
            <p:nvPr/>
          </p:nvGrpSpPr>
          <p:grpSpPr>
            <a:xfrm rot="-13330">
              <a:off x="2475820" y="2839294"/>
              <a:ext cx="3805887" cy="8513792"/>
              <a:chOff x="0" y="0"/>
              <a:chExt cx="660400" cy="1477319"/>
            </a:xfrm>
          </p:grpSpPr>
          <p:sp>
            <p:nvSpPr>
              <p:cNvPr id="443" name="Google Shape;443;p13"/>
              <p:cNvSpPr/>
              <p:nvPr/>
            </p:nvSpPr>
            <p:spPr>
              <a:xfrm>
                <a:off x="0" y="0"/>
                <a:ext cx="660400" cy="1477319"/>
              </a:xfrm>
              <a:custGeom>
                <a:avLst/>
                <a:gdLst/>
                <a:ahLst/>
                <a:cxnLst/>
                <a:rect l="l" t="t" r="r" b="b"/>
                <a:pathLst>
                  <a:path w="660400" h="1477319" extrusionOk="0">
                    <a:moveTo>
                      <a:pt x="220252" y="1458250"/>
                    </a:moveTo>
                    <a:cubicBezTo>
                      <a:pt x="254109" y="1469763"/>
                      <a:pt x="292600" y="1477319"/>
                      <a:pt x="330378" y="1477319"/>
                    </a:cubicBezTo>
                    <a:cubicBezTo>
                      <a:pt x="368157" y="1477319"/>
                      <a:pt x="404509" y="1470842"/>
                      <a:pt x="438009" y="1459328"/>
                    </a:cubicBezTo>
                    <a:cubicBezTo>
                      <a:pt x="438723" y="1458968"/>
                      <a:pt x="439435" y="1458968"/>
                      <a:pt x="440148" y="1458609"/>
                    </a:cubicBezTo>
                    <a:cubicBezTo>
                      <a:pt x="565955" y="1412554"/>
                      <a:pt x="658618" y="1290940"/>
                      <a:pt x="660400" y="1134056"/>
                    </a:cubicBezTo>
                    <a:lnTo>
                      <a:pt x="660400" y="0"/>
                    </a:lnTo>
                    <a:lnTo>
                      <a:pt x="0" y="0"/>
                    </a:lnTo>
                    <a:lnTo>
                      <a:pt x="0" y="1133214"/>
                    </a:lnTo>
                    <a:cubicBezTo>
                      <a:pt x="1782" y="1291659"/>
                      <a:pt x="93019" y="1413274"/>
                      <a:pt x="220252" y="1458250"/>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13"/>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45" name="Google Shape;445;p13"/>
            <p:cNvGrpSpPr/>
            <p:nvPr/>
          </p:nvGrpSpPr>
          <p:grpSpPr>
            <a:xfrm rot="-13330">
              <a:off x="2957497" y="3436736"/>
              <a:ext cx="2842534" cy="7318907"/>
              <a:chOff x="0" y="0"/>
              <a:chExt cx="660400" cy="1700386"/>
            </a:xfrm>
          </p:grpSpPr>
          <p:sp>
            <p:nvSpPr>
              <p:cNvPr id="446" name="Google Shape;446;p13"/>
              <p:cNvSpPr/>
              <p:nvPr/>
            </p:nvSpPr>
            <p:spPr>
              <a:xfrm>
                <a:off x="0" y="0"/>
                <a:ext cx="660400" cy="1700386"/>
              </a:xfrm>
              <a:custGeom>
                <a:avLst/>
                <a:gdLst/>
                <a:ahLst/>
                <a:cxnLst/>
                <a:rect l="l" t="t" r="r" b="b"/>
                <a:pathLst>
                  <a:path w="660400" h="1700386" extrusionOk="0">
                    <a:moveTo>
                      <a:pt x="220252" y="1681317"/>
                    </a:moveTo>
                    <a:cubicBezTo>
                      <a:pt x="254109" y="1692831"/>
                      <a:pt x="292600" y="1700386"/>
                      <a:pt x="330378" y="1700386"/>
                    </a:cubicBezTo>
                    <a:cubicBezTo>
                      <a:pt x="368157" y="1700386"/>
                      <a:pt x="404509" y="1693909"/>
                      <a:pt x="438009" y="1682396"/>
                    </a:cubicBezTo>
                    <a:cubicBezTo>
                      <a:pt x="438723" y="1682036"/>
                      <a:pt x="439435" y="1682036"/>
                      <a:pt x="440148" y="1681677"/>
                    </a:cubicBezTo>
                    <a:cubicBezTo>
                      <a:pt x="565955" y="1635621"/>
                      <a:pt x="658618" y="1514007"/>
                      <a:pt x="660400" y="1352169"/>
                    </a:cubicBezTo>
                    <a:lnTo>
                      <a:pt x="660400" y="0"/>
                    </a:lnTo>
                    <a:lnTo>
                      <a:pt x="0" y="0"/>
                    </a:lnTo>
                    <a:lnTo>
                      <a:pt x="0" y="1351165"/>
                    </a:lnTo>
                    <a:cubicBezTo>
                      <a:pt x="1782" y="1514726"/>
                      <a:pt x="93019" y="1636342"/>
                      <a:pt x="220252" y="168131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13"/>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grpSp>
        <p:nvGrpSpPr>
          <p:cNvPr id="448" name="Google Shape;448;p13"/>
          <p:cNvGrpSpPr/>
          <p:nvPr/>
        </p:nvGrpSpPr>
        <p:grpSpPr>
          <a:xfrm>
            <a:off x="15024491" y="6273855"/>
            <a:ext cx="6527018" cy="10619055"/>
            <a:chOff x="0" y="0"/>
            <a:chExt cx="8702690" cy="14158740"/>
          </a:xfrm>
        </p:grpSpPr>
        <p:grpSp>
          <p:nvGrpSpPr>
            <p:cNvPr id="449" name="Google Shape;449;p13"/>
            <p:cNvGrpSpPr/>
            <p:nvPr/>
          </p:nvGrpSpPr>
          <p:grpSpPr>
            <a:xfrm rot="10800000">
              <a:off x="0" y="0"/>
              <a:ext cx="8702690" cy="14158740"/>
              <a:chOff x="0" y="0"/>
              <a:chExt cx="660400" cy="1074430"/>
            </a:xfrm>
          </p:grpSpPr>
          <p:sp>
            <p:nvSpPr>
              <p:cNvPr id="450" name="Google Shape;450;p13"/>
              <p:cNvSpPr/>
              <p:nvPr/>
            </p:nvSpPr>
            <p:spPr>
              <a:xfrm>
                <a:off x="0" y="0"/>
                <a:ext cx="660400" cy="1074430"/>
              </a:xfrm>
              <a:custGeom>
                <a:avLst/>
                <a:gdLst/>
                <a:ahLst/>
                <a:cxnLst/>
                <a:rect l="l" t="t" r="r" b="b"/>
                <a:pathLst>
                  <a:path w="660400" h="1074430" extrusionOk="0">
                    <a:moveTo>
                      <a:pt x="220252" y="1055361"/>
                    </a:moveTo>
                    <a:cubicBezTo>
                      <a:pt x="254109" y="1066875"/>
                      <a:pt x="292600" y="1074430"/>
                      <a:pt x="330378" y="1074430"/>
                    </a:cubicBezTo>
                    <a:cubicBezTo>
                      <a:pt x="368157" y="1074430"/>
                      <a:pt x="404509" y="1067953"/>
                      <a:pt x="438009" y="1056439"/>
                    </a:cubicBezTo>
                    <a:cubicBezTo>
                      <a:pt x="438723" y="1056080"/>
                      <a:pt x="439435" y="1056080"/>
                      <a:pt x="440148" y="1055720"/>
                    </a:cubicBezTo>
                    <a:cubicBezTo>
                      <a:pt x="565955" y="1009665"/>
                      <a:pt x="658618" y="888051"/>
                      <a:pt x="660400" y="740117"/>
                    </a:cubicBezTo>
                    <a:lnTo>
                      <a:pt x="660400" y="0"/>
                    </a:lnTo>
                    <a:lnTo>
                      <a:pt x="0" y="0"/>
                    </a:lnTo>
                    <a:lnTo>
                      <a:pt x="0" y="739567"/>
                    </a:lnTo>
                    <a:cubicBezTo>
                      <a:pt x="1782" y="888770"/>
                      <a:pt x="93019" y="1010385"/>
                      <a:pt x="220252" y="105536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13"/>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52" name="Google Shape;452;p13"/>
            <p:cNvGrpSpPr/>
            <p:nvPr/>
          </p:nvGrpSpPr>
          <p:grpSpPr>
            <a:xfrm rot="10800000">
              <a:off x="582580" y="663255"/>
              <a:ext cx="7537530" cy="12832230"/>
              <a:chOff x="0" y="0"/>
              <a:chExt cx="660400" cy="1124295"/>
            </a:xfrm>
          </p:grpSpPr>
          <p:sp>
            <p:nvSpPr>
              <p:cNvPr id="453" name="Google Shape;453;p13"/>
              <p:cNvSpPr/>
              <p:nvPr/>
            </p:nvSpPr>
            <p:spPr>
              <a:xfrm>
                <a:off x="0" y="0"/>
                <a:ext cx="660400" cy="1124295"/>
              </a:xfrm>
              <a:custGeom>
                <a:avLst/>
                <a:gdLst/>
                <a:ahLst/>
                <a:cxnLst/>
                <a:rect l="l" t="t" r="r" b="b"/>
                <a:pathLst>
                  <a:path w="660400" h="1124295" extrusionOk="0">
                    <a:moveTo>
                      <a:pt x="220252" y="1105226"/>
                    </a:moveTo>
                    <a:cubicBezTo>
                      <a:pt x="254109" y="1116739"/>
                      <a:pt x="292600" y="1124295"/>
                      <a:pt x="330378" y="1124295"/>
                    </a:cubicBezTo>
                    <a:cubicBezTo>
                      <a:pt x="368157" y="1124295"/>
                      <a:pt x="404509" y="1117818"/>
                      <a:pt x="438009" y="1106304"/>
                    </a:cubicBezTo>
                    <a:cubicBezTo>
                      <a:pt x="438723" y="1105945"/>
                      <a:pt x="439435" y="1105945"/>
                      <a:pt x="440148" y="1105585"/>
                    </a:cubicBezTo>
                    <a:cubicBezTo>
                      <a:pt x="565955" y="1059530"/>
                      <a:pt x="658618" y="937916"/>
                      <a:pt x="660400" y="788874"/>
                    </a:cubicBezTo>
                    <a:lnTo>
                      <a:pt x="660400" y="0"/>
                    </a:lnTo>
                    <a:lnTo>
                      <a:pt x="0" y="0"/>
                    </a:lnTo>
                    <a:lnTo>
                      <a:pt x="0" y="788288"/>
                    </a:lnTo>
                    <a:cubicBezTo>
                      <a:pt x="1782" y="938635"/>
                      <a:pt x="93019" y="1060250"/>
                      <a:pt x="220252" y="1105226"/>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13"/>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55" name="Google Shape;455;p13"/>
            <p:cNvGrpSpPr/>
            <p:nvPr/>
          </p:nvGrpSpPr>
          <p:grpSpPr>
            <a:xfrm rot="10800000">
              <a:off x="1233019" y="1433568"/>
              <a:ext cx="6236652" cy="11291604"/>
              <a:chOff x="0" y="0"/>
              <a:chExt cx="660400" cy="1195670"/>
            </a:xfrm>
          </p:grpSpPr>
          <p:sp>
            <p:nvSpPr>
              <p:cNvPr id="456" name="Google Shape;456;p13"/>
              <p:cNvSpPr/>
              <p:nvPr/>
            </p:nvSpPr>
            <p:spPr>
              <a:xfrm>
                <a:off x="0" y="0"/>
                <a:ext cx="660400" cy="1195670"/>
              </a:xfrm>
              <a:custGeom>
                <a:avLst/>
                <a:gdLst/>
                <a:ahLst/>
                <a:cxnLst/>
                <a:rect l="l" t="t" r="r" b="b"/>
                <a:pathLst>
                  <a:path w="660400" h="1195670" extrusionOk="0">
                    <a:moveTo>
                      <a:pt x="220252" y="1176601"/>
                    </a:moveTo>
                    <a:cubicBezTo>
                      <a:pt x="254109" y="1188114"/>
                      <a:pt x="292600" y="1195670"/>
                      <a:pt x="330378" y="1195670"/>
                    </a:cubicBezTo>
                    <a:cubicBezTo>
                      <a:pt x="368157" y="1195670"/>
                      <a:pt x="404509" y="1189193"/>
                      <a:pt x="438009" y="1177679"/>
                    </a:cubicBezTo>
                    <a:cubicBezTo>
                      <a:pt x="438723" y="1177320"/>
                      <a:pt x="439435" y="1177320"/>
                      <a:pt x="440148" y="1176960"/>
                    </a:cubicBezTo>
                    <a:cubicBezTo>
                      <a:pt x="565955" y="1130905"/>
                      <a:pt x="658618" y="1009291"/>
                      <a:pt x="660400" y="858663"/>
                    </a:cubicBezTo>
                    <a:lnTo>
                      <a:pt x="660400" y="0"/>
                    </a:lnTo>
                    <a:lnTo>
                      <a:pt x="0" y="0"/>
                    </a:lnTo>
                    <a:lnTo>
                      <a:pt x="0" y="858026"/>
                    </a:lnTo>
                    <a:cubicBezTo>
                      <a:pt x="1782" y="1010010"/>
                      <a:pt x="93019" y="1131625"/>
                      <a:pt x="220252" y="117660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13"/>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58" name="Google Shape;458;p13"/>
            <p:cNvGrpSpPr/>
            <p:nvPr/>
          </p:nvGrpSpPr>
          <p:grpSpPr>
            <a:xfrm rot="10800000">
              <a:off x="1893421" y="2197591"/>
              <a:ext cx="4915848" cy="9763559"/>
              <a:chOff x="0" y="0"/>
              <a:chExt cx="660400" cy="1311646"/>
            </a:xfrm>
          </p:grpSpPr>
          <p:sp>
            <p:nvSpPr>
              <p:cNvPr id="459" name="Google Shape;459;p13"/>
              <p:cNvSpPr/>
              <p:nvPr/>
            </p:nvSpPr>
            <p:spPr>
              <a:xfrm>
                <a:off x="0" y="0"/>
                <a:ext cx="660400" cy="1311646"/>
              </a:xfrm>
              <a:custGeom>
                <a:avLst/>
                <a:gdLst/>
                <a:ahLst/>
                <a:cxnLst/>
                <a:rect l="l" t="t" r="r" b="b"/>
                <a:pathLst>
                  <a:path w="660400" h="1311646" extrusionOk="0">
                    <a:moveTo>
                      <a:pt x="220252" y="1292577"/>
                    </a:moveTo>
                    <a:cubicBezTo>
                      <a:pt x="254109" y="1304091"/>
                      <a:pt x="292600" y="1311646"/>
                      <a:pt x="330378" y="1311646"/>
                    </a:cubicBezTo>
                    <a:cubicBezTo>
                      <a:pt x="368157" y="1311646"/>
                      <a:pt x="404509" y="1305169"/>
                      <a:pt x="438009" y="1293656"/>
                    </a:cubicBezTo>
                    <a:cubicBezTo>
                      <a:pt x="438723" y="1293296"/>
                      <a:pt x="439435" y="1293296"/>
                      <a:pt x="440148" y="1292937"/>
                    </a:cubicBezTo>
                    <a:cubicBezTo>
                      <a:pt x="565955" y="1246881"/>
                      <a:pt x="658618" y="1125267"/>
                      <a:pt x="660400" y="972064"/>
                    </a:cubicBezTo>
                    <a:lnTo>
                      <a:pt x="660400" y="0"/>
                    </a:lnTo>
                    <a:lnTo>
                      <a:pt x="0" y="0"/>
                    </a:lnTo>
                    <a:lnTo>
                      <a:pt x="0" y="971342"/>
                    </a:lnTo>
                    <a:cubicBezTo>
                      <a:pt x="1782" y="1125986"/>
                      <a:pt x="93019" y="1247601"/>
                      <a:pt x="220252" y="129257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13"/>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61" name="Google Shape;461;p13"/>
            <p:cNvGrpSpPr/>
            <p:nvPr/>
          </p:nvGrpSpPr>
          <p:grpSpPr>
            <a:xfrm rot="10800000">
              <a:off x="2448402" y="2822474"/>
              <a:ext cx="3805887" cy="8513792"/>
              <a:chOff x="0" y="0"/>
              <a:chExt cx="660400" cy="1477319"/>
            </a:xfrm>
          </p:grpSpPr>
          <p:sp>
            <p:nvSpPr>
              <p:cNvPr id="462" name="Google Shape;462;p13"/>
              <p:cNvSpPr/>
              <p:nvPr/>
            </p:nvSpPr>
            <p:spPr>
              <a:xfrm>
                <a:off x="0" y="0"/>
                <a:ext cx="660400" cy="1477319"/>
              </a:xfrm>
              <a:custGeom>
                <a:avLst/>
                <a:gdLst/>
                <a:ahLst/>
                <a:cxnLst/>
                <a:rect l="l" t="t" r="r" b="b"/>
                <a:pathLst>
                  <a:path w="660400" h="1477319" extrusionOk="0">
                    <a:moveTo>
                      <a:pt x="220252" y="1458250"/>
                    </a:moveTo>
                    <a:cubicBezTo>
                      <a:pt x="254109" y="1469763"/>
                      <a:pt x="292600" y="1477319"/>
                      <a:pt x="330378" y="1477319"/>
                    </a:cubicBezTo>
                    <a:cubicBezTo>
                      <a:pt x="368157" y="1477319"/>
                      <a:pt x="404509" y="1470842"/>
                      <a:pt x="438009" y="1459328"/>
                    </a:cubicBezTo>
                    <a:cubicBezTo>
                      <a:pt x="438723" y="1458968"/>
                      <a:pt x="439435" y="1458968"/>
                      <a:pt x="440148" y="1458609"/>
                    </a:cubicBezTo>
                    <a:cubicBezTo>
                      <a:pt x="565955" y="1412554"/>
                      <a:pt x="658618" y="1290940"/>
                      <a:pt x="660400" y="1134056"/>
                    </a:cubicBezTo>
                    <a:lnTo>
                      <a:pt x="660400" y="0"/>
                    </a:lnTo>
                    <a:lnTo>
                      <a:pt x="0" y="0"/>
                    </a:lnTo>
                    <a:lnTo>
                      <a:pt x="0" y="1133214"/>
                    </a:lnTo>
                    <a:cubicBezTo>
                      <a:pt x="1782" y="1291659"/>
                      <a:pt x="93019" y="1413274"/>
                      <a:pt x="220252" y="1458250"/>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13"/>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64" name="Google Shape;464;p13"/>
            <p:cNvGrpSpPr/>
            <p:nvPr/>
          </p:nvGrpSpPr>
          <p:grpSpPr>
            <a:xfrm rot="10800000">
              <a:off x="2930078" y="3419917"/>
              <a:ext cx="2842534" cy="7318907"/>
              <a:chOff x="0" y="0"/>
              <a:chExt cx="660400" cy="1700386"/>
            </a:xfrm>
          </p:grpSpPr>
          <p:sp>
            <p:nvSpPr>
              <p:cNvPr id="465" name="Google Shape;465;p13"/>
              <p:cNvSpPr/>
              <p:nvPr/>
            </p:nvSpPr>
            <p:spPr>
              <a:xfrm>
                <a:off x="0" y="0"/>
                <a:ext cx="660400" cy="1700386"/>
              </a:xfrm>
              <a:custGeom>
                <a:avLst/>
                <a:gdLst/>
                <a:ahLst/>
                <a:cxnLst/>
                <a:rect l="l" t="t" r="r" b="b"/>
                <a:pathLst>
                  <a:path w="660400" h="1700386" extrusionOk="0">
                    <a:moveTo>
                      <a:pt x="220252" y="1681317"/>
                    </a:moveTo>
                    <a:cubicBezTo>
                      <a:pt x="254109" y="1692831"/>
                      <a:pt x="292600" y="1700386"/>
                      <a:pt x="330378" y="1700386"/>
                    </a:cubicBezTo>
                    <a:cubicBezTo>
                      <a:pt x="368157" y="1700386"/>
                      <a:pt x="404509" y="1693909"/>
                      <a:pt x="438009" y="1682396"/>
                    </a:cubicBezTo>
                    <a:cubicBezTo>
                      <a:pt x="438723" y="1682036"/>
                      <a:pt x="439435" y="1682036"/>
                      <a:pt x="440148" y="1681677"/>
                    </a:cubicBezTo>
                    <a:cubicBezTo>
                      <a:pt x="565955" y="1635621"/>
                      <a:pt x="658618" y="1514007"/>
                      <a:pt x="660400" y="1352169"/>
                    </a:cubicBezTo>
                    <a:lnTo>
                      <a:pt x="660400" y="0"/>
                    </a:lnTo>
                    <a:lnTo>
                      <a:pt x="0" y="0"/>
                    </a:lnTo>
                    <a:lnTo>
                      <a:pt x="0" y="1351165"/>
                    </a:lnTo>
                    <a:cubicBezTo>
                      <a:pt x="1782" y="1514726"/>
                      <a:pt x="93019" y="1636342"/>
                      <a:pt x="220252" y="168131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13"/>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grpSp>
        <p:nvGrpSpPr>
          <p:cNvPr id="467" name="Google Shape;467;p13"/>
          <p:cNvGrpSpPr/>
          <p:nvPr/>
        </p:nvGrpSpPr>
        <p:grpSpPr>
          <a:xfrm>
            <a:off x="1028700" y="1028700"/>
            <a:ext cx="16230600" cy="8229600"/>
            <a:chOff x="0" y="0"/>
            <a:chExt cx="4274726" cy="2167467"/>
          </a:xfrm>
        </p:grpSpPr>
        <p:sp>
          <p:nvSpPr>
            <p:cNvPr id="468" name="Google Shape;468;p13"/>
            <p:cNvSpPr/>
            <p:nvPr/>
          </p:nvSpPr>
          <p:spPr>
            <a:xfrm>
              <a:off x="0" y="0"/>
              <a:ext cx="4274726" cy="2167467"/>
            </a:xfrm>
            <a:custGeom>
              <a:avLst/>
              <a:gdLst/>
              <a:ahLst/>
              <a:cxnLst/>
              <a:rect l="l" t="t" r="r" b="b"/>
              <a:pathLst>
                <a:path w="4274726" h="2167467" extrusionOk="0">
                  <a:moveTo>
                    <a:pt x="0" y="0"/>
                  </a:moveTo>
                  <a:lnTo>
                    <a:pt x="4274726" y="0"/>
                  </a:lnTo>
                  <a:lnTo>
                    <a:pt x="4274726" y="2167467"/>
                  </a:lnTo>
                  <a:lnTo>
                    <a:pt x="0" y="2167467"/>
                  </a:lnTo>
                  <a:close/>
                </a:path>
              </a:pathLst>
            </a:custGeom>
            <a:solidFill>
              <a:srgbClr val="FFFFFF"/>
            </a:solidFill>
            <a:ln>
              <a:noFill/>
            </a:ln>
          </p:spPr>
        </p:sp>
        <p:sp>
          <p:nvSpPr>
            <p:cNvPr id="469" name="Google Shape;469;p13"/>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70" name="Google Shape;470;p13"/>
          <p:cNvGrpSpPr/>
          <p:nvPr/>
        </p:nvGrpSpPr>
        <p:grpSpPr>
          <a:xfrm>
            <a:off x="1509264" y="1566144"/>
            <a:ext cx="15312697" cy="7237746"/>
            <a:chOff x="0" y="0"/>
            <a:chExt cx="4032974" cy="1906238"/>
          </a:xfrm>
        </p:grpSpPr>
        <p:sp>
          <p:nvSpPr>
            <p:cNvPr id="471" name="Google Shape;471;p13"/>
            <p:cNvSpPr/>
            <p:nvPr/>
          </p:nvSpPr>
          <p:spPr>
            <a:xfrm>
              <a:off x="0" y="0"/>
              <a:ext cx="4032974" cy="1906238"/>
            </a:xfrm>
            <a:custGeom>
              <a:avLst/>
              <a:gdLst/>
              <a:ahLst/>
              <a:cxnLst/>
              <a:rect l="l" t="t" r="r" b="b"/>
              <a:pathLst>
                <a:path w="4032974" h="1906238" extrusionOk="0">
                  <a:moveTo>
                    <a:pt x="0" y="0"/>
                  </a:moveTo>
                  <a:lnTo>
                    <a:pt x="4032974" y="0"/>
                  </a:lnTo>
                  <a:lnTo>
                    <a:pt x="4032974" y="1906238"/>
                  </a:lnTo>
                  <a:lnTo>
                    <a:pt x="0" y="1906238"/>
                  </a:lnTo>
                  <a:close/>
                </a:path>
              </a:pathLst>
            </a:custGeom>
            <a:solidFill>
              <a:srgbClr val="000000">
                <a:alpha val="0"/>
              </a:srgbClr>
            </a:solidFill>
            <a:ln w="57150" cap="flat" cmpd="sng">
              <a:solidFill>
                <a:srgbClr val="B89D40"/>
              </a:solidFill>
              <a:prstDash val="solid"/>
              <a:round/>
              <a:headEnd type="none" w="sm" len="sm"/>
              <a:tailEnd type="none" w="sm" len="sm"/>
            </a:ln>
          </p:spPr>
        </p:sp>
        <p:sp>
          <p:nvSpPr>
            <p:cNvPr id="472" name="Google Shape;472;p13"/>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cxnSp>
        <p:nvCxnSpPr>
          <p:cNvPr id="473" name="Google Shape;473;p13"/>
          <p:cNvCxnSpPr/>
          <p:nvPr/>
        </p:nvCxnSpPr>
        <p:spPr>
          <a:xfrm>
            <a:off x="4383543" y="6445198"/>
            <a:ext cx="9387565" cy="0"/>
          </a:xfrm>
          <a:prstGeom prst="straightConnector1">
            <a:avLst/>
          </a:prstGeom>
          <a:noFill/>
          <a:ln w="57150" cap="flat" cmpd="sng">
            <a:solidFill>
              <a:srgbClr val="B89D40"/>
            </a:solidFill>
            <a:prstDash val="solid"/>
            <a:round/>
            <a:headEnd type="none" w="sm" len="sm"/>
            <a:tailEnd type="none" w="sm" len="sm"/>
          </a:ln>
        </p:spPr>
      </p:cxnSp>
      <p:sp>
        <p:nvSpPr>
          <p:cNvPr id="474" name="Google Shape;474;p13"/>
          <p:cNvSpPr txBox="1"/>
          <p:nvPr/>
        </p:nvSpPr>
        <p:spPr>
          <a:xfrm>
            <a:off x="2730671" y="3849003"/>
            <a:ext cx="12869882" cy="1692771"/>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11000" b="0" i="0" u="none" strike="noStrike" cap="none" smtClean="0">
                <a:solidFill>
                  <a:srgbClr val="191919"/>
                </a:solidFill>
                <a:latin typeface="Alice"/>
                <a:ea typeface="Alice"/>
                <a:cs typeface="Alice"/>
                <a:sym typeface="Alice"/>
              </a:rPr>
              <a:t>Demo nextjs</a:t>
            </a:r>
            <a:endParaRPr/>
          </a:p>
        </p:txBody>
      </p:sp>
    </p:spTree>
    <p:extLst>
      <p:ext uri="{BB962C8B-B14F-4D97-AF65-F5344CB8AC3E}">
        <p14:creationId xmlns:p14="http://schemas.microsoft.com/office/powerpoint/2010/main" val="8187861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7DBFF8"/>
        </a:solidFill>
        <a:effectLst/>
      </p:bgPr>
    </p:bg>
    <p:spTree>
      <p:nvGrpSpPr>
        <p:cNvPr id="1" name="Shape 652"/>
        <p:cNvGrpSpPr/>
        <p:nvPr/>
      </p:nvGrpSpPr>
      <p:grpSpPr>
        <a:xfrm>
          <a:off x="0" y="0"/>
          <a:ext cx="0" cy="0"/>
          <a:chOff x="0" y="0"/>
          <a:chExt cx="0" cy="0"/>
        </a:xfrm>
      </p:grpSpPr>
      <p:sp>
        <p:nvSpPr>
          <p:cNvPr id="653" name="Google Shape;653;p17"/>
          <p:cNvSpPr txBox="1"/>
          <p:nvPr/>
        </p:nvSpPr>
        <p:spPr>
          <a:xfrm>
            <a:off x="1028700" y="1019175"/>
            <a:ext cx="9467126" cy="1661993"/>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9000" b="0" i="0" u="none" strike="noStrike" cap="none" smtClean="0">
                <a:solidFill>
                  <a:srgbClr val="FFFFFF"/>
                </a:solidFill>
                <a:latin typeface="Alice"/>
                <a:ea typeface="Alice"/>
                <a:cs typeface="Alice"/>
                <a:sym typeface="Alice"/>
              </a:rPr>
              <a:t>Tổng quan</a:t>
            </a:r>
            <a:endParaRPr/>
          </a:p>
        </p:txBody>
      </p:sp>
      <p:sp>
        <p:nvSpPr>
          <p:cNvPr id="654" name="Google Shape;654;p17"/>
          <p:cNvSpPr txBox="1"/>
          <p:nvPr/>
        </p:nvSpPr>
        <p:spPr>
          <a:xfrm>
            <a:off x="2350558" y="4394595"/>
            <a:ext cx="4110600" cy="999889"/>
          </a:xfrm>
          <a:prstGeom prst="rect">
            <a:avLst/>
          </a:prstGeom>
          <a:noFill/>
          <a:ln>
            <a:noFill/>
          </a:ln>
        </p:spPr>
        <p:txBody>
          <a:bodyPr spcFirstLastPara="1" wrap="square" lIns="0" tIns="0" rIns="0" bIns="0" anchor="t" anchorCtr="0">
            <a:spAutoFit/>
          </a:bodyPr>
          <a:lstStyle/>
          <a:p>
            <a:pPr marL="0" marR="0" lvl="0" indent="0" algn="l" rtl="0">
              <a:lnSpc>
                <a:spcPct val="130011"/>
              </a:lnSpc>
              <a:spcBef>
                <a:spcPts val="0"/>
              </a:spcBef>
              <a:spcAft>
                <a:spcPts val="0"/>
              </a:spcAft>
              <a:buNone/>
            </a:pPr>
            <a:r>
              <a:rPr lang="en-US" sz="2499" i="0" u="none" strike="noStrike" cap="none" smtClean="0">
                <a:solidFill>
                  <a:srgbClr val="000000"/>
                </a:solidFill>
                <a:latin typeface="Open Sans"/>
                <a:ea typeface="Open Sans"/>
                <a:cs typeface="Open Sans"/>
                <a:sym typeface="Open Sans"/>
              </a:rPr>
              <a:t>Khái niệm frontend, kiến thức kỹ năng dev frontend</a:t>
            </a:r>
            <a:endParaRPr>
              <a:latin typeface="Open Sans"/>
              <a:ea typeface="Open Sans"/>
              <a:cs typeface="Open Sans"/>
              <a:sym typeface="Open Sans"/>
            </a:endParaRPr>
          </a:p>
        </p:txBody>
      </p:sp>
      <p:grpSp>
        <p:nvGrpSpPr>
          <p:cNvPr id="655" name="Google Shape;655;p17"/>
          <p:cNvGrpSpPr/>
          <p:nvPr/>
        </p:nvGrpSpPr>
        <p:grpSpPr>
          <a:xfrm>
            <a:off x="2350558" y="3210430"/>
            <a:ext cx="1044319" cy="1044319"/>
            <a:chOff x="0" y="0"/>
            <a:chExt cx="812800" cy="812800"/>
          </a:xfrm>
        </p:grpSpPr>
        <p:sp>
          <p:nvSpPr>
            <p:cNvPr id="656" name="Google Shape;656;p17"/>
            <p:cNvSpPr/>
            <p:nvPr/>
          </p:nvSpPr>
          <p:spPr>
            <a:xfrm>
              <a:off x="0" y="0"/>
              <a:ext cx="812800" cy="812800"/>
            </a:xfrm>
            <a:custGeom>
              <a:avLst/>
              <a:gdLst/>
              <a:ahLst/>
              <a:cxnLst/>
              <a:rect l="l" t="t" r="r" b="b"/>
              <a:pathLst>
                <a:path w="812800" h="812800" extrusionOk="0">
                  <a:moveTo>
                    <a:pt x="0" y="0"/>
                  </a:moveTo>
                  <a:lnTo>
                    <a:pt x="812800" y="0"/>
                  </a:lnTo>
                  <a:lnTo>
                    <a:pt x="812800" y="812800"/>
                  </a:lnTo>
                  <a:lnTo>
                    <a:pt x="0" y="812800"/>
                  </a:lnTo>
                  <a:close/>
                </a:path>
              </a:pathLst>
            </a:custGeom>
            <a:solidFill>
              <a:srgbClr val="FFFFFF"/>
            </a:solidFill>
            <a:ln>
              <a:noFill/>
            </a:ln>
          </p:spPr>
        </p:sp>
        <p:sp>
          <p:nvSpPr>
            <p:cNvPr id="657" name="Google Shape;657;p17"/>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658" name="Google Shape;658;p17"/>
          <p:cNvSpPr txBox="1"/>
          <p:nvPr/>
        </p:nvSpPr>
        <p:spPr>
          <a:xfrm>
            <a:off x="2475238" y="3143755"/>
            <a:ext cx="794960" cy="976105"/>
          </a:xfrm>
          <a:prstGeom prst="rect">
            <a:avLst/>
          </a:prstGeom>
          <a:noFill/>
          <a:ln>
            <a:noFill/>
          </a:ln>
        </p:spPr>
        <p:txBody>
          <a:bodyPr spcFirstLastPara="1" wrap="square" lIns="0" tIns="0" rIns="0" bIns="0" anchor="t" anchorCtr="0">
            <a:spAutoFit/>
          </a:bodyPr>
          <a:lstStyle/>
          <a:p>
            <a:pPr marL="0" marR="0" lvl="0" indent="0" algn="l" rtl="0">
              <a:lnSpc>
                <a:spcPct val="130000"/>
              </a:lnSpc>
              <a:spcBef>
                <a:spcPts val="0"/>
              </a:spcBef>
              <a:spcAft>
                <a:spcPts val="0"/>
              </a:spcAft>
              <a:buNone/>
            </a:pPr>
            <a:r>
              <a:rPr lang="en-US" sz="6000" b="0" i="0" u="none" strike="noStrike" cap="none">
                <a:solidFill>
                  <a:srgbClr val="7DBFF8"/>
                </a:solidFill>
                <a:latin typeface="Alice"/>
                <a:ea typeface="Alice"/>
                <a:cs typeface="Alice"/>
                <a:sym typeface="Alice"/>
              </a:rPr>
              <a:t>01</a:t>
            </a:r>
            <a:endParaRPr/>
          </a:p>
        </p:txBody>
      </p:sp>
      <p:sp>
        <p:nvSpPr>
          <p:cNvPr id="659" name="Google Shape;659;p17"/>
          <p:cNvSpPr txBox="1"/>
          <p:nvPr/>
        </p:nvSpPr>
        <p:spPr>
          <a:xfrm>
            <a:off x="7180791" y="4394595"/>
            <a:ext cx="4406495" cy="999889"/>
          </a:xfrm>
          <a:prstGeom prst="rect">
            <a:avLst/>
          </a:prstGeom>
          <a:noFill/>
          <a:ln>
            <a:noFill/>
          </a:ln>
        </p:spPr>
        <p:txBody>
          <a:bodyPr spcFirstLastPara="1" wrap="square" lIns="0" tIns="0" rIns="0" bIns="0" anchor="t" anchorCtr="0">
            <a:spAutoFit/>
          </a:bodyPr>
          <a:lstStyle/>
          <a:p>
            <a:pPr marL="0" marR="0" lvl="0" indent="0" algn="l" rtl="0">
              <a:lnSpc>
                <a:spcPct val="130011"/>
              </a:lnSpc>
              <a:spcBef>
                <a:spcPts val="0"/>
              </a:spcBef>
              <a:spcAft>
                <a:spcPts val="0"/>
              </a:spcAft>
              <a:buNone/>
            </a:pPr>
            <a:r>
              <a:rPr lang="en-US" sz="2499" i="0" u="none" strike="noStrike" cap="none" smtClean="0">
                <a:solidFill>
                  <a:srgbClr val="000000"/>
                </a:solidFill>
                <a:latin typeface="Open Sans"/>
                <a:ea typeface="Open Sans"/>
                <a:cs typeface="Open Sans"/>
                <a:sym typeface="Open Sans"/>
              </a:rPr>
              <a:t>Reactjs, client-side rendering, server-side rendering  </a:t>
            </a:r>
            <a:endParaRPr>
              <a:latin typeface="Open Sans"/>
              <a:ea typeface="Open Sans"/>
              <a:cs typeface="Open Sans"/>
              <a:sym typeface="Open Sans"/>
            </a:endParaRPr>
          </a:p>
        </p:txBody>
      </p:sp>
      <p:grpSp>
        <p:nvGrpSpPr>
          <p:cNvPr id="660" name="Google Shape;660;p17"/>
          <p:cNvGrpSpPr/>
          <p:nvPr/>
        </p:nvGrpSpPr>
        <p:grpSpPr>
          <a:xfrm>
            <a:off x="7180792" y="3210430"/>
            <a:ext cx="1044319" cy="1044319"/>
            <a:chOff x="0" y="0"/>
            <a:chExt cx="812800" cy="812800"/>
          </a:xfrm>
        </p:grpSpPr>
        <p:sp>
          <p:nvSpPr>
            <p:cNvPr id="661" name="Google Shape;661;p17"/>
            <p:cNvSpPr/>
            <p:nvPr/>
          </p:nvSpPr>
          <p:spPr>
            <a:xfrm>
              <a:off x="0" y="0"/>
              <a:ext cx="812800" cy="812800"/>
            </a:xfrm>
            <a:custGeom>
              <a:avLst/>
              <a:gdLst/>
              <a:ahLst/>
              <a:cxnLst/>
              <a:rect l="l" t="t" r="r" b="b"/>
              <a:pathLst>
                <a:path w="812800" h="812800" extrusionOk="0">
                  <a:moveTo>
                    <a:pt x="0" y="0"/>
                  </a:moveTo>
                  <a:lnTo>
                    <a:pt x="812800" y="0"/>
                  </a:lnTo>
                  <a:lnTo>
                    <a:pt x="812800" y="812800"/>
                  </a:lnTo>
                  <a:lnTo>
                    <a:pt x="0" y="812800"/>
                  </a:lnTo>
                  <a:close/>
                </a:path>
              </a:pathLst>
            </a:custGeom>
            <a:solidFill>
              <a:srgbClr val="FFFFFF"/>
            </a:solidFill>
            <a:ln>
              <a:noFill/>
            </a:ln>
          </p:spPr>
        </p:sp>
        <p:sp>
          <p:nvSpPr>
            <p:cNvPr id="662" name="Google Shape;662;p17"/>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663" name="Google Shape;663;p17"/>
          <p:cNvSpPr txBox="1"/>
          <p:nvPr/>
        </p:nvSpPr>
        <p:spPr>
          <a:xfrm>
            <a:off x="7305471" y="3143755"/>
            <a:ext cx="919639" cy="981075"/>
          </a:xfrm>
          <a:prstGeom prst="rect">
            <a:avLst/>
          </a:prstGeom>
          <a:noFill/>
          <a:ln>
            <a:noFill/>
          </a:ln>
        </p:spPr>
        <p:txBody>
          <a:bodyPr spcFirstLastPara="1" wrap="square" lIns="0" tIns="0" rIns="0" bIns="0" anchor="t" anchorCtr="0">
            <a:spAutoFit/>
          </a:bodyPr>
          <a:lstStyle/>
          <a:p>
            <a:pPr marL="0" marR="0" lvl="0" indent="0" algn="l" rtl="0">
              <a:lnSpc>
                <a:spcPct val="130000"/>
              </a:lnSpc>
              <a:spcBef>
                <a:spcPts val="0"/>
              </a:spcBef>
              <a:spcAft>
                <a:spcPts val="0"/>
              </a:spcAft>
              <a:buNone/>
            </a:pPr>
            <a:r>
              <a:rPr lang="en-US" sz="6000" b="0" i="0" u="none" strike="noStrike" cap="none">
                <a:solidFill>
                  <a:srgbClr val="7DBFF8"/>
                </a:solidFill>
                <a:latin typeface="Alice"/>
                <a:ea typeface="Alice"/>
                <a:cs typeface="Alice"/>
                <a:sym typeface="Alice"/>
              </a:rPr>
              <a:t>02</a:t>
            </a:r>
            <a:endParaRPr/>
          </a:p>
        </p:txBody>
      </p:sp>
      <p:sp>
        <p:nvSpPr>
          <p:cNvPr id="664" name="Google Shape;664;p17"/>
          <p:cNvSpPr txBox="1"/>
          <p:nvPr/>
        </p:nvSpPr>
        <p:spPr>
          <a:xfrm>
            <a:off x="12011025" y="4394595"/>
            <a:ext cx="4110600" cy="999889"/>
          </a:xfrm>
          <a:prstGeom prst="rect">
            <a:avLst/>
          </a:prstGeom>
          <a:noFill/>
          <a:ln>
            <a:noFill/>
          </a:ln>
        </p:spPr>
        <p:txBody>
          <a:bodyPr spcFirstLastPara="1" wrap="square" lIns="0" tIns="0" rIns="0" bIns="0" anchor="t" anchorCtr="0">
            <a:spAutoFit/>
          </a:bodyPr>
          <a:lstStyle/>
          <a:p>
            <a:pPr marL="0" marR="0" lvl="0" indent="0" algn="l" rtl="0">
              <a:lnSpc>
                <a:spcPct val="130011"/>
              </a:lnSpc>
              <a:spcBef>
                <a:spcPts val="0"/>
              </a:spcBef>
              <a:spcAft>
                <a:spcPts val="0"/>
              </a:spcAft>
              <a:buNone/>
            </a:pPr>
            <a:r>
              <a:rPr lang="en-US" sz="2499" i="0" u="none" strike="noStrike" cap="none" smtClean="0">
                <a:solidFill>
                  <a:srgbClr val="000000"/>
                </a:solidFill>
                <a:latin typeface="Open Sans"/>
                <a:ea typeface="Open Sans"/>
                <a:cs typeface="Open Sans"/>
                <a:sym typeface="Open Sans"/>
              </a:rPr>
              <a:t>Tìm hiểu nextjs, ưu điểm, nhược điểm.</a:t>
            </a:r>
            <a:endParaRPr>
              <a:latin typeface="Open Sans"/>
              <a:ea typeface="Open Sans"/>
              <a:cs typeface="Open Sans"/>
              <a:sym typeface="Open Sans"/>
            </a:endParaRPr>
          </a:p>
        </p:txBody>
      </p:sp>
      <p:grpSp>
        <p:nvGrpSpPr>
          <p:cNvPr id="665" name="Google Shape;665;p17"/>
          <p:cNvGrpSpPr/>
          <p:nvPr/>
        </p:nvGrpSpPr>
        <p:grpSpPr>
          <a:xfrm>
            <a:off x="12011025" y="3210430"/>
            <a:ext cx="1044319" cy="1044319"/>
            <a:chOff x="0" y="0"/>
            <a:chExt cx="812800" cy="812800"/>
          </a:xfrm>
        </p:grpSpPr>
        <p:sp>
          <p:nvSpPr>
            <p:cNvPr id="666" name="Google Shape;666;p17"/>
            <p:cNvSpPr/>
            <p:nvPr/>
          </p:nvSpPr>
          <p:spPr>
            <a:xfrm>
              <a:off x="0" y="0"/>
              <a:ext cx="812800" cy="812800"/>
            </a:xfrm>
            <a:custGeom>
              <a:avLst/>
              <a:gdLst/>
              <a:ahLst/>
              <a:cxnLst/>
              <a:rect l="l" t="t" r="r" b="b"/>
              <a:pathLst>
                <a:path w="812800" h="812800" extrusionOk="0">
                  <a:moveTo>
                    <a:pt x="0" y="0"/>
                  </a:moveTo>
                  <a:lnTo>
                    <a:pt x="812800" y="0"/>
                  </a:lnTo>
                  <a:lnTo>
                    <a:pt x="812800" y="812800"/>
                  </a:lnTo>
                  <a:lnTo>
                    <a:pt x="0" y="812800"/>
                  </a:lnTo>
                  <a:close/>
                </a:path>
              </a:pathLst>
            </a:custGeom>
            <a:solidFill>
              <a:srgbClr val="FFFFFF"/>
            </a:solidFill>
            <a:ln>
              <a:noFill/>
            </a:ln>
          </p:spPr>
        </p:sp>
        <p:sp>
          <p:nvSpPr>
            <p:cNvPr id="667" name="Google Shape;667;p17"/>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668" name="Google Shape;668;p17"/>
          <p:cNvSpPr txBox="1"/>
          <p:nvPr/>
        </p:nvSpPr>
        <p:spPr>
          <a:xfrm>
            <a:off x="12135704" y="3143755"/>
            <a:ext cx="919639" cy="981075"/>
          </a:xfrm>
          <a:prstGeom prst="rect">
            <a:avLst/>
          </a:prstGeom>
          <a:noFill/>
          <a:ln>
            <a:noFill/>
          </a:ln>
        </p:spPr>
        <p:txBody>
          <a:bodyPr spcFirstLastPara="1" wrap="square" lIns="0" tIns="0" rIns="0" bIns="0" anchor="t" anchorCtr="0">
            <a:spAutoFit/>
          </a:bodyPr>
          <a:lstStyle/>
          <a:p>
            <a:pPr marL="0" marR="0" lvl="0" indent="0" algn="l" rtl="0">
              <a:lnSpc>
                <a:spcPct val="130000"/>
              </a:lnSpc>
              <a:spcBef>
                <a:spcPts val="0"/>
              </a:spcBef>
              <a:spcAft>
                <a:spcPts val="0"/>
              </a:spcAft>
              <a:buNone/>
            </a:pPr>
            <a:r>
              <a:rPr lang="en-US" sz="6000" b="0" i="0" u="none" strike="noStrike" cap="none">
                <a:solidFill>
                  <a:srgbClr val="7DBFF8"/>
                </a:solidFill>
                <a:latin typeface="Alice"/>
                <a:ea typeface="Alice"/>
                <a:cs typeface="Alice"/>
                <a:sym typeface="Alice"/>
              </a:rPr>
              <a:t>03</a:t>
            </a:r>
            <a:endParaRPr/>
          </a:p>
        </p:txBody>
      </p:sp>
      <p:sp>
        <p:nvSpPr>
          <p:cNvPr id="669" name="Google Shape;669;p17"/>
          <p:cNvSpPr txBox="1"/>
          <p:nvPr/>
        </p:nvSpPr>
        <p:spPr>
          <a:xfrm>
            <a:off x="2350558" y="7181186"/>
            <a:ext cx="4110600" cy="1039900"/>
          </a:xfrm>
          <a:prstGeom prst="rect">
            <a:avLst/>
          </a:prstGeom>
          <a:noFill/>
          <a:ln>
            <a:noFill/>
          </a:ln>
        </p:spPr>
        <p:txBody>
          <a:bodyPr spcFirstLastPara="1" wrap="square" lIns="0" tIns="0" rIns="0" bIns="0" anchor="t" anchorCtr="0">
            <a:spAutoFit/>
          </a:bodyPr>
          <a:lstStyle/>
          <a:p>
            <a:pPr marL="0" marR="0" lvl="0" indent="0" algn="l" rtl="0">
              <a:lnSpc>
                <a:spcPct val="130011"/>
              </a:lnSpc>
              <a:spcBef>
                <a:spcPts val="0"/>
              </a:spcBef>
              <a:spcAft>
                <a:spcPts val="0"/>
              </a:spcAft>
              <a:buNone/>
            </a:pPr>
            <a:r>
              <a:rPr lang="en-US" sz="2599" i="0" u="none" strike="noStrike" cap="none" smtClean="0">
                <a:solidFill>
                  <a:srgbClr val="000000"/>
                </a:solidFill>
                <a:latin typeface="Open Sans"/>
                <a:ea typeface="Open Sans"/>
                <a:cs typeface="Open Sans"/>
                <a:sym typeface="Open Sans"/>
              </a:rPr>
              <a:t>Làm thế nào để build một dự án với nextjs</a:t>
            </a:r>
            <a:endParaRPr>
              <a:latin typeface="Open Sans"/>
              <a:ea typeface="Open Sans"/>
              <a:cs typeface="Open Sans"/>
              <a:sym typeface="Open Sans"/>
            </a:endParaRPr>
          </a:p>
        </p:txBody>
      </p:sp>
      <p:grpSp>
        <p:nvGrpSpPr>
          <p:cNvPr id="670" name="Google Shape;670;p17"/>
          <p:cNvGrpSpPr/>
          <p:nvPr/>
        </p:nvGrpSpPr>
        <p:grpSpPr>
          <a:xfrm>
            <a:off x="2350558" y="5987497"/>
            <a:ext cx="1044319" cy="1044319"/>
            <a:chOff x="0" y="0"/>
            <a:chExt cx="812800" cy="812800"/>
          </a:xfrm>
        </p:grpSpPr>
        <p:sp>
          <p:nvSpPr>
            <p:cNvPr id="671" name="Google Shape;671;p17"/>
            <p:cNvSpPr/>
            <p:nvPr/>
          </p:nvSpPr>
          <p:spPr>
            <a:xfrm>
              <a:off x="0" y="0"/>
              <a:ext cx="812800" cy="812800"/>
            </a:xfrm>
            <a:custGeom>
              <a:avLst/>
              <a:gdLst/>
              <a:ahLst/>
              <a:cxnLst/>
              <a:rect l="l" t="t" r="r" b="b"/>
              <a:pathLst>
                <a:path w="812800" h="812800" extrusionOk="0">
                  <a:moveTo>
                    <a:pt x="0" y="0"/>
                  </a:moveTo>
                  <a:lnTo>
                    <a:pt x="812800" y="0"/>
                  </a:lnTo>
                  <a:lnTo>
                    <a:pt x="812800" y="812800"/>
                  </a:lnTo>
                  <a:lnTo>
                    <a:pt x="0" y="812800"/>
                  </a:lnTo>
                  <a:close/>
                </a:path>
              </a:pathLst>
            </a:custGeom>
            <a:solidFill>
              <a:srgbClr val="FFFFFF"/>
            </a:solidFill>
            <a:ln>
              <a:noFill/>
            </a:ln>
          </p:spPr>
        </p:sp>
        <p:sp>
          <p:nvSpPr>
            <p:cNvPr id="672" name="Google Shape;672;p17"/>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673" name="Google Shape;673;p17"/>
          <p:cNvSpPr txBox="1"/>
          <p:nvPr/>
        </p:nvSpPr>
        <p:spPr>
          <a:xfrm>
            <a:off x="2475238" y="5920822"/>
            <a:ext cx="1029759" cy="981075"/>
          </a:xfrm>
          <a:prstGeom prst="rect">
            <a:avLst/>
          </a:prstGeom>
          <a:noFill/>
          <a:ln>
            <a:noFill/>
          </a:ln>
        </p:spPr>
        <p:txBody>
          <a:bodyPr spcFirstLastPara="1" wrap="square" lIns="0" tIns="0" rIns="0" bIns="0" anchor="t" anchorCtr="0">
            <a:spAutoFit/>
          </a:bodyPr>
          <a:lstStyle/>
          <a:p>
            <a:pPr marL="0" marR="0" lvl="0" indent="0" algn="l" rtl="0">
              <a:lnSpc>
                <a:spcPct val="130000"/>
              </a:lnSpc>
              <a:spcBef>
                <a:spcPts val="0"/>
              </a:spcBef>
              <a:spcAft>
                <a:spcPts val="0"/>
              </a:spcAft>
              <a:buNone/>
            </a:pPr>
            <a:r>
              <a:rPr lang="en-US" sz="6000" b="0" i="0" u="none" strike="noStrike" cap="none">
                <a:solidFill>
                  <a:srgbClr val="7DBFF8"/>
                </a:solidFill>
                <a:latin typeface="Alice"/>
                <a:ea typeface="Alice"/>
                <a:cs typeface="Alice"/>
                <a:sym typeface="Alice"/>
              </a:rPr>
              <a:t>04</a:t>
            </a:r>
            <a:endParaRPr/>
          </a:p>
        </p:txBody>
      </p:sp>
      <p:sp>
        <p:nvSpPr>
          <p:cNvPr id="674" name="Google Shape;674;p17"/>
          <p:cNvSpPr txBox="1"/>
          <p:nvPr/>
        </p:nvSpPr>
        <p:spPr>
          <a:xfrm>
            <a:off x="7180792" y="7171661"/>
            <a:ext cx="4110600" cy="999889"/>
          </a:xfrm>
          <a:prstGeom prst="rect">
            <a:avLst/>
          </a:prstGeom>
          <a:noFill/>
          <a:ln>
            <a:noFill/>
          </a:ln>
        </p:spPr>
        <p:txBody>
          <a:bodyPr spcFirstLastPara="1" wrap="square" lIns="0" tIns="0" rIns="0" bIns="0" anchor="t" anchorCtr="0">
            <a:spAutoFit/>
          </a:bodyPr>
          <a:lstStyle/>
          <a:p>
            <a:pPr marL="0" marR="0" lvl="0" indent="0" algn="l" rtl="0">
              <a:lnSpc>
                <a:spcPct val="130011"/>
              </a:lnSpc>
              <a:spcBef>
                <a:spcPts val="0"/>
              </a:spcBef>
              <a:spcAft>
                <a:spcPts val="0"/>
              </a:spcAft>
              <a:buNone/>
            </a:pPr>
            <a:r>
              <a:rPr lang="en-US" sz="2499" smtClean="0">
                <a:latin typeface="Open Sans"/>
                <a:ea typeface="Open Sans"/>
                <a:cs typeface="Open Sans"/>
                <a:sym typeface="Open Sans"/>
              </a:rPr>
              <a:t>Kiến trúc, tổ chức project nextjs</a:t>
            </a:r>
            <a:endParaRPr>
              <a:latin typeface="Open Sans"/>
              <a:ea typeface="Open Sans"/>
              <a:cs typeface="Open Sans"/>
              <a:sym typeface="Open Sans"/>
            </a:endParaRPr>
          </a:p>
        </p:txBody>
      </p:sp>
      <p:grpSp>
        <p:nvGrpSpPr>
          <p:cNvPr id="675" name="Google Shape;675;p17"/>
          <p:cNvGrpSpPr/>
          <p:nvPr/>
        </p:nvGrpSpPr>
        <p:grpSpPr>
          <a:xfrm>
            <a:off x="7180792" y="5987497"/>
            <a:ext cx="1044319" cy="1044319"/>
            <a:chOff x="0" y="0"/>
            <a:chExt cx="812800" cy="812800"/>
          </a:xfrm>
        </p:grpSpPr>
        <p:sp>
          <p:nvSpPr>
            <p:cNvPr id="676" name="Google Shape;676;p17"/>
            <p:cNvSpPr/>
            <p:nvPr/>
          </p:nvSpPr>
          <p:spPr>
            <a:xfrm>
              <a:off x="0" y="0"/>
              <a:ext cx="812800" cy="812800"/>
            </a:xfrm>
            <a:custGeom>
              <a:avLst/>
              <a:gdLst/>
              <a:ahLst/>
              <a:cxnLst/>
              <a:rect l="l" t="t" r="r" b="b"/>
              <a:pathLst>
                <a:path w="812800" h="812800" extrusionOk="0">
                  <a:moveTo>
                    <a:pt x="0" y="0"/>
                  </a:moveTo>
                  <a:lnTo>
                    <a:pt x="812800" y="0"/>
                  </a:lnTo>
                  <a:lnTo>
                    <a:pt x="812800" y="812800"/>
                  </a:lnTo>
                  <a:lnTo>
                    <a:pt x="0" y="812800"/>
                  </a:lnTo>
                  <a:close/>
                </a:path>
              </a:pathLst>
            </a:custGeom>
            <a:solidFill>
              <a:srgbClr val="FFFFFF"/>
            </a:solidFill>
            <a:ln>
              <a:noFill/>
            </a:ln>
          </p:spPr>
        </p:sp>
        <p:sp>
          <p:nvSpPr>
            <p:cNvPr id="677" name="Google Shape;677;p17"/>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678" name="Google Shape;678;p17"/>
          <p:cNvSpPr txBox="1"/>
          <p:nvPr/>
        </p:nvSpPr>
        <p:spPr>
          <a:xfrm>
            <a:off x="7305471" y="5920822"/>
            <a:ext cx="1059108" cy="981075"/>
          </a:xfrm>
          <a:prstGeom prst="rect">
            <a:avLst/>
          </a:prstGeom>
          <a:noFill/>
          <a:ln>
            <a:noFill/>
          </a:ln>
        </p:spPr>
        <p:txBody>
          <a:bodyPr spcFirstLastPara="1" wrap="square" lIns="0" tIns="0" rIns="0" bIns="0" anchor="t" anchorCtr="0">
            <a:spAutoFit/>
          </a:bodyPr>
          <a:lstStyle/>
          <a:p>
            <a:pPr marL="0" marR="0" lvl="0" indent="0" algn="l" rtl="0">
              <a:lnSpc>
                <a:spcPct val="130000"/>
              </a:lnSpc>
              <a:spcBef>
                <a:spcPts val="0"/>
              </a:spcBef>
              <a:spcAft>
                <a:spcPts val="0"/>
              </a:spcAft>
              <a:buNone/>
            </a:pPr>
            <a:r>
              <a:rPr lang="en-US" sz="6000" b="0" i="0" u="none" strike="noStrike" cap="none">
                <a:solidFill>
                  <a:srgbClr val="7DBFF8"/>
                </a:solidFill>
                <a:latin typeface="Alice"/>
                <a:ea typeface="Alice"/>
                <a:cs typeface="Alice"/>
                <a:sym typeface="Alice"/>
              </a:rPr>
              <a:t>05</a:t>
            </a:r>
            <a:endParaRPr/>
          </a:p>
        </p:txBody>
      </p:sp>
      <p:sp>
        <p:nvSpPr>
          <p:cNvPr id="679" name="Google Shape;679;p17"/>
          <p:cNvSpPr txBox="1"/>
          <p:nvPr/>
        </p:nvSpPr>
        <p:spPr>
          <a:xfrm>
            <a:off x="12011025" y="7171661"/>
            <a:ext cx="4110600" cy="499945"/>
          </a:xfrm>
          <a:prstGeom prst="rect">
            <a:avLst/>
          </a:prstGeom>
          <a:noFill/>
          <a:ln>
            <a:noFill/>
          </a:ln>
        </p:spPr>
        <p:txBody>
          <a:bodyPr spcFirstLastPara="1" wrap="square" lIns="0" tIns="0" rIns="0" bIns="0" anchor="t" anchorCtr="0">
            <a:spAutoFit/>
          </a:bodyPr>
          <a:lstStyle/>
          <a:p>
            <a:pPr marL="0" marR="0" lvl="0" indent="0" algn="l" rtl="0">
              <a:lnSpc>
                <a:spcPct val="130011"/>
              </a:lnSpc>
              <a:spcBef>
                <a:spcPts val="0"/>
              </a:spcBef>
              <a:spcAft>
                <a:spcPts val="0"/>
              </a:spcAft>
              <a:buNone/>
            </a:pPr>
            <a:r>
              <a:rPr lang="en-US" sz="2499" i="0" u="none" strike="noStrike" cap="none" smtClean="0">
                <a:solidFill>
                  <a:srgbClr val="000000"/>
                </a:solidFill>
                <a:latin typeface="Open Sans"/>
                <a:ea typeface="Open Sans"/>
                <a:cs typeface="Open Sans"/>
                <a:sym typeface="Open Sans"/>
              </a:rPr>
              <a:t>Demo build, run project </a:t>
            </a:r>
            <a:endParaRPr>
              <a:latin typeface="Open Sans"/>
              <a:ea typeface="Open Sans"/>
              <a:cs typeface="Open Sans"/>
              <a:sym typeface="Open Sans"/>
            </a:endParaRPr>
          </a:p>
        </p:txBody>
      </p:sp>
      <p:grpSp>
        <p:nvGrpSpPr>
          <p:cNvPr id="680" name="Google Shape;680;p17"/>
          <p:cNvGrpSpPr/>
          <p:nvPr/>
        </p:nvGrpSpPr>
        <p:grpSpPr>
          <a:xfrm>
            <a:off x="12011025" y="5987497"/>
            <a:ext cx="1044319" cy="1044319"/>
            <a:chOff x="0" y="0"/>
            <a:chExt cx="812800" cy="812800"/>
          </a:xfrm>
        </p:grpSpPr>
        <p:sp>
          <p:nvSpPr>
            <p:cNvPr id="681" name="Google Shape;681;p17"/>
            <p:cNvSpPr/>
            <p:nvPr/>
          </p:nvSpPr>
          <p:spPr>
            <a:xfrm>
              <a:off x="0" y="0"/>
              <a:ext cx="812800" cy="812800"/>
            </a:xfrm>
            <a:custGeom>
              <a:avLst/>
              <a:gdLst/>
              <a:ahLst/>
              <a:cxnLst/>
              <a:rect l="l" t="t" r="r" b="b"/>
              <a:pathLst>
                <a:path w="812800" h="812800" extrusionOk="0">
                  <a:moveTo>
                    <a:pt x="0" y="0"/>
                  </a:moveTo>
                  <a:lnTo>
                    <a:pt x="812800" y="0"/>
                  </a:lnTo>
                  <a:lnTo>
                    <a:pt x="812800" y="812800"/>
                  </a:lnTo>
                  <a:lnTo>
                    <a:pt x="0" y="812800"/>
                  </a:lnTo>
                  <a:close/>
                </a:path>
              </a:pathLst>
            </a:custGeom>
            <a:solidFill>
              <a:srgbClr val="FFFFFF"/>
            </a:solidFill>
            <a:ln>
              <a:noFill/>
            </a:ln>
          </p:spPr>
        </p:sp>
        <p:sp>
          <p:nvSpPr>
            <p:cNvPr id="682" name="Google Shape;682;p17"/>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683" name="Google Shape;683;p17"/>
          <p:cNvSpPr txBox="1"/>
          <p:nvPr/>
        </p:nvSpPr>
        <p:spPr>
          <a:xfrm>
            <a:off x="12135704" y="5920822"/>
            <a:ext cx="1103133" cy="981075"/>
          </a:xfrm>
          <a:prstGeom prst="rect">
            <a:avLst/>
          </a:prstGeom>
          <a:noFill/>
          <a:ln>
            <a:noFill/>
          </a:ln>
        </p:spPr>
        <p:txBody>
          <a:bodyPr spcFirstLastPara="1" wrap="square" lIns="0" tIns="0" rIns="0" bIns="0" anchor="t" anchorCtr="0">
            <a:spAutoFit/>
          </a:bodyPr>
          <a:lstStyle/>
          <a:p>
            <a:pPr marL="0" marR="0" lvl="0" indent="0" algn="l" rtl="0">
              <a:lnSpc>
                <a:spcPct val="130000"/>
              </a:lnSpc>
              <a:spcBef>
                <a:spcPts val="0"/>
              </a:spcBef>
              <a:spcAft>
                <a:spcPts val="0"/>
              </a:spcAft>
              <a:buNone/>
            </a:pPr>
            <a:r>
              <a:rPr lang="en-US" sz="6000" b="0" i="0" u="none" strike="noStrike" cap="none">
                <a:solidFill>
                  <a:srgbClr val="7DBFF8"/>
                </a:solidFill>
                <a:latin typeface="Alice"/>
                <a:ea typeface="Alice"/>
                <a:cs typeface="Alice"/>
                <a:sym typeface="Alice"/>
              </a:rPr>
              <a:t>06</a:t>
            </a:r>
            <a:endParaRPr/>
          </a:p>
        </p:txBody>
      </p:sp>
      <p:grpSp>
        <p:nvGrpSpPr>
          <p:cNvPr id="684" name="Google Shape;684;p17"/>
          <p:cNvGrpSpPr/>
          <p:nvPr/>
        </p:nvGrpSpPr>
        <p:grpSpPr>
          <a:xfrm rot="10786669">
            <a:off x="15045055" y="-5690364"/>
            <a:ext cx="6527018" cy="10619055"/>
            <a:chOff x="0" y="0"/>
            <a:chExt cx="8702690" cy="14158740"/>
          </a:xfrm>
        </p:grpSpPr>
        <p:grpSp>
          <p:nvGrpSpPr>
            <p:cNvPr id="685" name="Google Shape;685;p17"/>
            <p:cNvGrpSpPr/>
            <p:nvPr/>
          </p:nvGrpSpPr>
          <p:grpSpPr>
            <a:xfrm rot="10800000">
              <a:off x="0" y="0"/>
              <a:ext cx="8702690" cy="14158740"/>
              <a:chOff x="0" y="0"/>
              <a:chExt cx="660400" cy="1074430"/>
            </a:xfrm>
          </p:grpSpPr>
          <p:sp>
            <p:nvSpPr>
              <p:cNvPr id="686" name="Google Shape;686;p17"/>
              <p:cNvSpPr/>
              <p:nvPr/>
            </p:nvSpPr>
            <p:spPr>
              <a:xfrm>
                <a:off x="0" y="0"/>
                <a:ext cx="660400" cy="1074430"/>
              </a:xfrm>
              <a:custGeom>
                <a:avLst/>
                <a:gdLst/>
                <a:ahLst/>
                <a:cxnLst/>
                <a:rect l="l" t="t" r="r" b="b"/>
                <a:pathLst>
                  <a:path w="660400" h="1074430" extrusionOk="0">
                    <a:moveTo>
                      <a:pt x="220252" y="1055361"/>
                    </a:moveTo>
                    <a:cubicBezTo>
                      <a:pt x="254109" y="1066875"/>
                      <a:pt x="292600" y="1074430"/>
                      <a:pt x="330378" y="1074430"/>
                    </a:cubicBezTo>
                    <a:cubicBezTo>
                      <a:pt x="368157" y="1074430"/>
                      <a:pt x="404509" y="1067953"/>
                      <a:pt x="438009" y="1056439"/>
                    </a:cubicBezTo>
                    <a:cubicBezTo>
                      <a:pt x="438723" y="1056080"/>
                      <a:pt x="439435" y="1056080"/>
                      <a:pt x="440148" y="1055720"/>
                    </a:cubicBezTo>
                    <a:cubicBezTo>
                      <a:pt x="565955" y="1009665"/>
                      <a:pt x="658618" y="888051"/>
                      <a:pt x="660400" y="740117"/>
                    </a:cubicBezTo>
                    <a:lnTo>
                      <a:pt x="660400" y="0"/>
                    </a:lnTo>
                    <a:lnTo>
                      <a:pt x="0" y="0"/>
                    </a:lnTo>
                    <a:lnTo>
                      <a:pt x="0" y="739567"/>
                    </a:lnTo>
                    <a:cubicBezTo>
                      <a:pt x="1782" y="888770"/>
                      <a:pt x="93019" y="1010385"/>
                      <a:pt x="220252" y="105536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17"/>
              <p:cNvSpPr txBox="1"/>
              <p:nvPr/>
            </p:nvSpPr>
            <p:spPr>
              <a:xfrm>
                <a:off x="0" y="0"/>
                <a:ext cx="6604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88" name="Google Shape;688;p17"/>
            <p:cNvGrpSpPr/>
            <p:nvPr/>
          </p:nvGrpSpPr>
          <p:grpSpPr>
            <a:xfrm rot="10800000">
              <a:off x="582580" y="585023"/>
              <a:ext cx="7537530" cy="12832230"/>
              <a:chOff x="0" y="0"/>
              <a:chExt cx="660400" cy="1124295"/>
            </a:xfrm>
          </p:grpSpPr>
          <p:sp>
            <p:nvSpPr>
              <p:cNvPr id="689" name="Google Shape;689;p17"/>
              <p:cNvSpPr/>
              <p:nvPr/>
            </p:nvSpPr>
            <p:spPr>
              <a:xfrm>
                <a:off x="0" y="0"/>
                <a:ext cx="660400" cy="1124295"/>
              </a:xfrm>
              <a:custGeom>
                <a:avLst/>
                <a:gdLst/>
                <a:ahLst/>
                <a:cxnLst/>
                <a:rect l="l" t="t" r="r" b="b"/>
                <a:pathLst>
                  <a:path w="660400" h="1124295" extrusionOk="0">
                    <a:moveTo>
                      <a:pt x="220252" y="1105226"/>
                    </a:moveTo>
                    <a:cubicBezTo>
                      <a:pt x="254109" y="1116739"/>
                      <a:pt x="292600" y="1124295"/>
                      <a:pt x="330378" y="1124295"/>
                    </a:cubicBezTo>
                    <a:cubicBezTo>
                      <a:pt x="368157" y="1124295"/>
                      <a:pt x="404509" y="1117818"/>
                      <a:pt x="438009" y="1106304"/>
                    </a:cubicBezTo>
                    <a:cubicBezTo>
                      <a:pt x="438723" y="1105945"/>
                      <a:pt x="439435" y="1105945"/>
                      <a:pt x="440148" y="1105585"/>
                    </a:cubicBezTo>
                    <a:cubicBezTo>
                      <a:pt x="565955" y="1059530"/>
                      <a:pt x="658618" y="937916"/>
                      <a:pt x="660400" y="788874"/>
                    </a:cubicBezTo>
                    <a:lnTo>
                      <a:pt x="660400" y="0"/>
                    </a:lnTo>
                    <a:lnTo>
                      <a:pt x="0" y="0"/>
                    </a:lnTo>
                    <a:lnTo>
                      <a:pt x="0" y="788288"/>
                    </a:lnTo>
                    <a:cubicBezTo>
                      <a:pt x="1782" y="938635"/>
                      <a:pt x="93019" y="1060250"/>
                      <a:pt x="220252" y="1105226"/>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17"/>
              <p:cNvSpPr txBox="1"/>
              <p:nvPr/>
            </p:nvSpPr>
            <p:spPr>
              <a:xfrm>
                <a:off x="0" y="0"/>
                <a:ext cx="6604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91" name="Google Shape;691;p17"/>
            <p:cNvGrpSpPr/>
            <p:nvPr/>
          </p:nvGrpSpPr>
          <p:grpSpPr>
            <a:xfrm rot="10800000">
              <a:off x="1233019" y="1309578"/>
              <a:ext cx="6236652" cy="11291604"/>
              <a:chOff x="0" y="0"/>
              <a:chExt cx="660400" cy="1195670"/>
            </a:xfrm>
          </p:grpSpPr>
          <p:sp>
            <p:nvSpPr>
              <p:cNvPr id="692" name="Google Shape;692;p17"/>
              <p:cNvSpPr/>
              <p:nvPr/>
            </p:nvSpPr>
            <p:spPr>
              <a:xfrm>
                <a:off x="0" y="0"/>
                <a:ext cx="660400" cy="1195670"/>
              </a:xfrm>
              <a:custGeom>
                <a:avLst/>
                <a:gdLst/>
                <a:ahLst/>
                <a:cxnLst/>
                <a:rect l="l" t="t" r="r" b="b"/>
                <a:pathLst>
                  <a:path w="660400" h="1195670" extrusionOk="0">
                    <a:moveTo>
                      <a:pt x="220252" y="1176601"/>
                    </a:moveTo>
                    <a:cubicBezTo>
                      <a:pt x="254109" y="1188114"/>
                      <a:pt x="292600" y="1195670"/>
                      <a:pt x="330378" y="1195670"/>
                    </a:cubicBezTo>
                    <a:cubicBezTo>
                      <a:pt x="368157" y="1195670"/>
                      <a:pt x="404509" y="1189193"/>
                      <a:pt x="438009" y="1177679"/>
                    </a:cubicBezTo>
                    <a:cubicBezTo>
                      <a:pt x="438723" y="1177320"/>
                      <a:pt x="439435" y="1177320"/>
                      <a:pt x="440148" y="1176960"/>
                    </a:cubicBezTo>
                    <a:cubicBezTo>
                      <a:pt x="565955" y="1130905"/>
                      <a:pt x="658618" y="1009291"/>
                      <a:pt x="660400" y="858663"/>
                    </a:cubicBezTo>
                    <a:lnTo>
                      <a:pt x="660400" y="0"/>
                    </a:lnTo>
                    <a:lnTo>
                      <a:pt x="0" y="0"/>
                    </a:lnTo>
                    <a:lnTo>
                      <a:pt x="0" y="858026"/>
                    </a:lnTo>
                    <a:cubicBezTo>
                      <a:pt x="1782" y="1010010"/>
                      <a:pt x="93019" y="1131625"/>
                      <a:pt x="220252" y="117660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17"/>
              <p:cNvSpPr txBox="1"/>
              <p:nvPr/>
            </p:nvSpPr>
            <p:spPr>
              <a:xfrm>
                <a:off x="0" y="0"/>
                <a:ext cx="6604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94" name="Google Shape;694;p17"/>
            <p:cNvGrpSpPr/>
            <p:nvPr/>
          </p:nvGrpSpPr>
          <p:grpSpPr>
            <a:xfrm rot="10800000">
              <a:off x="1893421" y="2171615"/>
              <a:ext cx="4915848" cy="9763559"/>
              <a:chOff x="0" y="0"/>
              <a:chExt cx="660400" cy="1311646"/>
            </a:xfrm>
          </p:grpSpPr>
          <p:sp>
            <p:nvSpPr>
              <p:cNvPr id="695" name="Google Shape;695;p17"/>
              <p:cNvSpPr/>
              <p:nvPr/>
            </p:nvSpPr>
            <p:spPr>
              <a:xfrm>
                <a:off x="0" y="0"/>
                <a:ext cx="660400" cy="1311646"/>
              </a:xfrm>
              <a:custGeom>
                <a:avLst/>
                <a:gdLst/>
                <a:ahLst/>
                <a:cxnLst/>
                <a:rect l="l" t="t" r="r" b="b"/>
                <a:pathLst>
                  <a:path w="660400" h="1311646" extrusionOk="0">
                    <a:moveTo>
                      <a:pt x="220252" y="1292577"/>
                    </a:moveTo>
                    <a:cubicBezTo>
                      <a:pt x="254109" y="1304091"/>
                      <a:pt x="292600" y="1311646"/>
                      <a:pt x="330378" y="1311646"/>
                    </a:cubicBezTo>
                    <a:cubicBezTo>
                      <a:pt x="368157" y="1311646"/>
                      <a:pt x="404509" y="1305169"/>
                      <a:pt x="438009" y="1293656"/>
                    </a:cubicBezTo>
                    <a:cubicBezTo>
                      <a:pt x="438723" y="1293296"/>
                      <a:pt x="439435" y="1293296"/>
                      <a:pt x="440148" y="1292937"/>
                    </a:cubicBezTo>
                    <a:cubicBezTo>
                      <a:pt x="565955" y="1246881"/>
                      <a:pt x="658618" y="1125267"/>
                      <a:pt x="660400" y="972064"/>
                    </a:cubicBezTo>
                    <a:lnTo>
                      <a:pt x="660400" y="0"/>
                    </a:lnTo>
                    <a:lnTo>
                      <a:pt x="0" y="0"/>
                    </a:lnTo>
                    <a:lnTo>
                      <a:pt x="0" y="971342"/>
                    </a:lnTo>
                    <a:cubicBezTo>
                      <a:pt x="1782" y="1125986"/>
                      <a:pt x="93019" y="1247601"/>
                      <a:pt x="220252" y="129257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17"/>
              <p:cNvSpPr txBox="1"/>
              <p:nvPr/>
            </p:nvSpPr>
            <p:spPr>
              <a:xfrm>
                <a:off x="0" y="0"/>
                <a:ext cx="6604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97" name="Google Shape;697;p17"/>
            <p:cNvGrpSpPr/>
            <p:nvPr/>
          </p:nvGrpSpPr>
          <p:grpSpPr>
            <a:xfrm rot="10800000">
              <a:off x="2448402" y="2794211"/>
              <a:ext cx="3805887" cy="8513792"/>
              <a:chOff x="0" y="0"/>
              <a:chExt cx="660400" cy="1477319"/>
            </a:xfrm>
          </p:grpSpPr>
          <p:sp>
            <p:nvSpPr>
              <p:cNvPr id="698" name="Google Shape;698;p17"/>
              <p:cNvSpPr/>
              <p:nvPr/>
            </p:nvSpPr>
            <p:spPr>
              <a:xfrm>
                <a:off x="0" y="0"/>
                <a:ext cx="660400" cy="1477319"/>
              </a:xfrm>
              <a:custGeom>
                <a:avLst/>
                <a:gdLst/>
                <a:ahLst/>
                <a:cxnLst/>
                <a:rect l="l" t="t" r="r" b="b"/>
                <a:pathLst>
                  <a:path w="660400" h="1477319" extrusionOk="0">
                    <a:moveTo>
                      <a:pt x="220252" y="1458250"/>
                    </a:moveTo>
                    <a:cubicBezTo>
                      <a:pt x="254109" y="1469763"/>
                      <a:pt x="292600" y="1477319"/>
                      <a:pt x="330378" y="1477319"/>
                    </a:cubicBezTo>
                    <a:cubicBezTo>
                      <a:pt x="368157" y="1477319"/>
                      <a:pt x="404509" y="1470842"/>
                      <a:pt x="438009" y="1459328"/>
                    </a:cubicBezTo>
                    <a:cubicBezTo>
                      <a:pt x="438723" y="1458968"/>
                      <a:pt x="439435" y="1458968"/>
                      <a:pt x="440148" y="1458609"/>
                    </a:cubicBezTo>
                    <a:cubicBezTo>
                      <a:pt x="565955" y="1412554"/>
                      <a:pt x="658618" y="1290940"/>
                      <a:pt x="660400" y="1134056"/>
                    </a:cubicBezTo>
                    <a:lnTo>
                      <a:pt x="660400" y="0"/>
                    </a:lnTo>
                    <a:lnTo>
                      <a:pt x="0" y="0"/>
                    </a:lnTo>
                    <a:lnTo>
                      <a:pt x="0" y="1133214"/>
                    </a:lnTo>
                    <a:cubicBezTo>
                      <a:pt x="1782" y="1291659"/>
                      <a:pt x="93019" y="1413274"/>
                      <a:pt x="220252" y="1458250"/>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17"/>
              <p:cNvSpPr txBox="1"/>
              <p:nvPr/>
            </p:nvSpPr>
            <p:spPr>
              <a:xfrm>
                <a:off x="0" y="0"/>
                <a:ext cx="6604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00" name="Google Shape;700;p17"/>
            <p:cNvGrpSpPr/>
            <p:nvPr/>
          </p:nvGrpSpPr>
          <p:grpSpPr>
            <a:xfrm rot="10800000">
              <a:off x="2930078" y="3421456"/>
              <a:ext cx="2842534" cy="7318907"/>
              <a:chOff x="0" y="0"/>
              <a:chExt cx="660400" cy="1700386"/>
            </a:xfrm>
          </p:grpSpPr>
          <p:sp>
            <p:nvSpPr>
              <p:cNvPr id="701" name="Google Shape;701;p17"/>
              <p:cNvSpPr/>
              <p:nvPr/>
            </p:nvSpPr>
            <p:spPr>
              <a:xfrm>
                <a:off x="0" y="0"/>
                <a:ext cx="660400" cy="1700386"/>
              </a:xfrm>
              <a:custGeom>
                <a:avLst/>
                <a:gdLst/>
                <a:ahLst/>
                <a:cxnLst/>
                <a:rect l="l" t="t" r="r" b="b"/>
                <a:pathLst>
                  <a:path w="660400" h="1700386" extrusionOk="0">
                    <a:moveTo>
                      <a:pt x="220252" y="1681317"/>
                    </a:moveTo>
                    <a:cubicBezTo>
                      <a:pt x="254109" y="1692831"/>
                      <a:pt x="292600" y="1700386"/>
                      <a:pt x="330378" y="1700386"/>
                    </a:cubicBezTo>
                    <a:cubicBezTo>
                      <a:pt x="368157" y="1700386"/>
                      <a:pt x="404509" y="1693909"/>
                      <a:pt x="438009" y="1682396"/>
                    </a:cubicBezTo>
                    <a:cubicBezTo>
                      <a:pt x="438723" y="1682036"/>
                      <a:pt x="439435" y="1682036"/>
                      <a:pt x="440148" y="1681677"/>
                    </a:cubicBezTo>
                    <a:cubicBezTo>
                      <a:pt x="565955" y="1635621"/>
                      <a:pt x="658618" y="1514007"/>
                      <a:pt x="660400" y="1352169"/>
                    </a:cubicBezTo>
                    <a:lnTo>
                      <a:pt x="660400" y="0"/>
                    </a:lnTo>
                    <a:lnTo>
                      <a:pt x="0" y="0"/>
                    </a:lnTo>
                    <a:lnTo>
                      <a:pt x="0" y="1351165"/>
                    </a:lnTo>
                    <a:cubicBezTo>
                      <a:pt x="1782" y="1514726"/>
                      <a:pt x="93019" y="1636342"/>
                      <a:pt x="220252" y="168131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17"/>
              <p:cNvSpPr txBox="1"/>
              <p:nvPr/>
            </p:nvSpPr>
            <p:spPr>
              <a:xfrm>
                <a:off x="0" y="0"/>
                <a:ext cx="6604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grpSp>
        <p:nvGrpSpPr>
          <p:cNvPr id="703" name="Google Shape;703;p17"/>
          <p:cNvGrpSpPr/>
          <p:nvPr/>
        </p:nvGrpSpPr>
        <p:grpSpPr>
          <a:xfrm rot="10800000">
            <a:off x="-3774293" y="7182300"/>
            <a:ext cx="6527018" cy="10619055"/>
            <a:chOff x="0" y="0"/>
            <a:chExt cx="660400" cy="1074430"/>
          </a:xfrm>
        </p:grpSpPr>
        <p:sp>
          <p:nvSpPr>
            <p:cNvPr id="704" name="Google Shape;704;p17"/>
            <p:cNvSpPr/>
            <p:nvPr/>
          </p:nvSpPr>
          <p:spPr>
            <a:xfrm>
              <a:off x="0" y="0"/>
              <a:ext cx="660400" cy="1074430"/>
            </a:xfrm>
            <a:custGeom>
              <a:avLst/>
              <a:gdLst/>
              <a:ahLst/>
              <a:cxnLst/>
              <a:rect l="l" t="t" r="r" b="b"/>
              <a:pathLst>
                <a:path w="660400" h="1074430" extrusionOk="0">
                  <a:moveTo>
                    <a:pt x="220252" y="1055361"/>
                  </a:moveTo>
                  <a:cubicBezTo>
                    <a:pt x="254109" y="1066875"/>
                    <a:pt x="292600" y="1074430"/>
                    <a:pt x="330378" y="1074430"/>
                  </a:cubicBezTo>
                  <a:cubicBezTo>
                    <a:pt x="368157" y="1074430"/>
                    <a:pt x="404509" y="1067953"/>
                    <a:pt x="438009" y="1056439"/>
                  </a:cubicBezTo>
                  <a:cubicBezTo>
                    <a:pt x="438723" y="1056080"/>
                    <a:pt x="439435" y="1056080"/>
                    <a:pt x="440148" y="1055720"/>
                  </a:cubicBezTo>
                  <a:cubicBezTo>
                    <a:pt x="565955" y="1009665"/>
                    <a:pt x="658618" y="888051"/>
                    <a:pt x="660400" y="740117"/>
                  </a:cubicBezTo>
                  <a:lnTo>
                    <a:pt x="660400" y="0"/>
                  </a:lnTo>
                  <a:lnTo>
                    <a:pt x="0" y="0"/>
                  </a:lnTo>
                  <a:lnTo>
                    <a:pt x="0" y="739567"/>
                  </a:lnTo>
                  <a:cubicBezTo>
                    <a:pt x="1782" y="888770"/>
                    <a:pt x="93019" y="1010385"/>
                    <a:pt x="220252" y="105536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17"/>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06" name="Google Shape;706;p17"/>
          <p:cNvGrpSpPr/>
          <p:nvPr/>
        </p:nvGrpSpPr>
        <p:grpSpPr>
          <a:xfrm rot="10800000">
            <a:off x="-3337357" y="7621067"/>
            <a:ext cx="5653147" cy="9624172"/>
            <a:chOff x="0" y="0"/>
            <a:chExt cx="660400" cy="1124295"/>
          </a:xfrm>
        </p:grpSpPr>
        <p:sp>
          <p:nvSpPr>
            <p:cNvPr id="707" name="Google Shape;707;p17"/>
            <p:cNvSpPr/>
            <p:nvPr/>
          </p:nvSpPr>
          <p:spPr>
            <a:xfrm>
              <a:off x="0" y="0"/>
              <a:ext cx="660400" cy="1124295"/>
            </a:xfrm>
            <a:custGeom>
              <a:avLst/>
              <a:gdLst/>
              <a:ahLst/>
              <a:cxnLst/>
              <a:rect l="l" t="t" r="r" b="b"/>
              <a:pathLst>
                <a:path w="660400" h="1124295" extrusionOk="0">
                  <a:moveTo>
                    <a:pt x="220252" y="1105226"/>
                  </a:moveTo>
                  <a:cubicBezTo>
                    <a:pt x="254109" y="1116739"/>
                    <a:pt x="292600" y="1124295"/>
                    <a:pt x="330378" y="1124295"/>
                  </a:cubicBezTo>
                  <a:cubicBezTo>
                    <a:pt x="368157" y="1124295"/>
                    <a:pt x="404509" y="1117818"/>
                    <a:pt x="438009" y="1106304"/>
                  </a:cubicBezTo>
                  <a:cubicBezTo>
                    <a:pt x="438723" y="1105945"/>
                    <a:pt x="439435" y="1105945"/>
                    <a:pt x="440148" y="1105585"/>
                  </a:cubicBezTo>
                  <a:cubicBezTo>
                    <a:pt x="565955" y="1059530"/>
                    <a:pt x="658618" y="937916"/>
                    <a:pt x="660400" y="788874"/>
                  </a:cubicBezTo>
                  <a:lnTo>
                    <a:pt x="660400" y="0"/>
                  </a:lnTo>
                  <a:lnTo>
                    <a:pt x="0" y="0"/>
                  </a:lnTo>
                  <a:lnTo>
                    <a:pt x="0" y="788288"/>
                  </a:lnTo>
                  <a:cubicBezTo>
                    <a:pt x="1782" y="938635"/>
                    <a:pt x="93019" y="1060250"/>
                    <a:pt x="220252" y="1105226"/>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17"/>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09" name="Google Shape;709;p17"/>
          <p:cNvGrpSpPr/>
          <p:nvPr/>
        </p:nvGrpSpPr>
        <p:grpSpPr>
          <a:xfrm rot="10800000">
            <a:off x="-2849528" y="8164484"/>
            <a:ext cx="4677489" cy="8468703"/>
            <a:chOff x="0" y="0"/>
            <a:chExt cx="660400" cy="1195670"/>
          </a:xfrm>
        </p:grpSpPr>
        <p:sp>
          <p:nvSpPr>
            <p:cNvPr id="710" name="Google Shape;710;p17"/>
            <p:cNvSpPr/>
            <p:nvPr/>
          </p:nvSpPr>
          <p:spPr>
            <a:xfrm>
              <a:off x="0" y="0"/>
              <a:ext cx="660400" cy="1195670"/>
            </a:xfrm>
            <a:custGeom>
              <a:avLst/>
              <a:gdLst/>
              <a:ahLst/>
              <a:cxnLst/>
              <a:rect l="l" t="t" r="r" b="b"/>
              <a:pathLst>
                <a:path w="660400" h="1195670" extrusionOk="0">
                  <a:moveTo>
                    <a:pt x="220252" y="1176601"/>
                  </a:moveTo>
                  <a:cubicBezTo>
                    <a:pt x="254109" y="1188114"/>
                    <a:pt x="292600" y="1195670"/>
                    <a:pt x="330378" y="1195670"/>
                  </a:cubicBezTo>
                  <a:cubicBezTo>
                    <a:pt x="368157" y="1195670"/>
                    <a:pt x="404509" y="1189193"/>
                    <a:pt x="438009" y="1177679"/>
                  </a:cubicBezTo>
                  <a:cubicBezTo>
                    <a:pt x="438723" y="1177320"/>
                    <a:pt x="439435" y="1177320"/>
                    <a:pt x="440148" y="1176960"/>
                  </a:cubicBezTo>
                  <a:cubicBezTo>
                    <a:pt x="565955" y="1130905"/>
                    <a:pt x="658618" y="1009291"/>
                    <a:pt x="660400" y="858663"/>
                  </a:cubicBezTo>
                  <a:lnTo>
                    <a:pt x="660400" y="0"/>
                  </a:lnTo>
                  <a:lnTo>
                    <a:pt x="0" y="0"/>
                  </a:lnTo>
                  <a:lnTo>
                    <a:pt x="0" y="858026"/>
                  </a:lnTo>
                  <a:cubicBezTo>
                    <a:pt x="1782" y="1010010"/>
                    <a:pt x="93019" y="1131625"/>
                    <a:pt x="220252" y="117660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17"/>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12" name="Google Shape;712;p17"/>
          <p:cNvGrpSpPr/>
          <p:nvPr/>
        </p:nvGrpSpPr>
        <p:grpSpPr>
          <a:xfrm rot="10800000">
            <a:off x="-2354227" y="8737501"/>
            <a:ext cx="3686886" cy="7322669"/>
            <a:chOff x="0" y="0"/>
            <a:chExt cx="660400" cy="1311646"/>
          </a:xfrm>
        </p:grpSpPr>
        <p:sp>
          <p:nvSpPr>
            <p:cNvPr id="713" name="Google Shape;713;p17"/>
            <p:cNvSpPr/>
            <p:nvPr/>
          </p:nvSpPr>
          <p:spPr>
            <a:xfrm>
              <a:off x="0" y="0"/>
              <a:ext cx="660400" cy="1311646"/>
            </a:xfrm>
            <a:custGeom>
              <a:avLst/>
              <a:gdLst/>
              <a:ahLst/>
              <a:cxnLst/>
              <a:rect l="l" t="t" r="r" b="b"/>
              <a:pathLst>
                <a:path w="660400" h="1311646" extrusionOk="0">
                  <a:moveTo>
                    <a:pt x="220252" y="1292577"/>
                  </a:moveTo>
                  <a:cubicBezTo>
                    <a:pt x="254109" y="1304091"/>
                    <a:pt x="292600" y="1311646"/>
                    <a:pt x="330378" y="1311646"/>
                  </a:cubicBezTo>
                  <a:cubicBezTo>
                    <a:pt x="368157" y="1311646"/>
                    <a:pt x="404509" y="1305169"/>
                    <a:pt x="438009" y="1293656"/>
                  </a:cubicBezTo>
                  <a:cubicBezTo>
                    <a:pt x="438723" y="1293296"/>
                    <a:pt x="439435" y="1293296"/>
                    <a:pt x="440148" y="1292937"/>
                  </a:cubicBezTo>
                  <a:cubicBezTo>
                    <a:pt x="565955" y="1246881"/>
                    <a:pt x="658618" y="1125267"/>
                    <a:pt x="660400" y="972064"/>
                  </a:cubicBezTo>
                  <a:lnTo>
                    <a:pt x="660400" y="0"/>
                  </a:lnTo>
                  <a:lnTo>
                    <a:pt x="0" y="0"/>
                  </a:lnTo>
                  <a:lnTo>
                    <a:pt x="0" y="971342"/>
                  </a:lnTo>
                  <a:cubicBezTo>
                    <a:pt x="1782" y="1125986"/>
                    <a:pt x="93019" y="1247601"/>
                    <a:pt x="220252" y="129257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17"/>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15" name="Google Shape;715;p17"/>
          <p:cNvGrpSpPr/>
          <p:nvPr/>
        </p:nvGrpSpPr>
        <p:grpSpPr>
          <a:xfrm rot="10800000">
            <a:off x="-1937991" y="9277958"/>
            <a:ext cx="2854415" cy="6385344"/>
            <a:chOff x="0" y="0"/>
            <a:chExt cx="660400" cy="1477319"/>
          </a:xfrm>
        </p:grpSpPr>
        <p:sp>
          <p:nvSpPr>
            <p:cNvPr id="716" name="Google Shape;716;p17"/>
            <p:cNvSpPr/>
            <p:nvPr/>
          </p:nvSpPr>
          <p:spPr>
            <a:xfrm>
              <a:off x="0" y="0"/>
              <a:ext cx="660400" cy="1477319"/>
            </a:xfrm>
            <a:custGeom>
              <a:avLst/>
              <a:gdLst/>
              <a:ahLst/>
              <a:cxnLst/>
              <a:rect l="l" t="t" r="r" b="b"/>
              <a:pathLst>
                <a:path w="660400" h="1477319" extrusionOk="0">
                  <a:moveTo>
                    <a:pt x="220252" y="1458250"/>
                  </a:moveTo>
                  <a:cubicBezTo>
                    <a:pt x="254109" y="1469763"/>
                    <a:pt x="292600" y="1477319"/>
                    <a:pt x="330378" y="1477319"/>
                  </a:cubicBezTo>
                  <a:cubicBezTo>
                    <a:pt x="368157" y="1477319"/>
                    <a:pt x="404509" y="1470842"/>
                    <a:pt x="438009" y="1459328"/>
                  </a:cubicBezTo>
                  <a:cubicBezTo>
                    <a:pt x="438723" y="1458968"/>
                    <a:pt x="439435" y="1458968"/>
                    <a:pt x="440148" y="1458609"/>
                  </a:cubicBezTo>
                  <a:cubicBezTo>
                    <a:pt x="565955" y="1412554"/>
                    <a:pt x="658618" y="1290940"/>
                    <a:pt x="660400" y="1134056"/>
                  </a:cubicBezTo>
                  <a:lnTo>
                    <a:pt x="660400" y="0"/>
                  </a:lnTo>
                  <a:lnTo>
                    <a:pt x="0" y="0"/>
                  </a:lnTo>
                  <a:lnTo>
                    <a:pt x="0" y="1133214"/>
                  </a:lnTo>
                  <a:cubicBezTo>
                    <a:pt x="1782" y="1291659"/>
                    <a:pt x="93019" y="1413274"/>
                    <a:pt x="220252" y="1458250"/>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17"/>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18" name="Google Shape;718;p17"/>
          <p:cNvGrpSpPr/>
          <p:nvPr/>
        </p:nvGrpSpPr>
        <p:grpSpPr>
          <a:xfrm rot="10800000">
            <a:off x="-1576734" y="9748392"/>
            <a:ext cx="2131901" cy="5489180"/>
            <a:chOff x="0" y="0"/>
            <a:chExt cx="660400" cy="1700386"/>
          </a:xfrm>
        </p:grpSpPr>
        <p:sp>
          <p:nvSpPr>
            <p:cNvPr id="719" name="Google Shape;719;p17"/>
            <p:cNvSpPr/>
            <p:nvPr/>
          </p:nvSpPr>
          <p:spPr>
            <a:xfrm>
              <a:off x="0" y="0"/>
              <a:ext cx="660400" cy="1700386"/>
            </a:xfrm>
            <a:custGeom>
              <a:avLst/>
              <a:gdLst/>
              <a:ahLst/>
              <a:cxnLst/>
              <a:rect l="l" t="t" r="r" b="b"/>
              <a:pathLst>
                <a:path w="660400" h="1700386" extrusionOk="0">
                  <a:moveTo>
                    <a:pt x="220252" y="1681317"/>
                  </a:moveTo>
                  <a:cubicBezTo>
                    <a:pt x="254109" y="1692831"/>
                    <a:pt x="292600" y="1700386"/>
                    <a:pt x="330378" y="1700386"/>
                  </a:cubicBezTo>
                  <a:cubicBezTo>
                    <a:pt x="368157" y="1700386"/>
                    <a:pt x="404509" y="1693909"/>
                    <a:pt x="438009" y="1682396"/>
                  </a:cubicBezTo>
                  <a:cubicBezTo>
                    <a:pt x="438723" y="1682036"/>
                    <a:pt x="439435" y="1682036"/>
                    <a:pt x="440148" y="1681677"/>
                  </a:cubicBezTo>
                  <a:cubicBezTo>
                    <a:pt x="565955" y="1635621"/>
                    <a:pt x="658618" y="1514007"/>
                    <a:pt x="660400" y="1352169"/>
                  </a:cubicBezTo>
                  <a:lnTo>
                    <a:pt x="660400" y="0"/>
                  </a:lnTo>
                  <a:lnTo>
                    <a:pt x="0" y="0"/>
                  </a:lnTo>
                  <a:lnTo>
                    <a:pt x="0" y="1351165"/>
                  </a:lnTo>
                  <a:cubicBezTo>
                    <a:pt x="1782" y="1514726"/>
                    <a:pt x="93019" y="1636342"/>
                    <a:pt x="220252" y="168131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17"/>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7DBFF8"/>
        </a:solidFill>
        <a:effectLst/>
      </p:bgPr>
    </p:bg>
    <p:spTree>
      <p:nvGrpSpPr>
        <p:cNvPr id="1" name="Shape 479"/>
        <p:cNvGrpSpPr/>
        <p:nvPr/>
      </p:nvGrpSpPr>
      <p:grpSpPr>
        <a:xfrm>
          <a:off x="0" y="0"/>
          <a:ext cx="0" cy="0"/>
          <a:chOff x="0" y="0"/>
          <a:chExt cx="0" cy="0"/>
        </a:xfrm>
      </p:grpSpPr>
      <p:sp>
        <p:nvSpPr>
          <p:cNvPr id="480" name="Google Shape;480;p14"/>
          <p:cNvSpPr txBox="1"/>
          <p:nvPr/>
        </p:nvSpPr>
        <p:spPr>
          <a:xfrm>
            <a:off x="1028699" y="1019175"/>
            <a:ext cx="12821771" cy="138499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9000" b="0" i="0" u="none" strike="noStrike" cap="none" smtClean="0">
                <a:solidFill>
                  <a:srgbClr val="FFFFFF"/>
                </a:solidFill>
                <a:latin typeface="Alice"/>
                <a:ea typeface="Alice"/>
                <a:cs typeface="Alice"/>
                <a:sym typeface="Alice"/>
              </a:rPr>
              <a:t>Khái niệm FrontEnd</a:t>
            </a:r>
            <a:endParaRPr/>
          </a:p>
        </p:txBody>
      </p:sp>
      <p:grpSp>
        <p:nvGrpSpPr>
          <p:cNvPr id="481" name="Google Shape;481;p14"/>
          <p:cNvGrpSpPr/>
          <p:nvPr/>
        </p:nvGrpSpPr>
        <p:grpSpPr>
          <a:xfrm>
            <a:off x="0" y="4089761"/>
            <a:ext cx="18287996" cy="6197239"/>
            <a:chOff x="0" y="0"/>
            <a:chExt cx="4816592" cy="1632195"/>
          </a:xfrm>
        </p:grpSpPr>
        <p:sp>
          <p:nvSpPr>
            <p:cNvPr id="482" name="Google Shape;482;p14"/>
            <p:cNvSpPr/>
            <p:nvPr/>
          </p:nvSpPr>
          <p:spPr>
            <a:xfrm>
              <a:off x="0" y="0"/>
              <a:ext cx="4816592" cy="1632195"/>
            </a:xfrm>
            <a:custGeom>
              <a:avLst/>
              <a:gdLst/>
              <a:ahLst/>
              <a:cxnLst/>
              <a:rect l="l" t="t" r="r" b="b"/>
              <a:pathLst>
                <a:path w="4816592" h="1632195" extrusionOk="0">
                  <a:moveTo>
                    <a:pt x="0" y="0"/>
                  </a:moveTo>
                  <a:lnTo>
                    <a:pt x="4816592" y="0"/>
                  </a:lnTo>
                  <a:lnTo>
                    <a:pt x="4816592" y="1632195"/>
                  </a:lnTo>
                  <a:lnTo>
                    <a:pt x="0" y="1632195"/>
                  </a:lnTo>
                  <a:close/>
                </a:path>
              </a:pathLst>
            </a:custGeom>
            <a:solidFill>
              <a:srgbClr val="FFFFFF"/>
            </a:solidFill>
            <a:ln>
              <a:noFill/>
            </a:ln>
          </p:spPr>
        </p:sp>
        <p:sp>
          <p:nvSpPr>
            <p:cNvPr id="483" name="Google Shape;483;p14"/>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484" name="Google Shape;484;p14"/>
          <p:cNvSpPr txBox="1"/>
          <p:nvPr/>
        </p:nvSpPr>
        <p:spPr>
          <a:xfrm>
            <a:off x="585461" y="5417471"/>
            <a:ext cx="4658893" cy="2336024"/>
          </a:xfrm>
          <a:prstGeom prst="rect">
            <a:avLst/>
          </a:prstGeom>
          <a:noFill/>
          <a:ln>
            <a:noFill/>
          </a:ln>
        </p:spPr>
        <p:txBody>
          <a:bodyPr spcFirstLastPara="1" wrap="square" lIns="0" tIns="0" rIns="0" bIns="0" anchor="t" anchorCtr="0">
            <a:spAutoFit/>
          </a:bodyPr>
          <a:lstStyle/>
          <a:p>
            <a:pPr marL="539749" marR="0" lvl="1" indent="-250888" algn="l" rtl="0">
              <a:lnSpc>
                <a:spcPct val="115000"/>
              </a:lnSpc>
              <a:spcBef>
                <a:spcPts val="0"/>
              </a:spcBef>
              <a:spcAft>
                <a:spcPts val="0"/>
              </a:spcAft>
              <a:buClr>
                <a:srgbClr val="000000"/>
              </a:buClr>
              <a:buSzPts val="2200"/>
              <a:buFont typeface="Open Sans"/>
              <a:buChar char="•"/>
            </a:pPr>
            <a:r>
              <a:rPr lang="en-US" sz="2200" smtClean="0">
                <a:latin typeface="Open Sans"/>
                <a:ea typeface="Open Sans"/>
                <a:cs typeface="Open Sans"/>
                <a:sym typeface="Open Sans"/>
              </a:rPr>
              <a:t>Là 1 phần của website: font chữ, màu sắc, hình ảnh, các hiệu ứng,…</a:t>
            </a:r>
          </a:p>
          <a:p>
            <a:pPr marL="539749" marR="0" lvl="1" indent="-250888" algn="l" rtl="0">
              <a:lnSpc>
                <a:spcPct val="115000"/>
              </a:lnSpc>
              <a:spcBef>
                <a:spcPts val="0"/>
              </a:spcBef>
              <a:spcAft>
                <a:spcPts val="0"/>
              </a:spcAft>
              <a:buClr>
                <a:srgbClr val="000000"/>
              </a:buClr>
              <a:buSzPts val="2200"/>
              <a:buFont typeface="Open Sans"/>
              <a:buChar char="•"/>
            </a:pPr>
            <a:endParaRPr lang="en-US" sz="2200" smtClean="0">
              <a:latin typeface="Open Sans"/>
              <a:ea typeface="Open Sans"/>
              <a:cs typeface="Open Sans"/>
              <a:sym typeface="Open Sans"/>
            </a:endParaRPr>
          </a:p>
          <a:p>
            <a:pPr marL="539749" marR="0" lvl="1" indent="-250888" algn="l" rtl="0">
              <a:lnSpc>
                <a:spcPct val="115000"/>
              </a:lnSpc>
              <a:spcBef>
                <a:spcPts val="0"/>
              </a:spcBef>
              <a:spcAft>
                <a:spcPts val="0"/>
              </a:spcAft>
              <a:buClr>
                <a:srgbClr val="000000"/>
              </a:buClr>
              <a:buSzPts val="2200"/>
              <a:buFont typeface="Open Sans"/>
              <a:buChar char="•"/>
            </a:pPr>
            <a:r>
              <a:rPr lang="en-US" sz="2200" smtClean="0">
                <a:latin typeface="Open Sans"/>
                <a:ea typeface="Open Sans"/>
                <a:cs typeface="Open Sans"/>
                <a:sym typeface="Open Sans"/>
              </a:rPr>
              <a:t>Kết hợp hoàn hảo giữa html, css, javascript</a:t>
            </a:r>
            <a:endParaRPr sz="2200">
              <a:latin typeface="Open Sans"/>
              <a:ea typeface="Open Sans"/>
              <a:cs typeface="Open Sans"/>
              <a:sym typeface="Open Sans"/>
            </a:endParaRPr>
          </a:p>
        </p:txBody>
      </p:sp>
      <p:sp>
        <p:nvSpPr>
          <p:cNvPr id="486" name="Google Shape;486;p14"/>
          <p:cNvSpPr txBox="1"/>
          <p:nvPr/>
        </p:nvSpPr>
        <p:spPr>
          <a:xfrm>
            <a:off x="12436620" y="5417471"/>
            <a:ext cx="4449600" cy="2336024"/>
          </a:xfrm>
          <a:prstGeom prst="rect">
            <a:avLst/>
          </a:prstGeom>
          <a:noFill/>
          <a:ln>
            <a:noFill/>
          </a:ln>
        </p:spPr>
        <p:txBody>
          <a:bodyPr spcFirstLastPara="1" wrap="square" lIns="0" tIns="0" rIns="0" bIns="0" anchor="t" anchorCtr="0">
            <a:spAutoFit/>
          </a:bodyPr>
          <a:lstStyle/>
          <a:p>
            <a:pPr marL="539749" marR="0" lvl="1" indent="-250888" algn="l" rtl="0">
              <a:lnSpc>
                <a:spcPct val="115000"/>
              </a:lnSpc>
              <a:spcBef>
                <a:spcPts val="0"/>
              </a:spcBef>
              <a:spcAft>
                <a:spcPts val="0"/>
              </a:spcAft>
              <a:buClr>
                <a:srgbClr val="000000"/>
              </a:buClr>
              <a:buSzPts val="2200"/>
              <a:buFont typeface="Open Sans"/>
              <a:buChar char="•"/>
            </a:pPr>
            <a:r>
              <a:rPr lang="en-US" sz="2200" smtClean="0">
                <a:latin typeface="Open Sans"/>
                <a:ea typeface="Open Sans"/>
                <a:cs typeface="Open Sans"/>
                <a:sym typeface="Open Sans"/>
              </a:rPr>
              <a:t>Lập trình viên chịu trách nhiệm chính phát triển client side</a:t>
            </a:r>
          </a:p>
          <a:p>
            <a:pPr marL="539749" marR="0" lvl="1" indent="-250888" algn="l" rtl="0">
              <a:lnSpc>
                <a:spcPct val="115000"/>
              </a:lnSpc>
              <a:spcBef>
                <a:spcPts val="0"/>
              </a:spcBef>
              <a:spcAft>
                <a:spcPts val="0"/>
              </a:spcAft>
              <a:buClr>
                <a:srgbClr val="000000"/>
              </a:buClr>
              <a:buSzPts val="2200"/>
              <a:buFont typeface="Open Sans"/>
              <a:buChar char="•"/>
            </a:pPr>
            <a:endParaRPr lang="en-US" sz="2200" smtClean="0">
              <a:latin typeface="Open Sans"/>
              <a:ea typeface="Open Sans"/>
              <a:cs typeface="Open Sans"/>
              <a:sym typeface="Open Sans"/>
            </a:endParaRPr>
          </a:p>
          <a:p>
            <a:pPr marL="539749" marR="0" lvl="1" indent="-250888" algn="l" rtl="0">
              <a:lnSpc>
                <a:spcPct val="115000"/>
              </a:lnSpc>
              <a:spcBef>
                <a:spcPts val="0"/>
              </a:spcBef>
              <a:spcAft>
                <a:spcPts val="0"/>
              </a:spcAft>
              <a:buClr>
                <a:srgbClr val="000000"/>
              </a:buClr>
              <a:buSzPts val="2200"/>
              <a:buFont typeface="Open Sans"/>
              <a:buChar char="•"/>
            </a:pPr>
            <a:r>
              <a:rPr lang="en-US" sz="2200" smtClean="0">
                <a:latin typeface="Open Sans"/>
                <a:ea typeface="Open Sans"/>
                <a:cs typeface="Open Sans"/>
                <a:sym typeface="Open Sans"/>
              </a:rPr>
              <a:t>Đào sâu, tối ưu trải nghiệm người dùng (ui - ux)</a:t>
            </a:r>
            <a:endParaRPr sz="2200">
              <a:latin typeface="Open Sans"/>
              <a:ea typeface="Open Sans"/>
              <a:cs typeface="Open Sans"/>
              <a:sym typeface="Open Sans"/>
            </a:endParaRPr>
          </a:p>
        </p:txBody>
      </p:sp>
      <p:grpSp>
        <p:nvGrpSpPr>
          <p:cNvPr id="490" name="Google Shape;490;p14"/>
          <p:cNvGrpSpPr/>
          <p:nvPr/>
        </p:nvGrpSpPr>
        <p:grpSpPr>
          <a:xfrm>
            <a:off x="15090154" y="-7197119"/>
            <a:ext cx="6395693" cy="10364811"/>
            <a:chOff x="1" y="0"/>
            <a:chExt cx="8527591" cy="13819748"/>
          </a:xfrm>
        </p:grpSpPr>
        <p:grpSp>
          <p:nvGrpSpPr>
            <p:cNvPr id="491" name="Google Shape;491;p14"/>
            <p:cNvGrpSpPr/>
            <p:nvPr/>
          </p:nvGrpSpPr>
          <p:grpSpPr>
            <a:xfrm rot="-13330">
              <a:off x="26699" y="16378"/>
              <a:ext cx="8474195" cy="13786993"/>
              <a:chOff x="0" y="0"/>
              <a:chExt cx="660400" cy="1074430"/>
            </a:xfrm>
          </p:grpSpPr>
          <p:sp>
            <p:nvSpPr>
              <p:cNvPr id="492" name="Google Shape;492;p14"/>
              <p:cNvSpPr/>
              <p:nvPr/>
            </p:nvSpPr>
            <p:spPr>
              <a:xfrm>
                <a:off x="0" y="0"/>
                <a:ext cx="660400" cy="1074430"/>
              </a:xfrm>
              <a:custGeom>
                <a:avLst/>
                <a:gdLst/>
                <a:ahLst/>
                <a:cxnLst/>
                <a:rect l="l" t="t" r="r" b="b"/>
                <a:pathLst>
                  <a:path w="660400" h="1074430" extrusionOk="0">
                    <a:moveTo>
                      <a:pt x="220252" y="1055361"/>
                    </a:moveTo>
                    <a:cubicBezTo>
                      <a:pt x="254109" y="1066875"/>
                      <a:pt x="292600" y="1074430"/>
                      <a:pt x="330378" y="1074430"/>
                    </a:cubicBezTo>
                    <a:cubicBezTo>
                      <a:pt x="368157" y="1074430"/>
                      <a:pt x="404509" y="1067953"/>
                      <a:pt x="438009" y="1056439"/>
                    </a:cubicBezTo>
                    <a:cubicBezTo>
                      <a:pt x="438723" y="1056080"/>
                      <a:pt x="439435" y="1056080"/>
                      <a:pt x="440148" y="1055720"/>
                    </a:cubicBezTo>
                    <a:cubicBezTo>
                      <a:pt x="565955" y="1009665"/>
                      <a:pt x="658618" y="888051"/>
                      <a:pt x="660400" y="740117"/>
                    </a:cubicBezTo>
                    <a:lnTo>
                      <a:pt x="660400" y="0"/>
                    </a:lnTo>
                    <a:lnTo>
                      <a:pt x="0" y="0"/>
                    </a:lnTo>
                    <a:lnTo>
                      <a:pt x="0" y="739567"/>
                    </a:lnTo>
                    <a:cubicBezTo>
                      <a:pt x="1782" y="888770"/>
                      <a:pt x="93019" y="1010385"/>
                      <a:pt x="220252" y="105536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14"/>
              <p:cNvSpPr txBox="1"/>
              <p:nvPr/>
            </p:nvSpPr>
            <p:spPr>
              <a:xfrm>
                <a:off x="0" y="0"/>
                <a:ext cx="660400" cy="685800"/>
              </a:xfrm>
              <a:prstGeom prst="rect">
                <a:avLst/>
              </a:prstGeom>
              <a:noFill/>
              <a:ln>
                <a:noFill/>
              </a:ln>
            </p:spPr>
            <p:txBody>
              <a:bodyPr spcFirstLastPara="1" wrap="square" lIns="93200" tIns="93200" rIns="93200" bIns="93200" anchor="ctr" anchorCtr="0">
                <a:noAutofit/>
              </a:bodyPr>
              <a:lstStyle/>
              <a:p>
                <a:pPr marL="0" marR="0" lvl="0" indent="0" algn="ctr" rtl="0">
                  <a:lnSpc>
                    <a:spcPct val="1782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94" name="Google Shape;494;p14"/>
            <p:cNvGrpSpPr/>
            <p:nvPr/>
          </p:nvGrpSpPr>
          <p:grpSpPr>
            <a:xfrm rot="-13330">
              <a:off x="593983" y="662219"/>
              <a:ext cx="7339627" cy="12495311"/>
              <a:chOff x="0" y="0"/>
              <a:chExt cx="660400" cy="1124295"/>
            </a:xfrm>
          </p:grpSpPr>
          <p:sp>
            <p:nvSpPr>
              <p:cNvPr id="495" name="Google Shape;495;p14"/>
              <p:cNvSpPr/>
              <p:nvPr/>
            </p:nvSpPr>
            <p:spPr>
              <a:xfrm>
                <a:off x="0" y="0"/>
                <a:ext cx="660400" cy="1124295"/>
              </a:xfrm>
              <a:custGeom>
                <a:avLst/>
                <a:gdLst/>
                <a:ahLst/>
                <a:cxnLst/>
                <a:rect l="l" t="t" r="r" b="b"/>
                <a:pathLst>
                  <a:path w="660400" h="1124295" extrusionOk="0">
                    <a:moveTo>
                      <a:pt x="220252" y="1105226"/>
                    </a:moveTo>
                    <a:cubicBezTo>
                      <a:pt x="254109" y="1116739"/>
                      <a:pt x="292600" y="1124295"/>
                      <a:pt x="330378" y="1124295"/>
                    </a:cubicBezTo>
                    <a:cubicBezTo>
                      <a:pt x="368157" y="1124295"/>
                      <a:pt x="404509" y="1117818"/>
                      <a:pt x="438009" y="1106304"/>
                    </a:cubicBezTo>
                    <a:cubicBezTo>
                      <a:pt x="438723" y="1105945"/>
                      <a:pt x="439435" y="1105945"/>
                      <a:pt x="440148" y="1105585"/>
                    </a:cubicBezTo>
                    <a:cubicBezTo>
                      <a:pt x="565955" y="1059530"/>
                      <a:pt x="658618" y="937916"/>
                      <a:pt x="660400" y="788874"/>
                    </a:cubicBezTo>
                    <a:lnTo>
                      <a:pt x="660400" y="0"/>
                    </a:lnTo>
                    <a:lnTo>
                      <a:pt x="0" y="0"/>
                    </a:lnTo>
                    <a:lnTo>
                      <a:pt x="0" y="788288"/>
                    </a:lnTo>
                    <a:cubicBezTo>
                      <a:pt x="1782" y="938635"/>
                      <a:pt x="93019" y="1060250"/>
                      <a:pt x="220252" y="1105226"/>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14"/>
              <p:cNvSpPr txBox="1"/>
              <p:nvPr/>
            </p:nvSpPr>
            <p:spPr>
              <a:xfrm>
                <a:off x="0" y="0"/>
                <a:ext cx="660400" cy="685800"/>
              </a:xfrm>
              <a:prstGeom prst="rect">
                <a:avLst/>
              </a:prstGeom>
              <a:noFill/>
              <a:ln>
                <a:noFill/>
              </a:ln>
            </p:spPr>
            <p:txBody>
              <a:bodyPr spcFirstLastPara="1" wrap="square" lIns="93200" tIns="93200" rIns="93200" bIns="93200" anchor="ctr" anchorCtr="0">
                <a:noAutofit/>
              </a:bodyPr>
              <a:lstStyle/>
              <a:p>
                <a:pPr marL="0" marR="0" lvl="0" indent="0" algn="ctr" rtl="0">
                  <a:lnSpc>
                    <a:spcPct val="1782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97" name="Google Shape;497;p14"/>
            <p:cNvGrpSpPr/>
            <p:nvPr/>
          </p:nvGrpSpPr>
          <p:grpSpPr>
            <a:xfrm rot="-13330">
              <a:off x="1227344" y="1412307"/>
              <a:ext cx="6072904" cy="10995136"/>
              <a:chOff x="0" y="0"/>
              <a:chExt cx="660400" cy="1195670"/>
            </a:xfrm>
          </p:grpSpPr>
          <p:sp>
            <p:nvSpPr>
              <p:cNvPr id="498" name="Google Shape;498;p14"/>
              <p:cNvSpPr/>
              <p:nvPr/>
            </p:nvSpPr>
            <p:spPr>
              <a:xfrm>
                <a:off x="0" y="0"/>
                <a:ext cx="660400" cy="1195670"/>
              </a:xfrm>
              <a:custGeom>
                <a:avLst/>
                <a:gdLst/>
                <a:ahLst/>
                <a:cxnLst/>
                <a:rect l="l" t="t" r="r" b="b"/>
                <a:pathLst>
                  <a:path w="660400" h="1195670" extrusionOk="0">
                    <a:moveTo>
                      <a:pt x="220252" y="1176601"/>
                    </a:moveTo>
                    <a:cubicBezTo>
                      <a:pt x="254109" y="1188114"/>
                      <a:pt x="292600" y="1195670"/>
                      <a:pt x="330378" y="1195670"/>
                    </a:cubicBezTo>
                    <a:cubicBezTo>
                      <a:pt x="368157" y="1195670"/>
                      <a:pt x="404509" y="1189193"/>
                      <a:pt x="438009" y="1177679"/>
                    </a:cubicBezTo>
                    <a:cubicBezTo>
                      <a:pt x="438723" y="1177320"/>
                      <a:pt x="439435" y="1177320"/>
                      <a:pt x="440148" y="1176960"/>
                    </a:cubicBezTo>
                    <a:cubicBezTo>
                      <a:pt x="565955" y="1130905"/>
                      <a:pt x="658618" y="1009291"/>
                      <a:pt x="660400" y="858663"/>
                    </a:cubicBezTo>
                    <a:lnTo>
                      <a:pt x="660400" y="0"/>
                    </a:lnTo>
                    <a:lnTo>
                      <a:pt x="0" y="0"/>
                    </a:lnTo>
                    <a:lnTo>
                      <a:pt x="0" y="858026"/>
                    </a:lnTo>
                    <a:cubicBezTo>
                      <a:pt x="1782" y="1010010"/>
                      <a:pt x="93019" y="1131625"/>
                      <a:pt x="220252" y="117660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14"/>
              <p:cNvSpPr txBox="1"/>
              <p:nvPr/>
            </p:nvSpPr>
            <p:spPr>
              <a:xfrm>
                <a:off x="0" y="0"/>
                <a:ext cx="660400" cy="685800"/>
              </a:xfrm>
              <a:prstGeom prst="rect">
                <a:avLst/>
              </a:prstGeom>
              <a:noFill/>
              <a:ln>
                <a:noFill/>
              </a:ln>
            </p:spPr>
            <p:txBody>
              <a:bodyPr spcFirstLastPara="1" wrap="square" lIns="93200" tIns="93200" rIns="93200" bIns="93200" anchor="ctr" anchorCtr="0">
                <a:noAutofit/>
              </a:bodyPr>
              <a:lstStyle/>
              <a:p>
                <a:pPr marL="0" marR="0" lvl="0" indent="0" algn="ctr" rtl="0">
                  <a:lnSpc>
                    <a:spcPct val="1782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00" name="Google Shape;500;p14"/>
            <p:cNvGrpSpPr/>
            <p:nvPr/>
          </p:nvGrpSpPr>
          <p:grpSpPr>
            <a:xfrm rot="-13330">
              <a:off x="1870407" y="2156270"/>
              <a:ext cx="4786779" cy="9507210"/>
              <a:chOff x="0" y="0"/>
              <a:chExt cx="660400" cy="1311646"/>
            </a:xfrm>
          </p:grpSpPr>
          <p:sp>
            <p:nvSpPr>
              <p:cNvPr id="501" name="Google Shape;501;p14"/>
              <p:cNvSpPr/>
              <p:nvPr/>
            </p:nvSpPr>
            <p:spPr>
              <a:xfrm>
                <a:off x="0" y="0"/>
                <a:ext cx="660400" cy="1311646"/>
              </a:xfrm>
              <a:custGeom>
                <a:avLst/>
                <a:gdLst/>
                <a:ahLst/>
                <a:cxnLst/>
                <a:rect l="l" t="t" r="r" b="b"/>
                <a:pathLst>
                  <a:path w="660400" h="1311646" extrusionOk="0">
                    <a:moveTo>
                      <a:pt x="220252" y="1292577"/>
                    </a:moveTo>
                    <a:cubicBezTo>
                      <a:pt x="254109" y="1304091"/>
                      <a:pt x="292600" y="1311646"/>
                      <a:pt x="330378" y="1311646"/>
                    </a:cubicBezTo>
                    <a:cubicBezTo>
                      <a:pt x="368157" y="1311646"/>
                      <a:pt x="404509" y="1305169"/>
                      <a:pt x="438009" y="1293656"/>
                    </a:cubicBezTo>
                    <a:cubicBezTo>
                      <a:pt x="438723" y="1293296"/>
                      <a:pt x="439435" y="1293296"/>
                      <a:pt x="440148" y="1292937"/>
                    </a:cubicBezTo>
                    <a:cubicBezTo>
                      <a:pt x="565955" y="1246881"/>
                      <a:pt x="658618" y="1125267"/>
                      <a:pt x="660400" y="972064"/>
                    </a:cubicBezTo>
                    <a:lnTo>
                      <a:pt x="660400" y="0"/>
                    </a:lnTo>
                    <a:lnTo>
                      <a:pt x="0" y="0"/>
                    </a:lnTo>
                    <a:lnTo>
                      <a:pt x="0" y="971342"/>
                    </a:lnTo>
                    <a:cubicBezTo>
                      <a:pt x="1782" y="1125986"/>
                      <a:pt x="93019" y="1247601"/>
                      <a:pt x="220252" y="129257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14"/>
              <p:cNvSpPr txBox="1"/>
              <p:nvPr/>
            </p:nvSpPr>
            <p:spPr>
              <a:xfrm>
                <a:off x="0" y="0"/>
                <a:ext cx="660400" cy="685800"/>
              </a:xfrm>
              <a:prstGeom prst="rect">
                <a:avLst/>
              </a:prstGeom>
              <a:noFill/>
              <a:ln>
                <a:noFill/>
              </a:ln>
            </p:spPr>
            <p:txBody>
              <a:bodyPr spcFirstLastPara="1" wrap="square" lIns="93200" tIns="93200" rIns="93200" bIns="93200" anchor="ctr" anchorCtr="0">
                <a:noAutofit/>
              </a:bodyPr>
              <a:lstStyle/>
              <a:p>
                <a:pPr marL="0" marR="0" lvl="0" indent="0" algn="ctr" rtl="0">
                  <a:lnSpc>
                    <a:spcPct val="1782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03" name="Google Shape;503;p14"/>
            <p:cNvGrpSpPr/>
            <p:nvPr/>
          </p:nvGrpSpPr>
          <p:grpSpPr>
            <a:xfrm rot="-13330">
              <a:off x="2410816" y="2764747"/>
              <a:ext cx="3705961" cy="8290256"/>
              <a:chOff x="0" y="0"/>
              <a:chExt cx="660400" cy="1477319"/>
            </a:xfrm>
          </p:grpSpPr>
          <p:sp>
            <p:nvSpPr>
              <p:cNvPr id="504" name="Google Shape;504;p14"/>
              <p:cNvSpPr/>
              <p:nvPr/>
            </p:nvSpPr>
            <p:spPr>
              <a:xfrm>
                <a:off x="0" y="0"/>
                <a:ext cx="660400" cy="1477319"/>
              </a:xfrm>
              <a:custGeom>
                <a:avLst/>
                <a:gdLst/>
                <a:ahLst/>
                <a:cxnLst/>
                <a:rect l="l" t="t" r="r" b="b"/>
                <a:pathLst>
                  <a:path w="660400" h="1477319" extrusionOk="0">
                    <a:moveTo>
                      <a:pt x="220252" y="1458250"/>
                    </a:moveTo>
                    <a:cubicBezTo>
                      <a:pt x="254109" y="1469763"/>
                      <a:pt x="292600" y="1477319"/>
                      <a:pt x="330378" y="1477319"/>
                    </a:cubicBezTo>
                    <a:cubicBezTo>
                      <a:pt x="368157" y="1477319"/>
                      <a:pt x="404509" y="1470842"/>
                      <a:pt x="438009" y="1459328"/>
                    </a:cubicBezTo>
                    <a:cubicBezTo>
                      <a:pt x="438723" y="1458968"/>
                      <a:pt x="439435" y="1458968"/>
                      <a:pt x="440148" y="1458609"/>
                    </a:cubicBezTo>
                    <a:cubicBezTo>
                      <a:pt x="565955" y="1412554"/>
                      <a:pt x="658618" y="1290940"/>
                      <a:pt x="660400" y="1134056"/>
                    </a:cubicBezTo>
                    <a:lnTo>
                      <a:pt x="660400" y="0"/>
                    </a:lnTo>
                    <a:lnTo>
                      <a:pt x="0" y="0"/>
                    </a:lnTo>
                    <a:lnTo>
                      <a:pt x="0" y="1133214"/>
                    </a:lnTo>
                    <a:cubicBezTo>
                      <a:pt x="1782" y="1291659"/>
                      <a:pt x="93019" y="1413274"/>
                      <a:pt x="220252" y="1458250"/>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14"/>
              <p:cNvSpPr txBox="1"/>
              <p:nvPr/>
            </p:nvSpPr>
            <p:spPr>
              <a:xfrm>
                <a:off x="0" y="0"/>
                <a:ext cx="660400" cy="685800"/>
              </a:xfrm>
              <a:prstGeom prst="rect">
                <a:avLst/>
              </a:prstGeom>
              <a:noFill/>
              <a:ln>
                <a:noFill/>
              </a:ln>
            </p:spPr>
            <p:txBody>
              <a:bodyPr spcFirstLastPara="1" wrap="square" lIns="93200" tIns="93200" rIns="93200" bIns="93200" anchor="ctr" anchorCtr="0">
                <a:noAutofit/>
              </a:bodyPr>
              <a:lstStyle/>
              <a:p>
                <a:pPr marL="0" marR="0" lvl="0" indent="0" algn="ctr" rtl="0">
                  <a:lnSpc>
                    <a:spcPct val="1782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06" name="Google Shape;506;p14"/>
            <p:cNvGrpSpPr/>
            <p:nvPr/>
          </p:nvGrpSpPr>
          <p:grpSpPr>
            <a:xfrm rot="-13330">
              <a:off x="2879846" y="3346503"/>
              <a:ext cx="2767901" cy="7126744"/>
              <a:chOff x="0" y="0"/>
              <a:chExt cx="660400" cy="1700386"/>
            </a:xfrm>
          </p:grpSpPr>
          <p:sp>
            <p:nvSpPr>
              <p:cNvPr id="507" name="Google Shape;507;p14"/>
              <p:cNvSpPr/>
              <p:nvPr/>
            </p:nvSpPr>
            <p:spPr>
              <a:xfrm>
                <a:off x="0" y="0"/>
                <a:ext cx="660400" cy="1700386"/>
              </a:xfrm>
              <a:custGeom>
                <a:avLst/>
                <a:gdLst/>
                <a:ahLst/>
                <a:cxnLst/>
                <a:rect l="l" t="t" r="r" b="b"/>
                <a:pathLst>
                  <a:path w="660400" h="1700386" extrusionOk="0">
                    <a:moveTo>
                      <a:pt x="220252" y="1681317"/>
                    </a:moveTo>
                    <a:cubicBezTo>
                      <a:pt x="254109" y="1692831"/>
                      <a:pt x="292600" y="1700386"/>
                      <a:pt x="330378" y="1700386"/>
                    </a:cubicBezTo>
                    <a:cubicBezTo>
                      <a:pt x="368157" y="1700386"/>
                      <a:pt x="404509" y="1693909"/>
                      <a:pt x="438009" y="1682396"/>
                    </a:cubicBezTo>
                    <a:cubicBezTo>
                      <a:pt x="438723" y="1682036"/>
                      <a:pt x="439435" y="1682036"/>
                      <a:pt x="440148" y="1681677"/>
                    </a:cubicBezTo>
                    <a:cubicBezTo>
                      <a:pt x="565955" y="1635621"/>
                      <a:pt x="658618" y="1514007"/>
                      <a:pt x="660400" y="1352169"/>
                    </a:cubicBezTo>
                    <a:lnTo>
                      <a:pt x="660400" y="0"/>
                    </a:lnTo>
                    <a:lnTo>
                      <a:pt x="0" y="0"/>
                    </a:lnTo>
                    <a:lnTo>
                      <a:pt x="0" y="1351165"/>
                    </a:lnTo>
                    <a:cubicBezTo>
                      <a:pt x="1782" y="1514726"/>
                      <a:pt x="93019" y="1636342"/>
                      <a:pt x="220252" y="168131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14"/>
              <p:cNvSpPr txBox="1"/>
              <p:nvPr/>
            </p:nvSpPr>
            <p:spPr>
              <a:xfrm>
                <a:off x="0" y="0"/>
                <a:ext cx="660400" cy="685800"/>
              </a:xfrm>
              <a:prstGeom prst="rect">
                <a:avLst/>
              </a:prstGeom>
              <a:noFill/>
              <a:ln>
                <a:noFill/>
              </a:ln>
            </p:spPr>
            <p:txBody>
              <a:bodyPr spcFirstLastPara="1" wrap="square" lIns="93200" tIns="93200" rIns="93200" bIns="93200" anchor="ctr" anchorCtr="0">
                <a:noAutofit/>
              </a:bodyPr>
              <a:lstStyle/>
              <a:p>
                <a:pPr marL="0" marR="0" lvl="0" indent="0" algn="ctr" rtl="0">
                  <a:lnSpc>
                    <a:spcPct val="1782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sp>
        <p:nvSpPr>
          <p:cNvPr id="509" name="Google Shape;509;p14"/>
          <p:cNvSpPr/>
          <p:nvPr/>
        </p:nvSpPr>
        <p:spPr>
          <a:xfrm>
            <a:off x="-5075" y="3997600"/>
            <a:ext cx="18287797" cy="229405"/>
          </a:xfrm>
          <a:custGeom>
            <a:avLst/>
            <a:gdLst/>
            <a:ahLst/>
            <a:cxnLst/>
            <a:rect l="l" t="t" r="r" b="b"/>
            <a:pathLst>
              <a:path w="5151492" h="45203" extrusionOk="0">
                <a:moveTo>
                  <a:pt x="0" y="0"/>
                </a:moveTo>
                <a:lnTo>
                  <a:pt x="5151492" y="0"/>
                </a:lnTo>
                <a:lnTo>
                  <a:pt x="5151492" y="45203"/>
                </a:lnTo>
                <a:lnTo>
                  <a:pt x="0" y="45203"/>
                </a:lnTo>
                <a:close/>
              </a:path>
            </a:pathLst>
          </a:custGeom>
          <a:solidFill>
            <a:srgbClr val="B89D40"/>
          </a:solidFill>
          <a:ln>
            <a:noFill/>
          </a:ln>
        </p:spPr>
      </p:sp>
      <p:pic>
        <p:nvPicPr>
          <p:cNvPr id="43" name="Picture 2" descr="Top 10 Front End Developer Skills You Need to Know | Edurek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02407" y="5056912"/>
            <a:ext cx="6063394" cy="40333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86"/>
                                        </p:tgtEl>
                                        <p:attrNameLst>
                                          <p:attrName>style.visibility</p:attrName>
                                        </p:attrNameLst>
                                      </p:cBhvr>
                                      <p:to>
                                        <p:strVal val="visible"/>
                                      </p:to>
                                    </p:set>
                                    <p:animEffect transition="in" filter="fade">
                                      <p:cBhvr>
                                        <p:cTn id="7" dur="500"/>
                                        <p:tgtEl>
                                          <p:spTgt spid="4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grpSp>
        <p:nvGrpSpPr>
          <p:cNvPr id="578" name="Google Shape;578;p16"/>
          <p:cNvGrpSpPr/>
          <p:nvPr/>
        </p:nvGrpSpPr>
        <p:grpSpPr>
          <a:xfrm>
            <a:off x="12048932" y="0"/>
            <a:ext cx="6239068" cy="10287000"/>
            <a:chOff x="0" y="0"/>
            <a:chExt cx="1643211" cy="2709333"/>
          </a:xfrm>
        </p:grpSpPr>
        <p:sp>
          <p:nvSpPr>
            <p:cNvPr id="579" name="Google Shape;579;p16"/>
            <p:cNvSpPr/>
            <p:nvPr/>
          </p:nvSpPr>
          <p:spPr>
            <a:xfrm>
              <a:off x="0" y="0"/>
              <a:ext cx="1643211" cy="2709333"/>
            </a:xfrm>
            <a:custGeom>
              <a:avLst/>
              <a:gdLst/>
              <a:ahLst/>
              <a:cxnLst/>
              <a:rect l="l" t="t" r="r" b="b"/>
              <a:pathLst>
                <a:path w="1643211" h="2709333" extrusionOk="0">
                  <a:moveTo>
                    <a:pt x="0" y="0"/>
                  </a:moveTo>
                  <a:lnTo>
                    <a:pt x="1643211" y="0"/>
                  </a:lnTo>
                  <a:lnTo>
                    <a:pt x="1643211" y="2709333"/>
                  </a:lnTo>
                  <a:lnTo>
                    <a:pt x="0" y="2709333"/>
                  </a:lnTo>
                  <a:close/>
                </a:path>
              </a:pathLst>
            </a:custGeom>
            <a:solidFill>
              <a:srgbClr val="7DBFF8"/>
            </a:solidFill>
            <a:ln>
              <a:noFill/>
            </a:ln>
          </p:spPr>
        </p:sp>
        <p:sp>
          <p:nvSpPr>
            <p:cNvPr id="580" name="Google Shape;580;p16"/>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81" name="Google Shape;581;p16"/>
          <p:cNvGrpSpPr/>
          <p:nvPr/>
        </p:nvGrpSpPr>
        <p:grpSpPr>
          <a:xfrm rot="10786669">
            <a:off x="14650788" y="-4023010"/>
            <a:ext cx="6527018" cy="10619055"/>
            <a:chOff x="0" y="0"/>
            <a:chExt cx="8702690" cy="14158740"/>
          </a:xfrm>
        </p:grpSpPr>
        <p:grpSp>
          <p:nvGrpSpPr>
            <p:cNvPr id="582" name="Google Shape;582;p16"/>
            <p:cNvGrpSpPr/>
            <p:nvPr/>
          </p:nvGrpSpPr>
          <p:grpSpPr>
            <a:xfrm rot="10800000">
              <a:off x="0" y="0"/>
              <a:ext cx="8702690" cy="14158740"/>
              <a:chOff x="0" y="0"/>
              <a:chExt cx="660400" cy="1074430"/>
            </a:xfrm>
          </p:grpSpPr>
          <p:sp>
            <p:nvSpPr>
              <p:cNvPr id="583" name="Google Shape;583;p16"/>
              <p:cNvSpPr/>
              <p:nvPr/>
            </p:nvSpPr>
            <p:spPr>
              <a:xfrm>
                <a:off x="0" y="0"/>
                <a:ext cx="660400" cy="1074430"/>
              </a:xfrm>
              <a:custGeom>
                <a:avLst/>
                <a:gdLst/>
                <a:ahLst/>
                <a:cxnLst/>
                <a:rect l="l" t="t" r="r" b="b"/>
                <a:pathLst>
                  <a:path w="660400" h="1074430" extrusionOk="0">
                    <a:moveTo>
                      <a:pt x="220252" y="1055361"/>
                    </a:moveTo>
                    <a:cubicBezTo>
                      <a:pt x="254109" y="1066875"/>
                      <a:pt x="292600" y="1074430"/>
                      <a:pt x="330378" y="1074430"/>
                    </a:cubicBezTo>
                    <a:cubicBezTo>
                      <a:pt x="368157" y="1074430"/>
                      <a:pt x="404509" y="1067953"/>
                      <a:pt x="438009" y="1056439"/>
                    </a:cubicBezTo>
                    <a:cubicBezTo>
                      <a:pt x="438723" y="1056080"/>
                      <a:pt x="439435" y="1056080"/>
                      <a:pt x="440148" y="1055720"/>
                    </a:cubicBezTo>
                    <a:cubicBezTo>
                      <a:pt x="565955" y="1009665"/>
                      <a:pt x="658618" y="888051"/>
                      <a:pt x="660400" y="740117"/>
                    </a:cubicBezTo>
                    <a:lnTo>
                      <a:pt x="660400" y="0"/>
                    </a:lnTo>
                    <a:lnTo>
                      <a:pt x="0" y="0"/>
                    </a:lnTo>
                    <a:lnTo>
                      <a:pt x="0" y="739567"/>
                    </a:lnTo>
                    <a:cubicBezTo>
                      <a:pt x="1782" y="888770"/>
                      <a:pt x="93019" y="1010385"/>
                      <a:pt x="220252" y="105536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16"/>
              <p:cNvSpPr txBox="1"/>
              <p:nvPr/>
            </p:nvSpPr>
            <p:spPr>
              <a:xfrm>
                <a:off x="0" y="0"/>
                <a:ext cx="6604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85" name="Google Shape;585;p16"/>
            <p:cNvGrpSpPr/>
            <p:nvPr/>
          </p:nvGrpSpPr>
          <p:grpSpPr>
            <a:xfrm rot="10800000">
              <a:off x="582580" y="585023"/>
              <a:ext cx="7537530" cy="12832230"/>
              <a:chOff x="0" y="0"/>
              <a:chExt cx="660400" cy="1124295"/>
            </a:xfrm>
          </p:grpSpPr>
          <p:sp>
            <p:nvSpPr>
              <p:cNvPr id="586" name="Google Shape;586;p16"/>
              <p:cNvSpPr/>
              <p:nvPr/>
            </p:nvSpPr>
            <p:spPr>
              <a:xfrm>
                <a:off x="0" y="0"/>
                <a:ext cx="660400" cy="1124295"/>
              </a:xfrm>
              <a:custGeom>
                <a:avLst/>
                <a:gdLst/>
                <a:ahLst/>
                <a:cxnLst/>
                <a:rect l="l" t="t" r="r" b="b"/>
                <a:pathLst>
                  <a:path w="660400" h="1124295" extrusionOk="0">
                    <a:moveTo>
                      <a:pt x="220252" y="1105226"/>
                    </a:moveTo>
                    <a:cubicBezTo>
                      <a:pt x="254109" y="1116739"/>
                      <a:pt x="292600" y="1124295"/>
                      <a:pt x="330378" y="1124295"/>
                    </a:cubicBezTo>
                    <a:cubicBezTo>
                      <a:pt x="368157" y="1124295"/>
                      <a:pt x="404509" y="1117818"/>
                      <a:pt x="438009" y="1106304"/>
                    </a:cubicBezTo>
                    <a:cubicBezTo>
                      <a:pt x="438723" y="1105945"/>
                      <a:pt x="439435" y="1105945"/>
                      <a:pt x="440148" y="1105585"/>
                    </a:cubicBezTo>
                    <a:cubicBezTo>
                      <a:pt x="565955" y="1059530"/>
                      <a:pt x="658618" y="937916"/>
                      <a:pt x="660400" y="788874"/>
                    </a:cubicBezTo>
                    <a:lnTo>
                      <a:pt x="660400" y="0"/>
                    </a:lnTo>
                    <a:lnTo>
                      <a:pt x="0" y="0"/>
                    </a:lnTo>
                    <a:lnTo>
                      <a:pt x="0" y="788288"/>
                    </a:lnTo>
                    <a:cubicBezTo>
                      <a:pt x="1782" y="938635"/>
                      <a:pt x="93019" y="1060250"/>
                      <a:pt x="220252" y="1105226"/>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16"/>
              <p:cNvSpPr txBox="1"/>
              <p:nvPr/>
            </p:nvSpPr>
            <p:spPr>
              <a:xfrm>
                <a:off x="0" y="0"/>
                <a:ext cx="6604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88" name="Google Shape;588;p16"/>
            <p:cNvGrpSpPr/>
            <p:nvPr/>
          </p:nvGrpSpPr>
          <p:grpSpPr>
            <a:xfrm rot="10800000">
              <a:off x="1233019" y="1309578"/>
              <a:ext cx="6236652" cy="11291604"/>
              <a:chOff x="0" y="0"/>
              <a:chExt cx="660400" cy="1195670"/>
            </a:xfrm>
          </p:grpSpPr>
          <p:sp>
            <p:nvSpPr>
              <p:cNvPr id="589" name="Google Shape;589;p16"/>
              <p:cNvSpPr/>
              <p:nvPr/>
            </p:nvSpPr>
            <p:spPr>
              <a:xfrm>
                <a:off x="0" y="0"/>
                <a:ext cx="660400" cy="1195670"/>
              </a:xfrm>
              <a:custGeom>
                <a:avLst/>
                <a:gdLst/>
                <a:ahLst/>
                <a:cxnLst/>
                <a:rect l="l" t="t" r="r" b="b"/>
                <a:pathLst>
                  <a:path w="660400" h="1195670" extrusionOk="0">
                    <a:moveTo>
                      <a:pt x="220252" y="1176601"/>
                    </a:moveTo>
                    <a:cubicBezTo>
                      <a:pt x="254109" y="1188114"/>
                      <a:pt x="292600" y="1195670"/>
                      <a:pt x="330378" y="1195670"/>
                    </a:cubicBezTo>
                    <a:cubicBezTo>
                      <a:pt x="368157" y="1195670"/>
                      <a:pt x="404509" y="1189193"/>
                      <a:pt x="438009" y="1177679"/>
                    </a:cubicBezTo>
                    <a:cubicBezTo>
                      <a:pt x="438723" y="1177320"/>
                      <a:pt x="439435" y="1177320"/>
                      <a:pt x="440148" y="1176960"/>
                    </a:cubicBezTo>
                    <a:cubicBezTo>
                      <a:pt x="565955" y="1130905"/>
                      <a:pt x="658618" y="1009291"/>
                      <a:pt x="660400" y="858663"/>
                    </a:cubicBezTo>
                    <a:lnTo>
                      <a:pt x="660400" y="0"/>
                    </a:lnTo>
                    <a:lnTo>
                      <a:pt x="0" y="0"/>
                    </a:lnTo>
                    <a:lnTo>
                      <a:pt x="0" y="858026"/>
                    </a:lnTo>
                    <a:cubicBezTo>
                      <a:pt x="1782" y="1010010"/>
                      <a:pt x="93019" y="1131625"/>
                      <a:pt x="220252" y="117660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16"/>
              <p:cNvSpPr txBox="1"/>
              <p:nvPr/>
            </p:nvSpPr>
            <p:spPr>
              <a:xfrm>
                <a:off x="0" y="0"/>
                <a:ext cx="6604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91" name="Google Shape;591;p16"/>
            <p:cNvGrpSpPr/>
            <p:nvPr/>
          </p:nvGrpSpPr>
          <p:grpSpPr>
            <a:xfrm rot="10800000">
              <a:off x="1893421" y="2171615"/>
              <a:ext cx="4915848" cy="9763559"/>
              <a:chOff x="0" y="0"/>
              <a:chExt cx="660400" cy="1311646"/>
            </a:xfrm>
          </p:grpSpPr>
          <p:sp>
            <p:nvSpPr>
              <p:cNvPr id="592" name="Google Shape;592;p16"/>
              <p:cNvSpPr/>
              <p:nvPr/>
            </p:nvSpPr>
            <p:spPr>
              <a:xfrm>
                <a:off x="0" y="0"/>
                <a:ext cx="660400" cy="1311646"/>
              </a:xfrm>
              <a:custGeom>
                <a:avLst/>
                <a:gdLst/>
                <a:ahLst/>
                <a:cxnLst/>
                <a:rect l="l" t="t" r="r" b="b"/>
                <a:pathLst>
                  <a:path w="660400" h="1311646" extrusionOk="0">
                    <a:moveTo>
                      <a:pt x="220252" y="1292577"/>
                    </a:moveTo>
                    <a:cubicBezTo>
                      <a:pt x="254109" y="1304091"/>
                      <a:pt x="292600" y="1311646"/>
                      <a:pt x="330378" y="1311646"/>
                    </a:cubicBezTo>
                    <a:cubicBezTo>
                      <a:pt x="368157" y="1311646"/>
                      <a:pt x="404509" y="1305169"/>
                      <a:pt x="438009" y="1293656"/>
                    </a:cubicBezTo>
                    <a:cubicBezTo>
                      <a:pt x="438723" y="1293296"/>
                      <a:pt x="439435" y="1293296"/>
                      <a:pt x="440148" y="1292937"/>
                    </a:cubicBezTo>
                    <a:cubicBezTo>
                      <a:pt x="565955" y="1246881"/>
                      <a:pt x="658618" y="1125267"/>
                      <a:pt x="660400" y="972064"/>
                    </a:cubicBezTo>
                    <a:lnTo>
                      <a:pt x="660400" y="0"/>
                    </a:lnTo>
                    <a:lnTo>
                      <a:pt x="0" y="0"/>
                    </a:lnTo>
                    <a:lnTo>
                      <a:pt x="0" y="971342"/>
                    </a:lnTo>
                    <a:cubicBezTo>
                      <a:pt x="1782" y="1125986"/>
                      <a:pt x="93019" y="1247601"/>
                      <a:pt x="220252" y="129257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16"/>
              <p:cNvSpPr txBox="1"/>
              <p:nvPr/>
            </p:nvSpPr>
            <p:spPr>
              <a:xfrm>
                <a:off x="0" y="0"/>
                <a:ext cx="6604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94" name="Google Shape;594;p16"/>
            <p:cNvGrpSpPr/>
            <p:nvPr/>
          </p:nvGrpSpPr>
          <p:grpSpPr>
            <a:xfrm rot="10800000">
              <a:off x="2448402" y="2794211"/>
              <a:ext cx="3805887" cy="8513792"/>
              <a:chOff x="0" y="0"/>
              <a:chExt cx="660400" cy="1477319"/>
            </a:xfrm>
          </p:grpSpPr>
          <p:sp>
            <p:nvSpPr>
              <p:cNvPr id="595" name="Google Shape;595;p16"/>
              <p:cNvSpPr/>
              <p:nvPr/>
            </p:nvSpPr>
            <p:spPr>
              <a:xfrm>
                <a:off x="0" y="0"/>
                <a:ext cx="660400" cy="1477319"/>
              </a:xfrm>
              <a:custGeom>
                <a:avLst/>
                <a:gdLst/>
                <a:ahLst/>
                <a:cxnLst/>
                <a:rect l="l" t="t" r="r" b="b"/>
                <a:pathLst>
                  <a:path w="660400" h="1477319" extrusionOk="0">
                    <a:moveTo>
                      <a:pt x="220252" y="1458250"/>
                    </a:moveTo>
                    <a:cubicBezTo>
                      <a:pt x="254109" y="1469763"/>
                      <a:pt x="292600" y="1477319"/>
                      <a:pt x="330378" y="1477319"/>
                    </a:cubicBezTo>
                    <a:cubicBezTo>
                      <a:pt x="368157" y="1477319"/>
                      <a:pt x="404509" y="1470842"/>
                      <a:pt x="438009" y="1459328"/>
                    </a:cubicBezTo>
                    <a:cubicBezTo>
                      <a:pt x="438723" y="1458968"/>
                      <a:pt x="439435" y="1458968"/>
                      <a:pt x="440148" y="1458609"/>
                    </a:cubicBezTo>
                    <a:cubicBezTo>
                      <a:pt x="565955" y="1412554"/>
                      <a:pt x="658618" y="1290940"/>
                      <a:pt x="660400" y="1134056"/>
                    </a:cubicBezTo>
                    <a:lnTo>
                      <a:pt x="660400" y="0"/>
                    </a:lnTo>
                    <a:lnTo>
                      <a:pt x="0" y="0"/>
                    </a:lnTo>
                    <a:lnTo>
                      <a:pt x="0" y="1133214"/>
                    </a:lnTo>
                    <a:cubicBezTo>
                      <a:pt x="1782" y="1291659"/>
                      <a:pt x="93019" y="1413274"/>
                      <a:pt x="220252" y="1458250"/>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16"/>
              <p:cNvSpPr txBox="1"/>
              <p:nvPr/>
            </p:nvSpPr>
            <p:spPr>
              <a:xfrm>
                <a:off x="0" y="0"/>
                <a:ext cx="6604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97" name="Google Shape;597;p16"/>
            <p:cNvGrpSpPr/>
            <p:nvPr/>
          </p:nvGrpSpPr>
          <p:grpSpPr>
            <a:xfrm rot="10800000">
              <a:off x="2930078" y="3421456"/>
              <a:ext cx="2842534" cy="7318907"/>
              <a:chOff x="0" y="0"/>
              <a:chExt cx="660400" cy="1700386"/>
            </a:xfrm>
          </p:grpSpPr>
          <p:sp>
            <p:nvSpPr>
              <p:cNvPr id="598" name="Google Shape;598;p16"/>
              <p:cNvSpPr/>
              <p:nvPr/>
            </p:nvSpPr>
            <p:spPr>
              <a:xfrm>
                <a:off x="0" y="0"/>
                <a:ext cx="660400" cy="1700386"/>
              </a:xfrm>
              <a:custGeom>
                <a:avLst/>
                <a:gdLst/>
                <a:ahLst/>
                <a:cxnLst/>
                <a:rect l="l" t="t" r="r" b="b"/>
                <a:pathLst>
                  <a:path w="660400" h="1700386" extrusionOk="0">
                    <a:moveTo>
                      <a:pt x="220252" y="1681317"/>
                    </a:moveTo>
                    <a:cubicBezTo>
                      <a:pt x="254109" y="1692831"/>
                      <a:pt x="292600" y="1700386"/>
                      <a:pt x="330378" y="1700386"/>
                    </a:cubicBezTo>
                    <a:cubicBezTo>
                      <a:pt x="368157" y="1700386"/>
                      <a:pt x="404509" y="1693909"/>
                      <a:pt x="438009" y="1682396"/>
                    </a:cubicBezTo>
                    <a:cubicBezTo>
                      <a:pt x="438723" y="1682036"/>
                      <a:pt x="439435" y="1682036"/>
                      <a:pt x="440148" y="1681677"/>
                    </a:cubicBezTo>
                    <a:cubicBezTo>
                      <a:pt x="565955" y="1635621"/>
                      <a:pt x="658618" y="1514007"/>
                      <a:pt x="660400" y="1352169"/>
                    </a:cubicBezTo>
                    <a:lnTo>
                      <a:pt x="660400" y="0"/>
                    </a:lnTo>
                    <a:lnTo>
                      <a:pt x="0" y="0"/>
                    </a:lnTo>
                    <a:lnTo>
                      <a:pt x="0" y="1351165"/>
                    </a:lnTo>
                    <a:cubicBezTo>
                      <a:pt x="1782" y="1514726"/>
                      <a:pt x="93019" y="1636342"/>
                      <a:pt x="220252" y="168131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16"/>
              <p:cNvSpPr txBox="1"/>
              <p:nvPr/>
            </p:nvSpPr>
            <p:spPr>
              <a:xfrm>
                <a:off x="0" y="0"/>
                <a:ext cx="6604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grpSp>
        <p:nvGrpSpPr>
          <p:cNvPr id="600" name="Google Shape;600;p16"/>
          <p:cNvGrpSpPr/>
          <p:nvPr/>
        </p:nvGrpSpPr>
        <p:grpSpPr>
          <a:xfrm>
            <a:off x="10228101" y="790575"/>
            <a:ext cx="9680546" cy="8844950"/>
            <a:chOff x="0" y="0"/>
            <a:chExt cx="3510478" cy="3207464"/>
          </a:xfrm>
        </p:grpSpPr>
        <p:sp>
          <p:nvSpPr>
            <p:cNvPr id="601" name="Google Shape;601;p16"/>
            <p:cNvSpPr/>
            <p:nvPr/>
          </p:nvSpPr>
          <p:spPr>
            <a:xfrm>
              <a:off x="0" y="0"/>
              <a:ext cx="3510478" cy="3207464"/>
            </a:xfrm>
            <a:custGeom>
              <a:avLst/>
              <a:gdLst/>
              <a:ahLst/>
              <a:cxnLst/>
              <a:rect l="l" t="t" r="r" b="b"/>
              <a:pathLst>
                <a:path w="3510478" h="3207464" extrusionOk="0">
                  <a:moveTo>
                    <a:pt x="0" y="0"/>
                  </a:moveTo>
                  <a:lnTo>
                    <a:pt x="3510478" y="0"/>
                  </a:lnTo>
                  <a:lnTo>
                    <a:pt x="3510478" y="3207464"/>
                  </a:lnTo>
                  <a:lnTo>
                    <a:pt x="0" y="3207464"/>
                  </a:lnTo>
                  <a:close/>
                </a:path>
              </a:pathLst>
            </a:custGeom>
            <a:solidFill>
              <a:srgbClr val="000000">
                <a:alpha val="0"/>
              </a:srgbClr>
            </a:solidFill>
            <a:ln w="57150" cap="flat" cmpd="sng">
              <a:solidFill>
                <a:srgbClr val="B89D40"/>
              </a:solidFill>
              <a:prstDash val="solid"/>
              <a:round/>
              <a:headEnd type="none" w="sm" len="sm"/>
              <a:tailEnd type="none" w="sm" len="sm"/>
            </a:ln>
          </p:spPr>
        </p:sp>
        <p:sp>
          <p:nvSpPr>
            <p:cNvPr id="602" name="Google Shape;602;p16"/>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603" name="Google Shape;603;p16"/>
          <p:cNvSpPr txBox="1"/>
          <p:nvPr/>
        </p:nvSpPr>
        <p:spPr>
          <a:xfrm>
            <a:off x="1028700" y="1019175"/>
            <a:ext cx="8661096" cy="1384995"/>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7500" b="0" i="0" u="none" strike="noStrike" cap="none" smtClean="0">
                <a:solidFill>
                  <a:srgbClr val="000000"/>
                </a:solidFill>
                <a:latin typeface="Alice"/>
                <a:ea typeface="Alice"/>
                <a:cs typeface="Alice"/>
                <a:sym typeface="Alice"/>
              </a:rPr>
              <a:t>Kiến thức, kỹ năng</a:t>
            </a:r>
            <a:endParaRPr/>
          </a:p>
        </p:txBody>
      </p:sp>
      <p:grpSp>
        <p:nvGrpSpPr>
          <p:cNvPr id="605" name="Google Shape;605;p16"/>
          <p:cNvGrpSpPr/>
          <p:nvPr/>
        </p:nvGrpSpPr>
        <p:grpSpPr>
          <a:xfrm>
            <a:off x="-2589074" y="7919988"/>
            <a:ext cx="4713043" cy="7667830"/>
            <a:chOff x="0" y="0"/>
            <a:chExt cx="6284057" cy="10223773"/>
          </a:xfrm>
        </p:grpSpPr>
        <p:grpSp>
          <p:nvGrpSpPr>
            <p:cNvPr id="606" name="Google Shape;606;p16"/>
            <p:cNvGrpSpPr/>
            <p:nvPr/>
          </p:nvGrpSpPr>
          <p:grpSpPr>
            <a:xfrm rot="10800000">
              <a:off x="0" y="0"/>
              <a:ext cx="6284057" cy="10223773"/>
              <a:chOff x="0" y="0"/>
              <a:chExt cx="660400" cy="1074430"/>
            </a:xfrm>
          </p:grpSpPr>
          <p:sp>
            <p:nvSpPr>
              <p:cNvPr id="607" name="Google Shape;607;p16"/>
              <p:cNvSpPr/>
              <p:nvPr/>
            </p:nvSpPr>
            <p:spPr>
              <a:xfrm>
                <a:off x="0" y="0"/>
                <a:ext cx="660400" cy="1074430"/>
              </a:xfrm>
              <a:custGeom>
                <a:avLst/>
                <a:gdLst/>
                <a:ahLst/>
                <a:cxnLst/>
                <a:rect l="l" t="t" r="r" b="b"/>
                <a:pathLst>
                  <a:path w="660400" h="1074430" extrusionOk="0">
                    <a:moveTo>
                      <a:pt x="220252" y="1055361"/>
                    </a:moveTo>
                    <a:cubicBezTo>
                      <a:pt x="254109" y="1066875"/>
                      <a:pt x="292600" y="1074430"/>
                      <a:pt x="330378" y="1074430"/>
                    </a:cubicBezTo>
                    <a:cubicBezTo>
                      <a:pt x="368157" y="1074430"/>
                      <a:pt x="404509" y="1067953"/>
                      <a:pt x="438009" y="1056439"/>
                    </a:cubicBezTo>
                    <a:cubicBezTo>
                      <a:pt x="438723" y="1056080"/>
                      <a:pt x="439435" y="1056080"/>
                      <a:pt x="440148" y="1055720"/>
                    </a:cubicBezTo>
                    <a:cubicBezTo>
                      <a:pt x="565955" y="1009665"/>
                      <a:pt x="658618" y="888051"/>
                      <a:pt x="660400" y="740117"/>
                    </a:cubicBezTo>
                    <a:lnTo>
                      <a:pt x="660400" y="0"/>
                    </a:lnTo>
                    <a:lnTo>
                      <a:pt x="0" y="0"/>
                    </a:lnTo>
                    <a:lnTo>
                      <a:pt x="0" y="739567"/>
                    </a:lnTo>
                    <a:cubicBezTo>
                      <a:pt x="1782" y="888770"/>
                      <a:pt x="93019" y="1010385"/>
                      <a:pt x="220252" y="1055361"/>
                    </a:cubicBezTo>
                    <a:close/>
                  </a:path>
                </a:pathLst>
              </a:custGeom>
              <a:solidFill>
                <a:srgbClr val="000000">
                  <a:alpha val="0"/>
                </a:srgbClr>
              </a:solidFill>
              <a:ln w="57150" cap="flat" cmpd="sng">
                <a:solidFill>
                  <a:srgbClr val="B89D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16"/>
              <p:cNvSpPr txBox="1"/>
              <p:nvPr/>
            </p:nvSpPr>
            <p:spPr>
              <a:xfrm>
                <a:off x="0" y="0"/>
                <a:ext cx="6604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3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09" name="Google Shape;609;p16"/>
            <p:cNvGrpSpPr/>
            <p:nvPr/>
          </p:nvGrpSpPr>
          <p:grpSpPr>
            <a:xfrm rot="10800000">
              <a:off x="420671" y="422434"/>
              <a:ext cx="5442715" cy="9265924"/>
              <a:chOff x="0" y="0"/>
              <a:chExt cx="660400" cy="1124295"/>
            </a:xfrm>
          </p:grpSpPr>
          <p:sp>
            <p:nvSpPr>
              <p:cNvPr id="610" name="Google Shape;610;p16"/>
              <p:cNvSpPr/>
              <p:nvPr/>
            </p:nvSpPr>
            <p:spPr>
              <a:xfrm>
                <a:off x="0" y="0"/>
                <a:ext cx="660400" cy="1124295"/>
              </a:xfrm>
              <a:custGeom>
                <a:avLst/>
                <a:gdLst/>
                <a:ahLst/>
                <a:cxnLst/>
                <a:rect l="l" t="t" r="r" b="b"/>
                <a:pathLst>
                  <a:path w="660400" h="1124295" extrusionOk="0">
                    <a:moveTo>
                      <a:pt x="220252" y="1105226"/>
                    </a:moveTo>
                    <a:cubicBezTo>
                      <a:pt x="254109" y="1116739"/>
                      <a:pt x="292600" y="1124295"/>
                      <a:pt x="330378" y="1124295"/>
                    </a:cubicBezTo>
                    <a:cubicBezTo>
                      <a:pt x="368157" y="1124295"/>
                      <a:pt x="404509" y="1117818"/>
                      <a:pt x="438009" y="1106304"/>
                    </a:cubicBezTo>
                    <a:cubicBezTo>
                      <a:pt x="438723" y="1105945"/>
                      <a:pt x="439435" y="1105945"/>
                      <a:pt x="440148" y="1105585"/>
                    </a:cubicBezTo>
                    <a:cubicBezTo>
                      <a:pt x="565955" y="1059530"/>
                      <a:pt x="658618" y="937916"/>
                      <a:pt x="660400" y="788874"/>
                    </a:cubicBezTo>
                    <a:lnTo>
                      <a:pt x="660400" y="0"/>
                    </a:lnTo>
                    <a:lnTo>
                      <a:pt x="0" y="0"/>
                    </a:lnTo>
                    <a:lnTo>
                      <a:pt x="0" y="788288"/>
                    </a:lnTo>
                    <a:cubicBezTo>
                      <a:pt x="1782" y="938635"/>
                      <a:pt x="93019" y="1060250"/>
                      <a:pt x="220252" y="1105226"/>
                    </a:cubicBezTo>
                    <a:close/>
                  </a:path>
                </a:pathLst>
              </a:custGeom>
              <a:solidFill>
                <a:srgbClr val="000000">
                  <a:alpha val="0"/>
                </a:srgbClr>
              </a:solidFill>
              <a:ln w="57150" cap="flat" cmpd="sng">
                <a:solidFill>
                  <a:srgbClr val="B89D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16"/>
              <p:cNvSpPr txBox="1"/>
              <p:nvPr/>
            </p:nvSpPr>
            <p:spPr>
              <a:xfrm>
                <a:off x="0" y="0"/>
                <a:ext cx="6604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3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12" name="Google Shape;612;p16"/>
            <p:cNvGrpSpPr/>
            <p:nvPr/>
          </p:nvGrpSpPr>
          <p:grpSpPr>
            <a:xfrm rot="10800000">
              <a:off x="890341" y="945623"/>
              <a:ext cx="4503375" cy="8153465"/>
              <a:chOff x="0" y="0"/>
              <a:chExt cx="660400" cy="1195670"/>
            </a:xfrm>
          </p:grpSpPr>
          <p:sp>
            <p:nvSpPr>
              <p:cNvPr id="613" name="Google Shape;613;p16"/>
              <p:cNvSpPr/>
              <p:nvPr/>
            </p:nvSpPr>
            <p:spPr>
              <a:xfrm>
                <a:off x="0" y="0"/>
                <a:ext cx="660400" cy="1195670"/>
              </a:xfrm>
              <a:custGeom>
                <a:avLst/>
                <a:gdLst/>
                <a:ahLst/>
                <a:cxnLst/>
                <a:rect l="l" t="t" r="r" b="b"/>
                <a:pathLst>
                  <a:path w="660400" h="1195670" extrusionOk="0">
                    <a:moveTo>
                      <a:pt x="220252" y="1176601"/>
                    </a:moveTo>
                    <a:cubicBezTo>
                      <a:pt x="254109" y="1188114"/>
                      <a:pt x="292600" y="1195670"/>
                      <a:pt x="330378" y="1195670"/>
                    </a:cubicBezTo>
                    <a:cubicBezTo>
                      <a:pt x="368157" y="1195670"/>
                      <a:pt x="404509" y="1189193"/>
                      <a:pt x="438009" y="1177679"/>
                    </a:cubicBezTo>
                    <a:cubicBezTo>
                      <a:pt x="438723" y="1177320"/>
                      <a:pt x="439435" y="1177320"/>
                      <a:pt x="440148" y="1176960"/>
                    </a:cubicBezTo>
                    <a:cubicBezTo>
                      <a:pt x="565955" y="1130905"/>
                      <a:pt x="658618" y="1009291"/>
                      <a:pt x="660400" y="858663"/>
                    </a:cubicBezTo>
                    <a:lnTo>
                      <a:pt x="660400" y="0"/>
                    </a:lnTo>
                    <a:lnTo>
                      <a:pt x="0" y="0"/>
                    </a:lnTo>
                    <a:lnTo>
                      <a:pt x="0" y="858026"/>
                    </a:lnTo>
                    <a:cubicBezTo>
                      <a:pt x="1782" y="1010010"/>
                      <a:pt x="93019" y="1131625"/>
                      <a:pt x="220252" y="1176601"/>
                    </a:cubicBezTo>
                    <a:close/>
                  </a:path>
                </a:pathLst>
              </a:custGeom>
              <a:solidFill>
                <a:srgbClr val="000000">
                  <a:alpha val="0"/>
                </a:srgbClr>
              </a:solidFill>
              <a:ln w="57150" cap="flat" cmpd="sng">
                <a:solidFill>
                  <a:srgbClr val="B89D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16"/>
              <p:cNvSpPr txBox="1"/>
              <p:nvPr/>
            </p:nvSpPr>
            <p:spPr>
              <a:xfrm>
                <a:off x="0" y="0"/>
                <a:ext cx="6604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3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15" name="Google Shape;615;p16"/>
            <p:cNvGrpSpPr/>
            <p:nvPr/>
          </p:nvGrpSpPr>
          <p:grpSpPr>
            <a:xfrm rot="10800000">
              <a:off x="1367205" y="1568084"/>
              <a:ext cx="3549646" cy="7050091"/>
              <a:chOff x="0" y="0"/>
              <a:chExt cx="660400" cy="1311646"/>
            </a:xfrm>
          </p:grpSpPr>
          <p:sp>
            <p:nvSpPr>
              <p:cNvPr id="616" name="Google Shape;616;p16"/>
              <p:cNvSpPr/>
              <p:nvPr/>
            </p:nvSpPr>
            <p:spPr>
              <a:xfrm>
                <a:off x="0" y="0"/>
                <a:ext cx="660400" cy="1311646"/>
              </a:xfrm>
              <a:custGeom>
                <a:avLst/>
                <a:gdLst/>
                <a:ahLst/>
                <a:cxnLst/>
                <a:rect l="l" t="t" r="r" b="b"/>
                <a:pathLst>
                  <a:path w="660400" h="1311646" extrusionOk="0">
                    <a:moveTo>
                      <a:pt x="220252" y="1292577"/>
                    </a:moveTo>
                    <a:cubicBezTo>
                      <a:pt x="254109" y="1304091"/>
                      <a:pt x="292600" y="1311646"/>
                      <a:pt x="330378" y="1311646"/>
                    </a:cubicBezTo>
                    <a:cubicBezTo>
                      <a:pt x="368157" y="1311646"/>
                      <a:pt x="404509" y="1305169"/>
                      <a:pt x="438009" y="1293656"/>
                    </a:cubicBezTo>
                    <a:cubicBezTo>
                      <a:pt x="438723" y="1293296"/>
                      <a:pt x="439435" y="1293296"/>
                      <a:pt x="440148" y="1292937"/>
                    </a:cubicBezTo>
                    <a:cubicBezTo>
                      <a:pt x="565955" y="1246881"/>
                      <a:pt x="658618" y="1125267"/>
                      <a:pt x="660400" y="972064"/>
                    </a:cubicBezTo>
                    <a:lnTo>
                      <a:pt x="660400" y="0"/>
                    </a:lnTo>
                    <a:lnTo>
                      <a:pt x="0" y="0"/>
                    </a:lnTo>
                    <a:lnTo>
                      <a:pt x="0" y="971342"/>
                    </a:lnTo>
                    <a:cubicBezTo>
                      <a:pt x="1782" y="1125986"/>
                      <a:pt x="93019" y="1247601"/>
                      <a:pt x="220252" y="1292577"/>
                    </a:cubicBezTo>
                    <a:close/>
                  </a:path>
                </a:pathLst>
              </a:custGeom>
              <a:solidFill>
                <a:srgbClr val="000000">
                  <a:alpha val="0"/>
                </a:srgbClr>
              </a:solidFill>
              <a:ln w="57150" cap="flat" cmpd="sng">
                <a:solidFill>
                  <a:srgbClr val="B89D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16"/>
              <p:cNvSpPr txBox="1"/>
              <p:nvPr/>
            </p:nvSpPr>
            <p:spPr>
              <a:xfrm>
                <a:off x="0" y="0"/>
                <a:ext cx="6604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3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18" name="Google Shape;618;p16"/>
            <p:cNvGrpSpPr/>
            <p:nvPr/>
          </p:nvGrpSpPr>
          <p:grpSpPr>
            <a:xfrm rot="10800000">
              <a:off x="1767947" y="2017650"/>
              <a:ext cx="2748163" cy="6147657"/>
              <a:chOff x="0" y="0"/>
              <a:chExt cx="660400" cy="1477319"/>
            </a:xfrm>
          </p:grpSpPr>
          <p:sp>
            <p:nvSpPr>
              <p:cNvPr id="619" name="Google Shape;619;p16"/>
              <p:cNvSpPr/>
              <p:nvPr/>
            </p:nvSpPr>
            <p:spPr>
              <a:xfrm>
                <a:off x="0" y="0"/>
                <a:ext cx="660400" cy="1477319"/>
              </a:xfrm>
              <a:custGeom>
                <a:avLst/>
                <a:gdLst/>
                <a:ahLst/>
                <a:cxnLst/>
                <a:rect l="l" t="t" r="r" b="b"/>
                <a:pathLst>
                  <a:path w="660400" h="1477319" extrusionOk="0">
                    <a:moveTo>
                      <a:pt x="220252" y="1458250"/>
                    </a:moveTo>
                    <a:cubicBezTo>
                      <a:pt x="254109" y="1469763"/>
                      <a:pt x="292600" y="1477319"/>
                      <a:pt x="330378" y="1477319"/>
                    </a:cubicBezTo>
                    <a:cubicBezTo>
                      <a:pt x="368157" y="1477319"/>
                      <a:pt x="404509" y="1470842"/>
                      <a:pt x="438009" y="1459328"/>
                    </a:cubicBezTo>
                    <a:cubicBezTo>
                      <a:pt x="438723" y="1458968"/>
                      <a:pt x="439435" y="1458968"/>
                      <a:pt x="440148" y="1458609"/>
                    </a:cubicBezTo>
                    <a:cubicBezTo>
                      <a:pt x="565955" y="1412554"/>
                      <a:pt x="658618" y="1290940"/>
                      <a:pt x="660400" y="1134056"/>
                    </a:cubicBezTo>
                    <a:lnTo>
                      <a:pt x="660400" y="0"/>
                    </a:lnTo>
                    <a:lnTo>
                      <a:pt x="0" y="0"/>
                    </a:lnTo>
                    <a:lnTo>
                      <a:pt x="0" y="1133214"/>
                    </a:lnTo>
                    <a:cubicBezTo>
                      <a:pt x="1782" y="1291659"/>
                      <a:pt x="93019" y="1413274"/>
                      <a:pt x="220252" y="1458250"/>
                    </a:cubicBezTo>
                    <a:close/>
                  </a:path>
                </a:pathLst>
              </a:custGeom>
              <a:solidFill>
                <a:srgbClr val="000000">
                  <a:alpha val="0"/>
                </a:srgbClr>
              </a:solidFill>
              <a:ln w="57150" cap="flat" cmpd="sng">
                <a:solidFill>
                  <a:srgbClr val="B89D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16"/>
              <p:cNvSpPr txBox="1"/>
              <p:nvPr/>
            </p:nvSpPr>
            <p:spPr>
              <a:xfrm>
                <a:off x="0" y="0"/>
                <a:ext cx="6604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3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21" name="Google Shape;621;p16"/>
            <p:cNvGrpSpPr/>
            <p:nvPr/>
          </p:nvGrpSpPr>
          <p:grpSpPr>
            <a:xfrm rot="10800000">
              <a:off x="2115757" y="2470572"/>
              <a:ext cx="2052543" cy="5284852"/>
              <a:chOff x="0" y="0"/>
              <a:chExt cx="660400" cy="1700386"/>
            </a:xfrm>
          </p:grpSpPr>
          <p:sp>
            <p:nvSpPr>
              <p:cNvPr id="622" name="Google Shape;622;p16"/>
              <p:cNvSpPr/>
              <p:nvPr/>
            </p:nvSpPr>
            <p:spPr>
              <a:xfrm>
                <a:off x="0" y="0"/>
                <a:ext cx="660400" cy="1700386"/>
              </a:xfrm>
              <a:custGeom>
                <a:avLst/>
                <a:gdLst/>
                <a:ahLst/>
                <a:cxnLst/>
                <a:rect l="l" t="t" r="r" b="b"/>
                <a:pathLst>
                  <a:path w="660400" h="1700386" extrusionOk="0">
                    <a:moveTo>
                      <a:pt x="220252" y="1681317"/>
                    </a:moveTo>
                    <a:cubicBezTo>
                      <a:pt x="254109" y="1692831"/>
                      <a:pt x="292600" y="1700386"/>
                      <a:pt x="330378" y="1700386"/>
                    </a:cubicBezTo>
                    <a:cubicBezTo>
                      <a:pt x="368157" y="1700386"/>
                      <a:pt x="404509" y="1693909"/>
                      <a:pt x="438009" y="1682396"/>
                    </a:cubicBezTo>
                    <a:cubicBezTo>
                      <a:pt x="438723" y="1682036"/>
                      <a:pt x="439435" y="1682036"/>
                      <a:pt x="440148" y="1681677"/>
                    </a:cubicBezTo>
                    <a:cubicBezTo>
                      <a:pt x="565955" y="1635621"/>
                      <a:pt x="658618" y="1514007"/>
                      <a:pt x="660400" y="1352169"/>
                    </a:cubicBezTo>
                    <a:lnTo>
                      <a:pt x="660400" y="0"/>
                    </a:lnTo>
                    <a:lnTo>
                      <a:pt x="0" y="0"/>
                    </a:lnTo>
                    <a:lnTo>
                      <a:pt x="0" y="1351165"/>
                    </a:lnTo>
                    <a:cubicBezTo>
                      <a:pt x="1782" y="1514726"/>
                      <a:pt x="93019" y="1636342"/>
                      <a:pt x="220252" y="1681317"/>
                    </a:cubicBezTo>
                    <a:close/>
                  </a:path>
                </a:pathLst>
              </a:custGeom>
              <a:solidFill>
                <a:srgbClr val="000000">
                  <a:alpha val="0"/>
                </a:srgbClr>
              </a:solidFill>
              <a:ln w="57150" cap="flat" cmpd="sng">
                <a:solidFill>
                  <a:srgbClr val="B89D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16"/>
              <p:cNvSpPr txBox="1"/>
              <p:nvPr/>
            </p:nvSpPr>
            <p:spPr>
              <a:xfrm>
                <a:off x="0" y="0"/>
                <a:ext cx="6604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3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grpSp>
        <p:nvGrpSpPr>
          <p:cNvPr id="624" name="Google Shape;624;p16"/>
          <p:cNvGrpSpPr/>
          <p:nvPr/>
        </p:nvGrpSpPr>
        <p:grpSpPr>
          <a:xfrm>
            <a:off x="1028700" y="3113125"/>
            <a:ext cx="8871334" cy="738536"/>
            <a:chOff x="0" y="0"/>
            <a:chExt cx="11828447" cy="984715"/>
          </a:xfrm>
        </p:grpSpPr>
        <p:sp>
          <p:nvSpPr>
            <p:cNvPr id="625" name="Google Shape;625;p16"/>
            <p:cNvSpPr txBox="1"/>
            <p:nvPr/>
          </p:nvSpPr>
          <p:spPr>
            <a:xfrm>
              <a:off x="0" y="0"/>
              <a:ext cx="11828447" cy="984715"/>
            </a:xfrm>
            <a:prstGeom prst="rect">
              <a:avLst/>
            </a:prstGeom>
            <a:noFill/>
            <a:ln>
              <a:noFill/>
            </a:ln>
          </p:spPr>
          <p:txBody>
            <a:bodyPr spcFirstLastPara="1" wrap="square" lIns="0" tIns="0" rIns="0" bIns="0" anchor="t" anchorCtr="0">
              <a:spAutoFit/>
            </a:bodyPr>
            <a:lstStyle/>
            <a:p>
              <a:pPr marL="863599" marR="0" lvl="1" indent="-431800" algn="l" rtl="0">
                <a:lnSpc>
                  <a:spcPct val="120005"/>
                </a:lnSpc>
                <a:spcBef>
                  <a:spcPts val="0"/>
                </a:spcBef>
                <a:spcAft>
                  <a:spcPts val="0"/>
                </a:spcAft>
                <a:buClr>
                  <a:srgbClr val="000000"/>
                </a:buClr>
                <a:buSzPts val="3999"/>
                <a:buFont typeface="Open Sans"/>
                <a:buChar char="•"/>
              </a:pPr>
              <a:r>
                <a:rPr lang="en-US" sz="3999" i="0" u="none" strike="noStrike" cap="none" smtClean="0">
                  <a:solidFill>
                    <a:srgbClr val="000000"/>
                  </a:solidFill>
                  <a:latin typeface="Open Sans"/>
                  <a:ea typeface="Open Sans"/>
                  <a:cs typeface="Open Sans"/>
                  <a:sym typeface="Open Sans"/>
                </a:rPr>
                <a:t>Thành thạo: Html, CSS, Javascript.</a:t>
              </a:r>
              <a:endParaRPr>
                <a:latin typeface="Open Sans"/>
                <a:ea typeface="Open Sans"/>
                <a:cs typeface="Open Sans"/>
                <a:sym typeface="Open Sans"/>
              </a:endParaRPr>
            </a:p>
          </p:txBody>
        </p:sp>
        <p:grpSp>
          <p:nvGrpSpPr>
            <p:cNvPr id="626" name="Google Shape;626;p16"/>
            <p:cNvGrpSpPr/>
            <p:nvPr/>
          </p:nvGrpSpPr>
          <p:grpSpPr>
            <a:xfrm>
              <a:off x="281655" y="127444"/>
              <a:ext cx="596012" cy="596012"/>
              <a:chOff x="0" y="0"/>
              <a:chExt cx="812800" cy="812800"/>
            </a:xfrm>
          </p:grpSpPr>
          <p:sp>
            <p:nvSpPr>
              <p:cNvPr id="627" name="Google Shape;627;p16"/>
              <p:cNvSpPr/>
              <p:nvPr/>
            </p:nvSpPr>
            <p:spPr>
              <a:xfrm>
                <a:off x="0" y="0"/>
                <a:ext cx="812800" cy="812800"/>
              </a:xfrm>
              <a:custGeom>
                <a:avLst/>
                <a:gdLst/>
                <a:ahLst/>
                <a:cxnLst/>
                <a:rect l="l" t="t" r="r" b="b"/>
                <a:pathLst>
                  <a:path w="812800" h="812800" extrusionOk="0">
                    <a:moveTo>
                      <a:pt x="0" y="0"/>
                    </a:moveTo>
                    <a:lnTo>
                      <a:pt x="812800" y="0"/>
                    </a:lnTo>
                    <a:lnTo>
                      <a:pt x="812800" y="812800"/>
                    </a:lnTo>
                    <a:lnTo>
                      <a:pt x="0" y="812800"/>
                    </a:lnTo>
                    <a:close/>
                  </a:path>
                </a:pathLst>
              </a:custGeom>
              <a:solidFill>
                <a:srgbClr val="B89D40"/>
              </a:solidFill>
              <a:ln>
                <a:noFill/>
              </a:ln>
            </p:spPr>
          </p:sp>
          <p:sp>
            <p:nvSpPr>
              <p:cNvPr id="628" name="Google Shape;628;p16"/>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grpSp>
        <p:nvGrpSpPr>
          <p:cNvPr id="629" name="Google Shape;629;p16"/>
          <p:cNvGrpSpPr/>
          <p:nvPr/>
        </p:nvGrpSpPr>
        <p:grpSpPr>
          <a:xfrm>
            <a:off x="1028699" y="4174216"/>
            <a:ext cx="8838244" cy="3102260"/>
            <a:chOff x="-1" y="0"/>
            <a:chExt cx="11784327" cy="4136347"/>
          </a:xfrm>
        </p:grpSpPr>
        <p:sp>
          <p:nvSpPr>
            <p:cNvPr id="630" name="Google Shape;630;p16"/>
            <p:cNvSpPr txBox="1"/>
            <p:nvPr/>
          </p:nvSpPr>
          <p:spPr>
            <a:xfrm>
              <a:off x="-1" y="0"/>
              <a:ext cx="11784327" cy="4136347"/>
            </a:xfrm>
            <a:prstGeom prst="rect">
              <a:avLst/>
            </a:prstGeom>
            <a:noFill/>
            <a:ln>
              <a:noFill/>
            </a:ln>
          </p:spPr>
          <p:txBody>
            <a:bodyPr spcFirstLastPara="1" wrap="square" lIns="0" tIns="0" rIns="0" bIns="0" anchor="t" anchorCtr="0">
              <a:spAutoFit/>
            </a:bodyPr>
            <a:lstStyle/>
            <a:p>
              <a:pPr marL="863599" marR="0" lvl="1" indent="-431800" algn="l" rtl="0">
                <a:lnSpc>
                  <a:spcPct val="120005"/>
                </a:lnSpc>
                <a:spcBef>
                  <a:spcPts val="0"/>
                </a:spcBef>
                <a:spcAft>
                  <a:spcPts val="0"/>
                </a:spcAft>
                <a:buClr>
                  <a:srgbClr val="000000"/>
                </a:buClr>
                <a:buSzPts val="3999"/>
                <a:buFont typeface="Open Sans"/>
                <a:buChar char="•"/>
              </a:pPr>
              <a:r>
                <a:rPr lang="en-US" sz="3999" i="0" u="none" strike="noStrike" cap="none" smtClean="0">
                  <a:solidFill>
                    <a:srgbClr val="000000"/>
                  </a:solidFill>
                  <a:latin typeface="Open Sans"/>
                  <a:ea typeface="Open Sans"/>
                  <a:cs typeface="Open Sans"/>
                  <a:sym typeface="Open Sans"/>
                </a:rPr>
                <a:t>Làm quen FrameWork:</a:t>
              </a:r>
            </a:p>
            <a:p>
              <a:pPr marL="863599" marR="0" lvl="1" indent="-431800" algn="l" rtl="0">
                <a:lnSpc>
                  <a:spcPct val="120005"/>
                </a:lnSpc>
                <a:spcBef>
                  <a:spcPts val="0"/>
                </a:spcBef>
                <a:spcAft>
                  <a:spcPts val="0"/>
                </a:spcAft>
                <a:buClr>
                  <a:srgbClr val="000000"/>
                </a:buClr>
                <a:buSzPts val="3999"/>
                <a:buFont typeface="Open Sans"/>
                <a:buChar char="•"/>
              </a:pPr>
              <a:r>
                <a:rPr lang="en-US" sz="3200" smtClean="0">
                  <a:latin typeface="Open Sans"/>
                  <a:ea typeface="Open Sans"/>
                  <a:cs typeface="Open Sans"/>
                  <a:sym typeface="Open Sans"/>
                </a:rPr>
                <a:t>Boostrap, Foundation, MUI, Bulma,… (css)</a:t>
              </a:r>
            </a:p>
            <a:p>
              <a:pPr marL="863599" marR="0" lvl="1" indent="-431800" algn="l" rtl="0">
                <a:lnSpc>
                  <a:spcPct val="120005"/>
                </a:lnSpc>
                <a:spcBef>
                  <a:spcPts val="0"/>
                </a:spcBef>
                <a:spcAft>
                  <a:spcPts val="0"/>
                </a:spcAft>
                <a:buClr>
                  <a:srgbClr val="000000"/>
                </a:buClr>
                <a:buSzPts val="3999"/>
                <a:buFont typeface="Open Sans"/>
                <a:buChar char="•"/>
              </a:pPr>
              <a:r>
                <a:rPr lang="en-US" sz="3200" smtClean="0">
                  <a:latin typeface="Open Sans"/>
                  <a:ea typeface="Open Sans"/>
                  <a:cs typeface="Open Sans"/>
                  <a:sym typeface="Open Sans"/>
                </a:rPr>
                <a:t>Angular, vuejs, reactjs, ember, backbone,… (javascript)</a:t>
              </a:r>
            </a:p>
            <a:p>
              <a:pPr marL="863599" marR="0" lvl="1" indent="-431800" algn="l" rtl="0">
                <a:lnSpc>
                  <a:spcPct val="120005"/>
                </a:lnSpc>
                <a:spcBef>
                  <a:spcPts val="0"/>
                </a:spcBef>
                <a:spcAft>
                  <a:spcPts val="0"/>
                </a:spcAft>
                <a:buClr>
                  <a:srgbClr val="000000"/>
                </a:buClr>
                <a:buSzPts val="3999"/>
                <a:buFont typeface="Open Sans"/>
                <a:buChar char="•"/>
              </a:pPr>
              <a:r>
                <a:rPr lang="en-US" sz="3200" smtClean="0">
                  <a:latin typeface="Open Sans"/>
                  <a:ea typeface="Open Sans"/>
                  <a:cs typeface="Open Sans"/>
                  <a:sym typeface="Open Sans"/>
                </a:rPr>
                <a:t>Các thư viện: LESS, jquery, ajax,…</a:t>
              </a:r>
              <a:endParaRPr sz="3200">
                <a:latin typeface="Open Sans"/>
                <a:ea typeface="Open Sans"/>
                <a:cs typeface="Open Sans"/>
                <a:sym typeface="Open Sans"/>
              </a:endParaRPr>
            </a:p>
          </p:txBody>
        </p:sp>
        <p:grpSp>
          <p:nvGrpSpPr>
            <p:cNvPr id="631" name="Google Shape;631;p16"/>
            <p:cNvGrpSpPr/>
            <p:nvPr/>
          </p:nvGrpSpPr>
          <p:grpSpPr>
            <a:xfrm>
              <a:off x="281655" y="127444"/>
              <a:ext cx="596012" cy="596012"/>
              <a:chOff x="0" y="-1"/>
              <a:chExt cx="812800" cy="812800"/>
            </a:xfrm>
          </p:grpSpPr>
          <p:sp>
            <p:nvSpPr>
              <p:cNvPr id="632" name="Google Shape;632;p16"/>
              <p:cNvSpPr/>
              <p:nvPr/>
            </p:nvSpPr>
            <p:spPr>
              <a:xfrm>
                <a:off x="0" y="-1"/>
                <a:ext cx="812800" cy="812800"/>
              </a:xfrm>
              <a:custGeom>
                <a:avLst/>
                <a:gdLst/>
                <a:ahLst/>
                <a:cxnLst/>
                <a:rect l="l" t="t" r="r" b="b"/>
                <a:pathLst>
                  <a:path w="812800" h="812800" extrusionOk="0">
                    <a:moveTo>
                      <a:pt x="0" y="0"/>
                    </a:moveTo>
                    <a:lnTo>
                      <a:pt x="812800" y="0"/>
                    </a:lnTo>
                    <a:lnTo>
                      <a:pt x="812800" y="812800"/>
                    </a:lnTo>
                    <a:lnTo>
                      <a:pt x="0" y="812800"/>
                    </a:lnTo>
                    <a:close/>
                  </a:path>
                </a:pathLst>
              </a:custGeom>
              <a:solidFill>
                <a:srgbClr val="B89D40"/>
              </a:solidFill>
              <a:ln>
                <a:noFill/>
              </a:ln>
            </p:spPr>
          </p:sp>
          <p:sp>
            <p:nvSpPr>
              <p:cNvPr id="633" name="Google Shape;633;p16"/>
              <p:cNvSpPr txBox="1"/>
              <p:nvPr/>
            </p:nvSpPr>
            <p:spPr>
              <a:xfrm>
                <a:off x="0" y="-1"/>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pic>
        <p:nvPicPr>
          <p:cNvPr id="2052" name="Picture 4" descr="frontend-starter-template · GitHub Topics · GitHu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71542" y="3734417"/>
            <a:ext cx="7156630" cy="3924220"/>
          </a:xfrm>
          <a:prstGeom prst="rect">
            <a:avLst/>
          </a:prstGeom>
          <a:noFill/>
          <a:extLst>
            <a:ext uri="{909E8E84-426E-40DD-AFC4-6F175D3DCCD1}">
              <a14:hiddenFill xmlns:a14="http://schemas.microsoft.com/office/drawing/2010/main">
                <a:solidFill>
                  <a:srgbClr val="FFFFFF"/>
                </a:solidFill>
              </a14:hiddenFill>
            </a:ext>
          </a:extLst>
        </p:spPr>
      </p:pic>
      <p:grpSp>
        <p:nvGrpSpPr>
          <p:cNvPr id="75" name="Google Shape;644;p16"/>
          <p:cNvGrpSpPr/>
          <p:nvPr/>
        </p:nvGrpSpPr>
        <p:grpSpPr>
          <a:xfrm>
            <a:off x="1019736" y="7563676"/>
            <a:ext cx="8670060" cy="738536"/>
            <a:chOff x="0" y="0"/>
            <a:chExt cx="11297689" cy="984715"/>
          </a:xfrm>
        </p:grpSpPr>
        <p:sp>
          <p:nvSpPr>
            <p:cNvPr id="76" name="Google Shape;645;p16"/>
            <p:cNvSpPr txBox="1"/>
            <p:nvPr/>
          </p:nvSpPr>
          <p:spPr>
            <a:xfrm>
              <a:off x="0" y="0"/>
              <a:ext cx="11297689" cy="984715"/>
            </a:xfrm>
            <a:prstGeom prst="rect">
              <a:avLst/>
            </a:prstGeom>
            <a:noFill/>
            <a:ln>
              <a:noFill/>
            </a:ln>
          </p:spPr>
          <p:txBody>
            <a:bodyPr spcFirstLastPara="1" wrap="square" lIns="0" tIns="0" rIns="0" bIns="0" anchor="t" anchorCtr="0">
              <a:spAutoFit/>
            </a:bodyPr>
            <a:lstStyle/>
            <a:p>
              <a:pPr marL="863599" marR="0" lvl="1" indent="-431800" algn="l" rtl="0">
                <a:lnSpc>
                  <a:spcPct val="120005"/>
                </a:lnSpc>
                <a:spcBef>
                  <a:spcPts val="0"/>
                </a:spcBef>
                <a:spcAft>
                  <a:spcPts val="0"/>
                </a:spcAft>
                <a:buClr>
                  <a:srgbClr val="000000"/>
                </a:buClr>
                <a:buSzPts val="3999"/>
                <a:buFont typeface="Open Sans"/>
                <a:buChar char="•"/>
              </a:pPr>
              <a:r>
                <a:rPr lang="en-US" sz="3999" i="0" u="none" strike="noStrike" cap="none" smtClean="0">
                  <a:solidFill>
                    <a:srgbClr val="000000"/>
                  </a:solidFill>
                  <a:latin typeface="Open Sans"/>
                  <a:ea typeface="Open Sans"/>
                  <a:cs typeface="Open Sans"/>
                  <a:sym typeface="Open Sans"/>
                </a:rPr>
                <a:t>Thiết kế responsive và mobile.</a:t>
              </a:r>
              <a:endParaRPr>
                <a:latin typeface="Open Sans"/>
                <a:ea typeface="Open Sans"/>
                <a:cs typeface="Open Sans"/>
                <a:sym typeface="Open Sans"/>
              </a:endParaRPr>
            </a:p>
          </p:txBody>
        </p:sp>
        <p:grpSp>
          <p:nvGrpSpPr>
            <p:cNvPr id="77" name="Google Shape;646;p16"/>
            <p:cNvGrpSpPr/>
            <p:nvPr/>
          </p:nvGrpSpPr>
          <p:grpSpPr>
            <a:xfrm>
              <a:off x="281655" y="127444"/>
              <a:ext cx="596012" cy="596012"/>
              <a:chOff x="0" y="0"/>
              <a:chExt cx="812799" cy="812800"/>
            </a:xfrm>
          </p:grpSpPr>
          <p:sp>
            <p:nvSpPr>
              <p:cNvPr id="78" name="Google Shape;647;p16"/>
              <p:cNvSpPr/>
              <p:nvPr/>
            </p:nvSpPr>
            <p:spPr>
              <a:xfrm>
                <a:off x="0" y="0"/>
                <a:ext cx="812798" cy="812800"/>
              </a:xfrm>
              <a:custGeom>
                <a:avLst/>
                <a:gdLst/>
                <a:ahLst/>
                <a:cxnLst/>
                <a:rect l="l" t="t" r="r" b="b"/>
                <a:pathLst>
                  <a:path w="812800" h="812800" extrusionOk="0">
                    <a:moveTo>
                      <a:pt x="0" y="0"/>
                    </a:moveTo>
                    <a:lnTo>
                      <a:pt x="812800" y="0"/>
                    </a:lnTo>
                    <a:lnTo>
                      <a:pt x="812800" y="812800"/>
                    </a:lnTo>
                    <a:lnTo>
                      <a:pt x="0" y="812800"/>
                    </a:lnTo>
                    <a:close/>
                  </a:path>
                </a:pathLst>
              </a:custGeom>
              <a:solidFill>
                <a:srgbClr val="B89D40"/>
              </a:solidFill>
              <a:ln>
                <a:noFill/>
              </a:ln>
            </p:spPr>
          </p:sp>
          <p:sp>
            <p:nvSpPr>
              <p:cNvPr id="79" name="Google Shape;648;p16"/>
              <p:cNvSpPr txBox="1"/>
              <p:nvPr/>
            </p:nvSpPr>
            <p:spPr>
              <a:xfrm>
                <a:off x="0" y="0"/>
                <a:ext cx="812799"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24"/>
                                        </p:tgtEl>
                                        <p:attrNameLst>
                                          <p:attrName>style.visibility</p:attrName>
                                        </p:attrNameLst>
                                      </p:cBhvr>
                                      <p:to>
                                        <p:strVal val="visible"/>
                                      </p:to>
                                    </p:set>
                                    <p:animEffect transition="in" filter="fade">
                                      <p:cBhvr>
                                        <p:cTn id="7" dur="1000"/>
                                        <p:tgtEl>
                                          <p:spTgt spid="624"/>
                                        </p:tgtEl>
                                      </p:cBhvr>
                                    </p:animEffect>
                                    <p:anim calcmode="lin" valueType="num">
                                      <p:cBhvr>
                                        <p:cTn id="8" dur="1000" fill="hold"/>
                                        <p:tgtEl>
                                          <p:spTgt spid="624"/>
                                        </p:tgtEl>
                                        <p:attrNameLst>
                                          <p:attrName>ppt_x</p:attrName>
                                        </p:attrNameLst>
                                      </p:cBhvr>
                                      <p:tavLst>
                                        <p:tav tm="0">
                                          <p:val>
                                            <p:strVal val="#ppt_x"/>
                                          </p:val>
                                        </p:tav>
                                        <p:tav tm="100000">
                                          <p:val>
                                            <p:strVal val="#ppt_x"/>
                                          </p:val>
                                        </p:tav>
                                      </p:tavLst>
                                    </p:anim>
                                    <p:anim calcmode="lin" valueType="num">
                                      <p:cBhvr>
                                        <p:cTn id="9" dur="1000" fill="hold"/>
                                        <p:tgtEl>
                                          <p:spTgt spid="62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29"/>
                                        </p:tgtEl>
                                        <p:attrNameLst>
                                          <p:attrName>style.visibility</p:attrName>
                                        </p:attrNameLst>
                                      </p:cBhvr>
                                      <p:to>
                                        <p:strVal val="visible"/>
                                      </p:to>
                                    </p:set>
                                    <p:animEffect transition="in" filter="fade">
                                      <p:cBhvr>
                                        <p:cTn id="14" dur="1000"/>
                                        <p:tgtEl>
                                          <p:spTgt spid="629"/>
                                        </p:tgtEl>
                                      </p:cBhvr>
                                    </p:animEffect>
                                    <p:anim calcmode="lin" valueType="num">
                                      <p:cBhvr>
                                        <p:cTn id="15" dur="1000" fill="hold"/>
                                        <p:tgtEl>
                                          <p:spTgt spid="629"/>
                                        </p:tgtEl>
                                        <p:attrNameLst>
                                          <p:attrName>ppt_x</p:attrName>
                                        </p:attrNameLst>
                                      </p:cBhvr>
                                      <p:tavLst>
                                        <p:tav tm="0">
                                          <p:val>
                                            <p:strVal val="#ppt_x"/>
                                          </p:val>
                                        </p:tav>
                                        <p:tav tm="100000">
                                          <p:val>
                                            <p:strVal val="#ppt_x"/>
                                          </p:val>
                                        </p:tav>
                                      </p:tavLst>
                                    </p:anim>
                                    <p:anim calcmode="lin" valueType="num">
                                      <p:cBhvr>
                                        <p:cTn id="16" dur="1000" fill="hold"/>
                                        <p:tgtEl>
                                          <p:spTgt spid="62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5"/>
                                        </p:tgtEl>
                                        <p:attrNameLst>
                                          <p:attrName>style.visibility</p:attrName>
                                        </p:attrNameLst>
                                      </p:cBhvr>
                                      <p:to>
                                        <p:strVal val="visible"/>
                                      </p:to>
                                    </p:set>
                                    <p:animEffect transition="in" filter="fade">
                                      <p:cBhvr>
                                        <p:cTn id="21" dur="1000"/>
                                        <p:tgtEl>
                                          <p:spTgt spid="75"/>
                                        </p:tgtEl>
                                      </p:cBhvr>
                                    </p:animEffect>
                                    <p:anim calcmode="lin" valueType="num">
                                      <p:cBhvr>
                                        <p:cTn id="22" dur="1000" fill="hold"/>
                                        <p:tgtEl>
                                          <p:spTgt spid="75"/>
                                        </p:tgtEl>
                                        <p:attrNameLst>
                                          <p:attrName>ppt_x</p:attrName>
                                        </p:attrNameLst>
                                      </p:cBhvr>
                                      <p:tavLst>
                                        <p:tav tm="0">
                                          <p:val>
                                            <p:strVal val="#ppt_x"/>
                                          </p:val>
                                        </p:tav>
                                        <p:tav tm="100000">
                                          <p:val>
                                            <p:strVal val="#ppt_x"/>
                                          </p:val>
                                        </p:tav>
                                      </p:tavLst>
                                    </p:anim>
                                    <p:anim calcmode="lin" valueType="num">
                                      <p:cBhvr>
                                        <p:cTn id="23" dur="1000" fill="hold"/>
                                        <p:tgtEl>
                                          <p:spTgt spid="7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B89D40"/>
        </a:solidFill>
        <a:effectLst/>
      </p:bgPr>
    </p:bg>
    <p:spTree>
      <p:nvGrpSpPr>
        <p:cNvPr id="1" name="Shape 724"/>
        <p:cNvGrpSpPr/>
        <p:nvPr/>
      </p:nvGrpSpPr>
      <p:grpSpPr>
        <a:xfrm>
          <a:off x="0" y="0"/>
          <a:ext cx="0" cy="0"/>
          <a:chOff x="0" y="0"/>
          <a:chExt cx="0" cy="0"/>
        </a:xfrm>
      </p:grpSpPr>
      <p:grpSp>
        <p:nvGrpSpPr>
          <p:cNvPr id="725" name="Google Shape;725;p18"/>
          <p:cNvGrpSpPr/>
          <p:nvPr/>
        </p:nvGrpSpPr>
        <p:grpSpPr>
          <a:xfrm>
            <a:off x="-2780907" y="-3332311"/>
            <a:ext cx="6568144" cy="10644284"/>
            <a:chOff x="1" y="1"/>
            <a:chExt cx="8757526" cy="14192379"/>
          </a:xfrm>
        </p:grpSpPr>
        <p:grpSp>
          <p:nvGrpSpPr>
            <p:cNvPr id="726" name="Google Shape;726;p18"/>
            <p:cNvGrpSpPr/>
            <p:nvPr/>
          </p:nvGrpSpPr>
          <p:grpSpPr>
            <a:xfrm rot="-13330">
              <a:off x="27419" y="16820"/>
              <a:ext cx="8702690" cy="14158740"/>
              <a:chOff x="0" y="0"/>
              <a:chExt cx="660400" cy="1074430"/>
            </a:xfrm>
          </p:grpSpPr>
          <p:sp>
            <p:nvSpPr>
              <p:cNvPr id="727" name="Google Shape;727;p18"/>
              <p:cNvSpPr/>
              <p:nvPr/>
            </p:nvSpPr>
            <p:spPr>
              <a:xfrm>
                <a:off x="0" y="0"/>
                <a:ext cx="660400" cy="1074430"/>
              </a:xfrm>
              <a:custGeom>
                <a:avLst/>
                <a:gdLst/>
                <a:ahLst/>
                <a:cxnLst/>
                <a:rect l="l" t="t" r="r" b="b"/>
                <a:pathLst>
                  <a:path w="660400" h="1074430" extrusionOk="0">
                    <a:moveTo>
                      <a:pt x="220252" y="1055361"/>
                    </a:moveTo>
                    <a:cubicBezTo>
                      <a:pt x="254109" y="1066875"/>
                      <a:pt x="292600" y="1074430"/>
                      <a:pt x="330378" y="1074430"/>
                    </a:cubicBezTo>
                    <a:cubicBezTo>
                      <a:pt x="368157" y="1074430"/>
                      <a:pt x="404509" y="1067953"/>
                      <a:pt x="438009" y="1056439"/>
                    </a:cubicBezTo>
                    <a:cubicBezTo>
                      <a:pt x="438723" y="1056080"/>
                      <a:pt x="439435" y="1056080"/>
                      <a:pt x="440148" y="1055720"/>
                    </a:cubicBezTo>
                    <a:cubicBezTo>
                      <a:pt x="565955" y="1009665"/>
                      <a:pt x="658618" y="888051"/>
                      <a:pt x="660400" y="740117"/>
                    </a:cubicBezTo>
                    <a:lnTo>
                      <a:pt x="660400" y="0"/>
                    </a:lnTo>
                    <a:lnTo>
                      <a:pt x="0" y="0"/>
                    </a:lnTo>
                    <a:lnTo>
                      <a:pt x="0" y="739567"/>
                    </a:lnTo>
                    <a:cubicBezTo>
                      <a:pt x="1782" y="888770"/>
                      <a:pt x="93019" y="1010385"/>
                      <a:pt x="220252" y="105536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18"/>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29" name="Google Shape;729;p18"/>
            <p:cNvGrpSpPr/>
            <p:nvPr/>
          </p:nvGrpSpPr>
          <p:grpSpPr>
            <a:xfrm rot="-13330">
              <a:off x="609999" y="680075"/>
              <a:ext cx="7537530" cy="12832230"/>
              <a:chOff x="0" y="0"/>
              <a:chExt cx="660400" cy="1124295"/>
            </a:xfrm>
          </p:grpSpPr>
          <p:sp>
            <p:nvSpPr>
              <p:cNvPr id="730" name="Google Shape;730;p18"/>
              <p:cNvSpPr/>
              <p:nvPr/>
            </p:nvSpPr>
            <p:spPr>
              <a:xfrm>
                <a:off x="0" y="0"/>
                <a:ext cx="660400" cy="1124295"/>
              </a:xfrm>
              <a:custGeom>
                <a:avLst/>
                <a:gdLst/>
                <a:ahLst/>
                <a:cxnLst/>
                <a:rect l="l" t="t" r="r" b="b"/>
                <a:pathLst>
                  <a:path w="660400" h="1124295" extrusionOk="0">
                    <a:moveTo>
                      <a:pt x="220252" y="1105226"/>
                    </a:moveTo>
                    <a:cubicBezTo>
                      <a:pt x="254109" y="1116739"/>
                      <a:pt x="292600" y="1124295"/>
                      <a:pt x="330378" y="1124295"/>
                    </a:cubicBezTo>
                    <a:cubicBezTo>
                      <a:pt x="368157" y="1124295"/>
                      <a:pt x="404509" y="1117818"/>
                      <a:pt x="438009" y="1106304"/>
                    </a:cubicBezTo>
                    <a:cubicBezTo>
                      <a:pt x="438723" y="1105945"/>
                      <a:pt x="439435" y="1105945"/>
                      <a:pt x="440148" y="1105585"/>
                    </a:cubicBezTo>
                    <a:cubicBezTo>
                      <a:pt x="565955" y="1059530"/>
                      <a:pt x="658618" y="937916"/>
                      <a:pt x="660400" y="788874"/>
                    </a:cubicBezTo>
                    <a:lnTo>
                      <a:pt x="660400" y="0"/>
                    </a:lnTo>
                    <a:lnTo>
                      <a:pt x="0" y="0"/>
                    </a:lnTo>
                    <a:lnTo>
                      <a:pt x="0" y="788288"/>
                    </a:lnTo>
                    <a:cubicBezTo>
                      <a:pt x="1782" y="938635"/>
                      <a:pt x="93019" y="1060250"/>
                      <a:pt x="220252" y="1105226"/>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18"/>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32" name="Google Shape;732;p18"/>
            <p:cNvGrpSpPr/>
            <p:nvPr/>
          </p:nvGrpSpPr>
          <p:grpSpPr>
            <a:xfrm rot="-13330">
              <a:off x="1260438" y="1450388"/>
              <a:ext cx="6236652" cy="11291604"/>
              <a:chOff x="0" y="0"/>
              <a:chExt cx="660400" cy="1195670"/>
            </a:xfrm>
          </p:grpSpPr>
          <p:sp>
            <p:nvSpPr>
              <p:cNvPr id="733" name="Google Shape;733;p18"/>
              <p:cNvSpPr/>
              <p:nvPr/>
            </p:nvSpPr>
            <p:spPr>
              <a:xfrm>
                <a:off x="0" y="0"/>
                <a:ext cx="660400" cy="1195670"/>
              </a:xfrm>
              <a:custGeom>
                <a:avLst/>
                <a:gdLst/>
                <a:ahLst/>
                <a:cxnLst/>
                <a:rect l="l" t="t" r="r" b="b"/>
                <a:pathLst>
                  <a:path w="660400" h="1195670" extrusionOk="0">
                    <a:moveTo>
                      <a:pt x="220252" y="1176601"/>
                    </a:moveTo>
                    <a:cubicBezTo>
                      <a:pt x="254109" y="1188114"/>
                      <a:pt x="292600" y="1195670"/>
                      <a:pt x="330378" y="1195670"/>
                    </a:cubicBezTo>
                    <a:cubicBezTo>
                      <a:pt x="368157" y="1195670"/>
                      <a:pt x="404509" y="1189193"/>
                      <a:pt x="438009" y="1177679"/>
                    </a:cubicBezTo>
                    <a:cubicBezTo>
                      <a:pt x="438723" y="1177320"/>
                      <a:pt x="439435" y="1177320"/>
                      <a:pt x="440148" y="1176960"/>
                    </a:cubicBezTo>
                    <a:cubicBezTo>
                      <a:pt x="565955" y="1130905"/>
                      <a:pt x="658618" y="1009291"/>
                      <a:pt x="660400" y="858663"/>
                    </a:cubicBezTo>
                    <a:lnTo>
                      <a:pt x="660400" y="0"/>
                    </a:lnTo>
                    <a:lnTo>
                      <a:pt x="0" y="0"/>
                    </a:lnTo>
                    <a:lnTo>
                      <a:pt x="0" y="858026"/>
                    </a:lnTo>
                    <a:cubicBezTo>
                      <a:pt x="1782" y="1010010"/>
                      <a:pt x="93019" y="1131625"/>
                      <a:pt x="220252" y="117660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18"/>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35" name="Google Shape;735;p18"/>
            <p:cNvGrpSpPr/>
            <p:nvPr/>
          </p:nvGrpSpPr>
          <p:grpSpPr>
            <a:xfrm rot="-13330">
              <a:off x="1920840" y="2214411"/>
              <a:ext cx="4915848" cy="9763559"/>
              <a:chOff x="0" y="0"/>
              <a:chExt cx="660400" cy="1311646"/>
            </a:xfrm>
          </p:grpSpPr>
          <p:sp>
            <p:nvSpPr>
              <p:cNvPr id="736" name="Google Shape;736;p18"/>
              <p:cNvSpPr/>
              <p:nvPr/>
            </p:nvSpPr>
            <p:spPr>
              <a:xfrm>
                <a:off x="0" y="0"/>
                <a:ext cx="660400" cy="1311646"/>
              </a:xfrm>
              <a:custGeom>
                <a:avLst/>
                <a:gdLst/>
                <a:ahLst/>
                <a:cxnLst/>
                <a:rect l="l" t="t" r="r" b="b"/>
                <a:pathLst>
                  <a:path w="660400" h="1311646" extrusionOk="0">
                    <a:moveTo>
                      <a:pt x="220252" y="1292577"/>
                    </a:moveTo>
                    <a:cubicBezTo>
                      <a:pt x="254109" y="1304091"/>
                      <a:pt x="292600" y="1311646"/>
                      <a:pt x="330378" y="1311646"/>
                    </a:cubicBezTo>
                    <a:cubicBezTo>
                      <a:pt x="368157" y="1311646"/>
                      <a:pt x="404509" y="1305169"/>
                      <a:pt x="438009" y="1293656"/>
                    </a:cubicBezTo>
                    <a:cubicBezTo>
                      <a:pt x="438723" y="1293296"/>
                      <a:pt x="439435" y="1293296"/>
                      <a:pt x="440148" y="1292937"/>
                    </a:cubicBezTo>
                    <a:cubicBezTo>
                      <a:pt x="565955" y="1246881"/>
                      <a:pt x="658618" y="1125267"/>
                      <a:pt x="660400" y="972064"/>
                    </a:cubicBezTo>
                    <a:lnTo>
                      <a:pt x="660400" y="0"/>
                    </a:lnTo>
                    <a:lnTo>
                      <a:pt x="0" y="0"/>
                    </a:lnTo>
                    <a:lnTo>
                      <a:pt x="0" y="971342"/>
                    </a:lnTo>
                    <a:cubicBezTo>
                      <a:pt x="1782" y="1125986"/>
                      <a:pt x="93019" y="1247601"/>
                      <a:pt x="220252" y="129257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18"/>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38" name="Google Shape;738;p18"/>
            <p:cNvGrpSpPr/>
            <p:nvPr/>
          </p:nvGrpSpPr>
          <p:grpSpPr>
            <a:xfrm rot="-13330">
              <a:off x="2475820" y="2839294"/>
              <a:ext cx="3805887" cy="8513792"/>
              <a:chOff x="0" y="0"/>
              <a:chExt cx="660400" cy="1477319"/>
            </a:xfrm>
          </p:grpSpPr>
          <p:sp>
            <p:nvSpPr>
              <p:cNvPr id="739" name="Google Shape;739;p18"/>
              <p:cNvSpPr/>
              <p:nvPr/>
            </p:nvSpPr>
            <p:spPr>
              <a:xfrm>
                <a:off x="0" y="0"/>
                <a:ext cx="660400" cy="1477319"/>
              </a:xfrm>
              <a:custGeom>
                <a:avLst/>
                <a:gdLst/>
                <a:ahLst/>
                <a:cxnLst/>
                <a:rect l="l" t="t" r="r" b="b"/>
                <a:pathLst>
                  <a:path w="660400" h="1477319" extrusionOk="0">
                    <a:moveTo>
                      <a:pt x="220252" y="1458250"/>
                    </a:moveTo>
                    <a:cubicBezTo>
                      <a:pt x="254109" y="1469763"/>
                      <a:pt x="292600" y="1477319"/>
                      <a:pt x="330378" y="1477319"/>
                    </a:cubicBezTo>
                    <a:cubicBezTo>
                      <a:pt x="368157" y="1477319"/>
                      <a:pt x="404509" y="1470842"/>
                      <a:pt x="438009" y="1459328"/>
                    </a:cubicBezTo>
                    <a:cubicBezTo>
                      <a:pt x="438723" y="1458968"/>
                      <a:pt x="439435" y="1458968"/>
                      <a:pt x="440148" y="1458609"/>
                    </a:cubicBezTo>
                    <a:cubicBezTo>
                      <a:pt x="565955" y="1412554"/>
                      <a:pt x="658618" y="1290940"/>
                      <a:pt x="660400" y="1134056"/>
                    </a:cubicBezTo>
                    <a:lnTo>
                      <a:pt x="660400" y="0"/>
                    </a:lnTo>
                    <a:lnTo>
                      <a:pt x="0" y="0"/>
                    </a:lnTo>
                    <a:lnTo>
                      <a:pt x="0" y="1133214"/>
                    </a:lnTo>
                    <a:cubicBezTo>
                      <a:pt x="1782" y="1291659"/>
                      <a:pt x="93019" y="1413274"/>
                      <a:pt x="220252" y="1458250"/>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18"/>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41" name="Google Shape;741;p18"/>
            <p:cNvGrpSpPr/>
            <p:nvPr/>
          </p:nvGrpSpPr>
          <p:grpSpPr>
            <a:xfrm rot="-13330">
              <a:off x="2957497" y="3436736"/>
              <a:ext cx="2842534" cy="7318907"/>
              <a:chOff x="0" y="0"/>
              <a:chExt cx="660400" cy="1700386"/>
            </a:xfrm>
          </p:grpSpPr>
          <p:sp>
            <p:nvSpPr>
              <p:cNvPr id="742" name="Google Shape;742;p18"/>
              <p:cNvSpPr/>
              <p:nvPr/>
            </p:nvSpPr>
            <p:spPr>
              <a:xfrm>
                <a:off x="0" y="0"/>
                <a:ext cx="660400" cy="1700386"/>
              </a:xfrm>
              <a:custGeom>
                <a:avLst/>
                <a:gdLst/>
                <a:ahLst/>
                <a:cxnLst/>
                <a:rect l="l" t="t" r="r" b="b"/>
                <a:pathLst>
                  <a:path w="660400" h="1700386" extrusionOk="0">
                    <a:moveTo>
                      <a:pt x="220252" y="1681317"/>
                    </a:moveTo>
                    <a:cubicBezTo>
                      <a:pt x="254109" y="1692831"/>
                      <a:pt x="292600" y="1700386"/>
                      <a:pt x="330378" y="1700386"/>
                    </a:cubicBezTo>
                    <a:cubicBezTo>
                      <a:pt x="368157" y="1700386"/>
                      <a:pt x="404509" y="1693909"/>
                      <a:pt x="438009" y="1682396"/>
                    </a:cubicBezTo>
                    <a:cubicBezTo>
                      <a:pt x="438723" y="1682036"/>
                      <a:pt x="439435" y="1682036"/>
                      <a:pt x="440148" y="1681677"/>
                    </a:cubicBezTo>
                    <a:cubicBezTo>
                      <a:pt x="565955" y="1635621"/>
                      <a:pt x="658618" y="1514007"/>
                      <a:pt x="660400" y="1352169"/>
                    </a:cubicBezTo>
                    <a:lnTo>
                      <a:pt x="660400" y="0"/>
                    </a:lnTo>
                    <a:lnTo>
                      <a:pt x="0" y="0"/>
                    </a:lnTo>
                    <a:lnTo>
                      <a:pt x="0" y="1351165"/>
                    </a:lnTo>
                    <a:cubicBezTo>
                      <a:pt x="1782" y="1514726"/>
                      <a:pt x="93019" y="1636342"/>
                      <a:pt x="220252" y="168131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18"/>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grpSp>
        <p:nvGrpSpPr>
          <p:cNvPr id="744" name="Google Shape;744;p18"/>
          <p:cNvGrpSpPr/>
          <p:nvPr/>
        </p:nvGrpSpPr>
        <p:grpSpPr>
          <a:xfrm>
            <a:off x="15024491" y="6273855"/>
            <a:ext cx="6527018" cy="10619055"/>
            <a:chOff x="0" y="0"/>
            <a:chExt cx="8702690" cy="14158740"/>
          </a:xfrm>
        </p:grpSpPr>
        <p:grpSp>
          <p:nvGrpSpPr>
            <p:cNvPr id="745" name="Google Shape;745;p18"/>
            <p:cNvGrpSpPr/>
            <p:nvPr/>
          </p:nvGrpSpPr>
          <p:grpSpPr>
            <a:xfrm rot="10800000">
              <a:off x="0" y="0"/>
              <a:ext cx="8702690" cy="14158740"/>
              <a:chOff x="0" y="0"/>
              <a:chExt cx="660400" cy="1074430"/>
            </a:xfrm>
          </p:grpSpPr>
          <p:sp>
            <p:nvSpPr>
              <p:cNvPr id="746" name="Google Shape;746;p18"/>
              <p:cNvSpPr/>
              <p:nvPr/>
            </p:nvSpPr>
            <p:spPr>
              <a:xfrm>
                <a:off x="0" y="0"/>
                <a:ext cx="660400" cy="1074430"/>
              </a:xfrm>
              <a:custGeom>
                <a:avLst/>
                <a:gdLst/>
                <a:ahLst/>
                <a:cxnLst/>
                <a:rect l="l" t="t" r="r" b="b"/>
                <a:pathLst>
                  <a:path w="660400" h="1074430" extrusionOk="0">
                    <a:moveTo>
                      <a:pt x="220252" y="1055361"/>
                    </a:moveTo>
                    <a:cubicBezTo>
                      <a:pt x="254109" y="1066875"/>
                      <a:pt x="292600" y="1074430"/>
                      <a:pt x="330378" y="1074430"/>
                    </a:cubicBezTo>
                    <a:cubicBezTo>
                      <a:pt x="368157" y="1074430"/>
                      <a:pt x="404509" y="1067953"/>
                      <a:pt x="438009" y="1056439"/>
                    </a:cubicBezTo>
                    <a:cubicBezTo>
                      <a:pt x="438723" y="1056080"/>
                      <a:pt x="439435" y="1056080"/>
                      <a:pt x="440148" y="1055720"/>
                    </a:cubicBezTo>
                    <a:cubicBezTo>
                      <a:pt x="565955" y="1009665"/>
                      <a:pt x="658618" y="888051"/>
                      <a:pt x="660400" y="740117"/>
                    </a:cubicBezTo>
                    <a:lnTo>
                      <a:pt x="660400" y="0"/>
                    </a:lnTo>
                    <a:lnTo>
                      <a:pt x="0" y="0"/>
                    </a:lnTo>
                    <a:lnTo>
                      <a:pt x="0" y="739567"/>
                    </a:lnTo>
                    <a:cubicBezTo>
                      <a:pt x="1782" y="888770"/>
                      <a:pt x="93019" y="1010385"/>
                      <a:pt x="220252" y="105536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18"/>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48" name="Google Shape;748;p18"/>
            <p:cNvGrpSpPr/>
            <p:nvPr/>
          </p:nvGrpSpPr>
          <p:grpSpPr>
            <a:xfrm rot="10800000">
              <a:off x="582580" y="663255"/>
              <a:ext cx="7537530" cy="12832230"/>
              <a:chOff x="0" y="0"/>
              <a:chExt cx="660400" cy="1124295"/>
            </a:xfrm>
          </p:grpSpPr>
          <p:sp>
            <p:nvSpPr>
              <p:cNvPr id="749" name="Google Shape;749;p18"/>
              <p:cNvSpPr/>
              <p:nvPr/>
            </p:nvSpPr>
            <p:spPr>
              <a:xfrm>
                <a:off x="0" y="0"/>
                <a:ext cx="660400" cy="1124295"/>
              </a:xfrm>
              <a:custGeom>
                <a:avLst/>
                <a:gdLst/>
                <a:ahLst/>
                <a:cxnLst/>
                <a:rect l="l" t="t" r="r" b="b"/>
                <a:pathLst>
                  <a:path w="660400" h="1124295" extrusionOk="0">
                    <a:moveTo>
                      <a:pt x="220252" y="1105226"/>
                    </a:moveTo>
                    <a:cubicBezTo>
                      <a:pt x="254109" y="1116739"/>
                      <a:pt x="292600" y="1124295"/>
                      <a:pt x="330378" y="1124295"/>
                    </a:cubicBezTo>
                    <a:cubicBezTo>
                      <a:pt x="368157" y="1124295"/>
                      <a:pt x="404509" y="1117818"/>
                      <a:pt x="438009" y="1106304"/>
                    </a:cubicBezTo>
                    <a:cubicBezTo>
                      <a:pt x="438723" y="1105945"/>
                      <a:pt x="439435" y="1105945"/>
                      <a:pt x="440148" y="1105585"/>
                    </a:cubicBezTo>
                    <a:cubicBezTo>
                      <a:pt x="565955" y="1059530"/>
                      <a:pt x="658618" y="937916"/>
                      <a:pt x="660400" y="788874"/>
                    </a:cubicBezTo>
                    <a:lnTo>
                      <a:pt x="660400" y="0"/>
                    </a:lnTo>
                    <a:lnTo>
                      <a:pt x="0" y="0"/>
                    </a:lnTo>
                    <a:lnTo>
                      <a:pt x="0" y="788288"/>
                    </a:lnTo>
                    <a:cubicBezTo>
                      <a:pt x="1782" y="938635"/>
                      <a:pt x="93019" y="1060250"/>
                      <a:pt x="220252" y="1105226"/>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18"/>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51" name="Google Shape;751;p18"/>
            <p:cNvGrpSpPr/>
            <p:nvPr/>
          </p:nvGrpSpPr>
          <p:grpSpPr>
            <a:xfrm rot="10800000">
              <a:off x="1233019" y="1433568"/>
              <a:ext cx="6236652" cy="11291604"/>
              <a:chOff x="0" y="0"/>
              <a:chExt cx="660400" cy="1195670"/>
            </a:xfrm>
          </p:grpSpPr>
          <p:sp>
            <p:nvSpPr>
              <p:cNvPr id="752" name="Google Shape;752;p18"/>
              <p:cNvSpPr/>
              <p:nvPr/>
            </p:nvSpPr>
            <p:spPr>
              <a:xfrm>
                <a:off x="0" y="0"/>
                <a:ext cx="660400" cy="1195670"/>
              </a:xfrm>
              <a:custGeom>
                <a:avLst/>
                <a:gdLst/>
                <a:ahLst/>
                <a:cxnLst/>
                <a:rect l="l" t="t" r="r" b="b"/>
                <a:pathLst>
                  <a:path w="660400" h="1195670" extrusionOk="0">
                    <a:moveTo>
                      <a:pt x="220252" y="1176601"/>
                    </a:moveTo>
                    <a:cubicBezTo>
                      <a:pt x="254109" y="1188114"/>
                      <a:pt x="292600" y="1195670"/>
                      <a:pt x="330378" y="1195670"/>
                    </a:cubicBezTo>
                    <a:cubicBezTo>
                      <a:pt x="368157" y="1195670"/>
                      <a:pt x="404509" y="1189193"/>
                      <a:pt x="438009" y="1177679"/>
                    </a:cubicBezTo>
                    <a:cubicBezTo>
                      <a:pt x="438723" y="1177320"/>
                      <a:pt x="439435" y="1177320"/>
                      <a:pt x="440148" y="1176960"/>
                    </a:cubicBezTo>
                    <a:cubicBezTo>
                      <a:pt x="565955" y="1130905"/>
                      <a:pt x="658618" y="1009291"/>
                      <a:pt x="660400" y="858663"/>
                    </a:cubicBezTo>
                    <a:lnTo>
                      <a:pt x="660400" y="0"/>
                    </a:lnTo>
                    <a:lnTo>
                      <a:pt x="0" y="0"/>
                    </a:lnTo>
                    <a:lnTo>
                      <a:pt x="0" y="858026"/>
                    </a:lnTo>
                    <a:cubicBezTo>
                      <a:pt x="1782" y="1010010"/>
                      <a:pt x="93019" y="1131625"/>
                      <a:pt x="220252" y="117660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18"/>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54" name="Google Shape;754;p18"/>
            <p:cNvGrpSpPr/>
            <p:nvPr/>
          </p:nvGrpSpPr>
          <p:grpSpPr>
            <a:xfrm rot="10800000">
              <a:off x="1893421" y="2197591"/>
              <a:ext cx="4915848" cy="9763559"/>
              <a:chOff x="0" y="0"/>
              <a:chExt cx="660400" cy="1311646"/>
            </a:xfrm>
          </p:grpSpPr>
          <p:sp>
            <p:nvSpPr>
              <p:cNvPr id="755" name="Google Shape;755;p18"/>
              <p:cNvSpPr/>
              <p:nvPr/>
            </p:nvSpPr>
            <p:spPr>
              <a:xfrm>
                <a:off x="0" y="0"/>
                <a:ext cx="660400" cy="1311646"/>
              </a:xfrm>
              <a:custGeom>
                <a:avLst/>
                <a:gdLst/>
                <a:ahLst/>
                <a:cxnLst/>
                <a:rect l="l" t="t" r="r" b="b"/>
                <a:pathLst>
                  <a:path w="660400" h="1311646" extrusionOk="0">
                    <a:moveTo>
                      <a:pt x="220252" y="1292577"/>
                    </a:moveTo>
                    <a:cubicBezTo>
                      <a:pt x="254109" y="1304091"/>
                      <a:pt x="292600" y="1311646"/>
                      <a:pt x="330378" y="1311646"/>
                    </a:cubicBezTo>
                    <a:cubicBezTo>
                      <a:pt x="368157" y="1311646"/>
                      <a:pt x="404509" y="1305169"/>
                      <a:pt x="438009" y="1293656"/>
                    </a:cubicBezTo>
                    <a:cubicBezTo>
                      <a:pt x="438723" y="1293296"/>
                      <a:pt x="439435" y="1293296"/>
                      <a:pt x="440148" y="1292937"/>
                    </a:cubicBezTo>
                    <a:cubicBezTo>
                      <a:pt x="565955" y="1246881"/>
                      <a:pt x="658618" y="1125267"/>
                      <a:pt x="660400" y="972064"/>
                    </a:cubicBezTo>
                    <a:lnTo>
                      <a:pt x="660400" y="0"/>
                    </a:lnTo>
                    <a:lnTo>
                      <a:pt x="0" y="0"/>
                    </a:lnTo>
                    <a:lnTo>
                      <a:pt x="0" y="971342"/>
                    </a:lnTo>
                    <a:cubicBezTo>
                      <a:pt x="1782" y="1125986"/>
                      <a:pt x="93019" y="1247601"/>
                      <a:pt x="220252" y="129257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18"/>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57" name="Google Shape;757;p18"/>
            <p:cNvGrpSpPr/>
            <p:nvPr/>
          </p:nvGrpSpPr>
          <p:grpSpPr>
            <a:xfrm rot="10800000">
              <a:off x="2448402" y="2822474"/>
              <a:ext cx="3805887" cy="8513792"/>
              <a:chOff x="0" y="0"/>
              <a:chExt cx="660400" cy="1477319"/>
            </a:xfrm>
          </p:grpSpPr>
          <p:sp>
            <p:nvSpPr>
              <p:cNvPr id="758" name="Google Shape;758;p18"/>
              <p:cNvSpPr/>
              <p:nvPr/>
            </p:nvSpPr>
            <p:spPr>
              <a:xfrm>
                <a:off x="0" y="0"/>
                <a:ext cx="660400" cy="1477319"/>
              </a:xfrm>
              <a:custGeom>
                <a:avLst/>
                <a:gdLst/>
                <a:ahLst/>
                <a:cxnLst/>
                <a:rect l="l" t="t" r="r" b="b"/>
                <a:pathLst>
                  <a:path w="660400" h="1477319" extrusionOk="0">
                    <a:moveTo>
                      <a:pt x="220252" y="1458250"/>
                    </a:moveTo>
                    <a:cubicBezTo>
                      <a:pt x="254109" y="1469763"/>
                      <a:pt x="292600" y="1477319"/>
                      <a:pt x="330378" y="1477319"/>
                    </a:cubicBezTo>
                    <a:cubicBezTo>
                      <a:pt x="368157" y="1477319"/>
                      <a:pt x="404509" y="1470842"/>
                      <a:pt x="438009" y="1459328"/>
                    </a:cubicBezTo>
                    <a:cubicBezTo>
                      <a:pt x="438723" y="1458968"/>
                      <a:pt x="439435" y="1458968"/>
                      <a:pt x="440148" y="1458609"/>
                    </a:cubicBezTo>
                    <a:cubicBezTo>
                      <a:pt x="565955" y="1412554"/>
                      <a:pt x="658618" y="1290940"/>
                      <a:pt x="660400" y="1134056"/>
                    </a:cubicBezTo>
                    <a:lnTo>
                      <a:pt x="660400" y="0"/>
                    </a:lnTo>
                    <a:lnTo>
                      <a:pt x="0" y="0"/>
                    </a:lnTo>
                    <a:lnTo>
                      <a:pt x="0" y="1133214"/>
                    </a:lnTo>
                    <a:cubicBezTo>
                      <a:pt x="1782" y="1291659"/>
                      <a:pt x="93019" y="1413274"/>
                      <a:pt x="220252" y="1458250"/>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18"/>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60" name="Google Shape;760;p18"/>
            <p:cNvGrpSpPr/>
            <p:nvPr/>
          </p:nvGrpSpPr>
          <p:grpSpPr>
            <a:xfrm rot="10800000">
              <a:off x="2930078" y="3419917"/>
              <a:ext cx="2842534" cy="7318907"/>
              <a:chOff x="0" y="0"/>
              <a:chExt cx="660400" cy="1700386"/>
            </a:xfrm>
          </p:grpSpPr>
          <p:sp>
            <p:nvSpPr>
              <p:cNvPr id="761" name="Google Shape;761;p18"/>
              <p:cNvSpPr/>
              <p:nvPr/>
            </p:nvSpPr>
            <p:spPr>
              <a:xfrm>
                <a:off x="0" y="0"/>
                <a:ext cx="660400" cy="1700386"/>
              </a:xfrm>
              <a:custGeom>
                <a:avLst/>
                <a:gdLst/>
                <a:ahLst/>
                <a:cxnLst/>
                <a:rect l="l" t="t" r="r" b="b"/>
                <a:pathLst>
                  <a:path w="660400" h="1700386" extrusionOk="0">
                    <a:moveTo>
                      <a:pt x="220252" y="1681317"/>
                    </a:moveTo>
                    <a:cubicBezTo>
                      <a:pt x="254109" y="1692831"/>
                      <a:pt x="292600" y="1700386"/>
                      <a:pt x="330378" y="1700386"/>
                    </a:cubicBezTo>
                    <a:cubicBezTo>
                      <a:pt x="368157" y="1700386"/>
                      <a:pt x="404509" y="1693909"/>
                      <a:pt x="438009" y="1682396"/>
                    </a:cubicBezTo>
                    <a:cubicBezTo>
                      <a:pt x="438723" y="1682036"/>
                      <a:pt x="439435" y="1682036"/>
                      <a:pt x="440148" y="1681677"/>
                    </a:cubicBezTo>
                    <a:cubicBezTo>
                      <a:pt x="565955" y="1635621"/>
                      <a:pt x="658618" y="1514007"/>
                      <a:pt x="660400" y="1352169"/>
                    </a:cubicBezTo>
                    <a:lnTo>
                      <a:pt x="660400" y="0"/>
                    </a:lnTo>
                    <a:lnTo>
                      <a:pt x="0" y="0"/>
                    </a:lnTo>
                    <a:lnTo>
                      <a:pt x="0" y="1351165"/>
                    </a:lnTo>
                    <a:cubicBezTo>
                      <a:pt x="1782" y="1514726"/>
                      <a:pt x="93019" y="1636342"/>
                      <a:pt x="220252" y="168131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18"/>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grpSp>
        <p:nvGrpSpPr>
          <p:cNvPr id="763" name="Google Shape;763;p18"/>
          <p:cNvGrpSpPr/>
          <p:nvPr/>
        </p:nvGrpSpPr>
        <p:grpSpPr>
          <a:xfrm>
            <a:off x="1028700" y="1028700"/>
            <a:ext cx="16230600" cy="8229600"/>
            <a:chOff x="0" y="0"/>
            <a:chExt cx="4274726" cy="2167467"/>
          </a:xfrm>
        </p:grpSpPr>
        <p:sp>
          <p:nvSpPr>
            <p:cNvPr id="764" name="Google Shape;764;p18"/>
            <p:cNvSpPr/>
            <p:nvPr/>
          </p:nvSpPr>
          <p:spPr>
            <a:xfrm>
              <a:off x="0" y="0"/>
              <a:ext cx="4274726" cy="2167467"/>
            </a:xfrm>
            <a:custGeom>
              <a:avLst/>
              <a:gdLst/>
              <a:ahLst/>
              <a:cxnLst/>
              <a:rect l="l" t="t" r="r" b="b"/>
              <a:pathLst>
                <a:path w="4274726" h="2167467" extrusionOk="0">
                  <a:moveTo>
                    <a:pt x="0" y="0"/>
                  </a:moveTo>
                  <a:lnTo>
                    <a:pt x="4274726" y="0"/>
                  </a:lnTo>
                  <a:lnTo>
                    <a:pt x="4274726" y="2167467"/>
                  </a:lnTo>
                  <a:lnTo>
                    <a:pt x="0" y="2167467"/>
                  </a:lnTo>
                  <a:close/>
                </a:path>
              </a:pathLst>
            </a:custGeom>
            <a:solidFill>
              <a:srgbClr val="FFFFFF"/>
            </a:solidFill>
            <a:ln>
              <a:noFill/>
            </a:ln>
          </p:spPr>
        </p:sp>
        <p:sp>
          <p:nvSpPr>
            <p:cNvPr id="765" name="Google Shape;765;p18"/>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66" name="Google Shape;766;p18"/>
          <p:cNvGrpSpPr/>
          <p:nvPr/>
        </p:nvGrpSpPr>
        <p:grpSpPr>
          <a:xfrm>
            <a:off x="1509264" y="1566144"/>
            <a:ext cx="15312697" cy="7237746"/>
            <a:chOff x="0" y="0"/>
            <a:chExt cx="4032974" cy="1906238"/>
          </a:xfrm>
        </p:grpSpPr>
        <p:sp>
          <p:nvSpPr>
            <p:cNvPr id="767" name="Google Shape;767;p18"/>
            <p:cNvSpPr/>
            <p:nvPr/>
          </p:nvSpPr>
          <p:spPr>
            <a:xfrm>
              <a:off x="0" y="0"/>
              <a:ext cx="4032974" cy="1906238"/>
            </a:xfrm>
            <a:custGeom>
              <a:avLst/>
              <a:gdLst/>
              <a:ahLst/>
              <a:cxnLst/>
              <a:rect l="l" t="t" r="r" b="b"/>
              <a:pathLst>
                <a:path w="4032974" h="1906238" extrusionOk="0">
                  <a:moveTo>
                    <a:pt x="0" y="0"/>
                  </a:moveTo>
                  <a:lnTo>
                    <a:pt x="4032974" y="0"/>
                  </a:lnTo>
                  <a:lnTo>
                    <a:pt x="4032974" y="1906238"/>
                  </a:lnTo>
                  <a:lnTo>
                    <a:pt x="0" y="1906238"/>
                  </a:lnTo>
                  <a:close/>
                </a:path>
              </a:pathLst>
            </a:custGeom>
            <a:solidFill>
              <a:srgbClr val="000000">
                <a:alpha val="0"/>
              </a:srgbClr>
            </a:solidFill>
            <a:ln w="57150" cap="flat" cmpd="sng">
              <a:solidFill>
                <a:srgbClr val="B89D40"/>
              </a:solidFill>
              <a:prstDash val="solid"/>
              <a:round/>
              <a:headEnd type="none" w="sm" len="sm"/>
              <a:tailEnd type="none" w="sm" len="sm"/>
            </a:ln>
          </p:spPr>
        </p:sp>
        <p:sp>
          <p:nvSpPr>
            <p:cNvPr id="768" name="Google Shape;768;p18"/>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769" name="Google Shape;769;p18"/>
          <p:cNvSpPr txBox="1"/>
          <p:nvPr/>
        </p:nvSpPr>
        <p:spPr>
          <a:xfrm>
            <a:off x="2710235" y="1907012"/>
            <a:ext cx="13211655" cy="1661993"/>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9000" b="0" i="0" u="none" strike="noStrike" cap="none" smtClean="0">
                <a:solidFill>
                  <a:srgbClr val="000000"/>
                </a:solidFill>
                <a:latin typeface="Alice"/>
                <a:ea typeface="Alice"/>
                <a:cs typeface="Alice"/>
                <a:sym typeface="Alice"/>
              </a:rPr>
              <a:t>Reactjs và Cơ chế render</a:t>
            </a:r>
            <a:endParaRPr/>
          </a:p>
        </p:txBody>
      </p:sp>
      <p:grpSp>
        <p:nvGrpSpPr>
          <p:cNvPr id="770" name="Google Shape;770;p18"/>
          <p:cNvGrpSpPr/>
          <p:nvPr/>
        </p:nvGrpSpPr>
        <p:grpSpPr>
          <a:xfrm>
            <a:off x="2366110" y="3901787"/>
            <a:ext cx="4159527" cy="4450859"/>
            <a:chOff x="0" y="0"/>
            <a:chExt cx="5546037" cy="5139121"/>
          </a:xfrm>
        </p:grpSpPr>
        <p:sp>
          <p:nvSpPr>
            <p:cNvPr id="771" name="Google Shape;771;p18"/>
            <p:cNvSpPr/>
            <p:nvPr/>
          </p:nvSpPr>
          <p:spPr>
            <a:xfrm>
              <a:off x="0" y="0"/>
              <a:ext cx="5546037" cy="5139121"/>
            </a:xfrm>
            <a:custGeom>
              <a:avLst/>
              <a:gdLst/>
              <a:ahLst/>
              <a:cxnLst/>
              <a:rect l="l" t="t" r="r" b="b"/>
              <a:pathLst>
                <a:path w="2653903" h="2459185" extrusionOk="0">
                  <a:moveTo>
                    <a:pt x="0" y="0"/>
                  </a:moveTo>
                  <a:lnTo>
                    <a:pt x="2653903" y="0"/>
                  </a:lnTo>
                  <a:lnTo>
                    <a:pt x="2653903" y="2459185"/>
                  </a:lnTo>
                  <a:lnTo>
                    <a:pt x="0" y="2459185"/>
                  </a:lnTo>
                  <a:close/>
                </a:path>
              </a:pathLst>
            </a:custGeom>
            <a:solidFill>
              <a:srgbClr val="000000">
                <a:alpha val="0"/>
              </a:srgbClr>
            </a:solidFill>
            <a:ln w="57150" cap="flat" cmpd="sng">
              <a:solidFill>
                <a:srgbClr val="B89D40"/>
              </a:solidFill>
              <a:prstDash val="solid"/>
              <a:round/>
              <a:headEnd type="none" w="sm" len="sm"/>
              <a:tailEnd type="none" w="sm" len="sm"/>
            </a:ln>
          </p:spPr>
        </p:sp>
        <p:sp>
          <p:nvSpPr>
            <p:cNvPr id="772" name="Google Shape;772;p18"/>
            <p:cNvSpPr txBox="1"/>
            <p:nvPr/>
          </p:nvSpPr>
          <p:spPr>
            <a:xfrm>
              <a:off x="529701" y="521250"/>
              <a:ext cx="4486499" cy="787908"/>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3200" smtClean="0">
                  <a:latin typeface="Open Sans"/>
                  <a:ea typeface="Open Sans"/>
                  <a:cs typeface="Open Sans"/>
                  <a:sym typeface="Open Sans"/>
                </a:rPr>
                <a:t>Reactjs</a:t>
              </a:r>
              <a:endParaRPr>
                <a:latin typeface="Open Sans"/>
                <a:ea typeface="Open Sans"/>
                <a:cs typeface="Open Sans"/>
                <a:sym typeface="Open Sans"/>
              </a:endParaRPr>
            </a:p>
          </p:txBody>
        </p:sp>
        <p:sp>
          <p:nvSpPr>
            <p:cNvPr id="773" name="Google Shape;773;p18"/>
            <p:cNvSpPr txBox="1"/>
            <p:nvPr/>
          </p:nvSpPr>
          <p:spPr>
            <a:xfrm>
              <a:off x="529701" y="2103855"/>
              <a:ext cx="4526921" cy="2558662"/>
            </a:xfrm>
            <a:prstGeom prst="rect">
              <a:avLst/>
            </a:prstGeom>
            <a:noFill/>
            <a:ln>
              <a:noFill/>
            </a:ln>
          </p:spPr>
          <p:txBody>
            <a:bodyPr spcFirstLastPara="1" wrap="square" lIns="0" tIns="0" rIns="0" bIns="0" anchor="t" anchorCtr="0">
              <a:spAutoFit/>
            </a:bodyPr>
            <a:lstStyle/>
            <a:p>
              <a:pPr marR="0" lvl="0" algn="ctr" rtl="0">
                <a:lnSpc>
                  <a:spcPct val="100000"/>
                </a:lnSpc>
                <a:spcBef>
                  <a:spcPts val="0"/>
                </a:spcBef>
                <a:spcAft>
                  <a:spcPts val="0"/>
                </a:spcAft>
              </a:pPr>
              <a:r>
                <a:rPr lang="en-US" sz="2400" i="0" u="none" strike="noStrike" cap="none" smtClean="0">
                  <a:solidFill>
                    <a:srgbClr val="000000"/>
                  </a:solidFill>
                  <a:latin typeface="Open Sans"/>
                  <a:ea typeface="Open Sans"/>
                  <a:cs typeface="Open Sans"/>
                  <a:sym typeface="Open Sans"/>
                </a:rPr>
                <a:t>Là thư viện của javascript, render dữ liệu trên tầng server và client </a:t>
              </a:r>
            </a:p>
            <a:p>
              <a:pPr marR="0" lvl="0" rtl="0">
                <a:lnSpc>
                  <a:spcPct val="100000"/>
                </a:lnSpc>
                <a:spcBef>
                  <a:spcPts val="0"/>
                </a:spcBef>
                <a:spcAft>
                  <a:spcPts val="0"/>
                </a:spcAft>
              </a:pPr>
              <a:endParaRPr lang="en-US" sz="2400">
                <a:latin typeface="Open Sans"/>
                <a:ea typeface="Open Sans"/>
                <a:cs typeface="Open Sans"/>
                <a:sym typeface="Open Sans"/>
              </a:endParaRPr>
            </a:p>
            <a:p>
              <a:pPr marR="0" lvl="0" rtl="0">
                <a:lnSpc>
                  <a:spcPct val="100000"/>
                </a:lnSpc>
                <a:spcBef>
                  <a:spcPts val="0"/>
                </a:spcBef>
                <a:spcAft>
                  <a:spcPts val="0"/>
                </a:spcAft>
              </a:pPr>
              <a:r>
                <a:rPr lang="en-US" sz="2400" smtClean="0">
                  <a:latin typeface="Open Sans"/>
                  <a:ea typeface="Open Sans"/>
                  <a:cs typeface="Open Sans"/>
                  <a:sym typeface="Open Sans"/>
                </a:rPr>
                <a:t>Phát triển bởi facebook</a:t>
              </a:r>
              <a:endParaRPr>
                <a:latin typeface="Open Sans"/>
                <a:ea typeface="Open Sans"/>
                <a:cs typeface="Open Sans"/>
                <a:sym typeface="Open Sans"/>
              </a:endParaRPr>
            </a:p>
          </p:txBody>
        </p:sp>
        <p:cxnSp>
          <p:nvCxnSpPr>
            <p:cNvPr id="774" name="Google Shape;774;p18"/>
            <p:cNvCxnSpPr/>
            <p:nvPr/>
          </p:nvCxnSpPr>
          <p:spPr>
            <a:xfrm>
              <a:off x="529701" y="1778430"/>
              <a:ext cx="4486566" cy="0"/>
            </a:xfrm>
            <a:prstGeom prst="straightConnector1">
              <a:avLst/>
            </a:prstGeom>
            <a:noFill/>
            <a:ln w="76200" cap="flat" cmpd="sng">
              <a:solidFill>
                <a:srgbClr val="B89D40"/>
              </a:solidFill>
              <a:prstDash val="solid"/>
              <a:round/>
              <a:headEnd type="none" w="sm" len="sm"/>
              <a:tailEnd type="none" w="sm" len="sm"/>
            </a:ln>
          </p:spPr>
        </p:cxnSp>
      </p:grpSp>
      <p:grpSp>
        <p:nvGrpSpPr>
          <p:cNvPr id="775" name="Google Shape;775;p18"/>
          <p:cNvGrpSpPr/>
          <p:nvPr/>
        </p:nvGrpSpPr>
        <p:grpSpPr>
          <a:xfrm>
            <a:off x="7064236" y="3901788"/>
            <a:ext cx="4159527" cy="4450858"/>
            <a:chOff x="0" y="0"/>
            <a:chExt cx="5546037" cy="5139121"/>
          </a:xfrm>
        </p:grpSpPr>
        <p:sp>
          <p:nvSpPr>
            <p:cNvPr id="776" name="Google Shape;776;p18"/>
            <p:cNvSpPr/>
            <p:nvPr/>
          </p:nvSpPr>
          <p:spPr>
            <a:xfrm>
              <a:off x="0" y="0"/>
              <a:ext cx="5546037" cy="5139121"/>
            </a:xfrm>
            <a:custGeom>
              <a:avLst/>
              <a:gdLst/>
              <a:ahLst/>
              <a:cxnLst/>
              <a:rect l="l" t="t" r="r" b="b"/>
              <a:pathLst>
                <a:path w="2653903" h="2459185" extrusionOk="0">
                  <a:moveTo>
                    <a:pt x="0" y="0"/>
                  </a:moveTo>
                  <a:lnTo>
                    <a:pt x="2653903" y="0"/>
                  </a:lnTo>
                  <a:lnTo>
                    <a:pt x="2653903" y="2459185"/>
                  </a:lnTo>
                  <a:lnTo>
                    <a:pt x="0" y="2459185"/>
                  </a:lnTo>
                  <a:close/>
                </a:path>
              </a:pathLst>
            </a:custGeom>
            <a:solidFill>
              <a:srgbClr val="000000">
                <a:alpha val="0"/>
              </a:srgbClr>
            </a:solidFill>
            <a:ln w="57150" cap="flat" cmpd="sng">
              <a:solidFill>
                <a:srgbClr val="B89D40"/>
              </a:solidFill>
              <a:prstDash val="solid"/>
              <a:round/>
              <a:headEnd type="none" w="sm" len="sm"/>
              <a:tailEnd type="none" w="sm" len="sm"/>
            </a:ln>
          </p:spPr>
        </p:sp>
        <p:sp>
          <p:nvSpPr>
            <p:cNvPr id="777" name="Google Shape;777;p18"/>
            <p:cNvSpPr txBox="1"/>
            <p:nvPr/>
          </p:nvSpPr>
          <p:spPr>
            <a:xfrm>
              <a:off x="577576" y="233762"/>
              <a:ext cx="4486499" cy="1575816"/>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3200" smtClean="0">
                  <a:latin typeface="Open Sans"/>
                  <a:ea typeface="Open Sans"/>
                  <a:cs typeface="Open Sans"/>
                  <a:sym typeface="Open Sans"/>
                </a:rPr>
                <a:t>Server-side rendering</a:t>
              </a:r>
              <a:endParaRPr>
                <a:latin typeface="Open Sans"/>
                <a:ea typeface="Open Sans"/>
                <a:cs typeface="Open Sans"/>
                <a:sym typeface="Open Sans"/>
              </a:endParaRPr>
            </a:p>
          </p:txBody>
        </p:sp>
        <p:sp>
          <p:nvSpPr>
            <p:cNvPr id="778" name="Google Shape;778;p18"/>
            <p:cNvSpPr txBox="1"/>
            <p:nvPr/>
          </p:nvSpPr>
          <p:spPr>
            <a:xfrm>
              <a:off x="529735" y="2090859"/>
              <a:ext cx="4928400" cy="2558663"/>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2400" i="0" u="none" strike="noStrike" cap="none" smtClean="0">
                  <a:solidFill>
                    <a:srgbClr val="000000"/>
                  </a:solidFill>
                  <a:latin typeface="Open Sans"/>
                  <a:ea typeface="Open Sans"/>
                  <a:cs typeface="Open Sans"/>
                  <a:sym typeface="Open Sans"/>
                </a:rPr>
                <a:t>Các tài nguyên được lưu trữ trên máy chủ, khi trang được yêu cầu máy chủ trả về HTML để hiển thị. Js và CSS cũng được tải xuống.</a:t>
              </a:r>
              <a:endParaRPr>
                <a:latin typeface="Open Sans"/>
                <a:ea typeface="Open Sans"/>
                <a:cs typeface="Open Sans"/>
                <a:sym typeface="Open Sans"/>
              </a:endParaRPr>
            </a:p>
          </p:txBody>
        </p:sp>
        <p:cxnSp>
          <p:nvCxnSpPr>
            <p:cNvPr id="779" name="Google Shape;779;p18"/>
            <p:cNvCxnSpPr/>
            <p:nvPr/>
          </p:nvCxnSpPr>
          <p:spPr>
            <a:xfrm>
              <a:off x="529735" y="1778429"/>
              <a:ext cx="4486566" cy="0"/>
            </a:xfrm>
            <a:prstGeom prst="straightConnector1">
              <a:avLst/>
            </a:prstGeom>
            <a:noFill/>
            <a:ln w="76200" cap="flat" cmpd="sng">
              <a:solidFill>
                <a:srgbClr val="B89D40"/>
              </a:solidFill>
              <a:prstDash val="solid"/>
              <a:round/>
              <a:headEnd type="none" w="sm" len="sm"/>
              <a:tailEnd type="none" w="sm" len="sm"/>
            </a:ln>
          </p:spPr>
        </p:cxnSp>
      </p:grpSp>
      <p:grpSp>
        <p:nvGrpSpPr>
          <p:cNvPr id="780" name="Google Shape;780;p18"/>
          <p:cNvGrpSpPr/>
          <p:nvPr/>
        </p:nvGrpSpPr>
        <p:grpSpPr>
          <a:xfrm>
            <a:off x="11762363" y="3901788"/>
            <a:ext cx="4159527" cy="4450858"/>
            <a:chOff x="0" y="0"/>
            <a:chExt cx="5546037" cy="5139121"/>
          </a:xfrm>
        </p:grpSpPr>
        <p:sp>
          <p:nvSpPr>
            <p:cNvPr id="781" name="Google Shape;781;p18"/>
            <p:cNvSpPr/>
            <p:nvPr/>
          </p:nvSpPr>
          <p:spPr>
            <a:xfrm>
              <a:off x="0" y="0"/>
              <a:ext cx="5546037" cy="5139121"/>
            </a:xfrm>
            <a:custGeom>
              <a:avLst/>
              <a:gdLst/>
              <a:ahLst/>
              <a:cxnLst/>
              <a:rect l="l" t="t" r="r" b="b"/>
              <a:pathLst>
                <a:path w="2653903" h="2459185" extrusionOk="0">
                  <a:moveTo>
                    <a:pt x="0" y="0"/>
                  </a:moveTo>
                  <a:lnTo>
                    <a:pt x="2653903" y="0"/>
                  </a:lnTo>
                  <a:lnTo>
                    <a:pt x="2653903" y="2459185"/>
                  </a:lnTo>
                  <a:lnTo>
                    <a:pt x="0" y="2459185"/>
                  </a:lnTo>
                  <a:close/>
                </a:path>
              </a:pathLst>
            </a:custGeom>
            <a:solidFill>
              <a:srgbClr val="000000">
                <a:alpha val="0"/>
              </a:srgbClr>
            </a:solidFill>
            <a:ln w="57150" cap="flat" cmpd="sng">
              <a:solidFill>
                <a:srgbClr val="B89D40"/>
              </a:solidFill>
              <a:prstDash val="solid"/>
              <a:round/>
              <a:headEnd type="none" w="sm" len="sm"/>
              <a:tailEnd type="none" w="sm" len="sm"/>
            </a:ln>
          </p:spPr>
        </p:sp>
        <p:sp>
          <p:nvSpPr>
            <p:cNvPr id="782" name="Google Shape;782;p18"/>
            <p:cNvSpPr txBox="1"/>
            <p:nvPr/>
          </p:nvSpPr>
          <p:spPr>
            <a:xfrm>
              <a:off x="529768" y="167576"/>
              <a:ext cx="4486499" cy="1575816"/>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3200" i="0" u="none" strike="noStrike" cap="none" smtClean="0">
                  <a:solidFill>
                    <a:srgbClr val="000000"/>
                  </a:solidFill>
                  <a:latin typeface="Open Sans"/>
                  <a:ea typeface="Open Sans"/>
                  <a:cs typeface="Open Sans"/>
                  <a:sym typeface="Open Sans"/>
                </a:rPr>
                <a:t>Client-side rendering</a:t>
              </a:r>
              <a:endParaRPr>
                <a:latin typeface="Open Sans"/>
                <a:ea typeface="Open Sans"/>
                <a:cs typeface="Open Sans"/>
                <a:sym typeface="Open Sans"/>
              </a:endParaRPr>
            </a:p>
          </p:txBody>
        </p:sp>
        <p:sp>
          <p:nvSpPr>
            <p:cNvPr id="783" name="Google Shape;783;p18"/>
            <p:cNvSpPr txBox="1"/>
            <p:nvPr/>
          </p:nvSpPr>
          <p:spPr>
            <a:xfrm>
              <a:off x="349200" y="2090859"/>
              <a:ext cx="4928400" cy="2985107"/>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2400" i="0" u="none" strike="noStrike" cap="none" smtClean="0">
                  <a:solidFill>
                    <a:srgbClr val="000000"/>
                  </a:solidFill>
                  <a:latin typeface="Open Sans"/>
                  <a:ea typeface="Open Sans"/>
                  <a:cs typeface="Open Sans"/>
                  <a:sym typeface="Open Sans"/>
                </a:rPr>
                <a:t>Js được thực thi phía trình duyệt thông qua javascript framework. Khi người dung yêu cầu truy cập thì trình duyệt nhận dữ liệu thô từ máy chủ lắp ráp lại và hiển thị.</a:t>
              </a:r>
              <a:endParaRPr>
                <a:latin typeface="Open Sans"/>
                <a:ea typeface="Open Sans"/>
                <a:cs typeface="Open Sans"/>
                <a:sym typeface="Open Sans"/>
              </a:endParaRPr>
            </a:p>
          </p:txBody>
        </p:sp>
        <p:cxnSp>
          <p:nvCxnSpPr>
            <p:cNvPr id="784" name="Google Shape;784;p18"/>
            <p:cNvCxnSpPr/>
            <p:nvPr/>
          </p:nvCxnSpPr>
          <p:spPr>
            <a:xfrm>
              <a:off x="570117" y="1743392"/>
              <a:ext cx="4486566" cy="0"/>
            </a:xfrm>
            <a:prstGeom prst="straightConnector1">
              <a:avLst/>
            </a:prstGeom>
            <a:noFill/>
            <a:ln w="76200" cap="flat" cmpd="sng">
              <a:solidFill>
                <a:srgbClr val="B89D40"/>
              </a:solidFill>
              <a:prstDash val="solid"/>
              <a:round/>
              <a:headEnd type="none" w="sm" len="sm"/>
              <a:tailEnd type="none" w="sm" len="sm"/>
            </a:ln>
          </p:spPr>
        </p:cxn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88"/>
        <p:cNvGrpSpPr/>
        <p:nvPr/>
      </p:nvGrpSpPr>
      <p:grpSpPr>
        <a:xfrm>
          <a:off x="0" y="0"/>
          <a:ext cx="0" cy="0"/>
          <a:chOff x="0" y="0"/>
          <a:chExt cx="0" cy="0"/>
        </a:xfrm>
      </p:grpSpPr>
      <p:grpSp>
        <p:nvGrpSpPr>
          <p:cNvPr id="794" name="Google Shape;794;p19"/>
          <p:cNvGrpSpPr/>
          <p:nvPr/>
        </p:nvGrpSpPr>
        <p:grpSpPr>
          <a:xfrm>
            <a:off x="9630449" y="1504409"/>
            <a:ext cx="7552301" cy="5992607"/>
            <a:chOff x="0" y="0"/>
            <a:chExt cx="1412613" cy="1416937"/>
          </a:xfrm>
        </p:grpSpPr>
        <p:sp>
          <p:nvSpPr>
            <p:cNvPr id="795" name="Google Shape;795;p19"/>
            <p:cNvSpPr/>
            <p:nvPr/>
          </p:nvSpPr>
          <p:spPr>
            <a:xfrm>
              <a:off x="0" y="0"/>
              <a:ext cx="1412613" cy="1416937"/>
            </a:xfrm>
            <a:custGeom>
              <a:avLst/>
              <a:gdLst/>
              <a:ahLst/>
              <a:cxnLst/>
              <a:rect l="l" t="t" r="r" b="b"/>
              <a:pathLst>
                <a:path w="1412613" h="1416937" extrusionOk="0">
                  <a:moveTo>
                    <a:pt x="0" y="0"/>
                  </a:moveTo>
                  <a:lnTo>
                    <a:pt x="1412613" y="0"/>
                  </a:lnTo>
                  <a:lnTo>
                    <a:pt x="1412613" y="1416937"/>
                  </a:lnTo>
                  <a:lnTo>
                    <a:pt x="0" y="1416937"/>
                  </a:lnTo>
                  <a:close/>
                </a:path>
              </a:pathLst>
            </a:custGeom>
            <a:solidFill>
              <a:srgbClr val="000000">
                <a:alpha val="0"/>
              </a:srgbClr>
            </a:solidFill>
            <a:ln w="57150" cap="flat" cmpd="sng">
              <a:solidFill>
                <a:srgbClr val="B89D40"/>
              </a:solidFill>
              <a:prstDash val="solid"/>
              <a:round/>
              <a:headEnd type="none" w="sm" len="sm"/>
              <a:tailEnd type="none" w="sm" len="sm"/>
            </a:ln>
          </p:spPr>
        </p:sp>
        <p:sp>
          <p:nvSpPr>
            <p:cNvPr id="796" name="Google Shape;796;p19"/>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802" name="Google Shape;802;p19"/>
          <p:cNvGrpSpPr/>
          <p:nvPr/>
        </p:nvGrpSpPr>
        <p:grpSpPr>
          <a:xfrm rot="10786669">
            <a:off x="16910872" y="-7000011"/>
            <a:ext cx="6527018" cy="10619055"/>
            <a:chOff x="0" y="0"/>
            <a:chExt cx="8702690" cy="14158740"/>
          </a:xfrm>
        </p:grpSpPr>
        <p:grpSp>
          <p:nvGrpSpPr>
            <p:cNvPr id="803" name="Google Shape;803;p19"/>
            <p:cNvGrpSpPr/>
            <p:nvPr/>
          </p:nvGrpSpPr>
          <p:grpSpPr>
            <a:xfrm rot="10800000">
              <a:off x="0" y="0"/>
              <a:ext cx="8702690" cy="14158740"/>
              <a:chOff x="0" y="0"/>
              <a:chExt cx="660400" cy="1074430"/>
            </a:xfrm>
          </p:grpSpPr>
          <p:sp>
            <p:nvSpPr>
              <p:cNvPr id="804" name="Google Shape;804;p19"/>
              <p:cNvSpPr/>
              <p:nvPr/>
            </p:nvSpPr>
            <p:spPr>
              <a:xfrm>
                <a:off x="0" y="0"/>
                <a:ext cx="660400" cy="1074430"/>
              </a:xfrm>
              <a:custGeom>
                <a:avLst/>
                <a:gdLst/>
                <a:ahLst/>
                <a:cxnLst/>
                <a:rect l="l" t="t" r="r" b="b"/>
                <a:pathLst>
                  <a:path w="660400" h="1074430" extrusionOk="0">
                    <a:moveTo>
                      <a:pt x="220252" y="1055361"/>
                    </a:moveTo>
                    <a:cubicBezTo>
                      <a:pt x="254109" y="1066875"/>
                      <a:pt x="292600" y="1074430"/>
                      <a:pt x="330378" y="1074430"/>
                    </a:cubicBezTo>
                    <a:cubicBezTo>
                      <a:pt x="368157" y="1074430"/>
                      <a:pt x="404509" y="1067953"/>
                      <a:pt x="438009" y="1056439"/>
                    </a:cubicBezTo>
                    <a:cubicBezTo>
                      <a:pt x="438723" y="1056080"/>
                      <a:pt x="439435" y="1056080"/>
                      <a:pt x="440148" y="1055720"/>
                    </a:cubicBezTo>
                    <a:cubicBezTo>
                      <a:pt x="565955" y="1009665"/>
                      <a:pt x="658618" y="888051"/>
                      <a:pt x="660400" y="740117"/>
                    </a:cubicBezTo>
                    <a:lnTo>
                      <a:pt x="660400" y="0"/>
                    </a:lnTo>
                    <a:lnTo>
                      <a:pt x="0" y="0"/>
                    </a:lnTo>
                    <a:lnTo>
                      <a:pt x="0" y="739567"/>
                    </a:lnTo>
                    <a:cubicBezTo>
                      <a:pt x="1782" y="888770"/>
                      <a:pt x="93019" y="1010385"/>
                      <a:pt x="220252" y="1055361"/>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19"/>
              <p:cNvSpPr txBox="1"/>
              <p:nvPr/>
            </p:nvSpPr>
            <p:spPr>
              <a:xfrm>
                <a:off x="0" y="0"/>
                <a:ext cx="6604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806" name="Google Shape;806;p19"/>
            <p:cNvGrpSpPr/>
            <p:nvPr/>
          </p:nvGrpSpPr>
          <p:grpSpPr>
            <a:xfrm rot="10800000">
              <a:off x="582580" y="585023"/>
              <a:ext cx="7537530" cy="12832230"/>
              <a:chOff x="0" y="0"/>
              <a:chExt cx="660400" cy="1124295"/>
            </a:xfrm>
          </p:grpSpPr>
          <p:sp>
            <p:nvSpPr>
              <p:cNvPr id="807" name="Google Shape;807;p19"/>
              <p:cNvSpPr/>
              <p:nvPr/>
            </p:nvSpPr>
            <p:spPr>
              <a:xfrm>
                <a:off x="0" y="0"/>
                <a:ext cx="660400" cy="1124295"/>
              </a:xfrm>
              <a:custGeom>
                <a:avLst/>
                <a:gdLst/>
                <a:ahLst/>
                <a:cxnLst/>
                <a:rect l="l" t="t" r="r" b="b"/>
                <a:pathLst>
                  <a:path w="660400" h="1124295" extrusionOk="0">
                    <a:moveTo>
                      <a:pt x="220252" y="1105226"/>
                    </a:moveTo>
                    <a:cubicBezTo>
                      <a:pt x="254109" y="1116739"/>
                      <a:pt x="292600" y="1124295"/>
                      <a:pt x="330378" y="1124295"/>
                    </a:cubicBezTo>
                    <a:cubicBezTo>
                      <a:pt x="368157" y="1124295"/>
                      <a:pt x="404509" y="1117818"/>
                      <a:pt x="438009" y="1106304"/>
                    </a:cubicBezTo>
                    <a:cubicBezTo>
                      <a:pt x="438723" y="1105945"/>
                      <a:pt x="439435" y="1105945"/>
                      <a:pt x="440148" y="1105585"/>
                    </a:cubicBezTo>
                    <a:cubicBezTo>
                      <a:pt x="565955" y="1059530"/>
                      <a:pt x="658618" y="937916"/>
                      <a:pt x="660400" y="788874"/>
                    </a:cubicBezTo>
                    <a:lnTo>
                      <a:pt x="660400" y="0"/>
                    </a:lnTo>
                    <a:lnTo>
                      <a:pt x="0" y="0"/>
                    </a:lnTo>
                    <a:lnTo>
                      <a:pt x="0" y="788288"/>
                    </a:lnTo>
                    <a:cubicBezTo>
                      <a:pt x="1782" y="938635"/>
                      <a:pt x="93019" y="1060250"/>
                      <a:pt x="220252" y="1105226"/>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19"/>
              <p:cNvSpPr txBox="1"/>
              <p:nvPr/>
            </p:nvSpPr>
            <p:spPr>
              <a:xfrm>
                <a:off x="0" y="0"/>
                <a:ext cx="6604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809" name="Google Shape;809;p19"/>
            <p:cNvGrpSpPr/>
            <p:nvPr/>
          </p:nvGrpSpPr>
          <p:grpSpPr>
            <a:xfrm rot="10800000">
              <a:off x="1233019" y="1309578"/>
              <a:ext cx="6236652" cy="11291604"/>
              <a:chOff x="0" y="0"/>
              <a:chExt cx="660400" cy="1195670"/>
            </a:xfrm>
          </p:grpSpPr>
          <p:sp>
            <p:nvSpPr>
              <p:cNvPr id="810" name="Google Shape;810;p19"/>
              <p:cNvSpPr/>
              <p:nvPr/>
            </p:nvSpPr>
            <p:spPr>
              <a:xfrm>
                <a:off x="0" y="0"/>
                <a:ext cx="660400" cy="1195670"/>
              </a:xfrm>
              <a:custGeom>
                <a:avLst/>
                <a:gdLst/>
                <a:ahLst/>
                <a:cxnLst/>
                <a:rect l="l" t="t" r="r" b="b"/>
                <a:pathLst>
                  <a:path w="660400" h="1195670" extrusionOk="0">
                    <a:moveTo>
                      <a:pt x="220252" y="1176601"/>
                    </a:moveTo>
                    <a:cubicBezTo>
                      <a:pt x="254109" y="1188114"/>
                      <a:pt x="292600" y="1195670"/>
                      <a:pt x="330378" y="1195670"/>
                    </a:cubicBezTo>
                    <a:cubicBezTo>
                      <a:pt x="368157" y="1195670"/>
                      <a:pt x="404509" y="1189193"/>
                      <a:pt x="438009" y="1177679"/>
                    </a:cubicBezTo>
                    <a:cubicBezTo>
                      <a:pt x="438723" y="1177320"/>
                      <a:pt x="439435" y="1177320"/>
                      <a:pt x="440148" y="1176960"/>
                    </a:cubicBezTo>
                    <a:cubicBezTo>
                      <a:pt x="565955" y="1130905"/>
                      <a:pt x="658618" y="1009291"/>
                      <a:pt x="660400" y="858663"/>
                    </a:cubicBezTo>
                    <a:lnTo>
                      <a:pt x="660400" y="0"/>
                    </a:lnTo>
                    <a:lnTo>
                      <a:pt x="0" y="0"/>
                    </a:lnTo>
                    <a:lnTo>
                      <a:pt x="0" y="858026"/>
                    </a:lnTo>
                    <a:cubicBezTo>
                      <a:pt x="1782" y="1010010"/>
                      <a:pt x="93019" y="1131625"/>
                      <a:pt x="220252" y="1176601"/>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19"/>
              <p:cNvSpPr txBox="1"/>
              <p:nvPr/>
            </p:nvSpPr>
            <p:spPr>
              <a:xfrm>
                <a:off x="0" y="0"/>
                <a:ext cx="6604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812" name="Google Shape;812;p19"/>
            <p:cNvGrpSpPr/>
            <p:nvPr/>
          </p:nvGrpSpPr>
          <p:grpSpPr>
            <a:xfrm rot="10800000">
              <a:off x="1893421" y="2171615"/>
              <a:ext cx="4915848" cy="9763559"/>
              <a:chOff x="0" y="0"/>
              <a:chExt cx="660400" cy="1311646"/>
            </a:xfrm>
          </p:grpSpPr>
          <p:sp>
            <p:nvSpPr>
              <p:cNvPr id="813" name="Google Shape;813;p19"/>
              <p:cNvSpPr/>
              <p:nvPr/>
            </p:nvSpPr>
            <p:spPr>
              <a:xfrm>
                <a:off x="0" y="0"/>
                <a:ext cx="660400" cy="1311646"/>
              </a:xfrm>
              <a:custGeom>
                <a:avLst/>
                <a:gdLst/>
                <a:ahLst/>
                <a:cxnLst/>
                <a:rect l="l" t="t" r="r" b="b"/>
                <a:pathLst>
                  <a:path w="660400" h="1311646" extrusionOk="0">
                    <a:moveTo>
                      <a:pt x="220252" y="1292577"/>
                    </a:moveTo>
                    <a:cubicBezTo>
                      <a:pt x="254109" y="1304091"/>
                      <a:pt x="292600" y="1311646"/>
                      <a:pt x="330378" y="1311646"/>
                    </a:cubicBezTo>
                    <a:cubicBezTo>
                      <a:pt x="368157" y="1311646"/>
                      <a:pt x="404509" y="1305169"/>
                      <a:pt x="438009" y="1293656"/>
                    </a:cubicBezTo>
                    <a:cubicBezTo>
                      <a:pt x="438723" y="1293296"/>
                      <a:pt x="439435" y="1293296"/>
                      <a:pt x="440148" y="1292937"/>
                    </a:cubicBezTo>
                    <a:cubicBezTo>
                      <a:pt x="565955" y="1246881"/>
                      <a:pt x="658618" y="1125267"/>
                      <a:pt x="660400" y="972064"/>
                    </a:cubicBezTo>
                    <a:lnTo>
                      <a:pt x="660400" y="0"/>
                    </a:lnTo>
                    <a:lnTo>
                      <a:pt x="0" y="0"/>
                    </a:lnTo>
                    <a:lnTo>
                      <a:pt x="0" y="971342"/>
                    </a:lnTo>
                    <a:cubicBezTo>
                      <a:pt x="1782" y="1125986"/>
                      <a:pt x="93019" y="1247601"/>
                      <a:pt x="220252" y="1292577"/>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19"/>
              <p:cNvSpPr txBox="1"/>
              <p:nvPr/>
            </p:nvSpPr>
            <p:spPr>
              <a:xfrm>
                <a:off x="0" y="0"/>
                <a:ext cx="6604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815" name="Google Shape;815;p19"/>
            <p:cNvGrpSpPr/>
            <p:nvPr/>
          </p:nvGrpSpPr>
          <p:grpSpPr>
            <a:xfrm rot="10800000">
              <a:off x="2448402" y="2794211"/>
              <a:ext cx="3805887" cy="8513792"/>
              <a:chOff x="0" y="0"/>
              <a:chExt cx="660400" cy="1477319"/>
            </a:xfrm>
          </p:grpSpPr>
          <p:sp>
            <p:nvSpPr>
              <p:cNvPr id="816" name="Google Shape;816;p19"/>
              <p:cNvSpPr/>
              <p:nvPr/>
            </p:nvSpPr>
            <p:spPr>
              <a:xfrm>
                <a:off x="0" y="0"/>
                <a:ext cx="660400" cy="1477319"/>
              </a:xfrm>
              <a:custGeom>
                <a:avLst/>
                <a:gdLst/>
                <a:ahLst/>
                <a:cxnLst/>
                <a:rect l="l" t="t" r="r" b="b"/>
                <a:pathLst>
                  <a:path w="660400" h="1477319" extrusionOk="0">
                    <a:moveTo>
                      <a:pt x="220252" y="1458250"/>
                    </a:moveTo>
                    <a:cubicBezTo>
                      <a:pt x="254109" y="1469763"/>
                      <a:pt x="292600" y="1477319"/>
                      <a:pt x="330378" y="1477319"/>
                    </a:cubicBezTo>
                    <a:cubicBezTo>
                      <a:pt x="368157" y="1477319"/>
                      <a:pt x="404509" y="1470842"/>
                      <a:pt x="438009" y="1459328"/>
                    </a:cubicBezTo>
                    <a:cubicBezTo>
                      <a:pt x="438723" y="1458968"/>
                      <a:pt x="439435" y="1458968"/>
                      <a:pt x="440148" y="1458609"/>
                    </a:cubicBezTo>
                    <a:cubicBezTo>
                      <a:pt x="565955" y="1412554"/>
                      <a:pt x="658618" y="1290940"/>
                      <a:pt x="660400" y="1134056"/>
                    </a:cubicBezTo>
                    <a:lnTo>
                      <a:pt x="660400" y="0"/>
                    </a:lnTo>
                    <a:lnTo>
                      <a:pt x="0" y="0"/>
                    </a:lnTo>
                    <a:lnTo>
                      <a:pt x="0" y="1133214"/>
                    </a:lnTo>
                    <a:cubicBezTo>
                      <a:pt x="1782" y="1291659"/>
                      <a:pt x="93019" y="1413274"/>
                      <a:pt x="220252" y="1458250"/>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19"/>
              <p:cNvSpPr txBox="1"/>
              <p:nvPr/>
            </p:nvSpPr>
            <p:spPr>
              <a:xfrm>
                <a:off x="0" y="0"/>
                <a:ext cx="6604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818" name="Google Shape;818;p19"/>
            <p:cNvGrpSpPr/>
            <p:nvPr/>
          </p:nvGrpSpPr>
          <p:grpSpPr>
            <a:xfrm rot="10800000">
              <a:off x="2930078" y="3421456"/>
              <a:ext cx="2842534" cy="7318907"/>
              <a:chOff x="0" y="0"/>
              <a:chExt cx="660400" cy="1700386"/>
            </a:xfrm>
          </p:grpSpPr>
          <p:sp>
            <p:nvSpPr>
              <p:cNvPr id="819" name="Google Shape;819;p19"/>
              <p:cNvSpPr/>
              <p:nvPr/>
            </p:nvSpPr>
            <p:spPr>
              <a:xfrm>
                <a:off x="0" y="0"/>
                <a:ext cx="660400" cy="1700386"/>
              </a:xfrm>
              <a:custGeom>
                <a:avLst/>
                <a:gdLst/>
                <a:ahLst/>
                <a:cxnLst/>
                <a:rect l="l" t="t" r="r" b="b"/>
                <a:pathLst>
                  <a:path w="660400" h="1700386" extrusionOk="0">
                    <a:moveTo>
                      <a:pt x="220252" y="1681317"/>
                    </a:moveTo>
                    <a:cubicBezTo>
                      <a:pt x="254109" y="1692831"/>
                      <a:pt x="292600" y="1700386"/>
                      <a:pt x="330378" y="1700386"/>
                    </a:cubicBezTo>
                    <a:cubicBezTo>
                      <a:pt x="368157" y="1700386"/>
                      <a:pt x="404509" y="1693909"/>
                      <a:pt x="438009" y="1682396"/>
                    </a:cubicBezTo>
                    <a:cubicBezTo>
                      <a:pt x="438723" y="1682036"/>
                      <a:pt x="439435" y="1682036"/>
                      <a:pt x="440148" y="1681677"/>
                    </a:cubicBezTo>
                    <a:cubicBezTo>
                      <a:pt x="565955" y="1635621"/>
                      <a:pt x="658618" y="1514007"/>
                      <a:pt x="660400" y="1352169"/>
                    </a:cubicBezTo>
                    <a:lnTo>
                      <a:pt x="660400" y="0"/>
                    </a:lnTo>
                    <a:lnTo>
                      <a:pt x="0" y="0"/>
                    </a:lnTo>
                    <a:lnTo>
                      <a:pt x="0" y="1351165"/>
                    </a:lnTo>
                    <a:cubicBezTo>
                      <a:pt x="1782" y="1514726"/>
                      <a:pt x="93019" y="1636342"/>
                      <a:pt x="220252" y="1681317"/>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19"/>
              <p:cNvSpPr txBox="1"/>
              <p:nvPr/>
            </p:nvSpPr>
            <p:spPr>
              <a:xfrm>
                <a:off x="0" y="0"/>
                <a:ext cx="6604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grpSp>
        <p:nvGrpSpPr>
          <p:cNvPr id="826" name="Google Shape;826;p19"/>
          <p:cNvGrpSpPr/>
          <p:nvPr/>
        </p:nvGrpSpPr>
        <p:grpSpPr>
          <a:xfrm>
            <a:off x="9630449" y="7528975"/>
            <a:ext cx="7552301" cy="1044319"/>
            <a:chOff x="0" y="0"/>
            <a:chExt cx="812800" cy="812800"/>
          </a:xfrm>
        </p:grpSpPr>
        <p:sp>
          <p:nvSpPr>
            <p:cNvPr id="827" name="Google Shape;827;p19"/>
            <p:cNvSpPr/>
            <p:nvPr/>
          </p:nvSpPr>
          <p:spPr>
            <a:xfrm>
              <a:off x="0" y="0"/>
              <a:ext cx="812800" cy="812800"/>
            </a:xfrm>
            <a:custGeom>
              <a:avLst/>
              <a:gdLst/>
              <a:ahLst/>
              <a:cxnLst/>
              <a:rect l="l" t="t" r="r" b="b"/>
              <a:pathLst>
                <a:path w="812800" h="812800" extrusionOk="0">
                  <a:moveTo>
                    <a:pt x="0" y="0"/>
                  </a:moveTo>
                  <a:lnTo>
                    <a:pt x="812800" y="0"/>
                  </a:lnTo>
                  <a:lnTo>
                    <a:pt x="812800" y="812800"/>
                  </a:lnTo>
                  <a:lnTo>
                    <a:pt x="0" y="812800"/>
                  </a:lnTo>
                  <a:close/>
                </a:path>
              </a:pathLst>
            </a:custGeom>
            <a:solidFill>
              <a:srgbClr val="7DBFF8"/>
            </a:solidFill>
            <a:ln>
              <a:noFill/>
            </a:ln>
          </p:spPr>
        </p:sp>
        <p:sp>
          <p:nvSpPr>
            <p:cNvPr id="828" name="Google Shape;828;p19"/>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832" name="Google Shape;832;p19"/>
          <p:cNvGrpSpPr/>
          <p:nvPr/>
        </p:nvGrpSpPr>
        <p:grpSpPr>
          <a:xfrm rot="10800000">
            <a:off x="-3774293" y="7182300"/>
            <a:ext cx="6527018" cy="10619055"/>
            <a:chOff x="0" y="0"/>
            <a:chExt cx="660400" cy="1074430"/>
          </a:xfrm>
        </p:grpSpPr>
        <p:sp>
          <p:nvSpPr>
            <p:cNvPr id="833" name="Google Shape;833;p19"/>
            <p:cNvSpPr/>
            <p:nvPr/>
          </p:nvSpPr>
          <p:spPr>
            <a:xfrm>
              <a:off x="0" y="0"/>
              <a:ext cx="660400" cy="1074430"/>
            </a:xfrm>
            <a:custGeom>
              <a:avLst/>
              <a:gdLst/>
              <a:ahLst/>
              <a:cxnLst/>
              <a:rect l="l" t="t" r="r" b="b"/>
              <a:pathLst>
                <a:path w="660400" h="1074430" extrusionOk="0">
                  <a:moveTo>
                    <a:pt x="220252" y="1055361"/>
                  </a:moveTo>
                  <a:cubicBezTo>
                    <a:pt x="254109" y="1066875"/>
                    <a:pt x="292600" y="1074430"/>
                    <a:pt x="330378" y="1074430"/>
                  </a:cubicBezTo>
                  <a:cubicBezTo>
                    <a:pt x="368157" y="1074430"/>
                    <a:pt x="404509" y="1067953"/>
                    <a:pt x="438009" y="1056439"/>
                  </a:cubicBezTo>
                  <a:cubicBezTo>
                    <a:pt x="438723" y="1056080"/>
                    <a:pt x="439435" y="1056080"/>
                    <a:pt x="440148" y="1055720"/>
                  </a:cubicBezTo>
                  <a:cubicBezTo>
                    <a:pt x="565955" y="1009665"/>
                    <a:pt x="658618" y="888051"/>
                    <a:pt x="660400" y="740117"/>
                  </a:cubicBezTo>
                  <a:lnTo>
                    <a:pt x="660400" y="0"/>
                  </a:lnTo>
                  <a:lnTo>
                    <a:pt x="0" y="0"/>
                  </a:lnTo>
                  <a:lnTo>
                    <a:pt x="0" y="739567"/>
                  </a:lnTo>
                  <a:cubicBezTo>
                    <a:pt x="1782" y="888770"/>
                    <a:pt x="93019" y="1010385"/>
                    <a:pt x="220252" y="1055361"/>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19"/>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835" name="Google Shape;835;p19"/>
          <p:cNvGrpSpPr/>
          <p:nvPr/>
        </p:nvGrpSpPr>
        <p:grpSpPr>
          <a:xfrm rot="10800000">
            <a:off x="-3337358" y="7658544"/>
            <a:ext cx="5653147" cy="9624172"/>
            <a:chOff x="0" y="0"/>
            <a:chExt cx="660400" cy="1124295"/>
          </a:xfrm>
        </p:grpSpPr>
        <p:sp>
          <p:nvSpPr>
            <p:cNvPr id="836" name="Google Shape;836;p19"/>
            <p:cNvSpPr/>
            <p:nvPr/>
          </p:nvSpPr>
          <p:spPr>
            <a:xfrm>
              <a:off x="0" y="0"/>
              <a:ext cx="660400" cy="1124295"/>
            </a:xfrm>
            <a:custGeom>
              <a:avLst/>
              <a:gdLst/>
              <a:ahLst/>
              <a:cxnLst/>
              <a:rect l="l" t="t" r="r" b="b"/>
              <a:pathLst>
                <a:path w="660400" h="1124295" extrusionOk="0">
                  <a:moveTo>
                    <a:pt x="220252" y="1105226"/>
                  </a:moveTo>
                  <a:cubicBezTo>
                    <a:pt x="254109" y="1116739"/>
                    <a:pt x="292600" y="1124295"/>
                    <a:pt x="330378" y="1124295"/>
                  </a:cubicBezTo>
                  <a:cubicBezTo>
                    <a:pt x="368157" y="1124295"/>
                    <a:pt x="404509" y="1117818"/>
                    <a:pt x="438009" y="1106304"/>
                  </a:cubicBezTo>
                  <a:cubicBezTo>
                    <a:pt x="438723" y="1105945"/>
                    <a:pt x="439435" y="1105945"/>
                    <a:pt x="440148" y="1105585"/>
                  </a:cubicBezTo>
                  <a:cubicBezTo>
                    <a:pt x="565955" y="1059530"/>
                    <a:pt x="658618" y="937916"/>
                    <a:pt x="660400" y="788874"/>
                  </a:cubicBezTo>
                  <a:lnTo>
                    <a:pt x="660400" y="0"/>
                  </a:lnTo>
                  <a:lnTo>
                    <a:pt x="0" y="0"/>
                  </a:lnTo>
                  <a:lnTo>
                    <a:pt x="0" y="788288"/>
                  </a:lnTo>
                  <a:cubicBezTo>
                    <a:pt x="1782" y="938635"/>
                    <a:pt x="93019" y="1060250"/>
                    <a:pt x="220252" y="1105226"/>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19"/>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838" name="Google Shape;838;p19"/>
          <p:cNvGrpSpPr/>
          <p:nvPr/>
        </p:nvGrpSpPr>
        <p:grpSpPr>
          <a:xfrm rot="10800000">
            <a:off x="-2849528" y="8164484"/>
            <a:ext cx="4677489" cy="8468703"/>
            <a:chOff x="0" y="0"/>
            <a:chExt cx="660400" cy="1195670"/>
          </a:xfrm>
        </p:grpSpPr>
        <p:sp>
          <p:nvSpPr>
            <p:cNvPr id="839" name="Google Shape;839;p19"/>
            <p:cNvSpPr/>
            <p:nvPr/>
          </p:nvSpPr>
          <p:spPr>
            <a:xfrm>
              <a:off x="0" y="0"/>
              <a:ext cx="660400" cy="1195670"/>
            </a:xfrm>
            <a:custGeom>
              <a:avLst/>
              <a:gdLst/>
              <a:ahLst/>
              <a:cxnLst/>
              <a:rect l="l" t="t" r="r" b="b"/>
              <a:pathLst>
                <a:path w="660400" h="1195670" extrusionOk="0">
                  <a:moveTo>
                    <a:pt x="220252" y="1176601"/>
                  </a:moveTo>
                  <a:cubicBezTo>
                    <a:pt x="254109" y="1188114"/>
                    <a:pt x="292600" y="1195670"/>
                    <a:pt x="330378" y="1195670"/>
                  </a:cubicBezTo>
                  <a:cubicBezTo>
                    <a:pt x="368157" y="1195670"/>
                    <a:pt x="404509" y="1189193"/>
                    <a:pt x="438009" y="1177679"/>
                  </a:cubicBezTo>
                  <a:cubicBezTo>
                    <a:pt x="438723" y="1177320"/>
                    <a:pt x="439435" y="1177320"/>
                    <a:pt x="440148" y="1176960"/>
                  </a:cubicBezTo>
                  <a:cubicBezTo>
                    <a:pt x="565955" y="1130905"/>
                    <a:pt x="658618" y="1009291"/>
                    <a:pt x="660400" y="858663"/>
                  </a:cubicBezTo>
                  <a:lnTo>
                    <a:pt x="660400" y="0"/>
                  </a:lnTo>
                  <a:lnTo>
                    <a:pt x="0" y="0"/>
                  </a:lnTo>
                  <a:lnTo>
                    <a:pt x="0" y="858026"/>
                  </a:lnTo>
                  <a:cubicBezTo>
                    <a:pt x="1782" y="1010010"/>
                    <a:pt x="93019" y="1131625"/>
                    <a:pt x="220252" y="1176601"/>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19"/>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841" name="Google Shape;841;p19"/>
          <p:cNvGrpSpPr/>
          <p:nvPr/>
        </p:nvGrpSpPr>
        <p:grpSpPr>
          <a:xfrm rot="10800000">
            <a:off x="-2354227" y="8737501"/>
            <a:ext cx="3686886" cy="7322669"/>
            <a:chOff x="0" y="0"/>
            <a:chExt cx="660400" cy="1311646"/>
          </a:xfrm>
        </p:grpSpPr>
        <p:sp>
          <p:nvSpPr>
            <p:cNvPr id="842" name="Google Shape;842;p19"/>
            <p:cNvSpPr/>
            <p:nvPr/>
          </p:nvSpPr>
          <p:spPr>
            <a:xfrm>
              <a:off x="0" y="0"/>
              <a:ext cx="660400" cy="1311646"/>
            </a:xfrm>
            <a:custGeom>
              <a:avLst/>
              <a:gdLst/>
              <a:ahLst/>
              <a:cxnLst/>
              <a:rect l="l" t="t" r="r" b="b"/>
              <a:pathLst>
                <a:path w="660400" h="1311646" extrusionOk="0">
                  <a:moveTo>
                    <a:pt x="220252" y="1292577"/>
                  </a:moveTo>
                  <a:cubicBezTo>
                    <a:pt x="254109" y="1304091"/>
                    <a:pt x="292600" y="1311646"/>
                    <a:pt x="330378" y="1311646"/>
                  </a:cubicBezTo>
                  <a:cubicBezTo>
                    <a:pt x="368157" y="1311646"/>
                    <a:pt x="404509" y="1305169"/>
                    <a:pt x="438009" y="1293656"/>
                  </a:cubicBezTo>
                  <a:cubicBezTo>
                    <a:pt x="438723" y="1293296"/>
                    <a:pt x="439435" y="1293296"/>
                    <a:pt x="440148" y="1292937"/>
                  </a:cubicBezTo>
                  <a:cubicBezTo>
                    <a:pt x="565955" y="1246881"/>
                    <a:pt x="658618" y="1125267"/>
                    <a:pt x="660400" y="972064"/>
                  </a:cubicBezTo>
                  <a:lnTo>
                    <a:pt x="660400" y="0"/>
                  </a:lnTo>
                  <a:lnTo>
                    <a:pt x="0" y="0"/>
                  </a:lnTo>
                  <a:lnTo>
                    <a:pt x="0" y="971342"/>
                  </a:lnTo>
                  <a:cubicBezTo>
                    <a:pt x="1782" y="1125986"/>
                    <a:pt x="93019" y="1247601"/>
                    <a:pt x="220252" y="1292577"/>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19"/>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844" name="Google Shape;844;p19"/>
          <p:cNvGrpSpPr/>
          <p:nvPr/>
        </p:nvGrpSpPr>
        <p:grpSpPr>
          <a:xfrm rot="10800000">
            <a:off x="-1937991" y="9277958"/>
            <a:ext cx="2854415" cy="6385344"/>
            <a:chOff x="0" y="0"/>
            <a:chExt cx="660400" cy="1477319"/>
          </a:xfrm>
        </p:grpSpPr>
        <p:sp>
          <p:nvSpPr>
            <p:cNvPr id="845" name="Google Shape;845;p19"/>
            <p:cNvSpPr/>
            <p:nvPr/>
          </p:nvSpPr>
          <p:spPr>
            <a:xfrm>
              <a:off x="0" y="0"/>
              <a:ext cx="660400" cy="1477319"/>
            </a:xfrm>
            <a:custGeom>
              <a:avLst/>
              <a:gdLst/>
              <a:ahLst/>
              <a:cxnLst/>
              <a:rect l="l" t="t" r="r" b="b"/>
              <a:pathLst>
                <a:path w="660400" h="1477319" extrusionOk="0">
                  <a:moveTo>
                    <a:pt x="220252" y="1458250"/>
                  </a:moveTo>
                  <a:cubicBezTo>
                    <a:pt x="254109" y="1469763"/>
                    <a:pt x="292600" y="1477319"/>
                    <a:pt x="330378" y="1477319"/>
                  </a:cubicBezTo>
                  <a:cubicBezTo>
                    <a:pt x="368157" y="1477319"/>
                    <a:pt x="404509" y="1470842"/>
                    <a:pt x="438009" y="1459328"/>
                  </a:cubicBezTo>
                  <a:cubicBezTo>
                    <a:pt x="438723" y="1458968"/>
                    <a:pt x="439435" y="1458968"/>
                    <a:pt x="440148" y="1458609"/>
                  </a:cubicBezTo>
                  <a:cubicBezTo>
                    <a:pt x="565955" y="1412554"/>
                    <a:pt x="658618" y="1290940"/>
                    <a:pt x="660400" y="1134056"/>
                  </a:cubicBezTo>
                  <a:lnTo>
                    <a:pt x="660400" y="0"/>
                  </a:lnTo>
                  <a:lnTo>
                    <a:pt x="0" y="0"/>
                  </a:lnTo>
                  <a:lnTo>
                    <a:pt x="0" y="1133214"/>
                  </a:lnTo>
                  <a:cubicBezTo>
                    <a:pt x="1782" y="1291659"/>
                    <a:pt x="93019" y="1413274"/>
                    <a:pt x="220252" y="1458250"/>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19"/>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847" name="Google Shape;847;p19"/>
          <p:cNvGrpSpPr/>
          <p:nvPr/>
        </p:nvGrpSpPr>
        <p:grpSpPr>
          <a:xfrm rot="10800000">
            <a:off x="-1576734" y="9748392"/>
            <a:ext cx="2131901" cy="5489180"/>
            <a:chOff x="0" y="0"/>
            <a:chExt cx="660400" cy="1700386"/>
          </a:xfrm>
        </p:grpSpPr>
        <p:sp>
          <p:nvSpPr>
            <p:cNvPr id="848" name="Google Shape;848;p19"/>
            <p:cNvSpPr/>
            <p:nvPr/>
          </p:nvSpPr>
          <p:spPr>
            <a:xfrm>
              <a:off x="0" y="0"/>
              <a:ext cx="660400" cy="1700386"/>
            </a:xfrm>
            <a:custGeom>
              <a:avLst/>
              <a:gdLst/>
              <a:ahLst/>
              <a:cxnLst/>
              <a:rect l="l" t="t" r="r" b="b"/>
              <a:pathLst>
                <a:path w="660400" h="1700386" extrusionOk="0">
                  <a:moveTo>
                    <a:pt x="220252" y="1681317"/>
                  </a:moveTo>
                  <a:cubicBezTo>
                    <a:pt x="254109" y="1692831"/>
                    <a:pt x="292600" y="1700386"/>
                    <a:pt x="330378" y="1700386"/>
                  </a:cubicBezTo>
                  <a:cubicBezTo>
                    <a:pt x="368157" y="1700386"/>
                    <a:pt x="404509" y="1693909"/>
                    <a:pt x="438009" y="1682396"/>
                  </a:cubicBezTo>
                  <a:cubicBezTo>
                    <a:pt x="438723" y="1682036"/>
                    <a:pt x="439435" y="1682036"/>
                    <a:pt x="440148" y="1681677"/>
                  </a:cubicBezTo>
                  <a:cubicBezTo>
                    <a:pt x="565955" y="1635621"/>
                    <a:pt x="658618" y="1514007"/>
                    <a:pt x="660400" y="1352169"/>
                  </a:cubicBezTo>
                  <a:lnTo>
                    <a:pt x="660400" y="0"/>
                  </a:lnTo>
                  <a:lnTo>
                    <a:pt x="0" y="0"/>
                  </a:lnTo>
                  <a:lnTo>
                    <a:pt x="0" y="1351165"/>
                  </a:lnTo>
                  <a:cubicBezTo>
                    <a:pt x="1782" y="1514726"/>
                    <a:pt x="93019" y="1636342"/>
                    <a:pt x="220252" y="1681317"/>
                  </a:cubicBezTo>
                  <a:close/>
                </a:path>
              </a:pathLst>
            </a:custGeom>
            <a:solidFill>
              <a:srgbClr val="000000">
                <a:alpha val="0"/>
              </a:srgbClr>
            </a:solidFill>
            <a:ln w="57150" cap="flat" cmpd="sng">
              <a:solidFill>
                <a:srgbClr val="7DBFF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19"/>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852" name="Google Shape;852;p19"/>
          <p:cNvSpPr txBox="1"/>
          <p:nvPr/>
        </p:nvSpPr>
        <p:spPr>
          <a:xfrm>
            <a:off x="9738026" y="7372965"/>
            <a:ext cx="7552301" cy="960263"/>
          </a:xfrm>
          <a:prstGeom prst="rect">
            <a:avLst/>
          </a:prstGeom>
          <a:noFill/>
          <a:ln>
            <a:noFill/>
          </a:ln>
        </p:spPr>
        <p:txBody>
          <a:bodyPr spcFirstLastPara="1" wrap="square" lIns="0" tIns="0" rIns="0" bIns="0" anchor="t" anchorCtr="0">
            <a:spAutoFit/>
          </a:bodyPr>
          <a:lstStyle/>
          <a:p>
            <a:pPr marL="0" marR="0" lvl="0" indent="0" algn="ctr" rtl="0">
              <a:lnSpc>
                <a:spcPct val="130000"/>
              </a:lnSpc>
              <a:spcBef>
                <a:spcPts val="0"/>
              </a:spcBef>
              <a:spcAft>
                <a:spcPts val="0"/>
              </a:spcAft>
              <a:buNone/>
            </a:pPr>
            <a:r>
              <a:rPr lang="en-US" sz="4800" b="0" i="0" u="none" strike="noStrike" cap="none" smtClean="0">
                <a:solidFill>
                  <a:srgbClr val="FFFFFF"/>
                </a:solidFill>
                <a:latin typeface="Alice"/>
                <a:ea typeface="Alice"/>
                <a:cs typeface="Alice"/>
                <a:sym typeface="Alice"/>
              </a:rPr>
              <a:t>Client-side rendering</a:t>
            </a:r>
            <a:endParaRPr sz="4800"/>
          </a:p>
        </p:txBody>
      </p:sp>
      <p:grpSp>
        <p:nvGrpSpPr>
          <p:cNvPr id="68" name="Google Shape;794;p19"/>
          <p:cNvGrpSpPr/>
          <p:nvPr/>
        </p:nvGrpSpPr>
        <p:grpSpPr>
          <a:xfrm>
            <a:off x="1152963" y="1536368"/>
            <a:ext cx="7552301" cy="5992607"/>
            <a:chOff x="0" y="0"/>
            <a:chExt cx="1412613" cy="1416937"/>
          </a:xfrm>
        </p:grpSpPr>
        <p:sp>
          <p:nvSpPr>
            <p:cNvPr id="69" name="Google Shape;795;p19"/>
            <p:cNvSpPr/>
            <p:nvPr/>
          </p:nvSpPr>
          <p:spPr>
            <a:xfrm>
              <a:off x="0" y="0"/>
              <a:ext cx="1412613" cy="1416937"/>
            </a:xfrm>
            <a:custGeom>
              <a:avLst/>
              <a:gdLst/>
              <a:ahLst/>
              <a:cxnLst/>
              <a:rect l="l" t="t" r="r" b="b"/>
              <a:pathLst>
                <a:path w="1412613" h="1416937" extrusionOk="0">
                  <a:moveTo>
                    <a:pt x="0" y="0"/>
                  </a:moveTo>
                  <a:lnTo>
                    <a:pt x="1412613" y="0"/>
                  </a:lnTo>
                  <a:lnTo>
                    <a:pt x="1412613" y="1416937"/>
                  </a:lnTo>
                  <a:lnTo>
                    <a:pt x="0" y="1416937"/>
                  </a:lnTo>
                  <a:close/>
                </a:path>
              </a:pathLst>
            </a:custGeom>
            <a:solidFill>
              <a:srgbClr val="000000">
                <a:alpha val="0"/>
              </a:srgbClr>
            </a:solidFill>
            <a:ln w="57150" cap="flat" cmpd="sng">
              <a:solidFill>
                <a:srgbClr val="B89D40"/>
              </a:solidFill>
              <a:prstDash val="solid"/>
              <a:round/>
              <a:headEnd type="none" w="sm" len="sm"/>
              <a:tailEnd type="none" w="sm" len="sm"/>
            </a:ln>
          </p:spPr>
        </p:sp>
        <p:sp>
          <p:nvSpPr>
            <p:cNvPr id="70" name="Google Shape;796;p19"/>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1" name="Google Shape;826;p19"/>
          <p:cNvGrpSpPr/>
          <p:nvPr/>
        </p:nvGrpSpPr>
        <p:grpSpPr>
          <a:xfrm>
            <a:off x="1152963" y="7560934"/>
            <a:ext cx="7552301" cy="1044319"/>
            <a:chOff x="0" y="0"/>
            <a:chExt cx="812800" cy="812800"/>
          </a:xfrm>
        </p:grpSpPr>
        <p:sp>
          <p:nvSpPr>
            <p:cNvPr id="72" name="Google Shape;827;p19"/>
            <p:cNvSpPr/>
            <p:nvPr/>
          </p:nvSpPr>
          <p:spPr>
            <a:xfrm>
              <a:off x="0" y="0"/>
              <a:ext cx="812800" cy="812800"/>
            </a:xfrm>
            <a:custGeom>
              <a:avLst/>
              <a:gdLst/>
              <a:ahLst/>
              <a:cxnLst/>
              <a:rect l="l" t="t" r="r" b="b"/>
              <a:pathLst>
                <a:path w="812800" h="812800" extrusionOk="0">
                  <a:moveTo>
                    <a:pt x="0" y="0"/>
                  </a:moveTo>
                  <a:lnTo>
                    <a:pt x="812800" y="0"/>
                  </a:lnTo>
                  <a:lnTo>
                    <a:pt x="812800" y="812800"/>
                  </a:lnTo>
                  <a:lnTo>
                    <a:pt x="0" y="812800"/>
                  </a:lnTo>
                  <a:close/>
                </a:path>
              </a:pathLst>
            </a:custGeom>
            <a:solidFill>
              <a:srgbClr val="7DBFF8"/>
            </a:solidFill>
            <a:ln>
              <a:noFill/>
            </a:ln>
          </p:spPr>
        </p:sp>
        <p:sp>
          <p:nvSpPr>
            <p:cNvPr id="73" name="Google Shape;828;p19"/>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74" name="Google Shape;852;p19"/>
          <p:cNvSpPr txBox="1"/>
          <p:nvPr/>
        </p:nvSpPr>
        <p:spPr>
          <a:xfrm>
            <a:off x="1260540" y="7404924"/>
            <a:ext cx="7552301" cy="960263"/>
          </a:xfrm>
          <a:prstGeom prst="rect">
            <a:avLst/>
          </a:prstGeom>
          <a:noFill/>
          <a:ln>
            <a:noFill/>
          </a:ln>
        </p:spPr>
        <p:txBody>
          <a:bodyPr spcFirstLastPara="1" wrap="square" lIns="0" tIns="0" rIns="0" bIns="0" anchor="t" anchorCtr="0">
            <a:spAutoFit/>
          </a:bodyPr>
          <a:lstStyle/>
          <a:p>
            <a:pPr marL="0" marR="0" lvl="0" indent="0" algn="ctr" rtl="0">
              <a:lnSpc>
                <a:spcPct val="130000"/>
              </a:lnSpc>
              <a:spcBef>
                <a:spcPts val="0"/>
              </a:spcBef>
              <a:spcAft>
                <a:spcPts val="0"/>
              </a:spcAft>
              <a:buNone/>
            </a:pPr>
            <a:r>
              <a:rPr lang="en-US" sz="4800" smtClean="0">
                <a:solidFill>
                  <a:srgbClr val="FFFFFF"/>
                </a:solidFill>
                <a:latin typeface="Alice"/>
                <a:ea typeface="Alice"/>
                <a:cs typeface="Alice"/>
                <a:sym typeface="Alice"/>
              </a:rPr>
              <a:t>Server</a:t>
            </a:r>
            <a:r>
              <a:rPr lang="en-US" sz="4800" b="0" i="0" u="none" strike="noStrike" cap="none" smtClean="0">
                <a:solidFill>
                  <a:srgbClr val="FFFFFF"/>
                </a:solidFill>
                <a:latin typeface="Alice"/>
                <a:ea typeface="Alice"/>
                <a:cs typeface="Alice"/>
                <a:sym typeface="Alice"/>
              </a:rPr>
              <a:t>-side rendering</a:t>
            </a:r>
            <a:endParaRPr sz="4800"/>
          </a:p>
        </p:txBody>
      </p:sp>
      <p:pic>
        <p:nvPicPr>
          <p:cNvPr id="1026" name="Picture 2" descr="Server-Side-Rendering NuxtJ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1563" y="1938223"/>
            <a:ext cx="7001079" cy="499702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lient side renderi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38026" y="1945913"/>
            <a:ext cx="7354885" cy="518519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7"/>
        <p:cNvGrpSpPr/>
        <p:nvPr/>
      </p:nvGrpSpPr>
      <p:grpSpPr>
        <a:xfrm>
          <a:off x="0" y="0"/>
          <a:ext cx="0" cy="0"/>
          <a:chOff x="0" y="0"/>
          <a:chExt cx="0" cy="0"/>
        </a:xfrm>
      </p:grpSpPr>
      <p:grpSp>
        <p:nvGrpSpPr>
          <p:cNvPr id="1568" name="Google Shape;1568;p33"/>
          <p:cNvGrpSpPr/>
          <p:nvPr/>
        </p:nvGrpSpPr>
        <p:grpSpPr>
          <a:xfrm rot="-13330">
            <a:off x="-1340278" y="-1681029"/>
            <a:ext cx="3686886" cy="7322669"/>
            <a:chOff x="0" y="0"/>
            <a:chExt cx="660400" cy="1311646"/>
          </a:xfrm>
        </p:grpSpPr>
        <p:sp>
          <p:nvSpPr>
            <p:cNvPr id="1569" name="Google Shape;1569;p33"/>
            <p:cNvSpPr/>
            <p:nvPr/>
          </p:nvSpPr>
          <p:spPr>
            <a:xfrm>
              <a:off x="0" y="0"/>
              <a:ext cx="660400" cy="1311646"/>
            </a:xfrm>
            <a:custGeom>
              <a:avLst/>
              <a:gdLst/>
              <a:ahLst/>
              <a:cxnLst/>
              <a:rect l="l" t="t" r="r" b="b"/>
              <a:pathLst>
                <a:path w="660400" h="1311646" extrusionOk="0">
                  <a:moveTo>
                    <a:pt x="220252" y="1292577"/>
                  </a:moveTo>
                  <a:cubicBezTo>
                    <a:pt x="254109" y="1304091"/>
                    <a:pt x="292600" y="1311646"/>
                    <a:pt x="330378" y="1311646"/>
                  </a:cubicBezTo>
                  <a:cubicBezTo>
                    <a:pt x="368157" y="1311646"/>
                    <a:pt x="404509" y="1305169"/>
                    <a:pt x="438009" y="1293656"/>
                  </a:cubicBezTo>
                  <a:cubicBezTo>
                    <a:pt x="438723" y="1293296"/>
                    <a:pt x="439435" y="1293296"/>
                    <a:pt x="440148" y="1292937"/>
                  </a:cubicBezTo>
                  <a:cubicBezTo>
                    <a:pt x="565955" y="1246881"/>
                    <a:pt x="658618" y="1125267"/>
                    <a:pt x="660400" y="972064"/>
                  </a:cubicBezTo>
                  <a:lnTo>
                    <a:pt x="660400" y="0"/>
                  </a:lnTo>
                  <a:lnTo>
                    <a:pt x="0" y="0"/>
                  </a:lnTo>
                  <a:lnTo>
                    <a:pt x="0" y="971342"/>
                  </a:lnTo>
                  <a:cubicBezTo>
                    <a:pt x="1782" y="1125986"/>
                    <a:pt x="93019" y="1247601"/>
                    <a:pt x="220252" y="129257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33"/>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587" name="Google Shape;1587;p33"/>
          <p:cNvGrpSpPr/>
          <p:nvPr/>
        </p:nvGrpSpPr>
        <p:grpSpPr>
          <a:xfrm>
            <a:off x="15024491" y="6273855"/>
            <a:ext cx="6527018" cy="10619055"/>
            <a:chOff x="0" y="0"/>
            <a:chExt cx="8702690" cy="14158740"/>
          </a:xfrm>
        </p:grpSpPr>
        <p:grpSp>
          <p:nvGrpSpPr>
            <p:cNvPr id="1588" name="Google Shape;1588;p33"/>
            <p:cNvGrpSpPr/>
            <p:nvPr/>
          </p:nvGrpSpPr>
          <p:grpSpPr>
            <a:xfrm rot="10800000">
              <a:off x="0" y="0"/>
              <a:ext cx="8702690" cy="14158740"/>
              <a:chOff x="0" y="0"/>
              <a:chExt cx="660400" cy="1074430"/>
            </a:xfrm>
          </p:grpSpPr>
          <p:sp>
            <p:nvSpPr>
              <p:cNvPr id="1589" name="Google Shape;1589;p33"/>
              <p:cNvSpPr/>
              <p:nvPr/>
            </p:nvSpPr>
            <p:spPr>
              <a:xfrm>
                <a:off x="0" y="0"/>
                <a:ext cx="660400" cy="1074430"/>
              </a:xfrm>
              <a:custGeom>
                <a:avLst/>
                <a:gdLst/>
                <a:ahLst/>
                <a:cxnLst/>
                <a:rect l="l" t="t" r="r" b="b"/>
                <a:pathLst>
                  <a:path w="660400" h="1074430" extrusionOk="0">
                    <a:moveTo>
                      <a:pt x="220252" y="1055361"/>
                    </a:moveTo>
                    <a:cubicBezTo>
                      <a:pt x="254109" y="1066875"/>
                      <a:pt x="292600" y="1074430"/>
                      <a:pt x="330378" y="1074430"/>
                    </a:cubicBezTo>
                    <a:cubicBezTo>
                      <a:pt x="368157" y="1074430"/>
                      <a:pt x="404509" y="1067953"/>
                      <a:pt x="438009" y="1056439"/>
                    </a:cubicBezTo>
                    <a:cubicBezTo>
                      <a:pt x="438723" y="1056080"/>
                      <a:pt x="439435" y="1056080"/>
                      <a:pt x="440148" y="1055720"/>
                    </a:cubicBezTo>
                    <a:cubicBezTo>
                      <a:pt x="565955" y="1009665"/>
                      <a:pt x="658618" y="888051"/>
                      <a:pt x="660400" y="740117"/>
                    </a:cubicBezTo>
                    <a:lnTo>
                      <a:pt x="660400" y="0"/>
                    </a:lnTo>
                    <a:lnTo>
                      <a:pt x="0" y="0"/>
                    </a:lnTo>
                    <a:lnTo>
                      <a:pt x="0" y="739567"/>
                    </a:lnTo>
                    <a:cubicBezTo>
                      <a:pt x="1782" y="888770"/>
                      <a:pt x="93019" y="1010385"/>
                      <a:pt x="220252" y="105536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33"/>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591" name="Google Shape;1591;p33"/>
            <p:cNvGrpSpPr/>
            <p:nvPr/>
          </p:nvGrpSpPr>
          <p:grpSpPr>
            <a:xfrm rot="10800000">
              <a:off x="582580" y="663255"/>
              <a:ext cx="7537530" cy="12832230"/>
              <a:chOff x="0" y="0"/>
              <a:chExt cx="660400" cy="1124295"/>
            </a:xfrm>
          </p:grpSpPr>
          <p:sp>
            <p:nvSpPr>
              <p:cNvPr id="1592" name="Google Shape;1592;p33"/>
              <p:cNvSpPr/>
              <p:nvPr/>
            </p:nvSpPr>
            <p:spPr>
              <a:xfrm>
                <a:off x="0" y="0"/>
                <a:ext cx="660400" cy="1124295"/>
              </a:xfrm>
              <a:custGeom>
                <a:avLst/>
                <a:gdLst/>
                <a:ahLst/>
                <a:cxnLst/>
                <a:rect l="l" t="t" r="r" b="b"/>
                <a:pathLst>
                  <a:path w="660400" h="1124295" extrusionOk="0">
                    <a:moveTo>
                      <a:pt x="220252" y="1105226"/>
                    </a:moveTo>
                    <a:cubicBezTo>
                      <a:pt x="254109" y="1116739"/>
                      <a:pt x="292600" y="1124295"/>
                      <a:pt x="330378" y="1124295"/>
                    </a:cubicBezTo>
                    <a:cubicBezTo>
                      <a:pt x="368157" y="1124295"/>
                      <a:pt x="404509" y="1117818"/>
                      <a:pt x="438009" y="1106304"/>
                    </a:cubicBezTo>
                    <a:cubicBezTo>
                      <a:pt x="438723" y="1105945"/>
                      <a:pt x="439435" y="1105945"/>
                      <a:pt x="440148" y="1105585"/>
                    </a:cubicBezTo>
                    <a:cubicBezTo>
                      <a:pt x="565955" y="1059530"/>
                      <a:pt x="658618" y="937916"/>
                      <a:pt x="660400" y="788874"/>
                    </a:cubicBezTo>
                    <a:lnTo>
                      <a:pt x="660400" y="0"/>
                    </a:lnTo>
                    <a:lnTo>
                      <a:pt x="0" y="0"/>
                    </a:lnTo>
                    <a:lnTo>
                      <a:pt x="0" y="788288"/>
                    </a:lnTo>
                    <a:cubicBezTo>
                      <a:pt x="1782" y="938635"/>
                      <a:pt x="93019" y="1060250"/>
                      <a:pt x="220252" y="1105226"/>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33"/>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594" name="Google Shape;1594;p33"/>
            <p:cNvGrpSpPr/>
            <p:nvPr/>
          </p:nvGrpSpPr>
          <p:grpSpPr>
            <a:xfrm rot="10800000">
              <a:off x="1233019" y="1433568"/>
              <a:ext cx="6236652" cy="11291604"/>
              <a:chOff x="0" y="0"/>
              <a:chExt cx="660400" cy="1195670"/>
            </a:xfrm>
          </p:grpSpPr>
          <p:sp>
            <p:nvSpPr>
              <p:cNvPr id="1595" name="Google Shape;1595;p33"/>
              <p:cNvSpPr/>
              <p:nvPr/>
            </p:nvSpPr>
            <p:spPr>
              <a:xfrm>
                <a:off x="0" y="0"/>
                <a:ext cx="660400" cy="1195670"/>
              </a:xfrm>
              <a:custGeom>
                <a:avLst/>
                <a:gdLst/>
                <a:ahLst/>
                <a:cxnLst/>
                <a:rect l="l" t="t" r="r" b="b"/>
                <a:pathLst>
                  <a:path w="660400" h="1195670" extrusionOk="0">
                    <a:moveTo>
                      <a:pt x="220252" y="1176601"/>
                    </a:moveTo>
                    <a:cubicBezTo>
                      <a:pt x="254109" y="1188114"/>
                      <a:pt x="292600" y="1195670"/>
                      <a:pt x="330378" y="1195670"/>
                    </a:cubicBezTo>
                    <a:cubicBezTo>
                      <a:pt x="368157" y="1195670"/>
                      <a:pt x="404509" y="1189193"/>
                      <a:pt x="438009" y="1177679"/>
                    </a:cubicBezTo>
                    <a:cubicBezTo>
                      <a:pt x="438723" y="1177320"/>
                      <a:pt x="439435" y="1177320"/>
                      <a:pt x="440148" y="1176960"/>
                    </a:cubicBezTo>
                    <a:cubicBezTo>
                      <a:pt x="565955" y="1130905"/>
                      <a:pt x="658618" y="1009291"/>
                      <a:pt x="660400" y="858663"/>
                    </a:cubicBezTo>
                    <a:lnTo>
                      <a:pt x="660400" y="0"/>
                    </a:lnTo>
                    <a:lnTo>
                      <a:pt x="0" y="0"/>
                    </a:lnTo>
                    <a:lnTo>
                      <a:pt x="0" y="858026"/>
                    </a:lnTo>
                    <a:cubicBezTo>
                      <a:pt x="1782" y="1010010"/>
                      <a:pt x="93019" y="1131625"/>
                      <a:pt x="220252" y="117660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33"/>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597" name="Google Shape;1597;p33"/>
            <p:cNvGrpSpPr/>
            <p:nvPr/>
          </p:nvGrpSpPr>
          <p:grpSpPr>
            <a:xfrm rot="10800000">
              <a:off x="1893421" y="2197591"/>
              <a:ext cx="4915848" cy="9763559"/>
              <a:chOff x="0" y="0"/>
              <a:chExt cx="660400" cy="1311646"/>
            </a:xfrm>
          </p:grpSpPr>
          <p:sp>
            <p:nvSpPr>
              <p:cNvPr id="1598" name="Google Shape;1598;p33"/>
              <p:cNvSpPr/>
              <p:nvPr/>
            </p:nvSpPr>
            <p:spPr>
              <a:xfrm>
                <a:off x="0" y="0"/>
                <a:ext cx="660400" cy="1311646"/>
              </a:xfrm>
              <a:custGeom>
                <a:avLst/>
                <a:gdLst/>
                <a:ahLst/>
                <a:cxnLst/>
                <a:rect l="l" t="t" r="r" b="b"/>
                <a:pathLst>
                  <a:path w="660400" h="1311646" extrusionOk="0">
                    <a:moveTo>
                      <a:pt x="220252" y="1292577"/>
                    </a:moveTo>
                    <a:cubicBezTo>
                      <a:pt x="254109" y="1304091"/>
                      <a:pt x="292600" y="1311646"/>
                      <a:pt x="330378" y="1311646"/>
                    </a:cubicBezTo>
                    <a:cubicBezTo>
                      <a:pt x="368157" y="1311646"/>
                      <a:pt x="404509" y="1305169"/>
                      <a:pt x="438009" y="1293656"/>
                    </a:cubicBezTo>
                    <a:cubicBezTo>
                      <a:pt x="438723" y="1293296"/>
                      <a:pt x="439435" y="1293296"/>
                      <a:pt x="440148" y="1292937"/>
                    </a:cubicBezTo>
                    <a:cubicBezTo>
                      <a:pt x="565955" y="1246881"/>
                      <a:pt x="658618" y="1125267"/>
                      <a:pt x="660400" y="972064"/>
                    </a:cubicBezTo>
                    <a:lnTo>
                      <a:pt x="660400" y="0"/>
                    </a:lnTo>
                    <a:lnTo>
                      <a:pt x="0" y="0"/>
                    </a:lnTo>
                    <a:lnTo>
                      <a:pt x="0" y="971342"/>
                    </a:lnTo>
                    <a:cubicBezTo>
                      <a:pt x="1782" y="1125986"/>
                      <a:pt x="93019" y="1247601"/>
                      <a:pt x="220252" y="129257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33"/>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600" name="Google Shape;1600;p33"/>
            <p:cNvGrpSpPr/>
            <p:nvPr/>
          </p:nvGrpSpPr>
          <p:grpSpPr>
            <a:xfrm rot="10800000">
              <a:off x="2448402" y="2822474"/>
              <a:ext cx="3805887" cy="8513792"/>
              <a:chOff x="0" y="0"/>
              <a:chExt cx="660400" cy="1477319"/>
            </a:xfrm>
          </p:grpSpPr>
          <p:sp>
            <p:nvSpPr>
              <p:cNvPr id="1601" name="Google Shape;1601;p33"/>
              <p:cNvSpPr/>
              <p:nvPr/>
            </p:nvSpPr>
            <p:spPr>
              <a:xfrm>
                <a:off x="0" y="0"/>
                <a:ext cx="660400" cy="1477319"/>
              </a:xfrm>
              <a:custGeom>
                <a:avLst/>
                <a:gdLst/>
                <a:ahLst/>
                <a:cxnLst/>
                <a:rect l="l" t="t" r="r" b="b"/>
                <a:pathLst>
                  <a:path w="660400" h="1477319" extrusionOk="0">
                    <a:moveTo>
                      <a:pt x="220252" y="1458250"/>
                    </a:moveTo>
                    <a:cubicBezTo>
                      <a:pt x="254109" y="1469763"/>
                      <a:pt x="292600" y="1477319"/>
                      <a:pt x="330378" y="1477319"/>
                    </a:cubicBezTo>
                    <a:cubicBezTo>
                      <a:pt x="368157" y="1477319"/>
                      <a:pt x="404509" y="1470842"/>
                      <a:pt x="438009" y="1459328"/>
                    </a:cubicBezTo>
                    <a:cubicBezTo>
                      <a:pt x="438723" y="1458968"/>
                      <a:pt x="439435" y="1458968"/>
                      <a:pt x="440148" y="1458609"/>
                    </a:cubicBezTo>
                    <a:cubicBezTo>
                      <a:pt x="565955" y="1412554"/>
                      <a:pt x="658618" y="1290940"/>
                      <a:pt x="660400" y="1134056"/>
                    </a:cubicBezTo>
                    <a:lnTo>
                      <a:pt x="660400" y="0"/>
                    </a:lnTo>
                    <a:lnTo>
                      <a:pt x="0" y="0"/>
                    </a:lnTo>
                    <a:lnTo>
                      <a:pt x="0" y="1133214"/>
                    </a:lnTo>
                    <a:cubicBezTo>
                      <a:pt x="1782" y="1291659"/>
                      <a:pt x="93019" y="1413274"/>
                      <a:pt x="220252" y="1458250"/>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33"/>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603" name="Google Shape;1603;p33"/>
            <p:cNvGrpSpPr/>
            <p:nvPr/>
          </p:nvGrpSpPr>
          <p:grpSpPr>
            <a:xfrm rot="10800000">
              <a:off x="2930078" y="3419917"/>
              <a:ext cx="2842534" cy="7318907"/>
              <a:chOff x="0" y="0"/>
              <a:chExt cx="660400" cy="1700386"/>
            </a:xfrm>
          </p:grpSpPr>
          <p:sp>
            <p:nvSpPr>
              <p:cNvPr id="1604" name="Google Shape;1604;p33"/>
              <p:cNvSpPr/>
              <p:nvPr/>
            </p:nvSpPr>
            <p:spPr>
              <a:xfrm>
                <a:off x="0" y="0"/>
                <a:ext cx="660400" cy="1700386"/>
              </a:xfrm>
              <a:custGeom>
                <a:avLst/>
                <a:gdLst/>
                <a:ahLst/>
                <a:cxnLst/>
                <a:rect l="l" t="t" r="r" b="b"/>
                <a:pathLst>
                  <a:path w="660400" h="1700386" extrusionOk="0">
                    <a:moveTo>
                      <a:pt x="220252" y="1681317"/>
                    </a:moveTo>
                    <a:cubicBezTo>
                      <a:pt x="254109" y="1692831"/>
                      <a:pt x="292600" y="1700386"/>
                      <a:pt x="330378" y="1700386"/>
                    </a:cubicBezTo>
                    <a:cubicBezTo>
                      <a:pt x="368157" y="1700386"/>
                      <a:pt x="404509" y="1693909"/>
                      <a:pt x="438009" y="1682396"/>
                    </a:cubicBezTo>
                    <a:cubicBezTo>
                      <a:pt x="438723" y="1682036"/>
                      <a:pt x="439435" y="1682036"/>
                      <a:pt x="440148" y="1681677"/>
                    </a:cubicBezTo>
                    <a:cubicBezTo>
                      <a:pt x="565955" y="1635621"/>
                      <a:pt x="658618" y="1514007"/>
                      <a:pt x="660400" y="1352169"/>
                    </a:cubicBezTo>
                    <a:lnTo>
                      <a:pt x="660400" y="0"/>
                    </a:lnTo>
                    <a:lnTo>
                      <a:pt x="0" y="0"/>
                    </a:lnTo>
                    <a:lnTo>
                      <a:pt x="0" y="1351165"/>
                    </a:lnTo>
                    <a:cubicBezTo>
                      <a:pt x="1782" y="1514726"/>
                      <a:pt x="93019" y="1636342"/>
                      <a:pt x="220252" y="168131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33"/>
              <p:cNvSpPr txBox="1"/>
              <p:nvPr/>
            </p:nvSpPr>
            <p:spPr>
              <a:xfrm>
                <a:off x="0" y="0"/>
                <a:ext cx="660400" cy="685800"/>
              </a:xfrm>
              <a:prstGeom prst="rect">
                <a:avLst/>
              </a:prstGeom>
              <a:noFill/>
              <a:ln>
                <a:noFill/>
              </a:ln>
            </p:spPr>
            <p:txBody>
              <a:bodyPr spcFirstLastPara="1" wrap="square" lIns="95725" tIns="95725" rIns="95725" bIns="95725" anchor="ctr" anchorCtr="0">
                <a:noAutofit/>
              </a:bodyPr>
              <a:lstStyle/>
              <a:p>
                <a:pPr marL="0" marR="0" lvl="0" indent="0" algn="ctr" rtl="0">
                  <a:lnSpc>
                    <a:spcPct val="183055"/>
                  </a:lnSpc>
                  <a:spcBef>
                    <a:spcPts val="0"/>
                  </a:spcBef>
                  <a:spcAft>
                    <a:spcPts val="0"/>
                  </a:spcAft>
                  <a:buNone/>
                </a:pPr>
                <a:endParaRPr sz="1800">
                  <a:solidFill>
                    <a:schemeClr val="dk1"/>
                  </a:solidFill>
                  <a:latin typeface="Calibri"/>
                  <a:ea typeface="Calibri"/>
                  <a:cs typeface="Calibri"/>
                  <a:sym typeface="Calibri"/>
                </a:endParaRPr>
              </a:p>
            </p:txBody>
          </p:sp>
        </p:grpSp>
      </p:grpSp>
      <p:sp>
        <p:nvSpPr>
          <p:cNvPr id="1612" name="Google Shape;1612;p33"/>
          <p:cNvSpPr txBox="1"/>
          <p:nvPr/>
        </p:nvSpPr>
        <p:spPr>
          <a:xfrm>
            <a:off x="2792921" y="2529110"/>
            <a:ext cx="4455044" cy="553998"/>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2400" b="1" smtClean="0">
                <a:solidFill>
                  <a:srgbClr val="000000"/>
                </a:solidFill>
                <a:latin typeface="Open Sans"/>
                <a:ea typeface="Open Sans"/>
                <a:cs typeface="Open Sans"/>
                <a:sym typeface="Open Sans"/>
              </a:rPr>
              <a:t>Client-side rendering</a:t>
            </a:r>
            <a:endParaRPr b="1">
              <a:latin typeface="Open Sans"/>
              <a:ea typeface="Open Sans"/>
              <a:cs typeface="Open Sans"/>
              <a:sym typeface="Open Sans"/>
            </a:endParaRPr>
          </a:p>
        </p:txBody>
      </p:sp>
      <p:sp>
        <p:nvSpPr>
          <p:cNvPr id="1613" name="Google Shape;1613;p33"/>
          <p:cNvSpPr txBox="1"/>
          <p:nvPr/>
        </p:nvSpPr>
        <p:spPr>
          <a:xfrm>
            <a:off x="2792921" y="3754142"/>
            <a:ext cx="4222800" cy="2153538"/>
          </a:xfrm>
          <a:prstGeom prst="rect">
            <a:avLst/>
          </a:prstGeom>
          <a:noFill/>
          <a:ln>
            <a:noFill/>
          </a:ln>
        </p:spPr>
        <p:txBody>
          <a:bodyPr spcFirstLastPara="1" wrap="square" lIns="0" tIns="0" rIns="0" bIns="0" anchor="t" anchorCtr="0">
            <a:spAutoFit/>
          </a:bodyPr>
          <a:lstStyle/>
          <a:p>
            <a:pPr marL="342900" marR="0" lvl="0" indent="-342900" algn="l" rtl="0">
              <a:lnSpc>
                <a:spcPct val="100000"/>
              </a:lnSpc>
              <a:spcBef>
                <a:spcPts val="0"/>
              </a:spcBef>
              <a:spcAft>
                <a:spcPts val="0"/>
              </a:spcAft>
              <a:buFont typeface="Arial" panose="020B0604020202020204" pitchFamily="34" charset="0"/>
              <a:buChar char="•"/>
            </a:pPr>
            <a:r>
              <a:rPr lang="en-US" sz="1999" smtClean="0">
                <a:solidFill>
                  <a:srgbClr val="000000"/>
                </a:solidFill>
                <a:latin typeface="Open Sans"/>
                <a:ea typeface="Open Sans"/>
                <a:cs typeface="Open Sans"/>
                <a:sym typeface="Open Sans"/>
              </a:rPr>
              <a:t>Ứng dụng có giao diện phức tạp, tương tác nhiều với người dùng</a:t>
            </a:r>
          </a:p>
          <a:p>
            <a:pPr marL="342900" marR="0" lvl="0" indent="-342900" algn="l" rtl="0">
              <a:lnSpc>
                <a:spcPct val="100000"/>
              </a:lnSpc>
              <a:spcBef>
                <a:spcPts val="0"/>
              </a:spcBef>
              <a:spcAft>
                <a:spcPts val="0"/>
              </a:spcAft>
              <a:buFont typeface="Arial" panose="020B0604020202020204" pitchFamily="34" charset="0"/>
              <a:buChar char="•"/>
            </a:pPr>
            <a:endParaRPr lang="en-US" sz="1999">
              <a:latin typeface="Open Sans"/>
              <a:ea typeface="Open Sans"/>
              <a:cs typeface="Open Sans"/>
              <a:sym typeface="Open Sans"/>
            </a:endParaRPr>
          </a:p>
          <a:p>
            <a:pPr marL="342900" marR="0" lvl="0" indent="-342900" algn="l" rtl="0">
              <a:lnSpc>
                <a:spcPct val="100000"/>
              </a:lnSpc>
              <a:spcBef>
                <a:spcPts val="0"/>
              </a:spcBef>
              <a:spcAft>
                <a:spcPts val="0"/>
              </a:spcAft>
              <a:buFont typeface="Arial" panose="020B0604020202020204" pitchFamily="34" charset="0"/>
              <a:buChar char="•"/>
            </a:pPr>
            <a:r>
              <a:rPr lang="en-US" sz="1999" smtClean="0">
                <a:latin typeface="Open Sans"/>
                <a:ea typeface="Open Sans"/>
                <a:cs typeface="Open Sans"/>
                <a:sym typeface="Open Sans"/>
              </a:rPr>
              <a:t>Dữ liệu lớn và động</a:t>
            </a:r>
          </a:p>
          <a:p>
            <a:pPr marL="342900" marR="0" lvl="0" indent="-342900" algn="l" rtl="0">
              <a:lnSpc>
                <a:spcPct val="100000"/>
              </a:lnSpc>
              <a:spcBef>
                <a:spcPts val="0"/>
              </a:spcBef>
              <a:spcAft>
                <a:spcPts val="0"/>
              </a:spcAft>
              <a:buFont typeface="Arial" panose="020B0604020202020204" pitchFamily="34" charset="0"/>
              <a:buChar char="•"/>
            </a:pPr>
            <a:endParaRPr lang="en-US" sz="1999">
              <a:latin typeface="Open Sans"/>
              <a:ea typeface="Open Sans"/>
              <a:cs typeface="Open Sans"/>
              <a:sym typeface="Open Sans"/>
            </a:endParaRPr>
          </a:p>
          <a:p>
            <a:pPr marL="342900" marR="0" lvl="0" indent="-342900" algn="l" rtl="0">
              <a:lnSpc>
                <a:spcPct val="100000"/>
              </a:lnSpc>
              <a:spcBef>
                <a:spcPts val="0"/>
              </a:spcBef>
              <a:spcAft>
                <a:spcPts val="0"/>
              </a:spcAft>
              <a:buFont typeface="Arial" panose="020B0604020202020204" pitchFamily="34" charset="0"/>
              <a:buChar char="•"/>
            </a:pPr>
            <a:r>
              <a:rPr lang="en-US" sz="1999" smtClean="0">
                <a:latin typeface="Open Sans"/>
                <a:ea typeface="Open Sans"/>
                <a:cs typeface="Open Sans"/>
                <a:sym typeface="Open Sans"/>
              </a:rPr>
              <a:t>Tập trung vào các trang web phục vụ lượng lớn người dùng</a:t>
            </a:r>
            <a:endParaRPr>
              <a:latin typeface="Open Sans"/>
              <a:ea typeface="Open Sans"/>
              <a:cs typeface="Open Sans"/>
              <a:sym typeface="Open Sans"/>
            </a:endParaRPr>
          </a:p>
        </p:txBody>
      </p:sp>
      <p:sp>
        <p:nvSpPr>
          <p:cNvPr id="1619" name="Google Shape;1619;p33"/>
          <p:cNvSpPr txBox="1"/>
          <p:nvPr/>
        </p:nvSpPr>
        <p:spPr>
          <a:xfrm>
            <a:off x="10496662" y="3583026"/>
            <a:ext cx="5397600" cy="1230593"/>
          </a:xfrm>
          <a:prstGeom prst="rect">
            <a:avLst/>
          </a:prstGeom>
          <a:noFill/>
          <a:ln>
            <a:noFill/>
          </a:ln>
        </p:spPr>
        <p:txBody>
          <a:bodyPr spcFirstLastPara="1" wrap="square" lIns="0" tIns="0" rIns="0" bIns="0" anchor="t" anchorCtr="0">
            <a:spAutoFit/>
          </a:bodyPr>
          <a:lstStyle/>
          <a:p>
            <a:pPr marL="342900" marR="0" lvl="0" indent="-342900" algn="l" rtl="0">
              <a:lnSpc>
                <a:spcPct val="100000"/>
              </a:lnSpc>
              <a:spcBef>
                <a:spcPts val="0"/>
              </a:spcBef>
              <a:spcAft>
                <a:spcPts val="0"/>
              </a:spcAft>
              <a:buFont typeface="Arial" panose="020B0604020202020204" pitchFamily="34" charset="0"/>
              <a:buChar char="•"/>
            </a:pPr>
            <a:r>
              <a:rPr lang="en-US" sz="1999" smtClean="0">
                <a:solidFill>
                  <a:srgbClr val="000000"/>
                </a:solidFill>
                <a:latin typeface="Open Sans"/>
                <a:ea typeface="Open Sans"/>
                <a:cs typeface="Open Sans"/>
                <a:sym typeface="Open Sans"/>
              </a:rPr>
              <a:t>Chuyên sâu vào tính toán, cần sức mạnh xử lý của server</a:t>
            </a:r>
          </a:p>
          <a:p>
            <a:pPr marL="342900" marR="0" lvl="0" indent="-342900" algn="l" rtl="0">
              <a:lnSpc>
                <a:spcPct val="100000"/>
              </a:lnSpc>
              <a:spcBef>
                <a:spcPts val="0"/>
              </a:spcBef>
              <a:spcAft>
                <a:spcPts val="0"/>
              </a:spcAft>
              <a:buFont typeface="Arial" panose="020B0604020202020204" pitchFamily="34" charset="0"/>
              <a:buChar char="•"/>
            </a:pPr>
            <a:endParaRPr lang="en-US" sz="1999">
              <a:latin typeface="Open Sans"/>
              <a:ea typeface="Open Sans"/>
              <a:cs typeface="Open Sans"/>
              <a:sym typeface="Open Sans"/>
            </a:endParaRPr>
          </a:p>
          <a:p>
            <a:pPr marL="342900" marR="0" lvl="0" indent="-342900" algn="l" rtl="0">
              <a:lnSpc>
                <a:spcPct val="100000"/>
              </a:lnSpc>
              <a:spcBef>
                <a:spcPts val="0"/>
              </a:spcBef>
              <a:spcAft>
                <a:spcPts val="0"/>
              </a:spcAft>
              <a:buFont typeface="Arial" panose="020B0604020202020204" pitchFamily="34" charset="0"/>
              <a:buChar char="•"/>
            </a:pPr>
            <a:r>
              <a:rPr lang="en-US" sz="1999" smtClean="0">
                <a:solidFill>
                  <a:srgbClr val="000000"/>
                </a:solidFill>
                <a:latin typeface="Open Sans"/>
                <a:ea typeface="Open Sans"/>
                <a:cs typeface="Open Sans"/>
                <a:sym typeface="Open Sans"/>
              </a:rPr>
              <a:t>Dữ liệu nhỏ, ít thay đổi</a:t>
            </a:r>
            <a:endParaRPr sz="1999">
              <a:solidFill>
                <a:srgbClr val="000000"/>
              </a:solidFill>
              <a:latin typeface="Open Sans"/>
              <a:ea typeface="Open Sans"/>
              <a:cs typeface="Open Sans"/>
              <a:sym typeface="Open Sans"/>
            </a:endParaRPr>
          </a:p>
        </p:txBody>
      </p:sp>
      <p:cxnSp>
        <p:nvCxnSpPr>
          <p:cNvPr id="1624" name="Google Shape;1624;p33"/>
          <p:cNvCxnSpPr/>
          <p:nvPr/>
        </p:nvCxnSpPr>
        <p:spPr>
          <a:xfrm>
            <a:off x="9134476" y="2299343"/>
            <a:ext cx="22971" cy="6871551"/>
          </a:xfrm>
          <a:prstGeom prst="straightConnector1">
            <a:avLst/>
          </a:prstGeom>
          <a:noFill/>
          <a:ln w="57150" cap="flat" cmpd="sng">
            <a:solidFill>
              <a:srgbClr val="B89D40"/>
            </a:solidFill>
            <a:prstDash val="solid"/>
            <a:round/>
            <a:headEnd type="none" w="sm" len="sm"/>
            <a:tailEnd type="none" w="sm" len="sm"/>
          </a:ln>
        </p:spPr>
      </p:cxnSp>
      <p:cxnSp>
        <p:nvCxnSpPr>
          <p:cNvPr id="1625" name="Google Shape;1625;p33"/>
          <p:cNvCxnSpPr/>
          <p:nvPr/>
        </p:nvCxnSpPr>
        <p:spPr>
          <a:xfrm rot="-10798507">
            <a:off x="1478124" y="3185250"/>
            <a:ext cx="15312698" cy="0"/>
          </a:xfrm>
          <a:prstGeom prst="straightConnector1">
            <a:avLst/>
          </a:prstGeom>
          <a:noFill/>
          <a:ln w="57150" cap="flat" cmpd="sng">
            <a:solidFill>
              <a:srgbClr val="B89D40"/>
            </a:solidFill>
            <a:prstDash val="solid"/>
            <a:round/>
            <a:headEnd type="none" w="sm" len="sm"/>
            <a:tailEnd type="none" w="sm" len="sm"/>
          </a:ln>
        </p:spPr>
      </p:cxnSp>
      <p:sp>
        <p:nvSpPr>
          <p:cNvPr id="60" name="Google Shape;1612;p33"/>
          <p:cNvSpPr txBox="1"/>
          <p:nvPr/>
        </p:nvSpPr>
        <p:spPr>
          <a:xfrm>
            <a:off x="10496662" y="2395577"/>
            <a:ext cx="4455044" cy="553998"/>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2400" b="1" smtClean="0">
                <a:latin typeface="Open Sans"/>
                <a:ea typeface="Open Sans"/>
                <a:cs typeface="Open Sans"/>
                <a:sym typeface="Open Sans"/>
              </a:rPr>
              <a:t>Server</a:t>
            </a:r>
            <a:r>
              <a:rPr lang="en-US" sz="2400" b="1" smtClean="0">
                <a:solidFill>
                  <a:srgbClr val="000000"/>
                </a:solidFill>
                <a:latin typeface="Open Sans"/>
                <a:ea typeface="Open Sans"/>
                <a:cs typeface="Open Sans"/>
                <a:sym typeface="Open Sans"/>
              </a:rPr>
              <a:t>-side rendering</a:t>
            </a:r>
            <a:endParaRPr b="1">
              <a:latin typeface="Open Sans"/>
              <a:ea typeface="Open Sans"/>
              <a:cs typeface="Open Sans"/>
              <a:sym typeface="Open Sans"/>
            </a:endParaRPr>
          </a:p>
        </p:txBody>
      </p:sp>
      <p:grpSp>
        <p:nvGrpSpPr>
          <p:cNvPr id="64" name="Google Shape;826;p19"/>
          <p:cNvGrpSpPr/>
          <p:nvPr/>
        </p:nvGrpSpPr>
        <p:grpSpPr>
          <a:xfrm>
            <a:off x="3828929" y="744752"/>
            <a:ext cx="10800274" cy="1044319"/>
            <a:chOff x="0" y="0"/>
            <a:chExt cx="812800" cy="812800"/>
          </a:xfrm>
        </p:grpSpPr>
        <p:sp>
          <p:nvSpPr>
            <p:cNvPr id="65" name="Google Shape;827;p19"/>
            <p:cNvSpPr/>
            <p:nvPr/>
          </p:nvSpPr>
          <p:spPr>
            <a:xfrm>
              <a:off x="0" y="0"/>
              <a:ext cx="812800" cy="812800"/>
            </a:xfrm>
            <a:custGeom>
              <a:avLst/>
              <a:gdLst/>
              <a:ahLst/>
              <a:cxnLst/>
              <a:rect l="l" t="t" r="r" b="b"/>
              <a:pathLst>
                <a:path w="812800" h="812800" extrusionOk="0">
                  <a:moveTo>
                    <a:pt x="0" y="0"/>
                  </a:moveTo>
                  <a:lnTo>
                    <a:pt x="812800" y="0"/>
                  </a:lnTo>
                  <a:lnTo>
                    <a:pt x="812800" y="812800"/>
                  </a:lnTo>
                  <a:lnTo>
                    <a:pt x="0" y="812800"/>
                  </a:lnTo>
                  <a:close/>
                </a:path>
              </a:pathLst>
            </a:custGeom>
            <a:solidFill>
              <a:srgbClr val="7DBFF8"/>
            </a:solidFill>
            <a:ln>
              <a:noFill/>
            </a:ln>
          </p:spPr>
        </p:sp>
        <p:sp>
          <p:nvSpPr>
            <p:cNvPr id="66" name="Google Shape;828;p19"/>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67" name="Google Shape;852;p19"/>
          <p:cNvSpPr txBox="1"/>
          <p:nvPr/>
        </p:nvSpPr>
        <p:spPr>
          <a:xfrm>
            <a:off x="3936506" y="696318"/>
            <a:ext cx="10800274" cy="960263"/>
          </a:xfrm>
          <a:prstGeom prst="rect">
            <a:avLst/>
          </a:prstGeom>
          <a:noFill/>
          <a:ln>
            <a:noFill/>
          </a:ln>
        </p:spPr>
        <p:txBody>
          <a:bodyPr spcFirstLastPara="1" wrap="square" lIns="0" tIns="0" rIns="0" bIns="0" anchor="t" anchorCtr="0">
            <a:spAutoFit/>
          </a:bodyPr>
          <a:lstStyle/>
          <a:p>
            <a:pPr marL="0" marR="0" lvl="0" indent="0" algn="ctr" rtl="0">
              <a:lnSpc>
                <a:spcPct val="130000"/>
              </a:lnSpc>
              <a:spcBef>
                <a:spcPts val="0"/>
              </a:spcBef>
              <a:spcAft>
                <a:spcPts val="0"/>
              </a:spcAft>
              <a:buNone/>
            </a:pPr>
            <a:r>
              <a:rPr lang="en-US" sz="4800" b="0" i="0" u="none" strike="noStrike" cap="none" smtClean="0">
                <a:solidFill>
                  <a:srgbClr val="FFFFFF"/>
                </a:solidFill>
                <a:latin typeface="Alice"/>
                <a:ea typeface="Alice"/>
                <a:cs typeface="Alice"/>
                <a:sym typeface="Alice"/>
              </a:rPr>
              <a:t>Khi nào sử dụng SSR hay CSR</a:t>
            </a:r>
            <a:endParaRPr sz="4800"/>
          </a:p>
        </p:txBody>
      </p:sp>
      <p:pic>
        <p:nvPicPr>
          <p:cNvPr id="7" name="Picture 6"/>
          <p:cNvPicPr>
            <a:picLocks noChangeAspect="1"/>
          </p:cNvPicPr>
          <p:nvPr/>
        </p:nvPicPr>
        <p:blipFill>
          <a:blip r:embed="rId3"/>
          <a:stretch>
            <a:fillRect/>
          </a:stretch>
        </p:blipFill>
        <p:spPr>
          <a:xfrm>
            <a:off x="5184967" y="6167272"/>
            <a:ext cx="7944959" cy="3200847"/>
          </a:xfrm>
          <a:prstGeom prst="rect">
            <a:avLst/>
          </a:prstGeom>
        </p:spPr>
      </p:pic>
    </p:spTree>
    <p:extLst>
      <p:ext uri="{BB962C8B-B14F-4D97-AF65-F5344CB8AC3E}">
        <p14:creationId xmlns:p14="http://schemas.microsoft.com/office/powerpoint/2010/main" val="5625583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7DBFF8"/>
        </a:solidFill>
        <a:effectLst/>
      </p:bgPr>
    </p:bg>
    <p:spTree>
      <p:nvGrpSpPr>
        <p:cNvPr id="1" name="Shape 479"/>
        <p:cNvGrpSpPr/>
        <p:nvPr/>
      </p:nvGrpSpPr>
      <p:grpSpPr>
        <a:xfrm>
          <a:off x="0" y="0"/>
          <a:ext cx="0" cy="0"/>
          <a:chOff x="0" y="0"/>
          <a:chExt cx="0" cy="0"/>
        </a:xfrm>
      </p:grpSpPr>
      <p:sp>
        <p:nvSpPr>
          <p:cNvPr id="480" name="Google Shape;480;p14"/>
          <p:cNvSpPr txBox="1"/>
          <p:nvPr/>
        </p:nvSpPr>
        <p:spPr>
          <a:xfrm>
            <a:off x="1028699" y="1019175"/>
            <a:ext cx="12821771" cy="138499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9000" b="0" i="0" u="none" strike="noStrike" cap="none" smtClean="0">
                <a:solidFill>
                  <a:srgbClr val="FFFFFF"/>
                </a:solidFill>
                <a:latin typeface="Alice"/>
                <a:ea typeface="Alice"/>
                <a:cs typeface="Alice"/>
                <a:sym typeface="Alice"/>
              </a:rPr>
              <a:t>Isomorphic Javascript</a:t>
            </a:r>
            <a:endParaRPr/>
          </a:p>
        </p:txBody>
      </p:sp>
      <p:grpSp>
        <p:nvGrpSpPr>
          <p:cNvPr id="481" name="Google Shape;481;p14"/>
          <p:cNvGrpSpPr/>
          <p:nvPr/>
        </p:nvGrpSpPr>
        <p:grpSpPr>
          <a:xfrm>
            <a:off x="0" y="4089761"/>
            <a:ext cx="18287996" cy="6197239"/>
            <a:chOff x="0" y="0"/>
            <a:chExt cx="4816592" cy="1632195"/>
          </a:xfrm>
        </p:grpSpPr>
        <p:sp>
          <p:nvSpPr>
            <p:cNvPr id="482" name="Google Shape;482;p14"/>
            <p:cNvSpPr/>
            <p:nvPr/>
          </p:nvSpPr>
          <p:spPr>
            <a:xfrm>
              <a:off x="0" y="0"/>
              <a:ext cx="4816592" cy="1632195"/>
            </a:xfrm>
            <a:custGeom>
              <a:avLst/>
              <a:gdLst/>
              <a:ahLst/>
              <a:cxnLst/>
              <a:rect l="l" t="t" r="r" b="b"/>
              <a:pathLst>
                <a:path w="4816592" h="1632195" extrusionOk="0">
                  <a:moveTo>
                    <a:pt x="0" y="0"/>
                  </a:moveTo>
                  <a:lnTo>
                    <a:pt x="4816592" y="0"/>
                  </a:lnTo>
                  <a:lnTo>
                    <a:pt x="4816592" y="1632195"/>
                  </a:lnTo>
                  <a:lnTo>
                    <a:pt x="0" y="1632195"/>
                  </a:lnTo>
                  <a:close/>
                </a:path>
              </a:pathLst>
            </a:custGeom>
            <a:solidFill>
              <a:srgbClr val="FFFFFF"/>
            </a:solidFill>
            <a:ln>
              <a:noFill/>
            </a:ln>
          </p:spPr>
        </p:sp>
        <p:sp>
          <p:nvSpPr>
            <p:cNvPr id="483" name="Google Shape;483;p14"/>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484" name="Google Shape;484;p14"/>
          <p:cNvSpPr txBox="1"/>
          <p:nvPr/>
        </p:nvSpPr>
        <p:spPr>
          <a:xfrm>
            <a:off x="585461" y="5417471"/>
            <a:ext cx="7590351" cy="1946687"/>
          </a:xfrm>
          <a:prstGeom prst="rect">
            <a:avLst/>
          </a:prstGeom>
          <a:noFill/>
          <a:ln>
            <a:noFill/>
          </a:ln>
        </p:spPr>
        <p:txBody>
          <a:bodyPr spcFirstLastPara="1" wrap="square" lIns="0" tIns="0" rIns="0" bIns="0" anchor="t" anchorCtr="0">
            <a:spAutoFit/>
          </a:bodyPr>
          <a:lstStyle/>
          <a:p>
            <a:pPr marL="539749" marR="0" lvl="1" indent="-250888" algn="l" rtl="0">
              <a:lnSpc>
                <a:spcPct val="115000"/>
              </a:lnSpc>
              <a:spcBef>
                <a:spcPts val="0"/>
              </a:spcBef>
              <a:spcAft>
                <a:spcPts val="0"/>
              </a:spcAft>
              <a:buClr>
                <a:srgbClr val="000000"/>
              </a:buClr>
              <a:buSzPts val="2200"/>
              <a:buFont typeface="Open Sans"/>
              <a:buChar char="•"/>
            </a:pPr>
            <a:r>
              <a:rPr lang="en-US" sz="2200" smtClean="0">
                <a:latin typeface="Open Sans"/>
                <a:ea typeface="Open Sans"/>
                <a:cs typeface="Open Sans"/>
                <a:sym typeface="Open Sans"/>
              </a:rPr>
              <a:t>Mô tả các ứng dụng javascript được render cả trên server và client</a:t>
            </a:r>
          </a:p>
          <a:p>
            <a:pPr marL="539749" marR="0" lvl="1" indent="-250888" algn="l" rtl="0">
              <a:lnSpc>
                <a:spcPct val="115000"/>
              </a:lnSpc>
              <a:spcBef>
                <a:spcPts val="0"/>
              </a:spcBef>
              <a:spcAft>
                <a:spcPts val="0"/>
              </a:spcAft>
              <a:buClr>
                <a:srgbClr val="000000"/>
              </a:buClr>
              <a:buSzPts val="2200"/>
              <a:buFont typeface="Open Sans"/>
              <a:buChar char="•"/>
            </a:pPr>
            <a:endParaRPr lang="en-US" sz="2200" smtClean="0">
              <a:latin typeface="Open Sans"/>
              <a:ea typeface="Open Sans"/>
              <a:cs typeface="Open Sans"/>
              <a:sym typeface="Open Sans"/>
            </a:endParaRPr>
          </a:p>
          <a:p>
            <a:pPr marL="539749" marR="0" lvl="1" indent="-250888" algn="l" rtl="0">
              <a:lnSpc>
                <a:spcPct val="115000"/>
              </a:lnSpc>
              <a:spcBef>
                <a:spcPts val="0"/>
              </a:spcBef>
              <a:spcAft>
                <a:spcPts val="0"/>
              </a:spcAft>
              <a:buClr>
                <a:srgbClr val="000000"/>
              </a:buClr>
              <a:buSzPts val="2200"/>
              <a:buFont typeface="Open Sans"/>
              <a:buChar char="•"/>
            </a:pPr>
            <a:r>
              <a:rPr lang="en-US" sz="2200" smtClean="0">
                <a:latin typeface="Open Sans"/>
                <a:ea typeface="Open Sans"/>
                <a:cs typeface="Open Sans"/>
                <a:sym typeface="Open Sans"/>
              </a:rPr>
              <a:t>Khắc phục nhược điểm lớn nhất của Single page application (SPA) như tốc độ tải trang, SEO</a:t>
            </a:r>
            <a:endParaRPr sz="2200">
              <a:latin typeface="Open Sans"/>
              <a:ea typeface="Open Sans"/>
              <a:cs typeface="Open Sans"/>
              <a:sym typeface="Open Sans"/>
            </a:endParaRPr>
          </a:p>
        </p:txBody>
      </p:sp>
      <p:sp>
        <p:nvSpPr>
          <p:cNvPr id="486" name="Google Shape;486;p14"/>
          <p:cNvSpPr txBox="1"/>
          <p:nvPr/>
        </p:nvSpPr>
        <p:spPr>
          <a:xfrm>
            <a:off x="8659906" y="5417471"/>
            <a:ext cx="8226314" cy="2336024"/>
          </a:xfrm>
          <a:prstGeom prst="rect">
            <a:avLst/>
          </a:prstGeom>
          <a:noFill/>
          <a:ln>
            <a:noFill/>
          </a:ln>
        </p:spPr>
        <p:txBody>
          <a:bodyPr spcFirstLastPara="1" wrap="square" lIns="0" tIns="0" rIns="0" bIns="0" anchor="t" anchorCtr="0">
            <a:spAutoFit/>
          </a:bodyPr>
          <a:lstStyle/>
          <a:p>
            <a:pPr marL="539749" marR="0" lvl="1" indent="-250888" algn="l" rtl="0">
              <a:lnSpc>
                <a:spcPct val="115000"/>
              </a:lnSpc>
              <a:spcBef>
                <a:spcPts val="0"/>
              </a:spcBef>
              <a:spcAft>
                <a:spcPts val="0"/>
              </a:spcAft>
              <a:buClr>
                <a:srgbClr val="000000"/>
              </a:buClr>
              <a:buSzPts val="2200"/>
              <a:buFont typeface="Open Sans"/>
              <a:buChar char="•"/>
            </a:pPr>
            <a:r>
              <a:rPr lang="en-US" sz="2200" smtClean="0">
                <a:latin typeface="Open Sans"/>
                <a:ea typeface="Open Sans"/>
                <a:cs typeface="Open Sans"/>
                <a:sym typeface="Open Sans"/>
              </a:rPr>
              <a:t>Lần đầu tải trang sẽ được render trên server sau đó gửi html tới client. Toàn bộ Single Page được tải dưới background và các hành động tiếp theo được xử lý ở client.</a:t>
            </a:r>
          </a:p>
          <a:p>
            <a:pPr marL="539749" marR="0" lvl="1" indent="-250888" algn="l" rtl="0">
              <a:lnSpc>
                <a:spcPct val="115000"/>
              </a:lnSpc>
              <a:spcBef>
                <a:spcPts val="0"/>
              </a:spcBef>
              <a:spcAft>
                <a:spcPts val="0"/>
              </a:spcAft>
              <a:buClr>
                <a:srgbClr val="000000"/>
              </a:buClr>
              <a:buSzPts val="2200"/>
              <a:buFont typeface="Open Sans"/>
              <a:buChar char="•"/>
            </a:pPr>
            <a:endParaRPr lang="en-US" sz="2200">
              <a:latin typeface="Open Sans"/>
              <a:ea typeface="Open Sans"/>
              <a:cs typeface="Open Sans"/>
              <a:sym typeface="Open Sans"/>
            </a:endParaRPr>
          </a:p>
          <a:p>
            <a:pPr marL="539749" marR="0" lvl="1" indent="-250888" algn="l" rtl="0">
              <a:lnSpc>
                <a:spcPct val="115000"/>
              </a:lnSpc>
              <a:spcBef>
                <a:spcPts val="0"/>
              </a:spcBef>
              <a:spcAft>
                <a:spcPts val="0"/>
              </a:spcAft>
              <a:buClr>
                <a:srgbClr val="000000"/>
              </a:buClr>
              <a:buSzPts val="2200"/>
              <a:buFont typeface="Open Sans"/>
              <a:buChar char="•"/>
            </a:pPr>
            <a:r>
              <a:rPr lang="en-US" sz="2200" smtClean="0">
                <a:latin typeface="Open Sans"/>
                <a:ea typeface="Open Sans"/>
                <a:cs typeface="Open Sans"/>
                <a:sym typeface="Open Sans"/>
              </a:rPr>
              <a:t>Một số Javascript framework hỗ trợ Isomorphic: Nextjs (reactjs), Nuxtjs (vuejs), Angular Universal (angular)</a:t>
            </a:r>
            <a:endParaRPr sz="2200">
              <a:latin typeface="Open Sans"/>
              <a:ea typeface="Open Sans"/>
              <a:cs typeface="Open Sans"/>
              <a:sym typeface="Open Sans"/>
            </a:endParaRPr>
          </a:p>
        </p:txBody>
      </p:sp>
      <p:grpSp>
        <p:nvGrpSpPr>
          <p:cNvPr id="490" name="Google Shape;490;p14"/>
          <p:cNvGrpSpPr/>
          <p:nvPr/>
        </p:nvGrpSpPr>
        <p:grpSpPr>
          <a:xfrm>
            <a:off x="15090154" y="-7197119"/>
            <a:ext cx="6395693" cy="10364811"/>
            <a:chOff x="1" y="0"/>
            <a:chExt cx="8527591" cy="13819748"/>
          </a:xfrm>
        </p:grpSpPr>
        <p:grpSp>
          <p:nvGrpSpPr>
            <p:cNvPr id="491" name="Google Shape;491;p14"/>
            <p:cNvGrpSpPr/>
            <p:nvPr/>
          </p:nvGrpSpPr>
          <p:grpSpPr>
            <a:xfrm rot="-13330">
              <a:off x="26699" y="16378"/>
              <a:ext cx="8474195" cy="13786993"/>
              <a:chOff x="0" y="0"/>
              <a:chExt cx="660400" cy="1074430"/>
            </a:xfrm>
          </p:grpSpPr>
          <p:sp>
            <p:nvSpPr>
              <p:cNvPr id="492" name="Google Shape;492;p14"/>
              <p:cNvSpPr/>
              <p:nvPr/>
            </p:nvSpPr>
            <p:spPr>
              <a:xfrm>
                <a:off x="0" y="0"/>
                <a:ext cx="660400" cy="1074430"/>
              </a:xfrm>
              <a:custGeom>
                <a:avLst/>
                <a:gdLst/>
                <a:ahLst/>
                <a:cxnLst/>
                <a:rect l="l" t="t" r="r" b="b"/>
                <a:pathLst>
                  <a:path w="660400" h="1074430" extrusionOk="0">
                    <a:moveTo>
                      <a:pt x="220252" y="1055361"/>
                    </a:moveTo>
                    <a:cubicBezTo>
                      <a:pt x="254109" y="1066875"/>
                      <a:pt x="292600" y="1074430"/>
                      <a:pt x="330378" y="1074430"/>
                    </a:cubicBezTo>
                    <a:cubicBezTo>
                      <a:pt x="368157" y="1074430"/>
                      <a:pt x="404509" y="1067953"/>
                      <a:pt x="438009" y="1056439"/>
                    </a:cubicBezTo>
                    <a:cubicBezTo>
                      <a:pt x="438723" y="1056080"/>
                      <a:pt x="439435" y="1056080"/>
                      <a:pt x="440148" y="1055720"/>
                    </a:cubicBezTo>
                    <a:cubicBezTo>
                      <a:pt x="565955" y="1009665"/>
                      <a:pt x="658618" y="888051"/>
                      <a:pt x="660400" y="740117"/>
                    </a:cubicBezTo>
                    <a:lnTo>
                      <a:pt x="660400" y="0"/>
                    </a:lnTo>
                    <a:lnTo>
                      <a:pt x="0" y="0"/>
                    </a:lnTo>
                    <a:lnTo>
                      <a:pt x="0" y="739567"/>
                    </a:lnTo>
                    <a:cubicBezTo>
                      <a:pt x="1782" y="888770"/>
                      <a:pt x="93019" y="1010385"/>
                      <a:pt x="220252" y="105536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14"/>
              <p:cNvSpPr txBox="1"/>
              <p:nvPr/>
            </p:nvSpPr>
            <p:spPr>
              <a:xfrm>
                <a:off x="0" y="0"/>
                <a:ext cx="660400" cy="685800"/>
              </a:xfrm>
              <a:prstGeom prst="rect">
                <a:avLst/>
              </a:prstGeom>
              <a:noFill/>
              <a:ln>
                <a:noFill/>
              </a:ln>
            </p:spPr>
            <p:txBody>
              <a:bodyPr spcFirstLastPara="1" wrap="square" lIns="93200" tIns="93200" rIns="93200" bIns="93200" anchor="ctr" anchorCtr="0">
                <a:noAutofit/>
              </a:bodyPr>
              <a:lstStyle/>
              <a:p>
                <a:pPr marL="0" marR="0" lvl="0" indent="0" algn="ctr" rtl="0">
                  <a:lnSpc>
                    <a:spcPct val="1782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94" name="Google Shape;494;p14"/>
            <p:cNvGrpSpPr/>
            <p:nvPr/>
          </p:nvGrpSpPr>
          <p:grpSpPr>
            <a:xfrm rot="-13330">
              <a:off x="593983" y="662219"/>
              <a:ext cx="7339627" cy="12495311"/>
              <a:chOff x="0" y="0"/>
              <a:chExt cx="660400" cy="1124295"/>
            </a:xfrm>
          </p:grpSpPr>
          <p:sp>
            <p:nvSpPr>
              <p:cNvPr id="495" name="Google Shape;495;p14"/>
              <p:cNvSpPr/>
              <p:nvPr/>
            </p:nvSpPr>
            <p:spPr>
              <a:xfrm>
                <a:off x="0" y="0"/>
                <a:ext cx="660400" cy="1124295"/>
              </a:xfrm>
              <a:custGeom>
                <a:avLst/>
                <a:gdLst/>
                <a:ahLst/>
                <a:cxnLst/>
                <a:rect l="l" t="t" r="r" b="b"/>
                <a:pathLst>
                  <a:path w="660400" h="1124295" extrusionOk="0">
                    <a:moveTo>
                      <a:pt x="220252" y="1105226"/>
                    </a:moveTo>
                    <a:cubicBezTo>
                      <a:pt x="254109" y="1116739"/>
                      <a:pt x="292600" y="1124295"/>
                      <a:pt x="330378" y="1124295"/>
                    </a:cubicBezTo>
                    <a:cubicBezTo>
                      <a:pt x="368157" y="1124295"/>
                      <a:pt x="404509" y="1117818"/>
                      <a:pt x="438009" y="1106304"/>
                    </a:cubicBezTo>
                    <a:cubicBezTo>
                      <a:pt x="438723" y="1105945"/>
                      <a:pt x="439435" y="1105945"/>
                      <a:pt x="440148" y="1105585"/>
                    </a:cubicBezTo>
                    <a:cubicBezTo>
                      <a:pt x="565955" y="1059530"/>
                      <a:pt x="658618" y="937916"/>
                      <a:pt x="660400" y="788874"/>
                    </a:cubicBezTo>
                    <a:lnTo>
                      <a:pt x="660400" y="0"/>
                    </a:lnTo>
                    <a:lnTo>
                      <a:pt x="0" y="0"/>
                    </a:lnTo>
                    <a:lnTo>
                      <a:pt x="0" y="788288"/>
                    </a:lnTo>
                    <a:cubicBezTo>
                      <a:pt x="1782" y="938635"/>
                      <a:pt x="93019" y="1060250"/>
                      <a:pt x="220252" y="1105226"/>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14"/>
              <p:cNvSpPr txBox="1"/>
              <p:nvPr/>
            </p:nvSpPr>
            <p:spPr>
              <a:xfrm>
                <a:off x="0" y="0"/>
                <a:ext cx="660400" cy="685800"/>
              </a:xfrm>
              <a:prstGeom prst="rect">
                <a:avLst/>
              </a:prstGeom>
              <a:noFill/>
              <a:ln>
                <a:noFill/>
              </a:ln>
            </p:spPr>
            <p:txBody>
              <a:bodyPr spcFirstLastPara="1" wrap="square" lIns="93200" tIns="93200" rIns="93200" bIns="93200" anchor="ctr" anchorCtr="0">
                <a:noAutofit/>
              </a:bodyPr>
              <a:lstStyle/>
              <a:p>
                <a:pPr marL="0" marR="0" lvl="0" indent="0" algn="ctr" rtl="0">
                  <a:lnSpc>
                    <a:spcPct val="1782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97" name="Google Shape;497;p14"/>
            <p:cNvGrpSpPr/>
            <p:nvPr/>
          </p:nvGrpSpPr>
          <p:grpSpPr>
            <a:xfrm rot="-13330">
              <a:off x="1227344" y="1412307"/>
              <a:ext cx="6072904" cy="10995136"/>
              <a:chOff x="0" y="0"/>
              <a:chExt cx="660400" cy="1195670"/>
            </a:xfrm>
          </p:grpSpPr>
          <p:sp>
            <p:nvSpPr>
              <p:cNvPr id="498" name="Google Shape;498;p14"/>
              <p:cNvSpPr/>
              <p:nvPr/>
            </p:nvSpPr>
            <p:spPr>
              <a:xfrm>
                <a:off x="0" y="0"/>
                <a:ext cx="660400" cy="1195670"/>
              </a:xfrm>
              <a:custGeom>
                <a:avLst/>
                <a:gdLst/>
                <a:ahLst/>
                <a:cxnLst/>
                <a:rect l="l" t="t" r="r" b="b"/>
                <a:pathLst>
                  <a:path w="660400" h="1195670" extrusionOk="0">
                    <a:moveTo>
                      <a:pt x="220252" y="1176601"/>
                    </a:moveTo>
                    <a:cubicBezTo>
                      <a:pt x="254109" y="1188114"/>
                      <a:pt x="292600" y="1195670"/>
                      <a:pt x="330378" y="1195670"/>
                    </a:cubicBezTo>
                    <a:cubicBezTo>
                      <a:pt x="368157" y="1195670"/>
                      <a:pt x="404509" y="1189193"/>
                      <a:pt x="438009" y="1177679"/>
                    </a:cubicBezTo>
                    <a:cubicBezTo>
                      <a:pt x="438723" y="1177320"/>
                      <a:pt x="439435" y="1177320"/>
                      <a:pt x="440148" y="1176960"/>
                    </a:cubicBezTo>
                    <a:cubicBezTo>
                      <a:pt x="565955" y="1130905"/>
                      <a:pt x="658618" y="1009291"/>
                      <a:pt x="660400" y="858663"/>
                    </a:cubicBezTo>
                    <a:lnTo>
                      <a:pt x="660400" y="0"/>
                    </a:lnTo>
                    <a:lnTo>
                      <a:pt x="0" y="0"/>
                    </a:lnTo>
                    <a:lnTo>
                      <a:pt x="0" y="858026"/>
                    </a:lnTo>
                    <a:cubicBezTo>
                      <a:pt x="1782" y="1010010"/>
                      <a:pt x="93019" y="1131625"/>
                      <a:pt x="220252" y="117660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14"/>
              <p:cNvSpPr txBox="1"/>
              <p:nvPr/>
            </p:nvSpPr>
            <p:spPr>
              <a:xfrm>
                <a:off x="0" y="0"/>
                <a:ext cx="660400" cy="685800"/>
              </a:xfrm>
              <a:prstGeom prst="rect">
                <a:avLst/>
              </a:prstGeom>
              <a:noFill/>
              <a:ln>
                <a:noFill/>
              </a:ln>
            </p:spPr>
            <p:txBody>
              <a:bodyPr spcFirstLastPara="1" wrap="square" lIns="93200" tIns="93200" rIns="93200" bIns="93200" anchor="ctr" anchorCtr="0">
                <a:noAutofit/>
              </a:bodyPr>
              <a:lstStyle/>
              <a:p>
                <a:pPr marL="0" marR="0" lvl="0" indent="0" algn="ctr" rtl="0">
                  <a:lnSpc>
                    <a:spcPct val="1782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00" name="Google Shape;500;p14"/>
            <p:cNvGrpSpPr/>
            <p:nvPr/>
          </p:nvGrpSpPr>
          <p:grpSpPr>
            <a:xfrm rot="-13330">
              <a:off x="1870407" y="2156270"/>
              <a:ext cx="4786779" cy="9507210"/>
              <a:chOff x="0" y="0"/>
              <a:chExt cx="660400" cy="1311646"/>
            </a:xfrm>
          </p:grpSpPr>
          <p:sp>
            <p:nvSpPr>
              <p:cNvPr id="501" name="Google Shape;501;p14"/>
              <p:cNvSpPr/>
              <p:nvPr/>
            </p:nvSpPr>
            <p:spPr>
              <a:xfrm>
                <a:off x="0" y="0"/>
                <a:ext cx="660400" cy="1311646"/>
              </a:xfrm>
              <a:custGeom>
                <a:avLst/>
                <a:gdLst/>
                <a:ahLst/>
                <a:cxnLst/>
                <a:rect l="l" t="t" r="r" b="b"/>
                <a:pathLst>
                  <a:path w="660400" h="1311646" extrusionOk="0">
                    <a:moveTo>
                      <a:pt x="220252" y="1292577"/>
                    </a:moveTo>
                    <a:cubicBezTo>
                      <a:pt x="254109" y="1304091"/>
                      <a:pt x="292600" y="1311646"/>
                      <a:pt x="330378" y="1311646"/>
                    </a:cubicBezTo>
                    <a:cubicBezTo>
                      <a:pt x="368157" y="1311646"/>
                      <a:pt x="404509" y="1305169"/>
                      <a:pt x="438009" y="1293656"/>
                    </a:cubicBezTo>
                    <a:cubicBezTo>
                      <a:pt x="438723" y="1293296"/>
                      <a:pt x="439435" y="1293296"/>
                      <a:pt x="440148" y="1292937"/>
                    </a:cubicBezTo>
                    <a:cubicBezTo>
                      <a:pt x="565955" y="1246881"/>
                      <a:pt x="658618" y="1125267"/>
                      <a:pt x="660400" y="972064"/>
                    </a:cubicBezTo>
                    <a:lnTo>
                      <a:pt x="660400" y="0"/>
                    </a:lnTo>
                    <a:lnTo>
                      <a:pt x="0" y="0"/>
                    </a:lnTo>
                    <a:lnTo>
                      <a:pt x="0" y="971342"/>
                    </a:lnTo>
                    <a:cubicBezTo>
                      <a:pt x="1782" y="1125986"/>
                      <a:pt x="93019" y="1247601"/>
                      <a:pt x="220252" y="129257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14"/>
              <p:cNvSpPr txBox="1"/>
              <p:nvPr/>
            </p:nvSpPr>
            <p:spPr>
              <a:xfrm>
                <a:off x="0" y="0"/>
                <a:ext cx="660400" cy="685800"/>
              </a:xfrm>
              <a:prstGeom prst="rect">
                <a:avLst/>
              </a:prstGeom>
              <a:noFill/>
              <a:ln>
                <a:noFill/>
              </a:ln>
            </p:spPr>
            <p:txBody>
              <a:bodyPr spcFirstLastPara="1" wrap="square" lIns="93200" tIns="93200" rIns="93200" bIns="93200" anchor="ctr" anchorCtr="0">
                <a:noAutofit/>
              </a:bodyPr>
              <a:lstStyle/>
              <a:p>
                <a:pPr marL="0" marR="0" lvl="0" indent="0" algn="ctr" rtl="0">
                  <a:lnSpc>
                    <a:spcPct val="1782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03" name="Google Shape;503;p14"/>
            <p:cNvGrpSpPr/>
            <p:nvPr/>
          </p:nvGrpSpPr>
          <p:grpSpPr>
            <a:xfrm rot="-13330">
              <a:off x="2410816" y="2764747"/>
              <a:ext cx="3705961" cy="8290256"/>
              <a:chOff x="0" y="0"/>
              <a:chExt cx="660400" cy="1477319"/>
            </a:xfrm>
          </p:grpSpPr>
          <p:sp>
            <p:nvSpPr>
              <p:cNvPr id="504" name="Google Shape;504;p14"/>
              <p:cNvSpPr/>
              <p:nvPr/>
            </p:nvSpPr>
            <p:spPr>
              <a:xfrm>
                <a:off x="0" y="0"/>
                <a:ext cx="660400" cy="1477319"/>
              </a:xfrm>
              <a:custGeom>
                <a:avLst/>
                <a:gdLst/>
                <a:ahLst/>
                <a:cxnLst/>
                <a:rect l="l" t="t" r="r" b="b"/>
                <a:pathLst>
                  <a:path w="660400" h="1477319" extrusionOk="0">
                    <a:moveTo>
                      <a:pt x="220252" y="1458250"/>
                    </a:moveTo>
                    <a:cubicBezTo>
                      <a:pt x="254109" y="1469763"/>
                      <a:pt x="292600" y="1477319"/>
                      <a:pt x="330378" y="1477319"/>
                    </a:cubicBezTo>
                    <a:cubicBezTo>
                      <a:pt x="368157" y="1477319"/>
                      <a:pt x="404509" y="1470842"/>
                      <a:pt x="438009" y="1459328"/>
                    </a:cubicBezTo>
                    <a:cubicBezTo>
                      <a:pt x="438723" y="1458968"/>
                      <a:pt x="439435" y="1458968"/>
                      <a:pt x="440148" y="1458609"/>
                    </a:cubicBezTo>
                    <a:cubicBezTo>
                      <a:pt x="565955" y="1412554"/>
                      <a:pt x="658618" y="1290940"/>
                      <a:pt x="660400" y="1134056"/>
                    </a:cubicBezTo>
                    <a:lnTo>
                      <a:pt x="660400" y="0"/>
                    </a:lnTo>
                    <a:lnTo>
                      <a:pt x="0" y="0"/>
                    </a:lnTo>
                    <a:lnTo>
                      <a:pt x="0" y="1133214"/>
                    </a:lnTo>
                    <a:cubicBezTo>
                      <a:pt x="1782" y="1291659"/>
                      <a:pt x="93019" y="1413274"/>
                      <a:pt x="220252" y="1458250"/>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14"/>
              <p:cNvSpPr txBox="1"/>
              <p:nvPr/>
            </p:nvSpPr>
            <p:spPr>
              <a:xfrm>
                <a:off x="0" y="0"/>
                <a:ext cx="660400" cy="685800"/>
              </a:xfrm>
              <a:prstGeom prst="rect">
                <a:avLst/>
              </a:prstGeom>
              <a:noFill/>
              <a:ln>
                <a:noFill/>
              </a:ln>
            </p:spPr>
            <p:txBody>
              <a:bodyPr spcFirstLastPara="1" wrap="square" lIns="93200" tIns="93200" rIns="93200" bIns="93200" anchor="ctr" anchorCtr="0">
                <a:noAutofit/>
              </a:bodyPr>
              <a:lstStyle/>
              <a:p>
                <a:pPr marL="0" marR="0" lvl="0" indent="0" algn="ctr" rtl="0">
                  <a:lnSpc>
                    <a:spcPct val="1782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06" name="Google Shape;506;p14"/>
            <p:cNvGrpSpPr/>
            <p:nvPr/>
          </p:nvGrpSpPr>
          <p:grpSpPr>
            <a:xfrm rot="-13330">
              <a:off x="2879846" y="3346503"/>
              <a:ext cx="2767901" cy="7126744"/>
              <a:chOff x="0" y="0"/>
              <a:chExt cx="660400" cy="1700386"/>
            </a:xfrm>
          </p:grpSpPr>
          <p:sp>
            <p:nvSpPr>
              <p:cNvPr id="507" name="Google Shape;507;p14"/>
              <p:cNvSpPr/>
              <p:nvPr/>
            </p:nvSpPr>
            <p:spPr>
              <a:xfrm>
                <a:off x="0" y="0"/>
                <a:ext cx="660400" cy="1700386"/>
              </a:xfrm>
              <a:custGeom>
                <a:avLst/>
                <a:gdLst/>
                <a:ahLst/>
                <a:cxnLst/>
                <a:rect l="l" t="t" r="r" b="b"/>
                <a:pathLst>
                  <a:path w="660400" h="1700386" extrusionOk="0">
                    <a:moveTo>
                      <a:pt x="220252" y="1681317"/>
                    </a:moveTo>
                    <a:cubicBezTo>
                      <a:pt x="254109" y="1692831"/>
                      <a:pt x="292600" y="1700386"/>
                      <a:pt x="330378" y="1700386"/>
                    </a:cubicBezTo>
                    <a:cubicBezTo>
                      <a:pt x="368157" y="1700386"/>
                      <a:pt x="404509" y="1693909"/>
                      <a:pt x="438009" y="1682396"/>
                    </a:cubicBezTo>
                    <a:cubicBezTo>
                      <a:pt x="438723" y="1682036"/>
                      <a:pt x="439435" y="1682036"/>
                      <a:pt x="440148" y="1681677"/>
                    </a:cubicBezTo>
                    <a:cubicBezTo>
                      <a:pt x="565955" y="1635621"/>
                      <a:pt x="658618" y="1514007"/>
                      <a:pt x="660400" y="1352169"/>
                    </a:cubicBezTo>
                    <a:lnTo>
                      <a:pt x="660400" y="0"/>
                    </a:lnTo>
                    <a:lnTo>
                      <a:pt x="0" y="0"/>
                    </a:lnTo>
                    <a:lnTo>
                      <a:pt x="0" y="1351165"/>
                    </a:lnTo>
                    <a:cubicBezTo>
                      <a:pt x="1782" y="1514726"/>
                      <a:pt x="93019" y="1636342"/>
                      <a:pt x="220252" y="168131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14"/>
              <p:cNvSpPr txBox="1"/>
              <p:nvPr/>
            </p:nvSpPr>
            <p:spPr>
              <a:xfrm>
                <a:off x="0" y="0"/>
                <a:ext cx="660400" cy="685800"/>
              </a:xfrm>
              <a:prstGeom prst="rect">
                <a:avLst/>
              </a:prstGeom>
              <a:noFill/>
              <a:ln>
                <a:noFill/>
              </a:ln>
            </p:spPr>
            <p:txBody>
              <a:bodyPr spcFirstLastPara="1" wrap="square" lIns="93200" tIns="93200" rIns="93200" bIns="93200" anchor="ctr" anchorCtr="0">
                <a:noAutofit/>
              </a:bodyPr>
              <a:lstStyle/>
              <a:p>
                <a:pPr marL="0" marR="0" lvl="0" indent="0" algn="ctr" rtl="0">
                  <a:lnSpc>
                    <a:spcPct val="1782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sp>
        <p:nvSpPr>
          <p:cNvPr id="509" name="Google Shape;509;p14"/>
          <p:cNvSpPr/>
          <p:nvPr/>
        </p:nvSpPr>
        <p:spPr>
          <a:xfrm>
            <a:off x="-5075" y="3997600"/>
            <a:ext cx="18287797" cy="229405"/>
          </a:xfrm>
          <a:custGeom>
            <a:avLst/>
            <a:gdLst/>
            <a:ahLst/>
            <a:cxnLst/>
            <a:rect l="l" t="t" r="r" b="b"/>
            <a:pathLst>
              <a:path w="5151492" h="45203" extrusionOk="0">
                <a:moveTo>
                  <a:pt x="0" y="0"/>
                </a:moveTo>
                <a:lnTo>
                  <a:pt x="5151492" y="0"/>
                </a:lnTo>
                <a:lnTo>
                  <a:pt x="5151492" y="45203"/>
                </a:lnTo>
                <a:lnTo>
                  <a:pt x="0" y="45203"/>
                </a:lnTo>
                <a:close/>
              </a:path>
            </a:pathLst>
          </a:custGeom>
          <a:solidFill>
            <a:srgbClr val="B89D40"/>
          </a:solidFill>
          <a:ln>
            <a:noFill/>
          </a:ln>
        </p:spPr>
      </p:sp>
    </p:spTree>
    <p:extLst>
      <p:ext uri="{BB962C8B-B14F-4D97-AF65-F5344CB8AC3E}">
        <p14:creationId xmlns:p14="http://schemas.microsoft.com/office/powerpoint/2010/main" val="148992135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grpSp>
        <p:nvGrpSpPr>
          <p:cNvPr id="578" name="Google Shape;578;p16"/>
          <p:cNvGrpSpPr/>
          <p:nvPr/>
        </p:nvGrpSpPr>
        <p:grpSpPr>
          <a:xfrm>
            <a:off x="12048932" y="0"/>
            <a:ext cx="6239068" cy="10287000"/>
            <a:chOff x="0" y="0"/>
            <a:chExt cx="1643211" cy="2709333"/>
          </a:xfrm>
        </p:grpSpPr>
        <p:sp>
          <p:nvSpPr>
            <p:cNvPr id="579" name="Google Shape;579;p16"/>
            <p:cNvSpPr/>
            <p:nvPr/>
          </p:nvSpPr>
          <p:spPr>
            <a:xfrm>
              <a:off x="0" y="0"/>
              <a:ext cx="1643211" cy="2709333"/>
            </a:xfrm>
            <a:custGeom>
              <a:avLst/>
              <a:gdLst/>
              <a:ahLst/>
              <a:cxnLst/>
              <a:rect l="l" t="t" r="r" b="b"/>
              <a:pathLst>
                <a:path w="1643211" h="2709333" extrusionOk="0">
                  <a:moveTo>
                    <a:pt x="0" y="0"/>
                  </a:moveTo>
                  <a:lnTo>
                    <a:pt x="1643211" y="0"/>
                  </a:lnTo>
                  <a:lnTo>
                    <a:pt x="1643211" y="2709333"/>
                  </a:lnTo>
                  <a:lnTo>
                    <a:pt x="0" y="2709333"/>
                  </a:lnTo>
                  <a:close/>
                </a:path>
              </a:pathLst>
            </a:custGeom>
            <a:solidFill>
              <a:srgbClr val="7DBFF8"/>
            </a:solidFill>
            <a:ln>
              <a:noFill/>
            </a:ln>
          </p:spPr>
        </p:sp>
        <p:sp>
          <p:nvSpPr>
            <p:cNvPr id="580" name="Google Shape;580;p16"/>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81" name="Google Shape;581;p16"/>
          <p:cNvGrpSpPr/>
          <p:nvPr/>
        </p:nvGrpSpPr>
        <p:grpSpPr>
          <a:xfrm rot="10786669">
            <a:off x="14650788" y="-4023010"/>
            <a:ext cx="6527018" cy="10619055"/>
            <a:chOff x="0" y="0"/>
            <a:chExt cx="8702690" cy="14158740"/>
          </a:xfrm>
        </p:grpSpPr>
        <p:grpSp>
          <p:nvGrpSpPr>
            <p:cNvPr id="582" name="Google Shape;582;p16"/>
            <p:cNvGrpSpPr/>
            <p:nvPr/>
          </p:nvGrpSpPr>
          <p:grpSpPr>
            <a:xfrm rot="10800000">
              <a:off x="0" y="0"/>
              <a:ext cx="8702690" cy="14158740"/>
              <a:chOff x="0" y="0"/>
              <a:chExt cx="660400" cy="1074430"/>
            </a:xfrm>
          </p:grpSpPr>
          <p:sp>
            <p:nvSpPr>
              <p:cNvPr id="583" name="Google Shape;583;p16"/>
              <p:cNvSpPr/>
              <p:nvPr/>
            </p:nvSpPr>
            <p:spPr>
              <a:xfrm>
                <a:off x="0" y="0"/>
                <a:ext cx="660400" cy="1074430"/>
              </a:xfrm>
              <a:custGeom>
                <a:avLst/>
                <a:gdLst/>
                <a:ahLst/>
                <a:cxnLst/>
                <a:rect l="l" t="t" r="r" b="b"/>
                <a:pathLst>
                  <a:path w="660400" h="1074430" extrusionOk="0">
                    <a:moveTo>
                      <a:pt x="220252" y="1055361"/>
                    </a:moveTo>
                    <a:cubicBezTo>
                      <a:pt x="254109" y="1066875"/>
                      <a:pt x="292600" y="1074430"/>
                      <a:pt x="330378" y="1074430"/>
                    </a:cubicBezTo>
                    <a:cubicBezTo>
                      <a:pt x="368157" y="1074430"/>
                      <a:pt x="404509" y="1067953"/>
                      <a:pt x="438009" y="1056439"/>
                    </a:cubicBezTo>
                    <a:cubicBezTo>
                      <a:pt x="438723" y="1056080"/>
                      <a:pt x="439435" y="1056080"/>
                      <a:pt x="440148" y="1055720"/>
                    </a:cubicBezTo>
                    <a:cubicBezTo>
                      <a:pt x="565955" y="1009665"/>
                      <a:pt x="658618" y="888051"/>
                      <a:pt x="660400" y="740117"/>
                    </a:cubicBezTo>
                    <a:lnTo>
                      <a:pt x="660400" y="0"/>
                    </a:lnTo>
                    <a:lnTo>
                      <a:pt x="0" y="0"/>
                    </a:lnTo>
                    <a:lnTo>
                      <a:pt x="0" y="739567"/>
                    </a:lnTo>
                    <a:cubicBezTo>
                      <a:pt x="1782" y="888770"/>
                      <a:pt x="93019" y="1010385"/>
                      <a:pt x="220252" y="105536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16"/>
              <p:cNvSpPr txBox="1"/>
              <p:nvPr/>
            </p:nvSpPr>
            <p:spPr>
              <a:xfrm>
                <a:off x="0" y="0"/>
                <a:ext cx="6604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85" name="Google Shape;585;p16"/>
            <p:cNvGrpSpPr/>
            <p:nvPr/>
          </p:nvGrpSpPr>
          <p:grpSpPr>
            <a:xfrm rot="10800000">
              <a:off x="582580" y="585023"/>
              <a:ext cx="7537530" cy="12832230"/>
              <a:chOff x="0" y="0"/>
              <a:chExt cx="660400" cy="1124295"/>
            </a:xfrm>
          </p:grpSpPr>
          <p:sp>
            <p:nvSpPr>
              <p:cNvPr id="586" name="Google Shape;586;p16"/>
              <p:cNvSpPr/>
              <p:nvPr/>
            </p:nvSpPr>
            <p:spPr>
              <a:xfrm>
                <a:off x="0" y="0"/>
                <a:ext cx="660400" cy="1124295"/>
              </a:xfrm>
              <a:custGeom>
                <a:avLst/>
                <a:gdLst/>
                <a:ahLst/>
                <a:cxnLst/>
                <a:rect l="l" t="t" r="r" b="b"/>
                <a:pathLst>
                  <a:path w="660400" h="1124295" extrusionOk="0">
                    <a:moveTo>
                      <a:pt x="220252" y="1105226"/>
                    </a:moveTo>
                    <a:cubicBezTo>
                      <a:pt x="254109" y="1116739"/>
                      <a:pt x="292600" y="1124295"/>
                      <a:pt x="330378" y="1124295"/>
                    </a:cubicBezTo>
                    <a:cubicBezTo>
                      <a:pt x="368157" y="1124295"/>
                      <a:pt x="404509" y="1117818"/>
                      <a:pt x="438009" y="1106304"/>
                    </a:cubicBezTo>
                    <a:cubicBezTo>
                      <a:pt x="438723" y="1105945"/>
                      <a:pt x="439435" y="1105945"/>
                      <a:pt x="440148" y="1105585"/>
                    </a:cubicBezTo>
                    <a:cubicBezTo>
                      <a:pt x="565955" y="1059530"/>
                      <a:pt x="658618" y="937916"/>
                      <a:pt x="660400" y="788874"/>
                    </a:cubicBezTo>
                    <a:lnTo>
                      <a:pt x="660400" y="0"/>
                    </a:lnTo>
                    <a:lnTo>
                      <a:pt x="0" y="0"/>
                    </a:lnTo>
                    <a:lnTo>
                      <a:pt x="0" y="788288"/>
                    </a:lnTo>
                    <a:cubicBezTo>
                      <a:pt x="1782" y="938635"/>
                      <a:pt x="93019" y="1060250"/>
                      <a:pt x="220252" y="1105226"/>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16"/>
              <p:cNvSpPr txBox="1"/>
              <p:nvPr/>
            </p:nvSpPr>
            <p:spPr>
              <a:xfrm>
                <a:off x="0" y="0"/>
                <a:ext cx="6604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88" name="Google Shape;588;p16"/>
            <p:cNvGrpSpPr/>
            <p:nvPr/>
          </p:nvGrpSpPr>
          <p:grpSpPr>
            <a:xfrm rot="10800000">
              <a:off x="1233019" y="1309578"/>
              <a:ext cx="6236652" cy="11291604"/>
              <a:chOff x="0" y="0"/>
              <a:chExt cx="660400" cy="1195670"/>
            </a:xfrm>
          </p:grpSpPr>
          <p:sp>
            <p:nvSpPr>
              <p:cNvPr id="589" name="Google Shape;589;p16"/>
              <p:cNvSpPr/>
              <p:nvPr/>
            </p:nvSpPr>
            <p:spPr>
              <a:xfrm>
                <a:off x="0" y="0"/>
                <a:ext cx="660400" cy="1195670"/>
              </a:xfrm>
              <a:custGeom>
                <a:avLst/>
                <a:gdLst/>
                <a:ahLst/>
                <a:cxnLst/>
                <a:rect l="l" t="t" r="r" b="b"/>
                <a:pathLst>
                  <a:path w="660400" h="1195670" extrusionOk="0">
                    <a:moveTo>
                      <a:pt x="220252" y="1176601"/>
                    </a:moveTo>
                    <a:cubicBezTo>
                      <a:pt x="254109" y="1188114"/>
                      <a:pt x="292600" y="1195670"/>
                      <a:pt x="330378" y="1195670"/>
                    </a:cubicBezTo>
                    <a:cubicBezTo>
                      <a:pt x="368157" y="1195670"/>
                      <a:pt x="404509" y="1189193"/>
                      <a:pt x="438009" y="1177679"/>
                    </a:cubicBezTo>
                    <a:cubicBezTo>
                      <a:pt x="438723" y="1177320"/>
                      <a:pt x="439435" y="1177320"/>
                      <a:pt x="440148" y="1176960"/>
                    </a:cubicBezTo>
                    <a:cubicBezTo>
                      <a:pt x="565955" y="1130905"/>
                      <a:pt x="658618" y="1009291"/>
                      <a:pt x="660400" y="858663"/>
                    </a:cubicBezTo>
                    <a:lnTo>
                      <a:pt x="660400" y="0"/>
                    </a:lnTo>
                    <a:lnTo>
                      <a:pt x="0" y="0"/>
                    </a:lnTo>
                    <a:lnTo>
                      <a:pt x="0" y="858026"/>
                    </a:lnTo>
                    <a:cubicBezTo>
                      <a:pt x="1782" y="1010010"/>
                      <a:pt x="93019" y="1131625"/>
                      <a:pt x="220252" y="1176601"/>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16"/>
              <p:cNvSpPr txBox="1"/>
              <p:nvPr/>
            </p:nvSpPr>
            <p:spPr>
              <a:xfrm>
                <a:off x="0" y="0"/>
                <a:ext cx="6604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91" name="Google Shape;591;p16"/>
            <p:cNvGrpSpPr/>
            <p:nvPr/>
          </p:nvGrpSpPr>
          <p:grpSpPr>
            <a:xfrm rot="10800000">
              <a:off x="1893421" y="2171615"/>
              <a:ext cx="4915848" cy="9763559"/>
              <a:chOff x="0" y="0"/>
              <a:chExt cx="660400" cy="1311646"/>
            </a:xfrm>
          </p:grpSpPr>
          <p:sp>
            <p:nvSpPr>
              <p:cNvPr id="592" name="Google Shape;592;p16"/>
              <p:cNvSpPr/>
              <p:nvPr/>
            </p:nvSpPr>
            <p:spPr>
              <a:xfrm>
                <a:off x="0" y="0"/>
                <a:ext cx="660400" cy="1311646"/>
              </a:xfrm>
              <a:custGeom>
                <a:avLst/>
                <a:gdLst/>
                <a:ahLst/>
                <a:cxnLst/>
                <a:rect l="l" t="t" r="r" b="b"/>
                <a:pathLst>
                  <a:path w="660400" h="1311646" extrusionOk="0">
                    <a:moveTo>
                      <a:pt x="220252" y="1292577"/>
                    </a:moveTo>
                    <a:cubicBezTo>
                      <a:pt x="254109" y="1304091"/>
                      <a:pt x="292600" y="1311646"/>
                      <a:pt x="330378" y="1311646"/>
                    </a:cubicBezTo>
                    <a:cubicBezTo>
                      <a:pt x="368157" y="1311646"/>
                      <a:pt x="404509" y="1305169"/>
                      <a:pt x="438009" y="1293656"/>
                    </a:cubicBezTo>
                    <a:cubicBezTo>
                      <a:pt x="438723" y="1293296"/>
                      <a:pt x="439435" y="1293296"/>
                      <a:pt x="440148" y="1292937"/>
                    </a:cubicBezTo>
                    <a:cubicBezTo>
                      <a:pt x="565955" y="1246881"/>
                      <a:pt x="658618" y="1125267"/>
                      <a:pt x="660400" y="972064"/>
                    </a:cubicBezTo>
                    <a:lnTo>
                      <a:pt x="660400" y="0"/>
                    </a:lnTo>
                    <a:lnTo>
                      <a:pt x="0" y="0"/>
                    </a:lnTo>
                    <a:lnTo>
                      <a:pt x="0" y="971342"/>
                    </a:lnTo>
                    <a:cubicBezTo>
                      <a:pt x="1782" y="1125986"/>
                      <a:pt x="93019" y="1247601"/>
                      <a:pt x="220252" y="129257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16"/>
              <p:cNvSpPr txBox="1"/>
              <p:nvPr/>
            </p:nvSpPr>
            <p:spPr>
              <a:xfrm>
                <a:off x="0" y="0"/>
                <a:ext cx="6604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94" name="Google Shape;594;p16"/>
            <p:cNvGrpSpPr/>
            <p:nvPr/>
          </p:nvGrpSpPr>
          <p:grpSpPr>
            <a:xfrm rot="10800000">
              <a:off x="2448402" y="2794211"/>
              <a:ext cx="3805887" cy="8513792"/>
              <a:chOff x="0" y="0"/>
              <a:chExt cx="660400" cy="1477319"/>
            </a:xfrm>
          </p:grpSpPr>
          <p:sp>
            <p:nvSpPr>
              <p:cNvPr id="595" name="Google Shape;595;p16"/>
              <p:cNvSpPr/>
              <p:nvPr/>
            </p:nvSpPr>
            <p:spPr>
              <a:xfrm>
                <a:off x="0" y="0"/>
                <a:ext cx="660400" cy="1477319"/>
              </a:xfrm>
              <a:custGeom>
                <a:avLst/>
                <a:gdLst/>
                <a:ahLst/>
                <a:cxnLst/>
                <a:rect l="l" t="t" r="r" b="b"/>
                <a:pathLst>
                  <a:path w="660400" h="1477319" extrusionOk="0">
                    <a:moveTo>
                      <a:pt x="220252" y="1458250"/>
                    </a:moveTo>
                    <a:cubicBezTo>
                      <a:pt x="254109" y="1469763"/>
                      <a:pt x="292600" y="1477319"/>
                      <a:pt x="330378" y="1477319"/>
                    </a:cubicBezTo>
                    <a:cubicBezTo>
                      <a:pt x="368157" y="1477319"/>
                      <a:pt x="404509" y="1470842"/>
                      <a:pt x="438009" y="1459328"/>
                    </a:cubicBezTo>
                    <a:cubicBezTo>
                      <a:pt x="438723" y="1458968"/>
                      <a:pt x="439435" y="1458968"/>
                      <a:pt x="440148" y="1458609"/>
                    </a:cubicBezTo>
                    <a:cubicBezTo>
                      <a:pt x="565955" y="1412554"/>
                      <a:pt x="658618" y="1290940"/>
                      <a:pt x="660400" y="1134056"/>
                    </a:cubicBezTo>
                    <a:lnTo>
                      <a:pt x="660400" y="0"/>
                    </a:lnTo>
                    <a:lnTo>
                      <a:pt x="0" y="0"/>
                    </a:lnTo>
                    <a:lnTo>
                      <a:pt x="0" y="1133214"/>
                    </a:lnTo>
                    <a:cubicBezTo>
                      <a:pt x="1782" y="1291659"/>
                      <a:pt x="93019" y="1413274"/>
                      <a:pt x="220252" y="1458250"/>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16"/>
              <p:cNvSpPr txBox="1"/>
              <p:nvPr/>
            </p:nvSpPr>
            <p:spPr>
              <a:xfrm>
                <a:off x="0" y="0"/>
                <a:ext cx="6604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97" name="Google Shape;597;p16"/>
            <p:cNvGrpSpPr/>
            <p:nvPr/>
          </p:nvGrpSpPr>
          <p:grpSpPr>
            <a:xfrm rot="10800000">
              <a:off x="2930078" y="3421456"/>
              <a:ext cx="2842534" cy="7318907"/>
              <a:chOff x="0" y="0"/>
              <a:chExt cx="660400" cy="1700386"/>
            </a:xfrm>
          </p:grpSpPr>
          <p:sp>
            <p:nvSpPr>
              <p:cNvPr id="598" name="Google Shape;598;p16"/>
              <p:cNvSpPr/>
              <p:nvPr/>
            </p:nvSpPr>
            <p:spPr>
              <a:xfrm>
                <a:off x="0" y="0"/>
                <a:ext cx="660400" cy="1700386"/>
              </a:xfrm>
              <a:custGeom>
                <a:avLst/>
                <a:gdLst/>
                <a:ahLst/>
                <a:cxnLst/>
                <a:rect l="l" t="t" r="r" b="b"/>
                <a:pathLst>
                  <a:path w="660400" h="1700386" extrusionOk="0">
                    <a:moveTo>
                      <a:pt x="220252" y="1681317"/>
                    </a:moveTo>
                    <a:cubicBezTo>
                      <a:pt x="254109" y="1692831"/>
                      <a:pt x="292600" y="1700386"/>
                      <a:pt x="330378" y="1700386"/>
                    </a:cubicBezTo>
                    <a:cubicBezTo>
                      <a:pt x="368157" y="1700386"/>
                      <a:pt x="404509" y="1693909"/>
                      <a:pt x="438009" y="1682396"/>
                    </a:cubicBezTo>
                    <a:cubicBezTo>
                      <a:pt x="438723" y="1682036"/>
                      <a:pt x="439435" y="1682036"/>
                      <a:pt x="440148" y="1681677"/>
                    </a:cubicBezTo>
                    <a:cubicBezTo>
                      <a:pt x="565955" y="1635621"/>
                      <a:pt x="658618" y="1514007"/>
                      <a:pt x="660400" y="1352169"/>
                    </a:cubicBezTo>
                    <a:lnTo>
                      <a:pt x="660400" y="0"/>
                    </a:lnTo>
                    <a:lnTo>
                      <a:pt x="0" y="0"/>
                    </a:lnTo>
                    <a:lnTo>
                      <a:pt x="0" y="1351165"/>
                    </a:lnTo>
                    <a:cubicBezTo>
                      <a:pt x="1782" y="1514726"/>
                      <a:pt x="93019" y="1636342"/>
                      <a:pt x="220252" y="1681317"/>
                    </a:cubicBezTo>
                    <a:close/>
                  </a:path>
                </a:pathLst>
              </a:custGeom>
              <a:solidFill>
                <a:srgbClr val="000000">
                  <a:alpha val="0"/>
                </a:srgbClr>
              </a:solidFill>
              <a:ln w="571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16"/>
              <p:cNvSpPr txBox="1"/>
              <p:nvPr/>
            </p:nvSpPr>
            <p:spPr>
              <a:xfrm>
                <a:off x="0" y="0"/>
                <a:ext cx="6604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83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sp>
        <p:nvSpPr>
          <p:cNvPr id="603" name="Google Shape;603;p16"/>
          <p:cNvSpPr txBox="1"/>
          <p:nvPr/>
        </p:nvSpPr>
        <p:spPr>
          <a:xfrm>
            <a:off x="1028700" y="1019175"/>
            <a:ext cx="8661096" cy="1384995"/>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7500" b="0" i="0" u="none" strike="noStrike" cap="none" smtClean="0">
                <a:solidFill>
                  <a:srgbClr val="000000"/>
                </a:solidFill>
                <a:latin typeface="Alice"/>
                <a:ea typeface="Alice"/>
                <a:cs typeface="Alice"/>
                <a:sym typeface="Alice"/>
              </a:rPr>
              <a:t>NextJS là gì ?</a:t>
            </a:r>
            <a:endParaRPr/>
          </a:p>
        </p:txBody>
      </p:sp>
      <p:grpSp>
        <p:nvGrpSpPr>
          <p:cNvPr id="605" name="Google Shape;605;p16"/>
          <p:cNvGrpSpPr/>
          <p:nvPr/>
        </p:nvGrpSpPr>
        <p:grpSpPr>
          <a:xfrm>
            <a:off x="-2589074" y="7919988"/>
            <a:ext cx="4713043" cy="7667830"/>
            <a:chOff x="0" y="0"/>
            <a:chExt cx="6284057" cy="10223773"/>
          </a:xfrm>
        </p:grpSpPr>
        <p:grpSp>
          <p:nvGrpSpPr>
            <p:cNvPr id="606" name="Google Shape;606;p16"/>
            <p:cNvGrpSpPr/>
            <p:nvPr/>
          </p:nvGrpSpPr>
          <p:grpSpPr>
            <a:xfrm rot="10800000">
              <a:off x="0" y="0"/>
              <a:ext cx="6284057" cy="10223773"/>
              <a:chOff x="0" y="0"/>
              <a:chExt cx="660400" cy="1074430"/>
            </a:xfrm>
          </p:grpSpPr>
          <p:sp>
            <p:nvSpPr>
              <p:cNvPr id="607" name="Google Shape;607;p16"/>
              <p:cNvSpPr/>
              <p:nvPr/>
            </p:nvSpPr>
            <p:spPr>
              <a:xfrm>
                <a:off x="0" y="0"/>
                <a:ext cx="660400" cy="1074430"/>
              </a:xfrm>
              <a:custGeom>
                <a:avLst/>
                <a:gdLst/>
                <a:ahLst/>
                <a:cxnLst/>
                <a:rect l="l" t="t" r="r" b="b"/>
                <a:pathLst>
                  <a:path w="660400" h="1074430" extrusionOk="0">
                    <a:moveTo>
                      <a:pt x="220252" y="1055361"/>
                    </a:moveTo>
                    <a:cubicBezTo>
                      <a:pt x="254109" y="1066875"/>
                      <a:pt x="292600" y="1074430"/>
                      <a:pt x="330378" y="1074430"/>
                    </a:cubicBezTo>
                    <a:cubicBezTo>
                      <a:pt x="368157" y="1074430"/>
                      <a:pt x="404509" y="1067953"/>
                      <a:pt x="438009" y="1056439"/>
                    </a:cubicBezTo>
                    <a:cubicBezTo>
                      <a:pt x="438723" y="1056080"/>
                      <a:pt x="439435" y="1056080"/>
                      <a:pt x="440148" y="1055720"/>
                    </a:cubicBezTo>
                    <a:cubicBezTo>
                      <a:pt x="565955" y="1009665"/>
                      <a:pt x="658618" y="888051"/>
                      <a:pt x="660400" y="740117"/>
                    </a:cubicBezTo>
                    <a:lnTo>
                      <a:pt x="660400" y="0"/>
                    </a:lnTo>
                    <a:lnTo>
                      <a:pt x="0" y="0"/>
                    </a:lnTo>
                    <a:lnTo>
                      <a:pt x="0" y="739567"/>
                    </a:lnTo>
                    <a:cubicBezTo>
                      <a:pt x="1782" y="888770"/>
                      <a:pt x="93019" y="1010385"/>
                      <a:pt x="220252" y="1055361"/>
                    </a:cubicBezTo>
                    <a:close/>
                  </a:path>
                </a:pathLst>
              </a:custGeom>
              <a:solidFill>
                <a:srgbClr val="000000">
                  <a:alpha val="0"/>
                </a:srgbClr>
              </a:solidFill>
              <a:ln w="57150" cap="flat" cmpd="sng">
                <a:solidFill>
                  <a:srgbClr val="B89D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16"/>
              <p:cNvSpPr txBox="1"/>
              <p:nvPr/>
            </p:nvSpPr>
            <p:spPr>
              <a:xfrm>
                <a:off x="0" y="0"/>
                <a:ext cx="6604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3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09" name="Google Shape;609;p16"/>
            <p:cNvGrpSpPr/>
            <p:nvPr/>
          </p:nvGrpSpPr>
          <p:grpSpPr>
            <a:xfrm rot="10800000">
              <a:off x="420671" y="422434"/>
              <a:ext cx="5442715" cy="9265924"/>
              <a:chOff x="0" y="0"/>
              <a:chExt cx="660400" cy="1124295"/>
            </a:xfrm>
          </p:grpSpPr>
          <p:sp>
            <p:nvSpPr>
              <p:cNvPr id="610" name="Google Shape;610;p16"/>
              <p:cNvSpPr/>
              <p:nvPr/>
            </p:nvSpPr>
            <p:spPr>
              <a:xfrm>
                <a:off x="0" y="0"/>
                <a:ext cx="660400" cy="1124295"/>
              </a:xfrm>
              <a:custGeom>
                <a:avLst/>
                <a:gdLst/>
                <a:ahLst/>
                <a:cxnLst/>
                <a:rect l="l" t="t" r="r" b="b"/>
                <a:pathLst>
                  <a:path w="660400" h="1124295" extrusionOk="0">
                    <a:moveTo>
                      <a:pt x="220252" y="1105226"/>
                    </a:moveTo>
                    <a:cubicBezTo>
                      <a:pt x="254109" y="1116739"/>
                      <a:pt x="292600" y="1124295"/>
                      <a:pt x="330378" y="1124295"/>
                    </a:cubicBezTo>
                    <a:cubicBezTo>
                      <a:pt x="368157" y="1124295"/>
                      <a:pt x="404509" y="1117818"/>
                      <a:pt x="438009" y="1106304"/>
                    </a:cubicBezTo>
                    <a:cubicBezTo>
                      <a:pt x="438723" y="1105945"/>
                      <a:pt x="439435" y="1105945"/>
                      <a:pt x="440148" y="1105585"/>
                    </a:cubicBezTo>
                    <a:cubicBezTo>
                      <a:pt x="565955" y="1059530"/>
                      <a:pt x="658618" y="937916"/>
                      <a:pt x="660400" y="788874"/>
                    </a:cubicBezTo>
                    <a:lnTo>
                      <a:pt x="660400" y="0"/>
                    </a:lnTo>
                    <a:lnTo>
                      <a:pt x="0" y="0"/>
                    </a:lnTo>
                    <a:lnTo>
                      <a:pt x="0" y="788288"/>
                    </a:lnTo>
                    <a:cubicBezTo>
                      <a:pt x="1782" y="938635"/>
                      <a:pt x="93019" y="1060250"/>
                      <a:pt x="220252" y="1105226"/>
                    </a:cubicBezTo>
                    <a:close/>
                  </a:path>
                </a:pathLst>
              </a:custGeom>
              <a:solidFill>
                <a:srgbClr val="000000">
                  <a:alpha val="0"/>
                </a:srgbClr>
              </a:solidFill>
              <a:ln w="57150" cap="flat" cmpd="sng">
                <a:solidFill>
                  <a:srgbClr val="B89D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16"/>
              <p:cNvSpPr txBox="1"/>
              <p:nvPr/>
            </p:nvSpPr>
            <p:spPr>
              <a:xfrm>
                <a:off x="0" y="0"/>
                <a:ext cx="6604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3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12" name="Google Shape;612;p16"/>
            <p:cNvGrpSpPr/>
            <p:nvPr/>
          </p:nvGrpSpPr>
          <p:grpSpPr>
            <a:xfrm rot="10800000">
              <a:off x="890341" y="945623"/>
              <a:ext cx="4503375" cy="8153465"/>
              <a:chOff x="0" y="0"/>
              <a:chExt cx="660400" cy="1195670"/>
            </a:xfrm>
          </p:grpSpPr>
          <p:sp>
            <p:nvSpPr>
              <p:cNvPr id="613" name="Google Shape;613;p16"/>
              <p:cNvSpPr/>
              <p:nvPr/>
            </p:nvSpPr>
            <p:spPr>
              <a:xfrm>
                <a:off x="0" y="0"/>
                <a:ext cx="660400" cy="1195670"/>
              </a:xfrm>
              <a:custGeom>
                <a:avLst/>
                <a:gdLst/>
                <a:ahLst/>
                <a:cxnLst/>
                <a:rect l="l" t="t" r="r" b="b"/>
                <a:pathLst>
                  <a:path w="660400" h="1195670" extrusionOk="0">
                    <a:moveTo>
                      <a:pt x="220252" y="1176601"/>
                    </a:moveTo>
                    <a:cubicBezTo>
                      <a:pt x="254109" y="1188114"/>
                      <a:pt x="292600" y="1195670"/>
                      <a:pt x="330378" y="1195670"/>
                    </a:cubicBezTo>
                    <a:cubicBezTo>
                      <a:pt x="368157" y="1195670"/>
                      <a:pt x="404509" y="1189193"/>
                      <a:pt x="438009" y="1177679"/>
                    </a:cubicBezTo>
                    <a:cubicBezTo>
                      <a:pt x="438723" y="1177320"/>
                      <a:pt x="439435" y="1177320"/>
                      <a:pt x="440148" y="1176960"/>
                    </a:cubicBezTo>
                    <a:cubicBezTo>
                      <a:pt x="565955" y="1130905"/>
                      <a:pt x="658618" y="1009291"/>
                      <a:pt x="660400" y="858663"/>
                    </a:cubicBezTo>
                    <a:lnTo>
                      <a:pt x="660400" y="0"/>
                    </a:lnTo>
                    <a:lnTo>
                      <a:pt x="0" y="0"/>
                    </a:lnTo>
                    <a:lnTo>
                      <a:pt x="0" y="858026"/>
                    </a:lnTo>
                    <a:cubicBezTo>
                      <a:pt x="1782" y="1010010"/>
                      <a:pt x="93019" y="1131625"/>
                      <a:pt x="220252" y="1176601"/>
                    </a:cubicBezTo>
                    <a:close/>
                  </a:path>
                </a:pathLst>
              </a:custGeom>
              <a:solidFill>
                <a:srgbClr val="000000">
                  <a:alpha val="0"/>
                </a:srgbClr>
              </a:solidFill>
              <a:ln w="57150" cap="flat" cmpd="sng">
                <a:solidFill>
                  <a:srgbClr val="B89D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16"/>
              <p:cNvSpPr txBox="1"/>
              <p:nvPr/>
            </p:nvSpPr>
            <p:spPr>
              <a:xfrm>
                <a:off x="0" y="0"/>
                <a:ext cx="6604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3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15" name="Google Shape;615;p16"/>
            <p:cNvGrpSpPr/>
            <p:nvPr/>
          </p:nvGrpSpPr>
          <p:grpSpPr>
            <a:xfrm rot="10800000">
              <a:off x="1367205" y="1568084"/>
              <a:ext cx="3549646" cy="7050091"/>
              <a:chOff x="0" y="0"/>
              <a:chExt cx="660400" cy="1311646"/>
            </a:xfrm>
          </p:grpSpPr>
          <p:sp>
            <p:nvSpPr>
              <p:cNvPr id="616" name="Google Shape;616;p16"/>
              <p:cNvSpPr/>
              <p:nvPr/>
            </p:nvSpPr>
            <p:spPr>
              <a:xfrm>
                <a:off x="0" y="0"/>
                <a:ext cx="660400" cy="1311646"/>
              </a:xfrm>
              <a:custGeom>
                <a:avLst/>
                <a:gdLst/>
                <a:ahLst/>
                <a:cxnLst/>
                <a:rect l="l" t="t" r="r" b="b"/>
                <a:pathLst>
                  <a:path w="660400" h="1311646" extrusionOk="0">
                    <a:moveTo>
                      <a:pt x="220252" y="1292577"/>
                    </a:moveTo>
                    <a:cubicBezTo>
                      <a:pt x="254109" y="1304091"/>
                      <a:pt x="292600" y="1311646"/>
                      <a:pt x="330378" y="1311646"/>
                    </a:cubicBezTo>
                    <a:cubicBezTo>
                      <a:pt x="368157" y="1311646"/>
                      <a:pt x="404509" y="1305169"/>
                      <a:pt x="438009" y="1293656"/>
                    </a:cubicBezTo>
                    <a:cubicBezTo>
                      <a:pt x="438723" y="1293296"/>
                      <a:pt x="439435" y="1293296"/>
                      <a:pt x="440148" y="1292937"/>
                    </a:cubicBezTo>
                    <a:cubicBezTo>
                      <a:pt x="565955" y="1246881"/>
                      <a:pt x="658618" y="1125267"/>
                      <a:pt x="660400" y="972064"/>
                    </a:cubicBezTo>
                    <a:lnTo>
                      <a:pt x="660400" y="0"/>
                    </a:lnTo>
                    <a:lnTo>
                      <a:pt x="0" y="0"/>
                    </a:lnTo>
                    <a:lnTo>
                      <a:pt x="0" y="971342"/>
                    </a:lnTo>
                    <a:cubicBezTo>
                      <a:pt x="1782" y="1125986"/>
                      <a:pt x="93019" y="1247601"/>
                      <a:pt x="220252" y="1292577"/>
                    </a:cubicBezTo>
                    <a:close/>
                  </a:path>
                </a:pathLst>
              </a:custGeom>
              <a:solidFill>
                <a:srgbClr val="000000">
                  <a:alpha val="0"/>
                </a:srgbClr>
              </a:solidFill>
              <a:ln w="57150" cap="flat" cmpd="sng">
                <a:solidFill>
                  <a:srgbClr val="B89D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16"/>
              <p:cNvSpPr txBox="1"/>
              <p:nvPr/>
            </p:nvSpPr>
            <p:spPr>
              <a:xfrm>
                <a:off x="0" y="0"/>
                <a:ext cx="6604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3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18" name="Google Shape;618;p16"/>
            <p:cNvGrpSpPr/>
            <p:nvPr/>
          </p:nvGrpSpPr>
          <p:grpSpPr>
            <a:xfrm rot="10800000">
              <a:off x="1767947" y="2017650"/>
              <a:ext cx="2748163" cy="6147657"/>
              <a:chOff x="0" y="0"/>
              <a:chExt cx="660400" cy="1477319"/>
            </a:xfrm>
          </p:grpSpPr>
          <p:sp>
            <p:nvSpPr>
              <p:cNvPr id="619" name="Google Shape;619;p16"/>
              <p:cNvSpPr/>
              <p:nvPr/>
            </p:nvSpPr>
            <p:spPr>
              <a:xfrm>
                <a:off x="0" y="0"/>
                <a:ext cx="660400" cy="1477319"/>
              </a:xfrm>
              <a:custGeom>
                <a:avLst/>
                <a:gdLst/>
                <a:ahLst/>
                <a:cxnLst/>
                <a:rect l="l" t="t" r="r" b="b"/>
                <a:pathLst>
                  <a:path w="660400" h="1477319" extrusionOk="0">
                    <a:moveTo>
                      <a:pt x="220252" y="1458250"/>
                    </a:moveTo>
                    <a:cubicBezTo>
                      <a:pt x="254109" y="1469763"/>
                      <a:pt x="292600" y="1477319"/>
                      <a:pt x="330378" y="1477319"/>
                    </a:cubicBezTo>
                    <a:cubicBezTo>
                      <a:pt x="368157" y="1477319"/>
                      <a:pt x="404509" y="1470842"/>
                      <a:pt x="438009" y="1459328"/>
                    </a:cubicBezTo>
                    <a:cubicBezTo>
                      <a:pt x="438723" y="1458968"/>
                      <a:pt x="439435" y="1458968"/>
                      <a:pt x="440148" y="1458609"/>
                    </a:cubicBezTo>
                    <a:cubicBezTo>
                      <a:pt x="565955" y="1412554"/>
                      <a:pt x="658618" y="1290940"/>
                      <a:pt x="660400" y="1134056"/>
                    </a:cubicBezTo>
                    <a:lnTo>
                      <a:pt x="660400" y="0"/>
                    </a:lnTo>
                    <a:lnTo>
                      <a:pt x="0" y="0"/>
                    </a:lnTo>
                    <a:lnTo>
                      <a:pt x="0" y="1133214"/>
                    </a:lnTo>
                    <a:cubicBezTo>
                      <a:pt x="1782" y="1291659"/>
                      <a:pt x="93019" y="1413274"/>
                      <a:pt x="220252" y="1458250"/>
                    </a:cubicBezTo>
                    <a:close/>
                  </a:path>
                </a:pathLst>
              </a:custGeom>
              <a:solidFill>
                <a:srgbClr val="000000">
                  <a:alpha val="0"/>
                </a:srgbClr>
              </a:solidFill>
              <a:ln w="57150" cap="flat" cmpd="sng">
                <a:solidFill>
                  <a:srgbClr val="B89D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16"/>
              <p:cNvSpPr txBox="1"/>
              <p:nvPr/>
            </p:nvSpPr>
            <p:spPr>
              <a:xfrm>
                <a:off x="0" y="0"/>
                <a:ext cx="6604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3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21" name="Google Shape;621;p16"/>
            <p:cNvGrpSpPr/>
            <p:nvPr/>
          </p:nvGrpSpPr>
          <p:grpSpPr>
            <a:xfrm rot="10800000">
              <a:off x="2115757" y="2470572"/>
              <a:ext cx="2052543" cy="5284852"/>
              <a:chOff x="0" y="0"/>
              <a:chExt cx="660400" cy="1700386"/>
            </a:xfrm>
          </p:grpSpPr>
          <p:sp>
            <p:nvSpPr>
              <p:cNvPr id="622" name="Google Shape;622;p16"/>
              <p:cNvSpPr/>
              <p:nvPr/>
            </p:nvSpPr>
            <p:spPr>
              <a:xfrm>
                <a:off x="0" y="0"/>
                <a:ext cx="660400" cy="1700386"/>
              </a:xfrm>
              <a:custGeom>
                <a:avLst/>
                <a:gdLst/>
                <a:ahLst/>
                <a:cxnLst/>
                <a:rect l="l" t="t" r="r" b="b"/>
                <a:pathLst>
                  <a:path w="660400" h="1700386" extrusionOk="0">
                    <a:moveTo>
                      <a:pt x="220252" y="1681317"/>
                    </a:moveTo>
                    <a:cubicBezTo>
                      <a:pt x="254109" y="1692831"/>
                      <a:pt x="292600" y="1700386"/>
                      <a:pt x="330378" y="1700386"/>
                    </a:cubicBezTo>
                    <a:cubicBezTo>
                      <a:pt x="368157" y="1700386"/>
                      <a:pt x="404509" y="1693909"/>
                      <a:pt x="438009" y="1682396"/>
                    </a:cubicBezTo>
                    <a:cubicBezTo>
                      <a:pt x="438723" y="1682036"/>
                      <a:pt x="439435" y="1682036"/>
                      <a:pt x="440148" y="1681677"/>
                    </a:cubicBezTo>
                    <a:cubicBezTo>
                      <a:pt x="565955" y="1635621"/>
                      <a:pt x="658618" y="1514007"/>
                      <a:pt x="660400" y="1352169"/>
                    </a:cubicBezTo>
                    <a:lnTo>
                      <a:pt x="660400" y="0"/>
                    </a:lnTo>
                    <a:lnTo>
                      <a:pt x="0" y="0"/>
                    </a:lnTo>
                    <a:lnTo>
                      <a:pt x="0" y="1351165"/>
                    </a:lnTo>
                    <a:cubicBezTo>
                      <a:pt x="1782" y="1514726"/>
                      <a:pt x="93019" y="1636342"/>
                      <a:pt x="220252" y="1681317"/>
                    </a:cubicBezTo>
                    <a:close/>
                  </a:path>
                </a:pathLst>
              </a:custGeom>
              <a:solidFill>
                <a:srgbClr val="000000">
                  <a:alpha val="0"/>
                </a:srgbClr>
              </a:solidFill>
              <a:ln w="57150" cap="flat" cmpd="sng">
                <a:solidFill>
                  <a:srgbClr val="B89D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16"/>
              <p:cNvSpPr txBox="1"/>
              <p:nvPr/>
            </p:nvSpPr>
            <p:spPr>
              <a:xfrm>
                <a:off x="0" y="0"/>
                <a:ext cx="660400" cy="685800"/>
              </a:xfrm>
              <a:prstGeom prst="rect">
                <a:avLst/>
              </a:prstGeom>
              <a:noFill/>
              <a:ln>
                <a:noFill/>
              </a:ln>
            </p:spPr>
            <p:txBody>
              <a:bodyPr spcFirstLastPara="1" wrap="square" lIns="50800" tIns="50800" rIns="50800" bIns="50800" anchor="ctr" anchorCtr="0">
                <a:noAutofit/>
              </a:bodyPr>
              <a:lstStyle/>
              <a:p>
                <a:pPr marL="0" marR="0" lvl="0" indent="0" algn="ctr" rtl="0">
                  <a:lnSpc>
                    <a:spcPct val="1321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grpSp>
        <p:nvGrpSpPr>
          <p:cNvPr id="624" name="Google Shape;624;p16"/>
          <p:cNvGrpSpPr/>
          <p:nvPr/>
        </p:nvGrpSpPr>
        <p:grpSpPr>
          <a:xfrm>
            <a:off x="1028700" y="3113125"/>
            <a:ext cx="8871334" cy="2954142"/>
            <a:chOff x="0" y="0"/>
            <a:chExt cx="11828447" cy="3938858"/>
          </a:xfrm>
        </p:grpSpPr>
        <p:sp>
          <p:nvSpPr>
            <p:cNvPr id="625" name="Google Shape;625;p16"/>
            <p:cNvSpPr txBox="1"/>
            <p:nvPr/>
          </p:nvSpPr>
          <p:spPr>
            <a:xfrm>
              <a:off x="0" y="0"/>
              <a:ext cx="11828447" cy="3938858"/>
            </a:xfrm>
            <a:prstGeom prst="rect">
              <a:avLst/>
            </a:prstGeom>
            <a:noFill/>
            <a:ln>
              <a:noFill/>
            </a:ln>
          </p:spPr>
          <p:txBody>
            <a:bodyPr spcFirstLastPara="1" wrap="square" lIns="0" tIns="0" rIns="0" bIns="0" anchor="t" anchorCtr="0">
              <a:spAutoFit/>
            </a:bodyPr>
            <a:lstStyle/>
            <a:p>
              <a:pPr marL="863599" marR="0" lvl="1" indent="-431800" algn="l" rtl="0">
                <a:lnSpc>
                  <a:spcPct val="120005"/>
                </a:lnSpc>
                <a:spcBef>
                  <a:spcPts val="0"/>
                </a:spcBef>
                <a:spcAft>
                  <a:spcPts val="0"/>
                </a:spcAft>
                <a:buClr>
                  <a:srgbClr val="000000"/>
                </a:buClr>
                <a:buSzPts val="3999"/>
                <a:buFont typeface="Open Sans"/>
                <a:buChar char="•"/>
              </a:pPr>
              <a:r>
                <a:rPr lang="en-US" sz="3999" i="0" u="none" strike="noStrike" cap="none" smtClean="0">
                  <a:solidFill>
                    <a:srgbClr val="000000"/>
                  </a:solidFill>
                  <a:latin typeface="Open Sans"/>
                  <a:ea typeface="Open Sans"/>
                  <a:cs typeface="Open Sans"/>
                  <a:sym typeface="Open Sans"/>
                </a:rPr>
                <a:t>Là framework của reactjs giúp tối ưu hóa render Single page application (SPA) phía máy chủ (SSR) và hỗ trợ client (CSR).</a:t>
              </a:r>
              <a:endParaRPr>
                <a:latin typeface="Open Sans"/>
                <a:ea typeface="Open Sans"/>
                <a:cs typeface="Open Sans"/>
                <a:sym typeface="Open Sans"/>
              </a:endParaRPr>
            </a:p>
          </p:txBody>
        </p:sp>
        <p:grpSp>
          <p:nvGrpSpPr>
            <p:cNvPr id="626" name="Google Shape;626;p16"/>
            <p:cNvGrpSpPr/>
            <p:nvPr/>
          </p:nvGrpSpPr>
          <p:grpSpPr>
            <a:xfrm>
              <a:off x="281655" y="127444"/>
              <a:ext cx="596012" cy="596012"/>
              <a:chOff x="0" y="0"/>
              <a:chExt cx="812800" cy="812800"/>
            </a:xfrm>
          </p:grpSpPr>
          <p:sp>
            <p:nvSpPr>
              <p:cNvPr id="627" name="Google Shape;627;p16"/>
              <p:cNvSpPr/>
              <p:nvPr/>
            </p:nvSpPr>
            <p:spPr>
              <a:xfrm>
                <a:off x="0" y="0"/>
                <a:ext cx="812800" cy="812800"/>
              </a:xfrm>
              <a:custGeom>
                <a:avLst/>
                <a:gdLst/>
                <a:ahLst/>
                <a:cxnLst/>
                <a:rect l="l" t="t" r="r" b="b"/>
                <a:pathLst>
                  <a:path w="812800" h="812800" extrusionOk="0">
                    <a:moveTo>
                      <a:pt x="0" y="0"/>
                    </a:moveTo>
                    <a:lnTo>
                      <a:pt x="812800" y="0"/>
                    </a:lnTo>
                    <a:lnTo>
                      <a:pt x="812800" y="812800"/>
                    </a:lnTo>
                    <a:lnTo>
                      <a:pt x="0" y="812800"/>
                    </a:lnTo>
                    <a:close/>
                  </a:path>
                </a:pathLst>
              </a:custGeom>
              <a:solidFill>
                <a:srgbClr val="B89D40"/>
              </a:solidFill>
              <a:ln>
                <a:noFill/>
              </a:ln>
            </p:spPr>
          </p:sp>
          <p:sp>
            <p:nvSpPr>
              <p:cNvPr id="628" name="Google Shape;628;p16"/>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pic>
        <p:nvPicPr>
          <p:cNvPr id="3074" name="Picture 2" descr="Tại Sao Nên Tìm Hiểu Next.Js Ngay Bây Giờ (2021) - Quan Le Blo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1892" y="5095963"/>
            <a:ext cx="8494711" cy="50846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9253784"/>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Blue and Gold Minimalistic Newsletter Presentation ">
  <a:themeElements>
    <a:clrScheme name="Office">
      <a:dk1>
        <a:srgbClr val="191919"/>
      </a:dk1>
      <a:lt1>
        <a:srgbClr val="FFFFFF"/>
      </a:lt1>
      <a:dk2>
        <a:srgbClr val="7DBFF8"/>
      </a:dk2>
      <a:lt2>
        <a:srgbClr val="EEECE1"/>
      </a:lt2>
      <a:accent1>
        <a:srgbClr val="7DBFF8"/>
      </a:accent1>
      <a:accent2>
        <a:srgbClr val="B89D40"/>
      </a:accent2>
      <a:accent3>
        <a:srgbClr val="666666"/>
      </a:accent3>
      <a:accent4>
        <a:srgbClr val="C0C0C0"/>
      </a:accent4>
      <a:accent5>
        <a:srgbClr val="EDECED"/>
      </a:accent5>
      <a:accent6>
        <a:srgbClr val="F4F4F4"/>
      </a:accent6>
      <a:hlink>
        <a:srgbClr val="888888"/>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759</TotalTime>
  <Words>541</Words>
  <Application>Microsoft Office PowerPoint</Application>
  <PresentationFormat>Custom</PresentationFormat>
  <Paragraphs>80</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Alice</vt:lpstr>
      <vt:lpstr>Open Sans</vt:lpstr>
      <vt:lpstr>Blue and Gold Minimalistic Newsletter Presentation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ADMIN</cp:lastModifiedBy>
  <cp:revision>43</cp:revision>
  <dcterms:modified xsi:type="dcterms:W3CDTF">2023-02-20T09:37:19Z</dcterms:modified>
</cp:coreProperties>
</file>