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7" r:id="rId2"/>
    <p:sldId id="258" r:id="rId3"/>
    <p:sldId id="259" r:id="rId4"/>
    <p:sldId id="260" r:id="rId5"/>
    <p:sldId id="261" r:id="rId6"/>
    <p:sldId id="263" r:id="rId7"/>
    <p:sldId id="264" r:id="rId8"/>
    <p:sldId id="266" r:id="rId9"/>
    <p:sldId id="265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85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65B4C5F-8939-48DD-B551-8912D800E8FD}" type="doc">
      <dgm:prSet loTypeId="urn:microsoft.com/office/officeart/2005/8/layout/vList5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B9D9AE1E-4F98-4342-AA14-5D16E4657BE6}">
      <dgm:prSet phldrT="[Text]"/>
      <dgm:spPr/>
      <dgm:t>
        <a:bodyPr/>
        <a:lstStyle/>
        <a:p>
          <a:r>
            <a:rPr lang="en-US" dirty="0" smtClean="0"/>
            <a:t>Allergies</a:t>
          </a:r>
          <a:endParaRPr lang="en-US" dirty="0"/>
        </a:p>
      </dgm:t>
    </dgm:pt>
    <dgm:pt modelId="{A079295C-5980-4DF9-9976-B2B3157A1714}" type="parTrans" cxnId="{3AD91A93-69E0-4FE8-BDF3-7B372AB87C8D}">
      <dgm:prSet/>
      <dgm:spPr/>
      <dgm:t>
        <a:bodyPr/>
        <a:lstStyle/>
        <a:p>
          <a:endParaRPr lang="en-US"/>
        </a:p>
      </dgm:t>
    </dgm:pt>
    <dgm:pt modelId="{60EFA095-2048-441C-9C76-0CFA15D644C0}" type="sibTrans" cxnId="{3AD91A93-69E0-4FE8-BDF3-7B372AB87C8D}">
      <dgm:prSet/>
      <dgm:spPr/>
      <dgm:t>
        <a:bodyPr/>
        <a:lstStyle/>
        <a:p>
          <a:endParaRPr lang="en-US"/>
        </a:p>
      </dgm:t>
    </dgm:pt>
    <dgm:pt modelId="{D882FA18-C985-4F0C-A8A4-2E4CE1F1448A}">
      <dgm:prSet phldrT="[Text]"/>
      <dgm:spPr/>
      <dgm:t>
        <a:bodyPr/>
        <a:lstStyle/>
        <a:p>
          <a:r>
            <a:rPr lang="en-US" dirty="0" smtClean="0"/>
            <a:t>Milk, Wheat, Eggs, Soya, Fish, Peanuts, Shellfish (including mussels, crab and shrimp) </a:t>
          </a:r>
          <a:endParaRPr lang="en-US" dirty="0"/>
        </a:p>
      </dgm:t>
    </dgm:pt>
    <dgm:pt modelId="{B5C315AA-4CE5-4161-91D1-0DC4F8C2808B}" type="parTrans" cxnId="{23DFF996-26BB-418B-A550-746364967767}">
      <dgm:prSet/>
      <dgm:spPr/>
      <dgm:t>
        <a:bodyPr/>
        <a:lstStyle/>
        <a:p>
          <a:endParaRPr lang="en-US"/>
        </a:p>
      </dgm:t>
    </dgm:pt>
    <dgm:pt modelId="{EFF638BA-E2B0-4064-88B2-B76F43C767CC}" type="sibTrans" cxnId="{23DFF996-26BB-418B-A550-746364967767}">
      <dgm:prSet/>
      <dgm:spPr/>
      <dgm:t>
        <a:bodyPr/>
        <a:lstStyle/>
        <a:p>
          <a:endParaRPr lang="en-US"/>
        </a:p>
      </dgm:t>
    </dgm:pt>
    <dgm:pt modelId="{325CF638-263B-4352-A6BC-7D319DD174A9}">
      <dgm:prSet phldrT="[Text]"/>
      <dgm:spPr/>
      <dgm:t>
        <a:bodyPr/>
        <a:lstStyle/>
        <a:p>
          <a:r>
            <a:rPr lang="en-US" dirty="0" smtClean="0"/>
            <a:t>Bad Breath</a:t>
          </a:r>
          <a:endParaRPr lang="en-US" dirty="0"/>
        </a:p>
      </dgm:t>
    </dgm:pt>
    <dgm:pt modelId="{2D327576-11C9-48BF-9180-5837381CC92E}" type="parTrans" cxnId="{4CE02290-B3A6-41E5-8D53-3754CD909B92}">
      <dgm:prSet/>
      <dgm:spPr/>
      <dgm:t>
        <a:bodyPr/>
        <a:lstStyle/>
        <a:p>
          <a:endParaRPr lang="en-US"/>
        </a:p>
      </dgm:t>
    </dgm:pt>
    <dgm:pt modelId="{ED2F0F2F-37AE-4EB5-8097-4CEDEEB1D045}" type="sibTrans" cxnId="{4CE02290-B3A6-41E5-8D53-3754CD909B92}">
      <dgm:prSet/>
      <dgm:spPr/>
      <dgm:t>
        <a:bodyPr/>
        <a:lstStyle/>
        <a:p>
          <a:endParaRPr lang="en-US"/>
        </a:p>
      </dgm:t>
    </dgm:pt>
    <dgm:pt modelId="{7224C81D-152B-454C-94D9-A0BB3FF02DAE}">
      <dgm:prSet phldrT="[Text]"/>
      <dgm:spPr/>
      <dgm:t>
        <a:bodyPr/>
        <a:lstStyle/>
        <a:p>
          <a:r>
            <a:rPr lang="en-US" dirty="0" smtClean="0"/>
            <a:t>Onion, Garlic, Cabbage, Curry, Alcohol</a:t>
          </a:r>
          <a:endParaRPr lang="en-US" dirty="0"/>
        </a:p>
      </dgm:t>
    </dgm:pt>
    <dgm:pt modelId="{17BAC800-4798-495C-8BFA-91FFF691A4CC}" type="parTrans" cxnId="{4F3918DB-D392-4FE5-86AC-89C97086D969}">
      <dgm:prSet/>
      <dgm:spPr/>
      <dgm:t>
        <a:bodyPr/>
        <a:lstStyle/>
        <a:p>
          <a:endParaRPr lang="en-US"/>
        </a:p>
      </dgm:t>
    </dgm:pt>
    <dgm:pt modelId="{7B5ED629-7A11-4D80-91F5-A6053EB389BE}" type="sibTrans" cxnId="{4F3918DB-D392-4FE5-86AC-89C97086D969}">
      <dgm:prSet/>
      <dgm:spPr/>
      <dgm:t>
        <a:bodyPr/>
        <a:lstStyle/>
        <a:p>
          <a:endParaRPr lang="en-US"/>
        </a:p>
      </dgm:t>
    </dgm:pt>
    <dgm:pt modelId="{CD3FF8B2-169A-434D-BEFC-D175AE6F74F4}">
      <dgm:prSet phldrT="[Text]"/>
      <dgm:spPr/>
      <dgm:t>
        <a:bodyPr/>
        <a:lstStyle/>
        <a:p>
          <a:r>
            <a:rPr lang="en-US" dirty="0" smtClean="0"/>
            <a:t>Coffee, Cola, Tea, Alcohol, Chocolate, Refined sugar, White flour, Salt, Processed Foods (Junk Foods &amp; Fast Foods</a:t>
          </a:r>
          <a:endParaRPr lang="en-US" dirty="0"/>
        </a:p>
      </dgm:t>
    </dgm:pt>
    <dgm:pt modelId="{D70FAF8B-021B-4CE5-823B-8615BA4BE9EF}" type="parTrans" cxnId="{B22B7C18-5978-4BEE-BBFD-DC9CD770E891}">
      <dgm:prSet/>
      <dgm:spPr/>
      <dgm:t>
        <a:bodyPr/>
        <a:lstStyle/>
        <a:p>
          <a:endParaRPr lang="en-US"/>
        </a:p>
      </dgm:t>
    </dgm:pt>
    <dgm:pt modelId="{0F4C62A1-3E4F-4893-AB2A-2DF601D664D5}" type="sibTrans" cxnId="{B22B7C18-5978-4BEE-BBFD-DC9CD770E891}">
      <dgm:prSet/>
      <dgm:spPr/>
      <dgm:t>
        <a:bodyPr/>
        <a:lstStyle/>
        <a:p>
          <a:endParaRPr lang="en-US"/>
        </a:p>
      </dgm:t>
    </dgm:pt>
    <dgm:pt modelId="{26B5FB3A-666F-4979-8D0E-38E9FD9378C1}">
      <dgm:prSet phldrT="[Text]"/>
      <dgm:spPr/>
      <dgm:t>
        <a:bodyPr/>
        <a:lstStyle/>
        <a:p>
          <a:r>
            <a:rPr lang="en-US" dirty="0" smtClean="0"/>
            <a:t>Stress</a:t>
          </a:r>
          <a:endParaRPr lang="en-US" dirty="0"/>
        </a:p>
      </dgm:t>
    </dgm:pt>
    <dgm:pt modelId="{BD110032-8344-4CFC-B74D-A7768044A1F0}" type="parTrans" cxnId="{C862BAD4-BBFF-458B-B759-DEF4840154E4}">
      <dgm:prSet/>
      <dgm:spPr/>
      <dgm:t>
        <a:bodyPr/>
        <a:lstStyle/>
        <a:p>
          <a:endParaRPr lang="en-US"/>
        </a:p>
      </dgm:t>
    </dgm:pt>
    <dgm:pt modelId="{2123611E-0FE7-40F1-8E07-1ACC43F0CDB8}" type="sibTrans" cxnId="{C862BAD4-BBFF-458B-B759-DEF4840154E4}">
      <dgm:prSet/>
      <dgm:spPr/>
      <dgm:t>
        <a:bodyPr/>
        <a:lstStyle/>
        <a:p>
          <a:endParaRPr lang="en-US"/>
        </a:p>
      </dgm:t>
    </dgm:pt>
    <dgm:pt modelId="{8616ACD3-0EE4-4B8A-9ADE-A87F733A5B87}">
      <dgm:prSet phldrT="[Text]"/>
      <dgm:spPr/>
      <dgm:t>
        <a:bodyPr/>
        <a:lstStyle/>
        <a:p>
          <a:r>
            <a:rPr lang="en-US" dirty="0" smtClean="0"/>
            <a:t>High-carbohydrate, low protein foods (cheese, milk, soya milk, tofu, nuts, honey, almonds, bananas, whole grains, beans, rice, avocados, sesame seeds, sunflowers seeds or </a:t>
          </a:r>
          <a:r>
            <a:rPr lang="en-US" dirty="0" err="1" smtClean="0"/>
            <a:t>payaya</a:t>
          </a:r>
          <a:endParaRPr lang="en-US" dirty="0"/>
        </a:p>
      </dgm:t>
    </dgm:pt>
    <dgm:pt modelId="{A433D165-995A-4963-8566-322145C62053}" type="parTrans" cxnId="{9DA2DB21-DD3F-4D0A-BFD7-F5C624DD28A8}">
      <dgm:prSet/>
      <dgm:spPr/>
      <dgm:t>
        <a:bodyPr/>
        <a:lstStyle/>
        <a:p>
          <a:endParaRPr lang="en-US"/>
        </a:p>
      </dgm:t>
    </dgm:pt>
    <dgm:pt modelId="{BAAA72ED-8C14-4636-A880-6F759E9B9A66}" type="sibTrans" cxnId="{9DA2DB21-DD3F-4D0A-BFD7-F5C624DD28A8}">
      <dgm:prSet/>
      <dgm:spPr/>
      <dgm:t>
        <a:bodyPr/>
        <a:lstStyle/>
        <a:p>
          <a:endParaRPr lang="en-US"/>
        </a:p>
      </dgm:t>
    </dgm:pt>
    <dgm:pt modelId="{44D26448-0A8E-4526-AE0A-F879916E4F9B}">
      <dgm:prSet phldrT="[Text]"/>
      <dgm:spPr/>
      <dgm:t>
        <a:bodyPr/>
        <a:lstStyle/>
        <a:p>
          <a:r>
            <a:rPr lang="en-US" dirty="0" smtClean="0"/>
            <a:t>Sleeplessness</a:t>
          </a:r>
          <a:endParaRPr lang="en-US" dirty="0"/>
        </a:p>
      </dgm:t>
    </dgm:pt>
    <dgm:pt modelId="{42550744-D464-4190-A02C-88CE6C86DD62}" type="parTrans" cxnId="{396A9C09-3D02-4B40-A53F-4CF374537153}">
      <dgm:prSet/>
      <dgm:spPr/>
      <dgm:t>
        <a:bodyPr/>
        <a:lstStyle/>
        <a:p>
          <a:endParaRPr lang="en-US"/>
        </a:p>
      </dgm:t>
    </dgm:pt>
    <dgm:pt modelId="{45C669AF-7596-4D4C-AEB7-C6A0ACA8F840}" type="sibTrans" cxnId="{396A9C09-3D02-4B40-A53F-4CF374537153}">
      <dgm:prSet/>
      <dgm:spPr/>
      <dgm:t>
        <a:bodyPr/>
        <a:lstStyle/>
        <a:p>
          <a:endParaRPr lang="en-US"/>
        </a:p>
      </dgm:t>
    </dgm:pt>
    <dgm:pt modelId="{51C86F47-396B-4453-BD1E-EAC5D2C4B2AE}">
      <dgm:prSet phldrT="[Text]"/>
      <dgm:spPr/>
      <dgm:t>
        <a:bodyPr/>
        <a:lstStyle/>
        <a:p>
          <a:r>
            <a:rPr lang="en-US" dirty="0" smtClean="0"/>
            <a:t>Caffeine containing foods, alcohol, sugar, fatty or spicy food, food </a:t>
          </a:r>
          <a:r>
            <a:rPr lang="en-US" dirty="0" err="1" smtClean="0"/>
            <a:t>addiitves</a:t>
          </a:r>
          <a:r>
            <a:rPr lang="en-US" dirty="0" smtClean="0"/>
            <a:t> (seasonings, artificial </a:t>
          </a:r>
          <a:r>
            <a:rPr lang="en-US" dirty="0" err="1" smtClean="0"/>
            <a:t>colours</a:t>
          </a:r>
          <a:r>
            <a:rPr lang="en-US" dirty="0" smtClean="0"/>
            <a:t>, </a:t>
          </a:r>
          <a:r>
            <a:rPr lang="en-US" dirty="0" err="1" smtClean="0"/>
            <a:t>flavourings</a:t>
          </a:r>
          <a:r>
            <a:rPr lang="en-US" dirty="0" smtClean="0"/>
            <a:t>)</a:t>
          </a:r>
          <a:endParaRPr lang="en-US" dirty="0"/>
        </a:p>
      </dgm:t>
    </dgm:pt>
    <dgm:pt modelId="{B18E66D4-62D2-450E-BA6F-4F7915FBD418}" type="parTrans" cxnId="{F2DF9CDE-B227-4F38-93AF-43594485278D}">
      <dgm:prSet/>
      <dgm:spPr/>
      <dgm:t>
        <a:bodyPr/>
        <a:lstStyle/>
        <a:p>
          <a:endParaRPr lang="en-US"/>
        </a:p>
      </dgm:t>
    </dgm:pt>
    <dgm:pt modelId="{A98B00B0-8AD8-4E05-8C20-6A150F1C7824}" type="sibTrans" cxnId="{F2DF9CDE-B227-4F38-93AF-43594485278D}">
      <dgm:prSet/>
      <dgm:spPr/>
      <dgm:t>
        <a:bodyPr/>
        <a:lstStyle/>
        <a:p>
          <a:endParaRPr lang="en-US"/>
        </a:p>
      </dgm:t>
    </dgm:pt>
    <dgm:pt modelId="{C806E82B-6BE2-48F9-AA3D-1C259C60A5FF}">
      <dgm:prSet phldrT="[Text]"/>
      <dgm:spPr/>
      <dgm:t>
        <a:bodyPr/>
        <a:lstStyle/>
        <a:p>
          <a:r>
            <a:rPr lang="en-US" dirty="0" smtClean="0"/>
            <a:t>Sleepiness</a:t>
          </a:r>
          <a:endParaRPr lang="en-US" dirty="0"/>
        </a:p>
      </dgm:t>
    </dgm:pt>
    <dgm:pt modelId="{CCC43A1C-08F6-4D32-8F59-E5E19387EAB7}" type="parTrans" cxnId="{B833BE70-02BA-41AB-AC7D-0600FB54AA9A}">
      <dgm:prSet/>
      <dgm:spPr/>
      <dgm:t>
        <a:bodyPr/>
        <a:lstStyle/>
        <a:p>
          <a:endParaRPr lang="en-US"/>
        </a:p>
      </dgm:t>
    </dgm:pt>
    <dgm:pt modelId="{3EC70EDE-184F-4C27-BCD7-09BE22F33C4A}" type="sibTrans" cxnId="{B833BE70-02BA-41AB-AC7D-0600FB54AA9A}">
      <dgm:prSet/>
      <dgm:spPr/>
      <dgm:t>
        <a:bodyPr/>
        <a:lstStyle/>
        <a:p>
          <a:endParaRPr lang="en-US"/>
        </a:p>
      </dgm:t>
    </dgm:pt>
    <dgm:pt modelId="{D4C68ECA-B316-4221-AED0-FB9359327DE2}" type="pres">
      <dgm:prSet presAssocID="{D65B4C5F-8939-48DD-B551-8912D800E8FD}" presName="Name0" presStyleCnt="0">
        <dgm:presLayoutVars>
          <dgm:dir/>
          <dgm:animLvl val="lvl"/>
          <dgm:resizeHandles val="exact"/>
        </dgm:presLayoutVars>
      </dgm:prSet>
      <dgm:spPr/>
    </dgm:pt>
    <dgm:pt modelId="{0C20D151-38A8-4D7F-AB0C-963069621DE0}" type="pres">
      <dgm:prSet presAssocID="{B9D9AE1E-4F98-4342-AA14-5D16E4657BE6}" presName="linNode" presStyleCnt="0"/>
      <dgm:spPr/>
    </dgm:pt>
    <dgm:pt modelId="{45CE4E1B-9C91-423B-9928-6D0F2E819934}" type="pres">
      <dgm:prSet presAssocID="{B9D9AE1E-4F98-4342-AA14-5D16E4657BE6}" presName="parentText" presStyleLbl="node1" presStyleIdx="0" presStyleCnt="5" custScaleX="76236">
        <dgm:presLayoutVars>
          <dgm:chMax val="1"/>
          <dgm:bulletEnabled val="1"/>
        </dgm:presLayoutVars>
      </dgm:prSet>
      <dgm:spPr/>
    </dgm:pt>
    <dgm:pt modelId="{1F59C7D8-6C11-4697-B44E-293DB52C5684}" type="pres">
      <dgm:prSet presAssocID="{B9D9AE1E-4F98-4342-AA14-5D16E4657BE6}" presName="descendantText" presStyleLbl="alignAccFollowNode1" presStyleIdx="0" presStyleCnt="5" custScaleX="11606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15D0EBC-0507-48E9-8FD0-446DB4C33A12}" type="pres">
      <dgm:prSet presAssocID="{60EFA095-2048-441C-9C76-0CFA15D644C0}" presName="sp" presStyleCnt="0"/>
      <dgm:spPr/>
    </dgm:pt>
    <dgm:pt modelId="{3C1605FA-9C6A-4D81-A667-3E2E19211BB6}" type="pres">
      <dgm:prSet presAssocID="{325CF638-263B-4352-A6BC-7D319DD174A9}" presName="linNode" presStyleCnt="0"/>
      <dgm:spPr/>
    </dgm:pt>
    <dgm:pt modelId="{C7ECEC82-4F74-400B-8E74-2A4067F0B13C}" type="pres">
      <dgm:prSet presAssocID="{325CF638-263B-4352-A6BC-7D319DD174A9}" presName="parentText" presStyleLbl="node1" presStyleIdx="1" presStyleCnt="5" custScaleX="80229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657D6FE-CFD5-44E9-8317-8849CD5B51A4}" type="pres">
      <dgm:prSet presAssocID="{325CF638-263B-4352-A6BC-7D319DD174A9}" presName="descendantText" presStyleLbl="alignAccFollowNode1" presStyleIdx="1" presStyleCnt="5" custScaleX="124117" custScaleY="12113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1EC8066-EE63-4E12-B191-909FBF2D3ABE}" type="pres">
      <dgm:prSet presAssocID="{ED2F0F2F-37AE-4EB5-8097-4CEDEEB1D045}" presName="sp" presStyleCnt="0"/>
      <dgm:spPr/>
    </dgm:pt>
    <dgm:pt modelId="{6A37E8E0-DBD6-483B-A40B-9FCD7C447C3F}" type="pres">
      <dgm:prSet presAssocID="{26B5FB3A-666F-4979-8D0E-38E9FD9378C1}" presName="linNode" presStyleCnt="0"/>
      <dgm:spPr/>
    </dgm:pt>
    <dgm:pt modelId="{B14E1C60-DCEF-4110-A9BE-751ADF746430}" type="pres">
      <dgm:prSet presAssocID="{26B5FB3A-666F-4979-8D0E-38E9FD9378C1}" presName="parentText" presStyleLbl="node1" presStyleIdx="2" presStyleCnt="5" custScaleX="82252">
        <dgm:presLayoutVars>
          <dgm:chMax val="1"/>
          <dgm:bulletEnabled val="1"/>
        </dgm:presLayoutVars>
      </dgm:prSet>
      <dgm:spPr/>
    </dgm:pt>
    <dgm:pt modelId="{983824A1-4AB9-4746-91D7-2A558A5A086B}" type="pres">
      <dgm:prSet presAssocID="{26B5FB3A-666F-4979-8D0E-38E9FD9378C1}" presName="descendantText" presStyleLbl="alignAccFollowNode1" presStyleIdx="2" presStyleCnt="5" custScaleX="122968" custScaleY="13912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CCE2B5D-B1A3-4766-B962-2581B60D0BF1}" type="pres">
      <dgm:prSet presAssocID="{2123611E-0FE7-40F1-8E07-1ACC43F0CDB8}" presName="sp" presStyleCnt="0"/>
      <dgm:spPr/>
    </dgm:pt>
    <dgm:pt modelId="{1F344E3A-65C1-4555-ACFC-7199550CA850}" type="pres">
      <dgm:prSet presAssocID="{44D26448-0A8E-4526-AE0A-F879916E4F9B}" presName="linNode" presStyleCnt="0"/>
      <dgm:spPr/>
    </dgm:pt>
    <dgm:pt modelId="{6A6D0BF4-7255-4059-BCBE-FC15BBB72561}" type="pres">
      <dgm:prSet presAssocID="{44D26448-0A8E-4526-AE0A-F879916E4F9B}" presName="parentText" presStyleLbl="node1" presStyleIdx="3" presStyleCnt="5" custScaleX="8225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698DD2F-114D-4D97-A924-4742F7E5EF1A}" type="pres">
      <dgm:prSet presAssocID="{44D26448-0A8E-4526-AE0A-F879916E4F9B}" presName="descendantText" presStyleLbl="alignAccFollowNode1" presStyleIdx="3" presStyleCnt="5" custScaleX="122961" custScaleY="1160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F701D46-DE4E-4DF9-8D29-F2B2F3CBA75E}" type="pres">
      <dgm:prSet presAssocID="{45C669AF-7596-4D4C-AEB7-C6A0ACA8F840}" presName="sp" presStyleCnt="0"/>
      <dgm:spPr/>
    </dgm:pt>
    <dgm:pt modelId="{C41B4535-1734-4676-AF81-45A3A49DCE3C}" type="pres">
      <dgm:prSet presAssocID="{C806E82B-6BE2-48F9-AA3D-1C259C60A5FF}" presName="linNode" presStyleCnt="0"/>
      <dgm:spPr/>
    </dgm:pt>
    <dgm:pt modelId="{632FE6AC-82FA-45AB-A65E-20EA7F8D8915}" type="pres">
      <dgm:prSet presAssocID="{C806E82B-6BE2-48F9-AA3D-1C259C60A5FF}" presName="parentText" presStyleLbl="node1" presStyleIdx="4" presStyleCnt="5" custScaleX="94408">
        <dgm:presLayoutVars>
          <dgm:chMax val="1"/>
          <dgm:bulletEnabled val="1"/>
        </dgm:presLayoutVars>
      </dgm:prSet>
      <dgm:spPr/>
    </dgm:pt>
    <dgm:pt modelId="{DDB92C02-3896-4F70-9BCF-651B43F6FC18}" type="pres">
      <dgm:prSet presAssocID="{C806E82B-6BE2-48F9-AA3D-1C259C60A5FF}" presName="descendantText" presStyleLbl="alignAccFollowNode1" presStyleIdx="4" presStyleCnt="5" custScaleX="139608" custScaleY="13768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F3918DB-D392-4FE5-86AC-89C97086D969}" srcId="{325CF638-263B-4352-A6BC-7D319DD174A9}" destId="{7224C81D-152B-454C-94D9-A0BB3FF02DAE}" srcOrd="0" destOrd="0" parTransId="{17BAC800-4798-495C-8BFA-91FFF691A4CC}" sibTransId="{7B5ED629-7A11-4D80-91F5-A6053EB389BE}"/>
    <dgm:cxn modelId="{B22B7C18-5978-4BEE-BBFD-DC9CD770E891}" srcId="{26B5FB3A-666F-4979-8D0E-38E9FD9378C1}" destId="{CD3FF8B2-169A-434D-BEFC-D175AE6F74F4}" srcOrd="0" destOrd="0" parTransId="{D70FAF8B-021B-4CE5-823B-8615BA4BE9EF}" sibTransId="{0F4C62A1-3E4F-4893-AB2A-2DF601D664D5}"/>
    <dgm:cxn modelId="{5C35F4C6-A064-4383-9D50-3AEC9B5742B1}" type="presOf" srcId="{B9D9AE1E-4F98-4342-AA14-5D16E4657BE6}" destId="{45CE4E1B-9C91-423B-9928-6D0F2E819934}" srcOrd="0" destOrd="0" presId="urn:microsoft.com/office/officeart/2005/8/layout/vList5"/>
    <dgm:cxn modelId="{4CE02290-B3A6-41E5-8D53-3754CD909B92}" srcId="{D65B4C5F-8939-48DD-B551-8912D800E8FD}" destId="{325CF638-263B-4352-A6BC-7D319DD174A9}" srcOrd="1" destOrd="0" parTransId="{2D327576-11C9-48BF-9180-5837381CC92E}" sibTransId="{ED2F0F2F-37AE-4EB5-8097-4CEDEEB1D045}"/>
    <dgm:cxn modelId="{64889A2D-7040-4A36-98FF-A338DEBB6164}" type="presOf" srcId="{26B5FB3A-666F-4979-8D0E-38E9FD9378C1}" destId="{B14E1C60-DCEF-4110-A9BE-751ADF746430}" srcOrd="0" destOrd="0" presId="urn:microsoft.com/office/officeart/2005/8/layout/vList5"/>
    <dgm:cxn modelId="{3AD91A93-69E0-4FE8-BDF3-7B372AB87C8D}" srcId="{D65B4C5F-8939-48DD-B551-8912D800E8FD}" destId="{B9D9AE1E-4F98-4342-AA14-5D16E4657BE6}" srcOrd="0" destOrd="0" parTransId="{A079295C-5980-4DF9-9976-B2B3157A1714}" sibTransId="{60EFA095-2048-441C-9C76-0CFA15D644C0}"/>
    <dgm:cxn modelId="{F2DF9CDE-B227-4F38-93AF-43594485278D}" srcId="{44D26448-0A8E-4526-AE0A-F879916E4F9B}" destId="{51C86F47-396B-4453-BD1E-EAC5D2C4B2AE}" srcOrd="0" destOrd="0" parTransId="{B18E66D4-62D2-450E-BA6F-4F7915FBD418}" sibTransId="{A98B00B0-8AD8-4E05-8C20-6A150F1C7824}"/>
    <dgm:cxn modelId="{B1EBEFC9-FF03-4CA4-8DCF-D245EDB4B73D}" type="presOf" srcId="{44D26448-0A8E-4526-AE0A-F879916E4F9B}" destId="{6A6D0BF4-7255-4059-BCBE-FC15BBB72561}" srcOrd="0" destOrd="0" presId="urn:microsoft.com/office/officeart/2005/8/layout/vList5"/>
    <dgm:cxn modelId="{9DA2DB21-DD3F-4D0A-BFD7-F5C624DD28A8}" srcId="{C806E82B-6BE2-48F9-AA3D-1C259C60A5FF}" destId="{8616ACD3-0EE4-4B8A-9ADE-A87F733A5B87}" srcOrd="0" destOrd="0" parTransId="{A433D165-995A-4963-8566-322145C62053}" sibTransId="{BAAA72ED-8C14-4636-A880-6F759E9B9A66}"/>
    <dgm:cxn modelId="{B833BE70-02BA-41AB-AC7D-0600FB54AA9A}" srcId="{D65B4C5F-8939-48DD-B551-8912D800E8FD}" destId="{C806E82B-6BE2-48F9-AA3D-1C259C60A5FF}" srcOrd="4" destOrd="0" parTransId="{CCC43A1C-08F6-4D32-8F59-E5E19387EAB7}" sibTransId="{3EC70EDE-184F-4C27-BCD7-09BE22F33C4A}"/>
    <dgm:cxn modelId="{45ACC6AE-9CA9-4D52-ACF7-5AD644B9B10C}" type="presOf" srcId="{325CF638-263B-4352-A6BC-7D319DD174A9}" destId="{C7ECEC82-4F74-400B-8E74-2A4067F0B13C}" srcOrd="0" destOrd="0" presId="urn:microsoft.com/office/officeart/2005/8/layout/vList5"/>
    <dgm:cxn modelId="{23DFF996-26BB-418B-A550-746364967767}" srcId="{B9D9AE1E-4F98-4342-AA14-5D16E4657BE6}" destId="{D882FA18-C985-4F0C-A8A4-2E4CE1F1448A}" srcOrd="0" destOrd="0" parTransId="{B5C315AA-4CE5-4161-91D1-0DC4F8C2808B}" sibTransId="{EFF638BA-E2B0-4064-88B2-B76F43C767CC}"/>
    <dgm:cxn modelId="{C0B33323-4FC5-4217-8422-CBD172580FFE}" type="presOf" srcId="{CD3FF8B2-169A-434D-BEFC-D175AE6F74F4}" destId="{983824A1-4AB9-4746-91D7-2A558A5A086B}" srcOrd="0" destOrd="0" presId="urn:microsoft.com/office/officeart/2005/8/layout/vList5"/>
    <dgm:cxn modelId="{62211472-ECF0-4EDE-A849-E5775408167F}" type="presOf" srcId="{C806E82B-6BE2-48F9-AA3D-1C259C60A5FF}" destId="{632FE6AC-82FA-45AB-A65E-20EA7F8D8915}" srcOrd="0" destOrd="0" presId="urn:microsoft.com/office/officeart/2005/8/layout/vList5"/>
    <dgm:cxn modelId="{C862BAD4-BBFF-458B-B759-DEF4840154E4}" srcId="{D65B4C5F-8939-48DD-B551-8912D800E8FD}" destId="{26B5FB3A-666F-4979-8D0E-38E9FD9378C1}" srcOrd="2" destOrd="0" parTransId="{BD110032-8344-4CFC-B74D-A7768044A1F0}" sibTransId="{2123611E-0FE7-40F1-8E07-1ACC43F0CDB8}"/>
    <dgm:cxn modelId="{57214004-67D8-4D70-946C-48370ED943D5}" type="presOf" srcId="{7224C81D-152B-454C-94D9-A0BB3FF02DAE}" destId="{0657D6FE-CFD5-44E9-8317-8849CD5B51A4}" srcOrd="0" destOrd="0" presId="urn:microsoft.com/office/officeart/2005/8/layout/vList5"/>
    <dgm:cxn modelId="{94651B53-7829-487A-BCDA-B0788E0B56A4}" type="presOf" srcId="{D882FA18-C985-4F0C-A8A4-2E4CE1F1448A}" destId="{1F59C7D8-6C11-4697-B44E-293DB52C5684}" srcOrd="0" destOrd="0" presId="urn:microsoft.com/office/officeart/2005/8/layout/vList5"/>
    <dgm:cxn modelId="{005E9F58-EA61-47C6-9851-36CDA52FC48A}" type="presOf" srcId="{D65B4C5F-8939-48DD-B551-8912D800E8FD}" destId="{D4C68ECA-B316-4221-AED0-FB9359327DE2}" srcOrd="0" destOrd="0" presId="urn:microsoft.com/office/officeart/2005/8/layout/vList5"/>
    <dgm:cxn modelId="{396A9C09-3D02-4B40-A53F-4CF374537153}" srcId="{D65B4C5F-8939-48DD-B551-8912D800E8FD}" destId="{44D26448-0A8E-4526-AE0A-F879916E4F9B}" srcOrd="3" destOrd="0" parTransId="{42550744-D464-4190-A02C-88CE6C86DD62}" sibTransId="{45C669AF-7596-4D4C-AEB7-C6A0ACA8F840}"/>
    <dgm:cxn modelId="{AAC1F338-0765-4189-A1E2-9E8449D87BDC}" type="presOf" srcId="{51C86F47-396B-4453-BD1E-EAC5D2C4B2AE}" destId="{C698DD2F-114D-4D97-A924-4742F7E5EF1A}" srcOrd="0" destOrd="0" presId="urn:microsoft.com/office/officeart/2005/8/layout/vList5"/>
    <dgm:cxn modelId="{B9A7B5A5-5FE5-4FB3-A815-EDA641883DB8}" type="presOf" srcId="{8616ACD3-0EE4-4B8A-9ADE-A87F733A5B87}" destId="{DDB92C02-3896-4F70-9BCF-651B43F6FC18}" srcOrd="0" destOrd="0" presId="urn:microsoft.com/office/officeart/2005/8/layout/vList5"/>
    <dgm:cxn modelId="{F9379AD3-BEFD-4B66-B8AE-808CCEA88105}" type="presParOf" srcId="{D4C68ECA-B316-4221-AED0-FB9359327DE2}" destId="{0C20D151-38A8-4D7F-AB0C-963069621DE0}" srcOrd="0" destOrd="0" presId="urn:microsoft.com/office/officeart/2005/8/layout/vList5"/>
    <dgm:cxn modelId="{7052C842-8FD7-446A-AD40-92DD41B3ABC1}" type="presParOf" srcId="{0C20D151-38A8-4D7F-AB0C-963069621DE0}" destId="{45CE4E1B-9C91-423B-9928-6D0F2E819934}" srcOrd="0" destOrd="0" presId="urn:microsoft.com/office/officeart/2005/8/layout/vList5"/>
    <dgm:cxn modelId="{BEB7448A-83B4-4D00-AD16-586803ADFC9C}" type="presParOf" srcId="{0C20D151-38A8-4D7F-AB0C-963069621DE0}" destId="{1F59C7D8-6C11-4697-B44E-293DB52C5684}" srcOrd="1" destOrd="0" presId="urn:microsoft.com/office/officeart/2005/8/layout/vList5"/>
    <dgm:cxn modelId="{27832CE5-8C77-4F1A-A7CF-3E702CF6B501}" type="presParOf" srcId="{D4C68ECA-B316-4221-AED0-FB9359327DE2}" destId="{715D0EBC-0507-48E9-8FD0-446DB4C33A12}" srcOrd="1" destOrd="0" presId="urn:microsoft.com/office/officeart/2005/8/layout/vList5"/>
    <dgm:cxn modelId="{84B9BADF-C481-4F61-892C-B8E919D12550}" type="presParOf" srcId="{D4C68ECA-B316-4221-AED0-FB9359327DE2}" destId="{3C1605FA-9C6A-4D81-A667-3E2E19211BB6}" srcOrd="2" destOrd="0" presId="urn:microsoft.com/office/officeart/2005/8/layout/vList5"/>
    <dgm:cxn modelId="{133D3C69-CECE-40B1-8347-CCD8B734CDB3}" type="presParOf" srcId="{3C1605FA-9C6A-4D81-A667-3E2E19211BB6}" destId="{C7ECEC82-4F74-400B-8E74-2A4067F0B13C}" srcOrd="0" destOrd="0" presId="urn:microsoft.com/office/officeart/2005/8/layout/vList5"/>
    <dgm:cxn modelId="{DCBFB07E-B7F6-42AC-8A2C-4024E5376E82}" type="presParOf" srcId="{3C1605FA-9C6A-4D81-A667-3E2E19211BB6}" destId="{0657D6FE-CFD5-44E9-8317-8849CD5B51A4}" srcOrd="1" destOrd="0" presId="urn:microsoft.com/office/officeart/2005/8/layout/vList5"/>
    <dgm:cxn modelId="{2F1A2744-99A3-4778-8F9E-DDF4424503EF}" type="presParOf" srcId="{D4C68ECA-B316-4221-AED0-FB9359327DE2}" destId="{B1EC8066-EE63-4E12-B191-909FBF2D3ABE}" srcOrd="3" destOrd="0" presId="urn:microsoft.com/office/officeart/2005/8/layout/vList5"/>
    <dgm:cxn modelId="{C15456B2-FBDF-4763-9CA5-1BB6518B3DCC}" type="presParOf" srcId="{D4C68ECA-B316-4221-AED0-FB9359327DE2}" destId="{6A37E8E0-DBD6-483B-A40B-9FCD7C447C3F}" srcOrd="4" destOrd="0" presId="urn:microsoft.com/office/officeart/2005/8/layout/vList5"/>
    <dgm:cxn modelId="{2A651E33-D87A-44C4-9114-6EE01E65AF7D}" type="presParOf" srcId="{6A37E8E0-DBD6-483B-A40B-9FCD7C447C3F}" destId="{B14E1C60-DCEF-4110-A9BE-751ADF746430}" srcOrd="0" destOrd="0" presId="urn:microsoft.com/office/officeart/2005/8/layout/vList5"/>
    <dgm:cxn modelId="{E15466C1-DC9B-4C00-A161-DCA18C54997A}" type="presParOf" srcId="{6A37E8E0-DBD6-483B-A40B-9FCD7C447C3F}" destId="{983824A1-4AB9-4746-91D7-2A558A5A086B}" srcOrd="1" destOrd="0" presId="urn:microsoft.com/office/officeart/2005/8/layout/vList5"/>
    <dgm:cxn modelId="{90970058-A7B8-43C5-8528-0E3484FD5D73}" type="presParOf" srcId="{D4C68ECA-B316-4221-AED0-FB9359327DE2}" destId="{ECCE2B5D-B1A3-4766-B962-2581B60D0BF1}" srcOrd="5" destOrd="0" presId="urn:microsoft.com/office/officeart/2005/8/layout/vList5"/>
    <dgm:cxn modelId="{16438ACC-0645-4750-8698-B3C954295A45}" type="presParOf" srcId="{D4C68ECA-B316-4221-AED0-FB9359327DE2}" destId="{1F344E3A-65C1-4555-ACFC-7199550CA850}" srcOrd="6" destOrd="0" presId="urn:microsoft.com/office/officeart/2005/8/layout/vList5"/>
    <dgm:cxn modelId="{A66C1E89-CBE6-4A79-A191-235A804D992F}" type="presParOf" srcId="{1F344E3A-65C1-4555-ACFC-7199550CA850}" destId="{6A6D0BF4-7255-4059-BCBE-FC15BBB72561}" srcOrd="0" destOrd="0" presId="urn:microsoft.com/office/officeart/2005/8/layout/vList5"/>
    <dgm:cxn modelId="{46821F42-70FB-43FF-9C35-4B3387EDDD50}" type="presParOf" srcId="{1F344E3A-65C1-4555-ACFC-7199550CA850}" destId="{C698DD2F-114D-4D97-A924-4742F7E5EF1A}" srcOrd="1" destOrd="0" presId="urn:microsoft.com/office/officeart/2005/8/layout/vList5"/>
    <dgm:cxn modelId="{4A8E9D87-C8DA-46AE-89AD-0BDA00FB8FB8}" type="presParOf" srcId="{D4C68ECA-B316-4221-AED0-FB9359327DE2}" destId="{2F701D46-DE4E-4DF9-8D29-F2B2F3CBA75E}" srcOrd="7" destOrd="0" presId="urn:microsoft.com/office/officeart/2005/8/layout/vList5"/>
    <dgm:cxn modelId="{C8DA596A-B747-4E16-AEF2-4B913DFD13BD}" type="presParOf" srcId="{D4C68ECA-B316-4221-AED0-FB9359327DE2}" destId="{C41B4535-1734-4676-AF81-45A3A49DCE3C}" srcOrd="8" destOrd="0" presId="urn:microsoft.com/office/officeart/2005/8/layout/vList5"/>
    <dgm:cxn modelId="{D743414A-565B-4E33-A222-F9E34406322A}" type="presParOf" srcId="{C41B4535-1734-4676-AF81-45A3A49DCE3C}" destId="{632FE6AC-82FA-45AB-A65E-20EA7F8D8915}" srcOrd="0" destOrd="0" presId="urn:microsoft.com/office/officeart/2005/8/layout/vList5"/>
    <dgm:cxn modelId="{2128FE75-9370-4BD9-89DF-459D72390732}" type="presParOf" srcId="{C41B4535-1734-4676-AF81-45A3A49DCE3C}" destId="{DDB92C02-3896-4F70-9BCF-651B43F6FC18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59C7D8-6C11-4697-B44E-293DB52C5684}">
      <dsp:nvSpPr>
        <dsp:cNvPr id="0" name=""/>
        <dsp:cNvSpPr/>
      </dsp:nvSpPr>
      <dsp:spPr>
        <a:xfrm rot="5400000">
          <a:off x="5468493" y="-2916457"/>
          <a:ext cx="669843" cy="6673143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Milk, Wheat, Eggs, Soya, Fish, Peanuts, Shellfish (including mussels, crab and shrimp) </a:t>
          </a:r>
          <a:endParaRPr lang="en-US" sz="1800" kern="1200" dirty="0"/>
        </a:p>
      </dsp:txBody>
      <dsp:txXfrm rot="-5400000">
        <a:off x="2466844" y="117891"/>
        <a:ext cx="6640444" cy="604445"/>
      </dsp:txXfrm>
    </dsp:sp>
    <dsp:sp modelId="{45CE4E1B-9C91-423B-9928-6D0F2E819934}">
      <dsp:nvSpPr>
        <dsp:cNvPr id="0" name=""/>
        <dsp:cNvSpPr/>
      </dsp:nvSpPr>
      <dsp:spPr>
        <a:xfrm>
          <a:off x="1389" y="1462"/>
          <a:ext cx="2465453" cy="837303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Allergies</a:t>
          </a:r>
          <a:endParaRPr lang="en-US" sz="2800" kern="1200" dirty="0"/>
        </a:p>
      </dsp:txBody>
      <dsp:txXfrm>
        <a:off x="42263" y="42336"/>
        <a:ext cx="2383705" cy="755555"/>
      </dsp:txXfrm>
    </dsp:sp>
    <dsp:sp modelId="{0657D6FE-CFD5-44E9-8317-8849CD5B51A4}">
      <dsp:nvSpPr>
        <dsp:cNvPr id="0" name=""/>
        <dsp:cNvSpPr/>
      </dsp:nvSpPr>
      <dsp:spPr>
        <a:xfrm rot="5400000">
          <a:off x="5384520" y="-2052294"/>
          <a:ext cx="811414" cy="6703155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Onion, Garlic, Cabbage, Curry, Alcohol</a:t>
          </a:r>
          <a:endParaRPr lang="en-US" sz="1800" kern="1200" dirty="0"/>
        </a:p>
      </dsp:txBody>
      <dsp:txXfrm rot="-5400000">
        <a:off x="2438650" y="933186"/>
        <a:ext cx="6663545" cy="732194"/>
      </dsp:txXfrm>
    </dsp:sp>
    <dsp:sp modelId="{C7ECEC82-4F74-400B-8E74-2A4067F0B13C}">
      <dsp:nvSpPr>
        <dsp:cNvPr id="0" name=""/>
        <dsp:cNvSpPr/>
      </dsp:nvSpPr>
      <dsp:spPr>
        <a:xfrm>
          <a:off x="1389" y="880631"/>
          <a:ext cx="2437260" cy="837303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Bad Breath</a:t>
          </a:r>
          <a:endParaRPr lang="en-US" sz="2800" kern="1200" dirty="0"/>
        </a:p>
      </dsp:txBody>
      <dsp:txXfrm>
        <a:off x="42263" y="921505"/>
        <a:ext cx="2355512" cy="755555"/>
      </dsp:txXfrm>
    </dsp:sp>
    <dsp:sp modelId="{983824A1-4AB9-4746-91D7-2A558A5A086B}">
      <dsp:nvSpPr>
        <dsp:cNvPr id="0" name=""/>
        <dsp:cNvSpPr/>
      </dsp:nvSpPr>
      <dsp:spPr>
        <a:xfrm rot="5400000">
          <a:off x="5349018" y="-1091551"/>
          <a:ext cx="931912" cy="6634616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Coffee, Cola, Tea, Alcohol, Chocolate, Refined sugar, White flour, Salt, Processed Foods (Junk Foods &amp; Fast Foods</a:t>
          </a:r>
          <a:endParaRPr lang="en-US" sz="1800" kern="1200" dirty="0"/>
        </a:p>
      </dsp:txBody>
      <dsp:txXfrm rot="-5400000">
        <a:off x="2497666" y="1805293"/>
        <a:ext cx="6589124" cy="840928"/>
      </dsp:txXfrm>
    </dsp:sp>
    <dsp:sp modelId="{B14E1C60-DCEF-4110-A9BE-751ADF746430}">
      <dsp:nvSpPr>
        <dsp:cNvPr id="0" name=""/>
        <dsp:cNvSpPr/>
      </dsp:nvSpPr>
      <dsp:spPr>
        <a:xfrm>
          <a:off x="1389" y="1807105"/>
          <a:ext cx="2496276" cy="837303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Stress</a:t>
          </a:r>
          <a:endParaRPr lang="en-US" sz="2800" kern="1200" dirty="0"/>
        </a:p>
      </dsp:txBody>
      <dsp:txXfrm>
        <a:off x="42263" y="1847979"/>
        <a:ext cx="2414528" cy="755555"/>
      </dsp:txXfrm>
    </dsp:sp>
    <dsp:sp modelId="{C698DD2F-114D-4D97-A924-4742F7E5EF1A}">
      <dsp:nvSpPr>
        <dsp:cNvPr id="0" name=""/>
        <dsp:cNvSpPr/>
      </dsp:nvSpPr>
      <dsp:spPr>
        <a:xfrm rot="5400000">
          <a:off x="5431925" y="-168131"/>
          <a:ext cx="777085" cy="6640723"/>
        </a:xfrm>
        <a:prstGeom prst="round2Same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Caffeine containing foods, alcohol, sugar, fatty or spicy food, food </a:t>
          </a:r>
          <a:r>
            <a:rPr lang="en-US" sz="1800" kern="1200" dirty="0" err="1" smtClean="0"/>
            <a:t>addiitves</a:t>
          </a:r>
          <a:r>
            <a:rPr lang="en-US" sz="1800" kern="1200" dirty="0" smtClean="0"/>
            <a:t> (seasonings, artificial </a:t>
          </a:r>
          <a:r>
            <a:rPr lang="en-US" sz="1800" kern="1200" dirty="0" err="1" smtClean="0"/>
            <a:t>colours</a:t>
          </a:r>
          <a:r>
            <a:rPr lang="en-US" sz="1800" kern="1200" dirty="0" smtClean="0"/>
            <a:t>, </a:t>
          </a:r>
          <a:r>
            <a:rPr lang="en-US" sz="1800" kern="1200" dirty="0" err="1" smtClean="0"/>
            <a:t>flavourings</a:t>
          </a:r>
          <a:r>
            <a:rPr lang="en-US" sz="1800" kern="1200" dirty="0" smtClean="0"/>
            <a:t>)</a:t>
          </a:r>
          <a:endParaRPr lang="en-US" sz="1800" kern="1200" dirty="0"/>
        </a:p>
      </dsp:txBody>
      <dsp:txXfrm rot="-5400000">
        <a:off x="2500106" y="2801622"/>
        <a:ext cx="6602789" cy="701217"/>
      </dsp:txXfrm>
    </dsp:sp>
    <dsp:sp modelId="{6A6D0BF4-7255-4059-BCBE-FC15BBB72561}">
      <dsp:nvSpPr>
        <dsp:cNvPr id="0" name=""/>
        <dsp:cNvSpPr/>
      </dsp:nvSpPr>
      <dsp:spPr>
        <a:xfrm>
          <a:off x="1389" y="2733578"/>
          <a:ext cx="2498716" cy="837303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Sleeplessness</a:t>
          </a:r>
          <a:endParaRPr lang="en-US" sz="2800" kern="1200" dirty="0"/>
        </a:p>
      </dsp:txBody>
      <dsp:txXfrm>
        <a:off x="42263" y="2774452"/>
        <a:ext cx="2416968" cy="755555"/>
      </dsp:txXfrm>
    </dsp:sp>
    <dsp:sp modelId="{DDB92C02-3896-4F70-9BCF-651B43F6FC18}">
      <dsp:nvSpPr>
        <dsp:cNvPr id="0" name=""/>
        <dsp:cNvSpPr/>
      </dsp:nvSpPr>
      <dsp:spPr>
        <a:xfrm rot="5400000">
          <a:off x="5370345" y="762776"/>
          <a:ext cx="922293" cy="6622235"/>
        </a:xfrm>
        <a:prstGeom prst="round2SameRect">
          <a:avLst/>
        </a:prstGeom>
        <a:solidFill>
          <a:schemeClr val="accent6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High-carbohydrate, low protein foods (cheese, milk, soya milk, tofu, nuts, honey, almonds, bananas, whole grains, beans, rice, avocados, sesame seeds, sunflowers seeds or </a:t>
          </a:r>
          <a:r>
            <a:rPr lang="en-US" sz="1800" kern="1200" dirty="0" err="1" smtClean="0"/>
            <a:t>payaya</a:t>
          </a:r>
          <a:endParaRPr lang="en-US" sz="1800" kern="1200" dirty="0"/>
        </a:p>
      </dsp:txBody>
      <dsp:txXfrm rot="-5400000">
        <a:off x="2520375" y="3657770"/>
        <a:ext cx="6577212" cy="832247"/>
      </dsp:txXfrm>
    </dsp:sp>
    <dsp:sp modelId="{632FE6AC-82FA-45AB-A65E-20EA7F8D8915}">
      <dsp:nvSpPr>
        <dsp:cNvPr id="0" name=""/>
        <dsp:cNvSpPr/>
      </dsp:nvSpPr>
      <dsp:spPr>
        <a:xfrm>
          <a:off x="1389" y="3655242"/>
          <a:ext cx="2518985" cy="837303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Sleepiness</a:t>
          </a:r>
          <a:endParaRPr lang="en-US" sz="2800" kern="1200" dirty="0"/>
        </a:p>
      </dsp:txBody>
      <dsp:txXfrm>
        <a:off x="42263" y="3696116"/>
        <a:ext cx="2437237" cy="7555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A882E2-0381-4D45-A514-6306A1681C1C}" type="datetimeFigureOut">
              <a:rPr lang="en-US" smtClean="0"/>
              <a:t>9/29/2015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1A5861-FF22-4994-B143-EC43627484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6279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1A5861-FF22-4994-B143-EC43627484D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6414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7EA79-4B86-4D22-AC50-3C904C4A13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9/29/2015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BA0D9-7DD7-4CF3-9950-7B6AC823055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52225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7EA79-4B86-4D22-AC50-3C904C4A13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9/29/2015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BA0D9-7DD7-4CF3-9950-7B6AC823055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72987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7EA79-4B86-4D22-AC50-3C904C4A13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9/29/2015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BA0D9-7DD7-4CF3-9950-7B6AC823055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7318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7EA79-4B86-4D22-AC50-3C904C4A13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9/29/2015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BA0D9-7DD7-4CF3-9950-7B6AC823055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26186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7EA79-4B86-4D22-AC50-3C904C4A13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9/29/2015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BA0D9-7DD7-4CF3-9950-7B6AC823055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81200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7EA79-4B86-4D22-AC50-3C904C4A13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9/29/2015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BA0D9-7DD7-4CF3-9950-7B6AC823055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59957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7EA79-4B86-4D22-AC50-3C904C4A13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9/29/2015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BA0D9-7DD7-4CF3-9950-7B6AC823055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00303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7EA79-4B86-4D22-AC50-3C904C4A13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9/29/2015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BA0D9-7DD7-4CF3-9950-7B6AC823055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32903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7EA79-4B86-4D22-AC50-3C904C4A13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9/29/2015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BA0D9-7DD7-4CF3-9950-7B6AC823055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9919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7EA79-4B86-4D22-AC50-3C904C4A13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9/29/2015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BA0D9-7DD7-4CF3-9950-7B6AC823055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21256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7EA79-4B86-4D22-AC50-3C904C4A13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9/29/2015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BA0D9-7DD7-4CF3-9950-7B6AC823055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28497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47EA79-4B86-4D22-AC50-3C904C4A13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9/29/2015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CBA0D9-7DD7-4CF3-9950-7B6AC823055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2301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jp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1600" y="1556792"/>
            <a:ext cx="7772400" cy="1470025"/>
          </a:xfrm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Unit 2 </a:t>
            </a:r>
            <a:r>
              <a:rPr lang="en-US" dirty="0" smtClean="0">
                <a:solidFill>
                  <a:srgbClr val="FF0000"/>
                </a:solidFill>
              </a:rPr>
              <a:t>Writing</a:t>
            </a:r>
            <a:r>
              <a:rPr lang="en-US" dirty="0" smtClean="0">
                <a:solidFill>
                  <a:srgbClr val="FF0000"/>
                </a:solidFill>
              </a:rPr>
              <a:t/>
            </a:r>
            <a:br>
              <a:rPr lang="en-US" dirty="0" smtClean="0">
                <a:solidFill>
                  <a:srgbClr val="FF0000"/>
                </a:solidFill>
              </a:rPr>
            </a:br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food </a:t>
            </a:r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column</a:t>
            </a:r>
            <a:endParaRPr lang="en-US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5656" y="3140968"/>
            <a:ext cx="6400800" cy="1752600"/>
          </a:xfrm>
        </p:spPr>
        <p:txBody>
          <a:bodyPr/>
          <a:lstStyle/>
          <a:p>
            <a:r>
              <a:rPr lang="en-US" dirty="0" smtClean="0">
                <a:solidFill>
                  <a:srgbClr val="0070C0"/>
                </a:solidFill>
              </a:rPr>
              <a:t>Class: </a:t>
            </a:r>
            <a:r>
              <a:rPr lang="en-US" dirty="0" err="1" smtClean="0">
                <a:solidFill>
                  <a:srgbClr val="0070C0"/>
                </a:solidFill>
              </a:rPr>
              <a:t>10A0</a:t>
            </a:r>
            <a:endParaRPr lang="en-US" dirty="0" smtClean="0">
              <a:solidFill>
                <a:srgbClr val="0070C0"/>
              </a:solidFill>
            </a:endParaRPr>
          </a:p>
          <a:p>
            <a:r>
              <a:rPr lang="en-US" dirty="0" smtClean="0">
                <a:solidFill>
                  <a:srgbClr val="0070C0"/>
                </a:solidFill>
              </a:rPr>
              <a:t>Teacher: Le </a:t>
            </a:r>
            <a:r>
              <a:rPr lang="en-US" dirty="0" err="1" smtClean="0">
                <a:solidFill>
                  <a:srgbClr val="0070C0"/>
                </a:solidFill>
              </a:rPr>
              <a:t>Thanh</a:t>
            </a:r>
            <a:r>
              <a:rPr lang="en-US" dirty="0" smtClean="0">
                <a:solidFill>
                  <a:srgbClr val="0070C0"/>
                </a:solidFill>
              </a:rPr>
              <a:t> Loan</a:t>
            </a: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0225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79912" y="260648"/>
            <a:ext cx="5493296" cy="1143000"/>
          </a:xfrm>
        </p:spPr>
        <p:txBody>
          <a:bodyPr/>
          <a:lstStyle/>
          <a:p>
            <a:r>
              <a:rPr lang="en-US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Activity 1:</a:t>
            </a:r>
            <a:endParaRPr lang="en-US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47864" y="1268760"/>
            <a:ext cx="5616624" cy="96470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i="1" dirty="0" smtClean="0"/>
              <a:t>Build a list of foods from your experience that may give you</a:t>
            </a:r>
            <a:endParaRPr lang="en-US" b="1" i="1" dirty="0"/>
          </a:p>
        </p:txBody>
      </p:sp>
      <p:sp>
        <p:nvSpPr>
          <p:cNvPr id="4" name="TextBox 3"/>
          <p:cNvSpPr txBox="1"/>
          <p:nvPr/>
        </p:nvSpPr>
        <p:spPr>
          <a:xfrm>
            <a:off x="2483768" y="2701575"/>
            <a:ext cx="2664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- </a:t>
            </a:r>
            <a:r>
              <a:rPr lang="en-US" sz="3200" dirty="0" smtClean="0">
                <a:solidFill>
                  <a:srgbClr val="FF0000"/>
                </a:solidFill>
              </a:rPr>
              <a:t>bad</a:t>
            </a:r>
            <a:r>
              <a:rPr lang="en-US" sz="3200" dirty="0" smtClean="0"/>
              <a:t> </a:t>
            </a:r>
            <a:r>
              <a:rPr lang="en-US" sz="3200" dirty="0" smtClean="0">
                <a:solidFill>
                  <a:srgbClr val="FF0000"/>
                </a:solidFill>
              </a:rPr>
              <a:t>breath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763688" y="3315843"/>
            <a:ext cx="2664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- </a:t>
            </a:r>
            <a:r>
              <a:rPr lang="en-US" sz="3200" dirty="0" smtClean="0">
                <a:solidFill>
                  <a:srgbClr val="FF0000"/>
                </a:solidFill>
              </a:rPr>
              <a:t>stress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151620" y="3931835"/>
            <a:ext cx="2664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- </a:t>
            </a:r>
            <a:r>
              <a:rPr lang="en-US" sz="3200" dirty="0" smtClean="0">
                <a:solidFill>
                  <a:srgbClr val="FF0000"/>
                </a:solidFill>
              </a:rPr>
              <a:t>sleeplessness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095836" y="2116800"/>
            <a:ext cx="2664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- </a:t>
            </a:r>
            <a:r>
              <a:rPr lang="en-US" sz="3200" dirty="0" smtClean="0">
                <a:solidFill>
                  <a:srgbClr val="FF0000"/>
                </a:solidFill>
              </a:rPr>
              <a:t>allergies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83568" y="4561296"/>
            <a:ext cx="2664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- </a:t>
            </a:r>
            <a:r>
              <a:rPr lang="en-US" sz="3200" dirty="0" smtClean="0">
                <a:solidFill>
                  <a:srgbClr val="FF0000"/>
                </a:solidFill>
              </a:rPr>
              <a:t>sleepiness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148064" y="2116800"/>
            <a:ext cx="2664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- </a:t>
            </a:r>
            <a:r>
              <a:rPr lang="en-US" sz="3200" dirty="0" err="1" smtClean="0"/>
              <a:t>dị</a:t>
            </a:r>
            <a:r>
              <a:rPr lang="en-US" sz="3200" dirty="0" smtClean="0"/>
              <a:t> </a:t>
            </a:r>
            <a:r>
              <a:rPr lang="en-US" sz="3200" dirty="0" err="1" smtClean="0"/>
              <a:t>ứng</a:t>
            </a:r>
            <a:endParaRPr lang="en-US" sz="3200" dirty="0"/>
          </a:p>
        </p:txBody>
      </p:sp>
      <p:sp>
        <p:nvSpPr>
          <p:cNvPr id="20" name="TextBox 19"/>
          <p:cNvSpPr txBox="1"/>
          <p:nvPr/>
        </p:nvSpPr>
        <p:spPr>
          <a:xfrm>
            <a:off x="5133496" y="2701575"/>
            <a:ext cx="35429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- </a:t>
            </a:r>
            <a:r>
              <a:rPr lang="en-US" sz="3200" dirty="0" err="1"/>
              <a:t>h</a:t>
            </a:r>
            <a:r>
              <a:rPr lang="en-US" sz="3200" dirty="0" err="1" smtClean="0"/>
              <a:t>ơi</a:t>
            </a:r>
            <a:r>
              <a:rPr lang="en-US" sz="3200" dirty="0" smtClean="0"/>
              <a:t> </a:t>
            </a:r>
            <a:r>
              <a:rPr lang="en-US" sz="3200" dirty="0" err="1" smtClean="0"/>
              <a:t>thở</a:t>
            </a:r>
            <a:r>
              <a:rPr lang="en-US" sz="3200" dirty="0" smtClean="0"/>
              <a:t> </a:t>
            </a:r>
            <a:r>
              <a:rPr lang="en-US" sz="3200" dirty="0" err="1" smtClean="0"/>
              <a:t>khó</a:t>
            </a:r>
            <a:r>
              <a:rPr lang="en-US" sz="3200" dirty="0" smtClean="0"/>
              <a:t> </a:t>
            </a:r>
            <a:r>
              <a:rPr lang="en-US" sz="3200" dirty="0" err="1" smtClean="0"/>
              <a:t>chịu</a:t>
            </a:r>
            <a:endParaRPr lang="en-US" sz="3200" dirty="0"/>
          </a:p>
        </p:txBody>
      </p:sp>
      <p:sp>
        <p:nvSpPr>
          <p:cNvPr id="21" name="TextBox 20"/>
          <p:cNvSpPr txBox="1"/>
          <p:nvPr/>
        </p:nvSpPr>
        <p:spPr>
          <a:xfrm>
            <a:off x="5133497" y="3301988"/>
            <a:ext cx="2664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- </a:t>
            </a:r>
            <a:r>
              <a:rPr lang="vi-VN" sz="3200" dirty="0" smtClean="0"/>
              <a:t>căng</a:t>
            </a:r>
            <a:r>
              <a:rPr lang="en-US" sz="3200" dirty="0" smtClean="0"/>
              <a:t> </a:t>
            </a:r>
            <a:r>
              <a:rPr lang="en-US" sz="3200" dirty="0" err="1" smtClean="0"/>
              <a:t>thẳng</a:t>
            </a:r>
            <a:endParaRPr lang="en-US" sz="3200" dirty="0"/>
          </a:p>
        </p:txBody>
      </p:sp>
      <p:sp>
        <p:nvSpPr>
          <p:cNvPr id="22" name="TextBox 21"/>
          <p:cNvSpPr txBox="1"/>
          <p:nvPr/>
        </p:nvSpPr>
        <p:spPr>
          <a:xfrm>
            <a:off x="5160492" y="3924345"/>
            <a:ext cx="35373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- </a:t>
            </a:r>
            <a:r>
              <a:rPr lang="en-US" sz="3200" dirty="0" err="1" smtClean="0"/>
              <a:t>chứng</a:t>
            </a:r>
            <a:r>
              <a:rPr lang="en-US" sz="3200" dirty="0" smtClean="0"/>
              <a:t> </a:t>
            </a:r>
            <a:r>
              <a:rPr lang="en-US" sz="3200" dirty="0" err="1" smtClean="0"/>
              <a:t>mất</a:t>
            </a:r>
            <a:r>
              <a:rPr lang="en-US" sz="3200" dirty="0" smtClean="0"/>
              <a:t> </a:t>
            </a:r>
            <a:r>
              <a:rPr lang="en-US" sz="3200" dirty="0" err="1" smtClean="0"/>
              <a:t>ngủ</a:t>
            </a:r>
            <a:endParaRPr lang="en-US" sz="3200" dirty="0"/>
          </a:p>
        </p:txBody>
      </p:sp>
      <p:sp>
        <p:nvSpPr>
          <p:cNvPr id="23" name="TextBox 22"/>
          <p:cNvSpPr txBox="1"/>
          <p:nvPr/>
        </p:nvSpPr>
        <p:spPr>
          <a:xfrm>
            <a:off x="5133496" y="4587014"/>
            <a:ext cx="34653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- </a:t>
            </a:r>
            <a:r>
              <a:rPr lang="en-US" sz="3200" dirty="0" err="1" smtClean="0"/>
              <a:t>chứng</a:t>
            </a:r>
            <a:r>
              <a:rPr lang="en-US" sz="3200" dirty="0" smtClean="0"/>
              <a:t> </a:t>
            </a:r>
            <a:r>
              <a:rPr lang="en-US" sz="3200" dirty="0" err="1" smtClean="0"/>
              <a:t>thèm</a:t>
            </a:r>
            <a:r>
              <a:rPr lang="en-US" sz="3200" dirty="0" smtClean="0"/>
              <a:t> </a:t>
            </a:r>
            <a:r>
              <a:rPr lang="en-US" sz="3200" dirty="0" err="1" smtClean="0"/>
              <a:t>ngủ</a:t>
            </a:r>
            <a:endParaRPr lang="en-US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395535" y="5517232"/>
            <a:ext cx="864096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i="1" dirty="0" smtClean="0"/>
              <a:t>Then share and compare your list with your friends.</a:t>
            </a:r>
            <a:endParaRPr lang="en-US" sz="3000" b="1" i="1" dirty="0"/>
          </a:p>
        </p:txBody>
      </p:sp>
    </p:spTree>
    <p:extLst>
      <p:ext uri="{BB962C8B-B14F-4D97-AF65-F5344CB8AC3E}">
        <p14:creationId xmlns:p14="http://schemas.microsoft.com/office/powerpoint/2010/main" val="4279224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9048" y="-243408"/>
            <a:ext cx="6249888" cy="1143000"/>
          </a:xfrm>
        </p:spPr>
        <p:txBody>
          <a:bodyPr/>
          <a:lstStyle/>
          <a:p>
            <a:r>
              <a:rPr lang="en-US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Activity </a:t>
            </a:r>
            <a:r>
              <a:rPr lang="en-US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91880" y="764704"/>
            <a:ext cx="5652120" cy="110872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000" dirty="0" smtClean="0"/>
              <a:t>Now, read the facts below. Do you have some of these foods on your list? Which one?</a:t>
            </a:r>
            <a:endParaRPr lang="en-US" sz="3000" dirty="0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4222543291"/>
              </p:ext>
            </p:extLst>
          </p:nvPr>
        </p:nvGraphicFramePr>
        <p:xfrm>
          <a:off x="0" y="2321496"/>
          <a:ext cx="9144000" cy="4536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336178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2385"/>
            <a:ext cx="8229600" cy="850106"/>
          </a:xfrm>
        </p:spPr>
        <p:txBody>
          <a:bodyPr/>
          <a:lstStyle/>
          <a:p>
            <a:r>
              <a:rPr lang="en-US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Activity 3</a:t>
            </a:r>
            <a:endParaRPr lang="en-US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836712"/>
            <a:ext cx="8229600" cy="108012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 smtClean="0"/>
              <a:t>Write a similar enquiry for advices on your diets and use the some writing samples as the models.</a:t>
            </a:r>
            <a:endParaRPr lang="en-US" dirty="0"/>
          </a:p>
        </p:txBody>
      </p:sp>
      <p:sp>
        <p:nvSpPr>
          <p:cNvPr id="4" name="Vertical Scroll 3"/>
          <p:cNvSpPr/>
          <p:nvPr/>
        </p:nvSpPr>
        <p:spPr>
          <a:xfrm>
            <a:off x="1187624" y="1916832"/>
            <a:ext cx="6984776" cy="4608512"/>
          </a:xfrm>
          <a:prstGeom prst="verticalScrol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 b="1" i="1" dirty="0" smtClean="0">
                <a:solidFill>
                  <a:schemeClr val="tx1"/>
                </a:solidFill>
              </a:rPr>
              <a:t>Dear Expert,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n-US" sz="2400" dirty="0" smtClean="0">
                <a:solidFill>
                  <a:schemeClr val="tx1"/>
                </a:solidFill>
              </a:rPr>
              <a:t>State your problem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n-US" sz="2400" dirty="0" smtClean="0">
                <a:solidFill>
                  <a:schemeClr val="tx1"/>
                </a:solidFill>
              </a:rPr>
              <a:t>Ask for the advices</a:t>
            </a:r>
          </a:p>
          <a:p>
            <a:pPr marL="800100" lvl="1" indent="-342900" algn="just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Could you….?</a:t>
            </a:r>
          </a:p>
          <a:p>
            <a:pPr marL="800100" lvl="1" indent="-342900" algn="just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I would be very grateful if you could…</a:t>
            </a:r>
          </a:p>
          <a:p>
            <a:pPr marL="800100" lvl="1" indent="-342900" algn="just">
              <a:buFont typeface="Arial" pitchFamily="34" charset="0"/>
              <a:buChar char="•"/>
            </a:pPr>
            <a:r>
              <a:rPr lang="en-US" sz="2400" dirty="0">
                <a:solidFill>
                  <a:prstClr val="black"/>
                </a:solidFill>
              </a:rPr>
              <a:t>I would be very </a:t>
            </a:r>
            <a:r>
              <a:rPr lang="en-US" sz="2400" dirty="0" smtClean="0">
                <a:solidFill>
                  <a:prstClr val="black"/>
                </a:solidFill>
              </a:rPr>
              <a:t>thankful if </a:t>
            </a:r>
            <a:r>
              <a:rPr lang="en-US" sz="2400" dirty="0">
                <a:solidFill>
                  <a:prstClr val="black"/>
                </a:solidFill>
              </a:rPr>
              <a:t>you could</a:t>
            </a:r>
            <a:r>
              <a:rPr lang="en-US" sz="2400" dirty="0" smtClean="0">
                <a:solidFill>
                  <a:prstClr val="black"/>
                </a:solidFill>
              </a:rPr>
              <a:t>…</a:t>
            </a:r>
          </a:p>
          <a:p>
            <a:pPr marL="800100" lvl="1" indent="-342900" algn="just">
              <a:buFont typeface="Arial" pitchFamily="34" charset="0"/>
              <a:buChar char="•"/>
            </a:pPr>
            <a:r>
              <a:rPr lang="en-US" sz="2400" dirty="0" smtClean="0">
                <a:solidFill>
                  <a:prstClr val="black"/>
                </a:solidFill>
              </a:rPr>
              <a:t>I was wondering if you could…</a:t>
            </a:r>
            <a:endParaRPr lang="en-US" sz="2400" dirty="0">
              <a:solidFill>
                <a:schemeClr val="tx1"/>
              </a:solidFill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en-US" sz="2400" dirty="0" smtClean="0">
                <a:solidFill>
                  <a:prstClr val="black"/>
                </a:solidFill>
              </a:rPr>
              <a:t>Say thank you</a:t>
            </a:r>
          </a:p>
          <a:p>
            <a:pPr algn="just"/>
            <a:r>
              <a:rPr lang="en-US" sz="2400" b="1" i="1" dirty="0" smtClean="0">
                <a:solidFill>
                  <a:prstClr val="black"/>
                </a:solidFill>
              </a:rPr>
              <a:t>Write your nam</a:t>
            </a:r>
            <a:r>
              <a:rPr lang="en-US" sz="2400" b="1" i="1" dirty="0">
                <a:solidFill>
                  <a:prstClr val="black"/>
                </a:solidFill>
              </a:rPr>
              <a:t>e</a:t>
            </a:r>
            <a:endParaRPr lang="en-US" sz="2400" b="1" i="1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25334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620688"/>
            <a:ext cx="8229600" cy="1143000"/>
          </a:xfrm>
        </p:spPr>
        <p:txBody>
          <a:bodyPr/>
          <a:lstStyle/>
          <a:p>
            <a:r>
              <a:rPr lang="en-US" b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Activitiy</a:t>
            </a:r>
            <a:r>
              <a:rPr lang="en-US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4</a:t>
            </a:r>
            <a:endParaRPr lang="en-US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62088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You are the food specialist and you are working on the newsletter’s next edition. Read the Scott’s enquiry. </a:t>
            </a:r>
          </a:p>
          <a:p>
            <a:pPr marL="0" indent="0">
              <a:buNone/>
            </a:pPr>
            <a:r>
              <a:rPr lang="en-US" dirty="0" smtClean="0"/>
              <a:t>Then write your own by responding to one of the other texts from 3 or your friends’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2859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620688"/>
            <a:ext cx="8229600" cy="1143000"/>
          </a:xfrm>
        </p:spPr>
        <p:txBody>
          <a:bodyPr/>
          <a:lstStyle/>
          <a:p>
            <a:r>
              <a:rPr lang="en-US" b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Activitiy</a:t>
            </a:r>
            <a:r>
              <a:rPr lang="en-US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4</a:t>
            </a:r>
            <a:endParaRPr lang="en-US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853136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u="sng" dirty="0" smtClean="0"/>
              <a:t>Outline of your writing</a:t>
            </a:r>
            <a:r>
              <a:rPr lang="en-US" dirty="0" smtClean="0"/>
              <a:t>: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dirty="0" smtClean="0"/>
              <a:t>Dear + Name of the person that you write to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dirty="0" smtClean="0"/>
              <a:t>Introduction (Paragraph 1):</a:t>
            </a:r>
          </a:p>
          <a:p>
            <a:pPr lvl="1">
              <a:lnSpc>
                <a:spcPct val="150000"/>
              </a:lnSpc>
            </a:pPr>
            <a:r>
              <a:rPr lang="en-US" dirty="0" smtClean="0"/>
              <a:t>State the problem again : </a:t>
            </a:r>
            <a:r>
              <a:rPr lang="en-US" i="1" dirty="0" smtClean="0">
                <a:solidFill>
                  <a:srgbClr val="00B0F0"/>
                </a:solidFill>
              </a:rPr>
              <a:t>Taking an important exam is like running a marathon</a:t>
            </a:r>
          </a:p>
          <a:p>
            <a:pPr lvl="1">
              <a:lnSpc>
                <a:spcPct val="150000"/>
              </a:lnSpc>
            </a:pPr>
            <a:r>
              <a:rPr lang="en-US" dirty="0" smtClean="0"/>
              <a:t>Lead-in: </a:t>
            </a:r>
            <a:r>
              <a:rPr lang="en-US" i="1" dirty="0" smtClean="0">
                <a:solidFill>
                  <a:srgbClr val="00B0F0"/>
                </a:solidFill>
              </a:rPr>
              <a:t>so it is advisable to take good care of what you eat.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284844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620688"/>
            <a:ext cx="8229600" cy="1143000"/>
          </a:xfrm>
        </p:spPr>
        <p:txBody>
          <a:bodyPr/>
          <a:lstStyle/>
          <a:p>
            <a:r>
              <a:rPr lang="en-US" b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Activitiy</a:t>
            </a:r>
            <a:r>
              <a:rPr lang="en-US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4</a:t>
            </a:r>
            <a:endParaRPr lang="en-US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>
            <a:normAutofit/>
          </a:bodyPr>
          <a:lstStyle/>
          <a:p>
            <a:pPr marL="0" lvl="0" indent="0">
              <a:lnSpc>
                <a:spcPct val="150000"/>
              </a:lnSpc>
              <a:buNone/>
            </a:pPr>
            <a:r>
              <a:rPr lang="en-US" sz="3000" u="sng" dirty="0">
                <a:solidFill>
                  <a:prstClr val="black"/>
                </a:solidFill>
              </a:rPr>
              <a:t>Outline of your writing</a:t>
            </a:r>
            <a:r>
              <a:rPr lang="en-US" sz="3000" dirty="0">
                <a:solidFill>
                  <a:prstClr val="black"/>
                </a:solidFill>
              </a:rPr>
              <a:t>: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Main body (Paragraphs 2, 3 &amp; 4): Give advices</a:t>
            </a:r>
          </a:p>
          <a:p>
            <a:pPr lvl="1">
              <a:buFont typeface="Calibri" pitchFamily="34" charset="0"/>
              <a:buChar char="―"/>
            </a:pPr>
            <a:r>
              <a:rPr lang="en-US" dirty="0" smtClean="0"/>
              <a:t> Imperative (</a:t>
            </a:r>
            <a:r>
              <a:rPr lang="en-US" dirty="0" err="1" smtClean="0"/>
              <a:t>Câu</a:t>
            </a:r>
            <a:r>
              <a:rPr lang="en-US" dirty="0" smtClean="0"/>
              <a:t> </a:t>
            </a:r>
            <a:r>
              <a:rPr lang="en-US" dirty="0" err="1" smtClean="0"/>
              <a:t>mệnh</a:t>
            </a:r>
            <a:r>
              <a:rPr lang="en-US" dirty="0" smtClean="0"/>
              <a:t> </a:t>
            </a:r>
            <a:r>
              <a:rPr lang="en-US" dirty="0" err="1" smtClean="0"/>
              <a:t>lệnh</a:t>
            </a:r>
            <a:r>
              <a:rPr lang="en-US" dirty="0" smtClean="0"/>
              <a:t>)</a:t>
            </a:r>
          </a:p>
          <a:p>
            <a:pPr lvl="2"/>
            <a:r>
              <a:rPr lang="en-US" dirty="0" smtClean="0"/>
              <a:t>Do </a:t>
            </a:r>
            <a:r>
              <a:rPr lang="en-US" dirty="0" err="1" smtClean="0"/>
              <a:t>sth</a:t>
            </a:r>
            <a:r>
              <a:rPr lang="en-US" dirty="0" smtClean="0"/>
              <a:t>: </a:t>
            </a:r>
            <a:r>
              <a:rPr lang="en-US" i="1" dirty="0" smtClean="0">
                <a:solidFill>
                  <a:srgbClr val="00B0F0"/>
                </a:solidFill>
              </a:rPr>
              <a:t>Eat breakfast, Drink a lot of water</a:t>
            </a:r>
          </a:p>
          <a:p>
            <a:pPr lvl="2"/>
            <a:r>
              <a:rPr lang="en-US" dirty="0" smtClean="0"/>
              <a:t>Don’t do </a:t>
            </a:r>
            <a:r>
              <a:rPr lang="en-US" dirty="0" err="1" smtClean="0"/>
              <a:t>sth</a:t>
            </a:r>
            <a:r>
              <a:rPr lang="en-US" dirty="0" smtClean="0"/>
              <a:t>: </a:t>
            </a:r>
            <a:r>
              <a:rPr lang="en-US" i="1" dirty="0" smtClean="0">
                <a:solidFill>
                  <a:srgbClr val="00B0F0"/>
                </a:solidFill>
              </a:rPr>
              <a:t>Don’t sleep too late</a:t>
            </a:r>
          </a:p>
          <a:p>
            <a:pPr lvl="1"/>
            <a:r>
              <a:rPr lang="en-US" dirty="0" smtClean="0"/>
              <a:t>Some useful structures to express advices:</a:t>
            </a:r>
          </a:p>
          <a:p>
            <a:pPr lvl="2"/>
            <a:r>
              <a:rPr lang="en-US" i="1" dirty="0" smtClean="0">
                <a:solidFill>
                  <a:srgbClr val="FF0000"/>
                </a:solidFill>
              </a:rPr>
              <a:t>You should  / shouldn’t + V</a:t>
            </a:r>
          </a:p>
          <a:p>
            <a:pPr lvl="2"/>
            <a:r>
              <a:rPr lang="en-US" i="1" dirty="0" smtClean="0">
                <a:solidFill>
                  <a:srgbClr val="FF0000"/>
                </a:solidFill>
              </a:rPr>
              <a:t>You had better V / not V</a:t>
            </a:r>
          </a:p>
          <a:p>
            <a:pPr lvl="2"/>
            <a:r>
              <a:rPr lang="en-US" i="1" dirty="0" smtClean="0">
                <a:solidFill>
                  <a:srgbClr val="FF0000"/>
                </a:solidFill>
              </a:rPr>
              <a:t>You ought to / ought not to V</a:t>
            </a:r>
          </a:p>
          <a:p>
            <a:pPr lvl="2"/>
            <a:r>
              <a:rPr lang="en-US" i="1" dirty="0" smtClean="0">
                <a:solidFill>
                  <a:srgbClr val="FF0000"/>
                </a:solidFill>
              </a:rPr>
              <a:t>If I were you, I would + V</a:t>
            </a:r>
          </a:p>
          <a:p>
            <a:pPr lvl="2"/>
            <a:endParaRPr lang="en-US" dirty="0" smtClean="0"/>
          </a:p>
          <a:p>
            <a:pPr>
              <a:buFont typeface="Wingdings" pitchFamily="2" charset="2"/>
              <a:buChar char="Ø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4844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620688"/>
            <a:ext cx="8229600" cy="1143000"/>
          </a:xfrm>
        </p:spPr>
        <p:txBody>
          <a:bodyPr/>
          <a:lstStyle/>
          <a:p>
            <a:r>
              <a:rPr lang="en-US" b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Activitiy</a:t>
            </a:r>
            <a:r>
              <a:rPr lang="en-US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4</a:t>
            </a:r>
            <a:endParaRPr lang="en-US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lnSpc>
                <a:spcPct val="150000"/>
              </a:lnSpc>
              <a:buNone/>
            </a:pPr>
            <a:r>
              <a:rPr lang="en-US" sz="3000" u="sng" dirty="0">
                <a:solidFill>
                  <a:prstClr val="black"/>
                </a:solidFill>
              </a:rPr>
              <a:t>Outline of your writing</a:t>
            </a:r>
            <a:r>
              <a:rPr lang="en-US" sz="3000" dirty="0" smtClean="0">
                <a:solidFill>
                  <a:prstClr val="black"/>
                </a:solidFill>
              </a:rPr>
              <a:t>: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3000" dirty="0" smtClean="0">
                <a:solidFill>
                  <a:prstClr val="black"/>
                </a:solidFill>
              </a:rPr>
              <a:t>Closing:</a:t>
            </a:r>
          </a:p>
          <a:p>
            <a:pPr lvl="1">
              <a:lnSpc>
                <a:spcPct val="150000"/>
              </a:lnSpc>
              <a:buFont typeface="Calibri" pitchFamily="34" charset="0"/>
              <a:buChar char="—"/>
            </a:pPr>
            <a:r>
              <a:rPr lang="en-US" sz="2600" dirty="0" smtClean="0">
                <a:solidFill>
                  <a:prstClr val="black"/>
                </a:solidFill>
              </a:rPr>
              <a:t> Write your expectation or wish</a:t>
            </a:r>
          </a:p>
          <a:p>
            <a:pPr lvl="2">
              <a:lnSpc>
                <a:spcPct val="150000"/>
              </a:lnSpc>
            </a:pPr>
            <a:r>
              <a:rPr lang="en-US" i="1" dirty="0" smtClean="0">
                <a:solidFill>
                  <a:srgbClr val="FF0000"/>
                </a:solidFill>
              </a:rPr>
              <a:t>(I )hope you will + V</a:t>
            </a:r>
            <a:r>
              <a:rPr lang="en-US" dirty="0" smtClean="0">
                <a:solidFill>
                  <a:prstClr val="black"/>
                </a:solidFill>
              </a:rPr>
              <a:t>: </a:t>
            </a:r>
            <a:r>
              <a:rPr lang="en-US" i="1" dirty="0" smtClean="0">
                <a:solidFill>
                  <a:srgbClr val="00B0F0"/>
                </a:solidFill>
              </a:rPr>
              <a:t>Hope you will do your best.</a:t>
            </a:r>
          </a:p>
          <a:p>
            <a:pPr lvl="2">
              <a:lnSpc>
                <a:spcPct val="150000"/>
              </a:lnSpc>
            </a:pPr>
            <a:r>
              <a:rPr lang="en-US" i="1" dirty="0" smtClean="0">
                <a:solidFill>
                  <a:srgbClr val="FF0000"/>
                </a:solidFill>
              </a:rPr>
              <a:t>I wish you + a noun phrase</a:t>
            </a:r>
            <a:r>
              <a:rPr lang="en-US" dirty="0" smtClean="0">
                <a:solidFill>
                  <a:prstClr val="black"/>
                </a:solidFill>
              </a:rPr>
              <a:t>: </a:t>
            </a:r>
            <a:r>
              <a:rPr lang="en-US" i="1" dirty="0" smtClean="0">
                <a:solidFill>
                  <a:srgbClr val="00B0F0"/>
                </a:solidFill>
              </a:rPr>
              <a:t>I wish you a good health.</a:t>
            </a:r>
          </a:p>
          <a:p>
            <a:pPr lvl="1">
              <a:lnSpc>
                <a:spcPct val="150000"/>
              </a:lnSpc>
            </a:pPr>
            <a:r>
              <a:rPr lang="en-US" sz="2600" dirty="0" smtClean="0"/>
              <a:t>Write the closing phrase: </a:t>
            </a:r>
            <a:r>
              <a:rPr lang="en-US" sz="2600" i="1" dirty="0" smtClean="0">
                <a:solidFill>
                  <a:srgbClr val="FF0000"/>
                </a:solidFill>
              </a:rPr>
              <a:t>Regards, Best regards.</a:t>
            </a:r>
            <a:endParaRPr lang="en-US" sz="26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680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55753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</TotalTime>
  <Words>509</Words>
  <Application>Microsoft Office PowerPoint</Application>
  <PresentationFormat>On-screen Show (4:3)</PresentationFormat>
  <Paragraphs>67</Paragraphs>
  <Slides>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1_Office Theme</vt:lpstr>
      <vt:lpstr>Unit 2 Writing The food column</vt:lpstr>
      <vt:lpstr>Activity 1:</vt:lpstr>
      <vt:lpstr>Activity 2:</vt:lpstr>
      <vt:lpstr>Activity 3</vt:lpstr>
      <vt:lpstr>Activitiy 4</vt:lpstr>
      <vt:lpstr>Activitiy 4</vt:lpstr>
      <vt:lpstr>Activitiy 4</vt:lpstr>
      <vt:lpstr>Activitiy 4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2 Writing The food column</dc:title>
  <dc:creator>Le Thanh Loan</dc:creator>
  <cp:lastModifiedBy>Le Thanh Loan</cp:lastModifiedBy>
  <cp:revision>8</cp:revision>
  <dcterms:created xsi:type="dcterms:W3CDTF">2015-09-29T03:07:54Z</dcterms:created>
  <dcterms:modified xsi:type="dcterms:W3CDTF">2015-09-29T04:29:30Z</dcterms:modified>
</cp:coreProperties>
</file>