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7" r:id="rId3"/>
    <p:sldId id="271" r:id="rId4"/>
    <p:sldId id="269" r:id="rId5"/>
    <p:sldId id="290" r:id="rId6"/>
    <p:sldId id="291" r:id="rId7"/>
    <p:sldId id="272" r:id="rId8"/>
    <p:sldId id="274" r:id="rId9"/>
    <p:sldId id="261" r:id="rId10"/>
    <p:sldId id="275" r:id="rId11"/>
    <p:sldId id="276" r:id="rId12"/>
    <p:sldId id="289" r:id="rId13"/>
    <p:sldId id="279" r:id="rId14"/>
    <p:sldId id="277" r:id="rId15"/>
    <p:sldId id="266" r:id="rId16"/>
    <p:sldId id="262" r:id="rId17"/>
    <p:sldId id="294" r:id="rId18"/>
    <p:sldId id="283" r:id="rId19"/>
    <p:sldId id="292" r:id="rId20"/>
    <p:sldId id="286" r:id="rId21"/>
    <p:sldId id="282" r:id="rId22"/>
    <p:sldId id="293" r:id="rId23"/>
    <p:sldId id="28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4EB1"/>
    <a:srgbClr val="08A2A6"/>
    <a:srgbClr val="4BAC0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-62" y="-1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241B7-FCEE-4A2B-BE61-6CF1F79C3B73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61ED5-C364-4E78-A47F-67E2A8CA0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936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C30C-C53A-476A-BF69-48A50D1FC4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011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C30C-C53A-476A-BF69-48A50D1FC4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2631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C30C-C53A-476A-BF69-48A50D1FC4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20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C30C-C53A-476A-BF69-48A50D1FC4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20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C30C-C53A-476A-BF69-48A50D1FC4D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1103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4540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034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37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51601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9658C3-D667-4F89-97F5-EC0982B47876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BE5E26-80E6-452B-B2A3-C1FB80F0FDE1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5586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00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427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343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492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320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078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364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935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06085-DE42-4013-BCC9-F09B93DC532D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76381-0860-4EC7-B102-84C4186058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316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5"/>
          <a:srcRect l="838" t="838" r="838" b="838"/>
          <a:stretch/>
        </p:blipFill>
        <p:spPr>
          <a:xfrm>
            <a:off x="-1" y="0"/>
            <a:ext cx="12192001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24904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1U4_Hv7kiNw" TargetMode="External"/><Relationship Id="rId3" Type="http://schemas.openxmlformats.org/officeDocument/2006/relationships/tags" Target="../tags/tag3.xml"/><Relationship Id="rId7" Type="http://schemas.openxmlformats.org/officeDocument/2006/relationships/hyperlink" Target="https://youtu.be/mWJ4JczvWZ4" TargetMode="Externa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" Target="slide7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32.jpeg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" Target="slide7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8900"/>
            <a:ext cx="12090400" cy="6667499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97000" y="1905000"/>
            <a:ext cx="9690100" cy="3035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3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6: TIỂU THUYẾT VÀ TRUYỆN NGẮN</a:t>
            </a:r>
            <a:endParaRPr lang="en-US" sz="3800" b="1" dirty="0" smtClean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vi-VN" sz="3800" b="1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TIẾT 1. TRI THỨC NGỮ VĂN</a:t>
            </a:r>
            <a:endParaRPr lang="en-US" sz="3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377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13"/>
          <p:cNvGrpSpPr>
            <a:grpSpLocks/>
          </p:cNvGrpSpPr>
          <p:nvPr/>
        </p:nvGrpSpPr>
        <p:grpSpPr bwMode="auto">
          <a:xfrm>
            <a:off x="451185" y="1198562"/>
            <a:ext cx="4777704" cy="1641476"/>
            <a:chOff x="1292225" y="1295400"/>
            <a:chExt cx="2822575" cy="1498600"/>
          </a:xfrm>
        </p:grpSpPr>
        <p:sp>
          <p:nvSpPr>
            <p:cNvPr id="48" name="Rectangle 47"/>
            <p:cNvSpPr/>
            <p:nvPr/>
          </p:nvSpPr>
          <p:spPr>
            <a:xfrm>
              <a:off x="1292225" y="1295400"/>
              <a:ext cx="2822575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292225" y="1295400"/>
              <a:ext cx="2822575" cy="381000"/>
            </a:xfrm>
            <a:prstGeom prst="rect">
              <a:avLst/>
            </a:prstGeom>
            <a:solidFill>
              <a:srgbClr val="FC4EB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1292225" y="1739900"/>
              <a:ext cx="2822575" cy="0"/>
            </a:xfrm>
            <a:prstGeom prst="line">
              <a:avLst/>
            </a:prstGeom>
            <a:ln w="12700">
              <a:solidFill>
                <a:schemeClr val="accent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14"/>
          <p:cNvGrpSpPr>
            <a:grpSpLocks/>
          </p:cNvGrpSpPr>
          <p:nvPr/>
        </p:nvGrpSpPr>
        <p:grpSpPr bwMode="auto">
          <a:xfrm>
            <a:off x="5832474" y="1270000"/>
            <a:ext cx="4753310" cy="1498600"/>
            <a:chOff x="4862513" y="1295400"/>
            <a:chExt cx="2833687" cy="1498600"/>
          </a:xfrm>
        </p:grpSpPr>
        <p:sp>
          <p:nvSpPr>
            <p:cNvPr id="52" name="Rectangle 51"/>
            <p:cNvSpPr/>
            <p:nvPr/>
          </p:nvSpPr>
          <p:spPr>
            <a:xfrm>
              <a:off x="4873626" y="1295400"/>
              <a:ext cx="2822574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873626" y="1295400"/>
              <a:ext cx="2822574" cy="381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4862513" y="1739900"/>
              <a:ext cx="2822574" cy="0"/>
            </a:xfrm>
            <a:prstGeom prst="line">
              <a:avLst/>
            </a:prstGeom>
            <a:ln w="12700">
              <a:solidFill>
                <a:schemeClr val="accent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15"/>
          <p:cNvGrpSpPr>
            <a:grpSpLocks/>
          </p:cNvGrpSpPr>
          <p:nvPr/>
        </p:nvGrpSpPr>
        <p:grpSpPr bwMode="auto">
          <a:xfrm>
            <a:off x="469898" y="3098800"/>
            <a:ext cx="4740278" cy="1498600"/>
            <a:chOff x="1292225" y="3124200"/>
            <a:chExt cx="2822575" cy="1498600"/>
          </a:xfrm>
        </p:grpSpPr>
        <p:sp>
          <p:nvSpPr>
            <p:cNvPr id="56" name="Rectangle 55"/>
            <p:cNvSpPr/>
            <p:nvPr/>
          </p:nvSpPr>
          <p:spPr>
            <a:xfrm>
              <a:off x="1292225" y="3124200"/>
              <a:ext cx="2822575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292225" y="3124200"/>
              <a:ext cx="2822575" cy="381000"/>
            </a:xfrm>
            <a:prstGeom prst="rect">
              <a:avLst/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1292225" y="3568700"/>
              <a:ext cx="2822575" cy="0"/>
            </a:xfrm>
            <a:prstGeom prst="line">
              <a:avLst/>
            </a:prstGeom>
            <a:ln w="12700"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16"/>
          <p:cNvGrpSpPr>
            <a:grpSpLocks/>
          </p:cNvGrpSpPr>
          <p:nvPr/>
        </p:nvGrpSpPr>
        <p:grpSpPr bwMode="auto">
          <a:xfrm>
            <a:off x="5823115" y="2900362"/>
            <a:ext cx="4822490" cy="1710586"/>
            <a:chOff x="4862513" y="3124200"/>
            <a:chExt cx="2863654" cy="1498600"/>
          </a:xfrm>
        </p:grpSpPr>
        <p:sp>
          <p:nvSpPr>
            <p:cNvPr id="60" name="Rectangle 59"/>
            <p:cNvSpPr/>
            <p:nvPr/>
          </p:nvSpPr>
          <p:spPr>
            <a:xfrm>
              <a:off x="4873626" y="3124200"/>
              <a:ext cx="2822574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4903593" y="3168229"/>
              <a:ext cx="2822574" cy="381000"/>
            </a:xfrm>
            <a:prstGeom prst="rect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>
              <a:off x="4862513" y="3568700"/>
              <a:ext cx="2817061" cy="45051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18"/>
          <p:cNvGrpSpPr>
            <a:grpSpLocks/>
          </p:cNvGrpSpPr>
          <p:nvPr/>
        </p:nvGrpSpPr>
        <p:grpSpPr bwMode="auto">
          <a:xfrm>
            <a:off x="469898" y="4899025"/>
            <a:ext cx="4758991" cy="1745468"/>
            <a:chOff x="1292224" y="4923972"/>
            <a:chExt cx="2833719" cy="1745468"/>
          </a:xfrm>
        </p:grpSpPr>
        <p:sp>
          <p:nvSpPr>
            <p:cNvPr id="64" name="Rectangle 63"/>
            <p:cNvSpPr/>
            <p:nvPr/>
          </p:nvSpPr>
          <p:spPr>
            <a:xfrm>
              <a:off x="1292224" y="4923972"/>
              <a:ext cx="2833719" cy="1745468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292225" y="4923972"/>
              <a:ext cx="2822575" cy="381000"/>
            </a:xfrm>
            <a:prstGeom prst="rect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>
              <a:off x="1292225" y="5384347"/>
              <a:ext cx="2822575" cy="0"/>
            </a:xfrm>
            <a:prstGeom prst="line">
              <a:avLst/>
            </a:prstGeom>
            <a:ln w="1270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17"/>
          <p:cNvGrpSpPr>
            <a:grpSpLocks/>
          </p:cNvGrpSpPr>
          <p:nvPr/>
        </p:nvGrpSpPr>
        <p:grpSpPr bwMode="auto">
          <a:xfrm>
            <a:off x="5832475" y="4899025"/>
            <a:ext cx="4772024" cy="1745468"/>
            <a:chOff x="4862513" y="4923972"/>
            <a:chExt cx="2833687" cy="1498600"/>
          </a:xfrm>
        </p:grpSpPr>
        <p:sp>
          <p:nvSpPr>
            <p:cNvPr id="68" name="Rectangle 67"/>
            <p:cNvSpPr/>
            <p:nvPr/>
          </p:nvSpPr>
          <p:spPr>
            <a:xfrm>
              <a:off x="4873626" y="4923972"/>
              <a:ext cx="2822574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873626" y="4923972"/>
              <a:ext cx="2822574" cy="381000"/>
            </a:xfrm>
            <a:prstGeom prst="rect">
              <a:avLst/>
            </a:prstGeom>
            <a:solidFill>
              <a:srgbClr val="92D05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70" name="Straight Connector 69"/>
            <p:cNvCxnSpPr/>
            <p:nvPr/>
          </p:nvCxnSpPr>
          <p:spPr>
            <a:xfrm>
              <a:off x="4862513" y="5384347"/>
              <a:ext cx="2822574" cy="0"/>
            </a:xfrm>
            <a:prstGeom prst="line">
              <a:avLst/>
            </a:prstGeom>
            <a:ln w="12700">
              <a:solidFill>
                <a:schemeClr val="accent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4"/>
          <p:cNvSpPr txBox="1">
            <a:spLocks noChangeArrowheads="1"/>
          </p:cNvSpPr>
          <p:nvPr/>
        </p:nvSpPr>
        <p:spPr bwMode="auto">
          <a:xfrm>
            <a:off x="4229100" y="279113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vi-VN" sz="3200" b="1" dirty="0" smtClean="0">
                <a:latin typeface="Arial" charset="0"/>
                <a:ea typeface="Verdana" pitchFamily="34" charset="0"/>
              </a:rPr>
              <a:t>4. Phân loại</a:t>
            </a:r>
            <a:endParaRPr lang="en-US" sz="3200" b="1" dirty="0">
              <a:latin typeface="Arial" charset="0"/>
              <a:ea typeface="Verdana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571500" y="1819181"/>
            <a:ext cx="4513263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trinh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thám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tội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ẩn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51185" y="5444164"/>
            <a:ext cx="4758991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hư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tường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 nay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849945" y="1769214"/>
            <a:ext cx="4322756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981701" y="3542010"/>
            <a:ext cx="4394200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trong lịch sử nhân loại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892295" y="5322392"/>
            <a:ext cx="470284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dị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ẩn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trinh thám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Rectangle 69"/>
          <p:cNvSpPr>
            <a:spLocks noChangeArrowheads="1"/>
          </p:cNvSpPr>
          <p:nvPr/>
        </p:nvSpPr>
        <p:spPr bwMode="auto">
          <a:xfrm>
            <a:off x="590212" y="1275835"/>
            <a:ext cx="46199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b="1" dirty="0" smtClean="0">
                <a:latin typeface="Arial" charset="0"/>
              </a:rPr>
              <a:t> 1</a:t>
            </a:r>
            <a:endParaRPr lang="en-US" b="1" dirty="0">
              <a:latin typeface="Arial" charset="0"/>
            </a:endParaRPr>
          </a:p>
        </p:txBody>
      </p:sp>
      <p:sp>
        <p:nvSpPr>
          <p:cNvPr id="85" name="Rectangle 70"/>
          <p:cNvSpPr>
            <a:spLocks noChangeArrowheads="1"/>
          </p:cNvSpPr>
          <p:nvPr/>
        </p:nvSpPr>
        <p:spPr bwMode="auto">
          <a:xfrm>
            <a:off x="590212" y="3104635"/>
            <a:ext cx="46199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b="1" dirty="0" smtClean="0">
                <a:latin typeface="Arial" charset="0"/>
              </a:rPr>
              <a:t> 3</a:t>
            </a:r>
            <a:endParaRPr lang="en-US" b="1" dirty="0">
              <a:latin typeface="Arial" charset="0"/>
            </a:endParaRPr>
          </a:p>
        </p:txBody>
      </p:sp>
      <p:sp>
        <p:nvSpPr>
          <p:cNvPr id="86" name="Rectangle 71"/>
          <p:cNvSpPr>
            <a:spLocks noChangeArrowheads="1"/>
          </p:cNvSpPr>
          <p:nvPr/>
        </p:nvSpPr>
        <p:spPr bwMode="auto">
          <a:xfrm>
            <a:off x="469898" y="4904066"/>
            <a:ext cx="47589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b="1" dirty="0" smtClean="0">
                <a:latin typeface="Arial" charset="0"/>
              </a:rPr>
              <a:t> 5</a:t>
            </a:r>
            <a:endParaRPr lang="en-US" b="1" dirty="0">
              <a:latin typeface="Arial" charset="0"/>
            </a:endParaRPr>
          </a:p>
        </p:txBody>
      </p:sp>
      <p:sp>
        <p:nvSpPr>
          <p:cNvPr id="87" name="Rectangle 72"/>
          <p:cNvSpPr>
            <a:spLocks noChangeArrowheads="1"/>
          </p:cNvSpPr>
          <p:nvPr/>
        </p:nvSpPr>
        <p:spPr bwMode="auto">
          <a:xfrm>
            <a:off x="5849946" y="1275835"/>
            <a:ext cx="47171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b="1" dirty="0" smtClean="0">
                <a:latin typeface="Arial" charset="0"/>
              </a:rPr>
              <a:t> 2</a:t>
            </a:r>
            <a:endParaRPr lang="en-US" b="1" dirty="0">
              <a:latin typeface="Arial" charset="0"/>
            </a:endParaRPr>
          </a:p>
        </p:txBody>
      </p:sp>
      <p:sp>
        <p:nvSpPr>
          <p:cNvPr id="88" name="Rectangle 74"/>
          <p:cNvSpPr>
            <a:spLocks noChangeArrowheads="1"/>
          </p:cNvSpPr>
          <p:nvPr/>
        </p:nvSpPr>
        <p:spPr bwMode="auto">
          <a:xfrm>
            <a:off x="5849946" y="3104635"/>
            <a:ext cx="47171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b="1" dirty="0" smtClean="0">
                <a:latin typeface="Arial" charset="0"/>
              </a:rPr>
              <a:t> 4</a:t>
            </a:r>
            <a:endParaRPr lang="en-US" b="1" dirty="0">
              <a:latin typeface="Arial" charset="0"/>
            </a:endParaRPr>
          </a:p>
        </p:txBody>
      </p:sp>
      <p:sp>
        <p:nvSpPr>
          <p:cNvPr id="89" name="Rectangle 75"/>
          <p:cNvSpPr>
            <a:spLocks noChangeArrowheads="1"/>
          </p:cNvSpPr>
          <p:nvPr/>
        </p:nvSpPr>
        <p:spPr bwMode="auto">
          <a:xfrm>
            <a:off x="5892295" y="4904066"/>
            <a:ext cx="47309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b="1" dirty="0" smtClean="0">
                <a:latin typeface="Arial" charset="0"/>
              </a:rPr>
              <a:t> 6</a:t>
            </a:r>
            <a:endParaRPr lang="en-US" b="1" dirty="0">
              <a:latin typeface="Arial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20700" y="3687618"/>
            <a:ext cx="4689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Tiểu</a:t>
            </a:r>
            <a:r>
              <a:rPr lang="en-US" b="1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thuyết</a:t>
            </a:r>
            <a:r>
              <a:rPr lang="en-US" b="1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lang="en-US" b="1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cảm</a:t>
            </a:r>
            <a:r>
              <a:rPr lang="en-US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yêu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lãng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mạn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đôi</a:t>
            </a:r>
            <a:r>
              <a:rPr lang="en-US" spc="2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pc="2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lứa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808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8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4111"/>
            <a:ext cx="8085992" cy="1094398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912" y="1565032"/>
            <a:ext cx="2782134" cy="440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Việt Nam phát hành phần mới Harry Potter cùng thế giớ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0661" y="1521069"/>
            <a:ext cx="3062408" cy="4510454"/>
          </a:xfrm>
          <a:prstGeom prst="rect">
            <a:avLst/>
          </a:prstGeom>
          <a:noFill/>
        </p:spPr>
      </p:pic>
      <p:sp>
        <p:nvSpPr>
          <p:cNvPr id="1030" name="AutoShape 6" descr="Hoàng Lê nhất thống chí – Wikipedia tiếng Việ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Chiến Tranh Và Hòa Bì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2391" y="1714866"/>
            <a:ext cx="2769577" cy="427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68154" y="1696915"/>
            <a:ext cx="3015762" cy="428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4203699" y="4274736"/>
            <a:ext cx="3937328" cy="960633"/>
          </a:xfrm>
          <a:prstGeom prst="can">
            <a:avLst>
              <a:gd name="adj" fmla="val 25000"/>
            </a:avLst>
          </a:prstGeom>
          <a:solidFill>
            <a:srgbClr val="7030A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 smtClean="0">
                <a:solidFill>
                  <a:schemeClr val="bg1"/>
                </a:solidFill>
                <a:latin typeface="Arial" charset="0"/>
              </a:rPr>
              <a:t>3. Phân loại</a:t>
            </a:r>
            <a:endParaRPr lang="en-US" sz="2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4190998" y="3396668"/>
            <a:ext cx="3937328" cy="842322"/>
          </a:xfrm>
          <a:prstGeom prst="can">
            <a:avLst>
              <a:gd name="adj" fmla="val 25000"/>
            </a:avLst>
          </a:prstGeom>
          <a:solidFill>
            <a:srgbClr val="7030A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 smtClean="0">
                <a:solidFill>
                  <a:schemeClr val="bg1"/>
                </a:solidFill>
                <a:latin typeface="Arial" charset="0"/>
              </a:rPr>
              <a:t>2. Đặc điểm</a:t>
            </a: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gray">
          <a:xfrm>
            <a:off x="3543300" y="2613459"/>
            <a:ext cx="566631" cy="1954342"/>
          </a:xfrm>
          <a:prstGeom prst="leftArrow">
            <a:avLst>
              <a:gd name="adj1" fmla="val 65583"/>
              <a:gd name="adj2" fmla="val 65181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  <a:alpha val="1200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gray">
          <a:xfrm>
            <a:off x="8156678" y="2592539"/>
            <a:ext cx="631722" cy="1954342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chemeClr val="bg2">
                  <a:gamma/>
                  <a:shade val="46275"/>
                  <a:invGamma/>
                  <a:alpha val="12000"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9" name="AutoShape 16"/>
          <p:cNvSpPr>
            <a:spLocks noChangeArrowheads="1"/>
          </p:cNvSpPr>
          <p:nvPr/>
        </p:nvSpPr>
        <p:spPr bwMode="gray">
          <a:xfrm>
            <a:off x="3802424" y="469900"/>
            <a:ext cx="4592276" cy="1113146"/>
          </a:xfrm>
          <a:prstGeom prst="can">
            <a:avLst>
              <a:gd name="adj" fmla="val 2786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gray">
          <a:xfrm>
            <a:off x="5361270" y="1559770"/>
            <a:ext cx="1619250" cy="506681"/>
          </a:xfrm>
          <a:prstGeom prst="upArrow">
            <a:avLst>
              <a:gd name="adj1" fmla="val 68380"/>
              <a:gd name="adj2" fmla="val 70833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63529"/>
                  <a:invGamma/>
                  <a:alpha val="12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gray">
          <a:xfrm>
            <a:off x="4343400" y="840732"/>
            <a:ext cx="3517899" cy="108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5782" tIns="47891" rIns="95782" bIns="47891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charset="0"/>
              </a:defRPr>
            </a:lvl1pPr>
            <a:lvl2pPr marL="479425" defTabSz="957263">
              <a:defRPr>
                <a:solidFill>
                  <a:schemeClr val="tx1"/>
                </a:solidFill>
                <a:latin typeface="Arial" charset="0"/>
              </a:defRPr>
            </a:lvl2pPr>
            <a:lvl3pPr marL="957263" defTabSz="957263">
              <a:defRPr>
                <a:solidFill>
                  <a:schemeClr val="tx1"/>
                </a:solidFill>
                <a:latin typeface="Arial" charset="0"/>
              </a:defRPr>
            </a:lvl3pPr>
            <a:lvl4pPr marL="1436688" defTabSz="957263">
              <a:defRPr>
                <a:solidFill>
                  <a:schemeClr val="tx1"/>
                </a:solidFill>
                <a:latin typeface="Arial" charset="0"/>
              </a:defRPr>
            </a:lvl4pPr>
            <a:lvl5pPr marL="1916113" defTabSz="957263">
              <a:defRPr>
                <a:solidFill>
                  <a:schemeClr val="tx1"/>
                </a:solidFill>
                <a:latin typeface="Arial" charset="0"/>
              </a:defRPr>
            </a:lvl5pPr>
            <a:lvl6pPr marL="23733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305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877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449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200" b="1" dirty="0" smtClean="0">
                <a:solidFill>
                  <a:srgbClr val="FFFFFF"/>
                </a:solidFill>
              </a:rPr>
              <a:t>II. Truyện ngắn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FFFFFF"/>
              </a:solidFill>
            </a:endParaRPr>
          </a:p>
        </p:txBody>
      </p:sp>
      <p:sp>
        <p:nvSpPr>
          <p:cNvPr id="12" name="AutoShape 19"/>
          <p:cNvSpPr>
            <a:spLocks noChangeArrowheads="1"/>
          </p:cNvSpPr>
          <p:nvPr/>
        </p:nvSpPr>
        <p:spPr bwMode="gray">
          <a:xfrm>
            <a:off x="3863524" y="5709556"/>
            <a:ext cx="4592276" cy="1148444"/>
          </a:xfrm>
          <a:prstGeom prst="can">
            <a:avLst>
              <a:gd name="adj" fmla="val 32032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4" name="AutoShape 21"/>
          <p:cNvSpPr>
            <a:spLocks noChangeArrowheads="1"/>
          </p:cNvSpPr>
          <p:nvPr/>
        </p:nvSpPr>
        <p:spPr bwMode="gray">
          <a:xfrm>
            <a:off x="5361270" y="5258534"/>
            <a:ext cx="1622183" cy="499141"/>
          </a:xfrm>
          <a:prstGeom prst="downArrow">
            <a:avLst>
              <a:gd name="adj1" fmla="val 67093"/>
              <a:gd name="adj2" fmla="val 64051"/>
            </a:avLst>
          </a:prstGeom>
          <a:gradFill rotWithShape="1">
            <a:gsLst>
              <a:gs pos="0">
                <a:schemeClr val="bg2">
                  <a:gamma/>
                  <a:tint val="63529"/>
                  <a:invGamma/>
                  <a:alpha val="1200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gray">
          <a:xfrm>
            <a:off x="4203699" y="2296930"/>
            <a:ext cx="3937327" cy="977999"/>
          </a:xfrm>
          <a:prstGeom prst="can">
            <a:avLst>
              <a:gd name="adj" fmla="val 25000"/>
            </a:avLst>
          </a:prstGeom>
          <a:solidFill>
            <a:srgbClr val="7030A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 smtClean="0">
                <a:solidFill>
                  <a:schemeClr val="bg1"/>
                </a:solidFill>
                <a:latin typeface="Arial" charset="0"/>
              </a:rPr>
              <a:t>1. Khái niệm</a:t>
            </a:r>
            <a:endParaRPr lang="en-US" sz="2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77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9"/>
          <p:cNvGrpSpPr/>
          <p:nvPr/>
        </p:nvGrpSpPr>
        <p:grpSpPr>
          <a:xfrm>
            <a:off x="994018" y="610691"/>
            <a:ext cx="9683360" cy="1205655"/>
            <a:chOff x="994820" y="496392"/>
            <a:chExt cx="5886671" cy="625183"/>
          </a:xfrm>
        </p:grpSpPr>
        <p:grpSp>
          <p:nvGrpSpPr>
            <p:cNvPr id="3" name="组合 23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6" name="任意多边形 26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4" name="文本框 24"/>
            <p:cNvSpPr txBox="1"/>
            <p:nvPr/>
          </p:nvSpPr>
          <p:spPr>
            <a:xfrm>
              <a:off x="1595870" y="496392"/>
              <a:ext cx="2020316" cy="3989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vi-VN" altLang="zh-CN" sz="4400" dirty="0">
                  <a:solidFill>
                    <a:prstClr val="white"/>
                  </a:solidFill>
                  <a:ea typeface="汉仪喵魂体W" panose="00020600040101010101" pitchFamily="18" charset="-122"/>
                  <a:cs typeface="Times New Roman" pitchFamily="18" charset="0"/>
                </a:rPr>
                <a:t>1. Khái niệm</a:t>
              </a:r>
              <a:endParaRPr lang="zh-CN" altLang="en-US" sz="4400" dirty="0">
                <a:solidFill>
                  <a:prstClr val="white"/>
                </a:solidFill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grpSp>
        <p:nvGrpSpPr>
          <p:cNvPr id="7" name="组合 2048"/>
          <p:cNvGrpSpPr/>
          <p:nvPr/>
        </p:nvGrpSpPr>
        <p:grpSpPr>
          <a:xfrm>
            <a:off x="717451" y="2376886"/>
            <a:ext cx="10494500" cy="3761648"/>
            <a:chOff x="1720882" y="2304353"/>
            <a:chExt cx="1784318" cy="2781087"/>
          </a:xfrm>
        </p:grpSpPr>
        <p:grpSp>
          <p:nvGrpSpPr>
            <p:cNvPr id="8" name="组合 2"/>
            <p:cNvGrpSpPr/>
            <p:nvPr/>
          </p:nvGrpSpPr>
          <p:grpSpPr>
            <a:xfrm>
              <a:off x="1720882" y="2304353"/>
              <a:ext cx="1784318" cy="2781087"/>
              <a:chOff x="2185671" y="2355850"/>
              <a:chExt cx="1459546" cy="2274888"/>
            </a:xfrm>
          </p:grpSpPr>
          <p:sp>
            <p:nvSpPr>
              <p:cNvPr id="10" name="MH_Other_1"/>
              <p:cNvSpPr/>
              <p:nvPr>
                <p:custDataLst>
                  <p:tags r:id="rId1"/>
                </p:custDataLst>
              </p:nvPr>
            </p:nvSpPr>
            <p:spPr>
              <a:xfrm>
                <a:off x="2185671" y="2355850"/>
                <a:ext cx="1459546" cy="2274888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1" name="MH_SubTitle_1"/>
              <p:cNvSpPr/>
              <p:nvPr>
                <p:custDataLst>
                  <p:tags r:id="rId2"/>
                </p:custDataLst>
              </p:nvPr>
            </p:nvSpPr>
            <p:spPr>
              <a:xfrm>
                <a:off x="2185671" y="2355851"/>
                <a:ext cx="1459546" cy="2195513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9" name="矩形 28"/>
            <p:cNvSpPr/>
            <p:nvPr/>
          </p:nvSpPr>
          <p:spPr>
            <a:xfrm>
              <a:off x="1897900" y="2304354"/>
              <a:ext cx="1530464" cy="6290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4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itchFamily="18" charset="0"/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306673" y="2692401"/>
            <a:ext cx="94533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i="1" spc="25" dirty="0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Truyện ngắn </a:t>
            </a:r>
            <a:r>
              <a:rPr lang="vi-VN" sz="3200" spc="25" dirty="0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spc="25" dirty="0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spc="25" dirty="0" err="1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spc="25" dirty="0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spc="25" dirty="0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spc="25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25" dirty="0" err="1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vi-VN" sz="3200" spc="25" dirty="0" smtClean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/>
              <a:t>nhiều</a:t>
            </a:r>
            <a:r>
              <a:rPr lang="en-US" sz="3200" dirty="0"/>
              <a:t> </a:t>
            </a:r>
            <a:r>
              <a:rPr lang="en-US" sz="3200" dirty="0" err="1"/>
              <a:t>tuyến</a:t>
            </a:r>
            <a:r>
              <a:rPr lang="en-US" sz="3200" dirty="0"/>
              <a:t>; </a:t>
            </a:r>
            <a:r>
              <a:rPr lang="en-US" sz="3200" dirty="0" err="1"/>
              <a:t>ít</a:t>
            </a:r>
            <a:r>
              <a:rPr lang="en-US" sz="3200" dirty="0"/>
              <a:t> </a:t>
            </a:r>
            <a:r>
              <a:rPr lang="en-US" sz="3200" dirty="0" err="1"/>
              <a:t>nhân</a:t>
            </a:r>
            <a:r>
              <a:rPr lang="en-US" sz="3200" dirty="0"/>
              <a:t> </a:t>
            </a:r>
            <a:r>
              <a:rPr lang="en-US" sz="3200" dirty="0" err="1" smtClean="0"/>
              <a:t>vật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53086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111474" y="1536817"/>
            <a:ext cx="2217564" cy="4418062"/>
          </a:xfrm>
          <a:prstGeom prst="roundRect">
            <a:avLst>
              <a:gd name="adj" fmla="val 16667"/>
            </a:avLst>
          </a:prstGeom>
          <a:solidFill>
            <a:srgbClr val="08A2A6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111473" y="5219890"/>
            <a:ext cx="2227482" cy="69121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alpha val="0"/>
                </a:srgbClr>
              </a:gs>
              <a:gs pos="100000">
                <a:srgbClr val="3CA1E6">
                  <a:gamma/>
                  <a:tint val="51373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>
            <a:off x="111474" y="1540049"/>
            <a:ext cx="2176863" cy="64869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gamma/>
                  <a:tint val="33333"/>
                  <a:invGamma/>
                </a:srgbClr>
              </a:gs>
              <a:gs pos="100000">
                <a:srgbClr val="3CA1E6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68527" y="5918868"/>
            <a:ext cx="2285298" cy="797055"/>
          </a:xfrm>
          <a:prstGeom prst="roundRect">
            <a:avLst>
              <a:gd name="adj" fmla="val 40389"/>
            </a:avLst>
          </a:prstGeom>
          <a:gradFill rotWithShape="1">
            <a:gsLst>
              <a:gs pos="0">
                <a:srgbClr val="729EB4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977414" y="986157"/>
            <a:ext cx="589064" cy="589064"/>
            <a:chOff x="1289" y="582"/>
            <a:chExt cx="668" cy="668"/>
          </a:xfrm>
        </p:grpSpPr>
        <p:sp>
          <p:nvSpPr>
            <p:cNvPr id="11" name="Oval 11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3" name="Oval 13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4" name="Oval 14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 dirty="0"/>
            </a:p>
          </p:txBody>
        </p:sp>
      </p:grp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1063974" y="1061594"/>
            <a:ext cx="4337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1</a:t>
            </a:r>
            <a:endParaRPr lang="en-US" dirty="0"/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gray">
          <a:xfrm>
            <a:off x="85582" y="1875161"/>
            <a:ext cx="224601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000" b="1" dirty="0">
                <a:latin typeface="Calibri Light" pitchFamily="34" charset="0"/>
                <a:cs typeface="Calibri Light" pitchFamily="34" charset="0"/>
              </a:rPr>
              <a:t>Đề </a:t>
            </a:r>
            <a:r>
              <a:rPr lang="en-US" sz="2000" b="1" dirty="0" err="1">
                <a:latin typeface="Calibri Light" pitchFamily="34" charset="0"/>
                <a:cs typeface="Calibri Light" pitchFamily="34" charset="0"/>
              </a:rPr>
              <a:t>tài</a:t>
            </a:r>
            <a:r>
              <a:rPr lang="en-US" sz="2000" b="1" dirty="0">
                <a:latin typeface="Calibri Light" pitchFamily="34" charset="0"/>
                <a:cs typeface="Calibri Light" pitchFamily="34" charset="0"/>
              </a:rPr>
              <a:t>: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đề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cập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đến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mọi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đề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tài</a:t>
            </a:r>
            <a:endParaRPr lang="en-US" sz="2000" dirty="0" smtClean="0">
              <a:latin typeface="Calibri Light" pitchFamily="34" charset="0"/>
              <a:cs typeface="Calibri Light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 </a:t>
            </a:r>
            <a:r>
              <a:rPr lang="vi-VN" sz="2000" dirty="0" smtClean="0">
                <a:latin typeface="Calibri Light" pitchFamily="34" charset="0"/>
                <a:cs typeface="Calibri Light" pitchFamily="34" charset="0"/>
              </a:rPr>
              <a:t>=&gt;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phong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phú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,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đa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dạng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,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chạm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đến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mọi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ngóc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ngách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đời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sống</a:t>
            </a:r>
            <a:r>
              <a:rPr lang="en-US" sz="2000" dirty="0">
                <a:latin typeface="Calibri Light" pitchFamily="34" charset="0"/>
                <a:cs typeface="Calibri Light" pitchFamily="34" charset="0"/>
              </a:rPr>
              <a:t> con </a:t>
            </a:r>
            <a:r>
              <a:rPr lang="en-US" sz="2000" dirty="0" err="1">
                <a:latin typeface="Calibri Light" pitchFamily="34" charset="0"/>
                <a:cs typeface="Calibri Light" pitchFamily="34" charset="0"/>
              </a:rPr>
              <a:t>người</a:t>
            </a:r>
            <a:endParaRPr lang="en-US" sz="2000" dirty="0">
              <a:latin typeface="Calibri Light" pitchFamily="34" charset="0"/>
              <a:cs typeface="Calibri Light" pitchFamily="34" charset="0"/>
            </a:endParaRPr>
          </a:p>
        </p:txBody>
      </p:sp>
      <p:sp>
        <p:nvSpPr>
          <p:cNvPr id="43" name="Hộp_Văn_Bản 51"/>
          <p:cNvSpPr txBox="1"/>
          <p:nvPr/>
        </p:nvSpPr>
        <p:spPr>
          <a:xfrm>
            <a:off x="4319185" y="187041"/>
            <a:ext cx="27494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b="1" dirty="0">
                <a:ea typeface="Verdana" pitchFamily="34" charset="0"/>
                <a:cs typeface="Arial" pitchFamily="34" charset="0"/>
              </a:rPr>
              <a:t>2. Đặc điểm</a:t>
            </a:r>
            <a:endParaRPr lang="en-US" sz="3600" b="1" dirty="0" smtClean="0">
              <a:ea typeface="Verdana" pitchFamily="34" charset="0"/>
              <a:cs typeface="Arial" pitchFamily="34" charset="0"/>
            </a:endParaRPr>
          </a:p>
          <a:p>
            <a:endParaRPr lang="en-US" sz="3600" i="1" dirty="0"/>
          </a:p>
        </p:txBody>
      </p:sp>
      <p:sp>
        <p:nvSpPr>
          <p:cNvPr id="53" name="AutoShape 5"/>
          <p:cNvSpPr>
            <a:spLocks noChangeArrowheads="1"/>
          </p:cNvSpPr>
          <p:nvPr/>
        </p:nvSpPr>
        <p:spPr bwMode="gray">
          <a:xfrm>
            <a:off x="4569062" y="1576600"/>
            <a:ext cx="2915473" cy="4457304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6" name="AutoShape 8"/>
          <p:cNvSpPr>
            <a:spLocks noChangeArrowheads="1"/>
          </p:cNvSpPr>
          <p:nvPr/>
        </p:nvSpPr>
        <p:spPr bwMode="gray">
          <a:xfrm>
            <a:off x="4697334" y="5995500"/>
            <a:ext cx="2662844" cy="797055"/>
          </a:xfrm>
          <a:prstGeom prst="roundRect">
            <a:avLst>
              <a:gd name="adj" fmla="val 40389"/>
            </a:avLst>
          </a:prstGeom>
          <a:gradFill rotWithShape="1">
            <a:gsLst>
              <a:gs pos="0">
                <a:srgbClr val="729EB4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7" name="Group 10"/>
          <p:cNvGrpSpPr>
            <a:grpSpLocks/>
          </p:cNvGrpSpPr>
          <p:nvPr/>
        </p:nvGrpSpPr>
        <p:grpSpPr bwMode="auto">
          <a:xfrm>
            <a:off x="3191489" y="961465"/>
            <a:ext cx="589064" cy="589064"/>
            <a:chOff x="1289" y="582"/>
            <a:chExt cx="668" cy="668"/>
          </a:xfrm>
        </p:grpSpPr>
        <p:sp>
          <p:nvSpPr>
            <p:cNvPr id="58" name="Oval 11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" name="Oval 12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0" name="Oval 13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1" name="Oval 14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2" name="Oval 15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 dirty="0"/>
            </a:p>
          </p:txBody>
        </p:sp>
      </p:grpSp>
      <p:sp>
        <p:nvSpPr>
          <p:cNvPr id="63" name="Text Box 16"/>
          <p:cNvSpPr txBox="1">
            <a:spLocks noChangeArrowheads="1"/>
          </p:cNvSpPr>
          <p:nvPr/>
        </p:nvSpPr>
        <p:spPr bwMode="gray">
          <a:xfrm>
            <a:off x="3256801" y="999150"/>
            <a:ext cx="4337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000000"/>
                </a:solidFill>
              </a:rPr>
              <a:t>2</a:t>
            </a:r>
            <a:endParaRPr lang="en-US" dirty="0"/>
          </a:p>
        </p:txBody>
      </p:sp>
      <p:sp>
        <p:nvSpPr>
          <p:cNvPr id="64" name="Text Box 17"/>
          <p:cNvSpPr txBox="1">
            <a:spLocks noChangeArrowheads="1"/>
          </p:cNvSpPr>
          <p:nvPr/>
        </p:nvSpPr>
        <p:spPr bwMode="gray">
          <a:xfrm>
            <a:off x="4754888" y="1727305"/>
            <a:ext cx="2555772" cy="42473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vi-VN" b="1" dirty="0" smtClean="0">
                <a:latin typeface="Calibri Light" pitchFamily="34" charset="0"/>
                <a:cs typeface="Calibri Light" pitchFamily="34" charset="0"/>
              </a:rPr>
              <a:t>C</a:t>
            </a:r>
            <a:r>
              <a:rPr lang="en-US" b="1" dirty="0" err="1" smtClean="0">
                <a:latin typeface="Calibri Light" pitchFamily="34" charset="0"/>
                <a:cs typeface="Calibri Light" pitchFamily="34" charset="0"/>
              </a:rPr>
              <a:t>ốt</a:t>
            </a:r>
            <a:r>
              <a:rPr lang="en-US" b="1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b="1" dirty="0" err="1" smtClean="0">
                <a:latin typeface="Calibri Light" pitchFamily="34" charset="0"/>
                <a:cs typeface="Calibri Light" pitchFamily="34" charset="0"/>
              </a:rPr>
              <a:t>truyện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: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hệ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thống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cụ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thể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những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sự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kiện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,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biến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cố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,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hành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động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trong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tác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phẩm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tự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sự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và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tác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phẩm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kịch</a:t>
            </a:r>
            <a:endParaRPr lang="en-US" dirty="0" smtClean="0">
              <a:latin typeface="Calibri Light" pitchFamily="34" charset="0"/>
              <a:cs typeface="Calibri Light" pitchFamily="34" charset="0"/>
            </a:endParaRPr>
          </a:p>
          <a:p>
            <a:pPr algn="just"/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vi-VN" dirty="0" smtClean="0">
                <a:latin typeface="Calibri Light" pitchFamily="34" charset="0"/>
                <a:cs typeface="Calibri Light" pitchFamily="34" charset="0"/>
              </a:rPr>
              <a:t>=&gt;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thể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hiện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mối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quan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hệ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giữa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các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tính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cách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trong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một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hoàn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cảnh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xã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hội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nhất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định</a:t>
            </a:r>
            <a:endParaRPr lang="en-US" dirty="0" smtClean="0">
              <a:latin typeface="Calibri Light" pitchFamily="34" charset="0"/>
              <a:cs typeface="Calibri Light" pitchFamily="34" charset="0"/>
            </a:endParaRPr>
          </a:p>
          <a:p>
            <a:pPr algn="just"/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vi-VN" dirty="0" smtClean="0">
                <a:latin typeface="Calibri Light" pitchFamily="34" charset="0"/>
                <a:cs typeface="Calibri Light" pitchFamily="34" charset="0"/>
              </a:rPr>
              <a:t>=&gt; nổi bật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chủ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đề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tư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tưởng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endParaRPr lang="vi-VN" dirty="0" smtClean="0">
              <a:latin typeface="Calibri Light" pitchFamily="34" charset="0"/>
              <a:cs typeface="Calibri Light" pitchFamily="34" charset="0"/>
            </a:endParaRPr>
          </a:p>
          <a:p>
            <a:pPr algn="just"/>
            <a:r>
              <a:rPr lang="en-US" dirty="0" smtClean="0">
                <a:latin typeface="Calibri Light" pitchFamily="34" charset="0"/>
                <a:cs typeface="Calibri Light" pitchFamily="34" charset="0"/>
              </a:rPr>
              <a:t>+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Truyện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ngắn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không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có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cốt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truyện</a:t>
            </a:r>
            <a:endParaRPr lang="vi-VN" dirty="0" smtClean="0">
              <a:latin typeface="Calibri Light" pitchFamily="34" charset="0"/>
              <a:cs typeface="Calibri Light" pitchFamily="34" charset="0"/>
            </a:endParaRPr>
          </a:p>
          <a:p>
            <a:pPr algn="just"/>
            <a:r>
              <a:rPr lang="en-US" dirty="0" smtClean="0">
                <a:latin typeface="Calibri Light" pitchFamily="34" charset="0"/>
                <a:cs typeface="Calibri Light" pitchFamily="34" charset="0"/>
              </a:rPr>
              <a:t>+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Truyện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ngắn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có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cốt</a:t>
            </a:r>
            <a:r>
              <a:rPr lang="en-US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dirty="0" err="1" smtClean="0">
                <a:latin typeface="Calibri Light" pitchFamily="34" charset="0"/>
                <a:cs typeface="Calibri Light" pitchFamily="34" charset="0"/>
              </a:rPr>
              <a:t>truyện</a:t>
            </a:r>
            <a:endParaRPr lang="vi-VN" dirty="0" smtClean="0">
              <a:latin typeface="Calibri Light" pitchFamily="34" charset="0"/>
              <a:cs typeface="Calibri Light" pitchFamily="34" charset="0"/>
            </a:endParaRPr>
          </a:p>
        </p:txBody>
      </p:sp>
      <p:sp>
        <p:nvSpPr>
          <p:cNvPr id="66" name="AutoShape 5"/>
          <p:cNvSpPr>
            <a:spLocks noChangeArrowheads="1"/>
          </p:cNvSpPr>
          <p:nvPr/>
        </p:nvSpPr>
        <p:spPr bwMode="gray">
          <a:xfrm>
            <a:off x="2400569" y="1550530"/>
            <a:ext cx="2107481" cy="440435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9" name="AutoShape 8"/>
          <p:cNvSpPr>
            <a:spLocks noChangeArrowheads="1"/>
          </p:cNvSpPr>
          <p:nvPr/>
        </p:nvSpPr>
        <p:spPr bwMode="gray">
          <a:xfrm>
            <a:off x="2401829" y="5940529"/>
            <a:ext cx="2054277" cy="816633"/>
          </a:xfrm>
          <a:prstGeom prst="roundRect">
            <a:avLst>
              <a:gd name="adj" fmla="val 40389"/>
            </a:avLst>
          </a:prstGeom>
          <a:gradFill rotWithShape="1">
            <a:gsLst>
              <a:gs pos="0">
                <a:srgbClr val="729EB4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0" name="Group 10"/>
          <p:cNvGrpSpPr>
            <a:grpSpLocks/>
          </p:cNvGrpSpPr>
          <p:nvPr/>
        </p:nvGrpSpPr>
        <p:grpSpPr bwMode="auto">
          <a:xfrm>
            <a:off x="5765348" y="1008701"/>
            <a:ext cx="589064" cy="589064"/>
            <a:chOff x="1289" y="582"/>
            <a:chExt cx="668" cy="668"/>
          </a:xfrm>
        </p:grpSpPr>
        <p:sp>
          <p:nvSpPr>
            <p:cNvPr id="71" name="Oval 11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" name="Oval 12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3" name="Oval 13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75" name="Oval 15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 dirty="0"/>
            </a:p>
          </p:txBody>
        </p:sp>
      </p:grpSp>
      <p:sp>
        <p:nvSpPr>
          <p:cNvPr id="76" name="Text Box 16"/>
          <p:cNvSpPr txBox="1">
            <a:spLocks noChangeArrowheads="1"/>
          </p:cNvSpPr>
          <p:nvPr/>
        </p:nvSpPr>
        <p:spPr bwMode="gray">
          <a:xfrm>
            <a:off x="5833759" y="1026935"/>
            <a:ext cx="4337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000000"/>
                </a:solidFill>
              </a:rPr>
              <a:t>3</a:t>
            </a:r>
            <a:endParaRPr lang="en-US" dirty="0"/>
          </a:p>
        </p:txBody>
      </p:sp>
      <p:sp>
        <p:nvSpPr>
          <p:cNvPr id="77" name="Text Box 17"/>
          <p:cNvSpPr txBox="1">
            <a:spLocks noChangeArrowheads="1"/>
          </p:cNvSpPr>
          <p:nvPr/>
        </p:nvSpPr>
        <p:spPr bwMode="gray">
          <a:xfrm>
            <a:off x="2410828" y="2163030"/>
            <a:ext cx="2033659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vi-VN" sz="2000" b="1" dirty="0" smtClean="0">
                <a:latin typeface="Calibri Light" pitchFamily="34" charset="0"/>
                <a:cs typeface="Calibri Light" pitchFamily="34" charset="0"/>
              </a:rPr>
              <a:t>T</a:t>
            </a:r>
            <a:r>
              <a:rPr lang="en-US" sz="2000" b="1" dirty="0" err="1" smtClean="0">
                <a:latin typeface="Calibri Light" pitchFamily="34" charset="0"/>
                <a:cs typeface="Calibri Light" pitchFamily="34" charset="0"/>
              </a:rPr>
              <a:t>ình</a:t>
            </a:r>
            <a:r>
              <a:rPr lang="en-US" sz="2000" b="1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b="1" dirty="0" err="1" smtClean="0">
                <a:latin typeface="Calibri Light" pitchFamily="34" charset="0"/>
                <a:cs typeface="Calibri Light" pitchFamily="34" charset="0"/>
              </a:rPr>
              <a:t>huống</a:t>
            </a:r>
            <a:r>
              <a:rPr lang="en-US" sz="2000" b="1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b="1" dirty="0" err="1" smtClean="0">
                <a:latin typeface="Calibri Light" pitchFamily="34" charset="0"/>
                <a:cs typeface="Calibri Light" pitchFamily="34" charset="0"/>
              </a:rPr>
              <a:t>truyện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: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là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cái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tình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thế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nảy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ra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truyện</a:t>
            </a:r>
            <a:r>
              <a:rPr lang="vi-VN" sz="2000" dirty="0" smtClean="0">
                <a:latin typeface="Calibri Light" pitchFamily="34" charset="0"/>
                <a:cs typeface="Calibri Light" pitchFamily="34" charset="0"/>
              </a:rPr>
              <a:t>,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là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lát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cắt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của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đời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sống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,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là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một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khoảnh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khắc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mà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trong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đó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sự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sống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hiện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ra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rất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đậm</a:t>
            </a:r>
            <a:r>
              <a:rPr lang="en-US" sz="2000" dirty="0" smtClean="0">
                <a:latin typeface="Calibri Light" pitchFamily="34" charset="0"/>
                <a:cs typeface="Calibri Light" pitchFamily="34" charset="0"/>
              </a:rPr>
              <a:t> </a:t>
            </a:r>
            <a:r>
              <a:rPr lang="en-US" sz="2000" dirty="0" err="1" smtClean="0">
                <a:latin typeface="Calibri Light" pitchFamily="34" charset="0"/>
                <a:cs typeface="Calibri Light" pitchFamily="34" charset="0"/>
              </a:rPr>
              <a:t>đặc</a:t>
            </a:r>
            <a:r>
              <a:rPr lang="vi-VN" sz="2000" dirty="0" smtClean="0">
                <a:latin typeface="Calibri Light" pitchFamily="34" charset="0"/>
                <a:cs typeface="Calibri Light" pitchFamily="34" charset="0"/>
              </a:rPr>
              <a:t>...</a:t>
            </a:r>
          </a:p>
        </p:txBody>
      </p:sp>
      <p:sp>
        <p:nvSpPr>
          <p:cNvPr id="92" name="AutoShape 34"/>
          <p:cNvSpPr>
            <a:spLocks noChangeArrowheads="1"/>
          </p:cNvSpPr>
          <p:nvPr/>
        </p:nvSpPr>
        <p:spPr bwMode="gray">
          <a:xfrm>
            <a:off x="7597491" y="1584350"/>
            <a:ext cx="2113331" cy="4408244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5" name="Group 37"/>
          <p:cNvGrpSpPr>
            <a:grpSpLocks/>
          </p:cNvGrpSpPr>
          <p:nvPr/>
        </p:nvGrpSpPr>
        <p:grpSpPr bwMode="auto">
          <a:xfrm>
            <a:off x="8339207" y="994592"/>
            <a:ext cx="589064" cy="589064"/>
            <a:chOff x="1289" y="582"/>
            <a:chExt cx="668" cy="668"/>
          </a:xfrm>
        </p:grpSpPr>
        <p:sp>
          <p:nvSpPr>
            <p:cNvPr id="96" name="Oval 38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7" name="Oval 39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8" name="Oval 40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99" name="Oval 41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00" name="Oval 42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101" name="Text Box 43"/>
          <p:cNvSpPr txBox="1">
            <a:spLocks noChangeArrowheads="1"/>
          </p:cNvSpPr>
          <p:nvPr/>
        </p:nvSpPr>
        <p:spPr bwMode="gray">
          <a:xfrm>
            <a:off x="8468037" y="1051562"/>
            <a:ext cx="3243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000000"/>
                </a:solidFill>
              </a:rPr>
              <a:t>4</a:t>
            </a:r>
            <a:endParaRPr lang="en-US" dirty="0"/>
          </a:p>
        </p:txBody>
      </p:sp>
      <p:sp>
        <p:nvSpPr>
          <p:cNvPr id="102" name="AutoShape 46"/>
          <p:cNvSpPr>
            <a:spLocks noChangeArrowheads="1"/>
          </p:cNvSpPr>
          <p:nvPr/>
        </p:nvSpPr>
        <p:spPr bwMode="gray">
          <a:xfrm>
            <a:off x="7707918" y="5992594"/>
            <a:ext cx="1967816" cy="6268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8DAD4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" name="Text Box 17"/>
          <p:cNvSpPr txBox="1">
            <a:spLocks noChangeArrowheads="1"/>
          </p:cNvSpPr>
          <p:nvPr/>
        </p:nvSpPr>
        <p:spPr bwMode="gray">
          <a:xfrm>
            <a:off x="7685668" y="2132689"/>
            <a:ext cx="191991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vi-VN" sz="2000" b="1" dirty="0" smtClean="0">
                <a:latin typeface="+mj-lt"/>
              </a:rPr>
              <a:t>N</a:t>
            </a:r>
            <a:r>
              <a:rPr lang="en-US" sz="2000" b="1" dirty="0" err="1" smtClean="0">
                <a:latin typeface="+mj-lt"/>
              </a:rPr>
              <a:t>hân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vật</a:t>
            </a:r>
            <a:r>
              <a:rPr lang="en-US" sz="2000" dirty="0" smtClean="0">
                <a:latin typeface="+mj-lt"/>
              </a:rPr>
              <a:t>: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là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linh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hồn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của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tác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phẩm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là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người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phát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ngôn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cho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tư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tưởng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của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nhà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văn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Nhân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vật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phải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đặt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trong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một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hoàn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cảnh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cụ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thể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vừa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mang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tính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chung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vừa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mang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tính</a:t>
            </a:r>
            <a:r>
              <a:rPr lang="vi-VN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riêng</a:t>
            </a:r>
            <a:endParaRPr lang="en-US" sz="2000" i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6" name="AutoShape 34"/>
          <p:cNvSpPr>
            <a:spLocks noChangeArrowheads="1"/>
          </p:cNvSpPr>
          <p:nvPr/>
        </p:nvSpPr>
        <p:spPr bwMode="gray">
          <a:xfrm>
            <a:off x="9798999" y="1622924"/>
            <a:ext cx="2113331" cy="4370046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8" name="Group 37"/>
          <p:cNvGrpSpPr>
            <a:grpSpLocks/>
          </p:cNvGrpSpPr>
          <p:nvPr/>
        </p:nvGrpSpPr>
        <p:grpSpPr bwMode="auto">
          <a:xfrm>
            <a:off x="10558557" y="1039464"/>
            <a:ext cx="589064" cy="589064"/>
            <a:chOff x="1289" y="582"/>
            <a:chExt cx="668" cy="668"/>
          </a:xfrm>
        </p:grpSpPr>
        <p:sp>
          <p:nvSpPr>
            <p:cNvPr id="109" name="Oval 38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0" name="Oval 39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11" name="Oval 40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12" name="Oval 41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13" name="Oval 42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114" name="Text Box 43"/>
          <p:cNvSpPr txBox="1">
            <a:spLocks noChangeArrowheads="1"/>
          </p:cNvSpPr>
          <p:nvPr/>
        </p:nvSpPr>
        <p:spPr bwMode="gray">
          <a:xfrm>
            <a:off x="10690915" y="1118724"/>
            <a:ext cx="3243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000000"/>
                </a:solidFill>
              </a:rPr>
              <a:t>5</a:t>
            </a:r>
            <a:endParaRPr lang="en-US" dirty="0"/>
          </a:p>
        </p:txBody>
      </p:sp>
      <p:sp>
        <p:nvSpPr>
          <p:cNvPr id="115" name="AutoShape 46"/>
          <p:cNvSpPr>
            <a:spLocks noChangeArrowheads="1"/>
          </p:cNvSpPr>
          <p:nvPr/>
        </p:nvSpPr>
        <p:spPr bwMode="gray">
          <a:xfrm>
            <a:off x="9875863" y="5994680"/>
            <a:ext cx="1896642" cy="70833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8DAD4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Text Box 17"/>
          <p:cNvSpPr txBox="1">
            <a:spLocks noChangeArrowheads="1"/>
          </p:cNvSpPr>
          <p:nvPr/>
        </p:nvSpPr>
        <p:spPr bwMode="gray">
          <a:xfrm>
            <a:off x="9852588" y="2232214"/>
            <a:ext cx="1919917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000" b="1" dirty="0"/>
              <a:t>N</a:t>
            </a:r>
            <a:r>
              <a:rPr lang="en-US" sz="2000" b="1" dirty="0" err="1">
                <a:latin typeface="+mj-lt"/>
              </a:rPr>
              <a:t>gôn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ngữ</a:t>
            </a:r>
            <a:r>
              <a:rPr lang="en-US" sz="2000" b="1" dirty="0">
                <a:latin typeface="+mj-lt"/>
              </a:rPr>
              <a:t>: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chọn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lọc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cô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đúc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còn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chất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cảm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chính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xác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tượng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thống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đa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thanh</a:t>
            </a:r>
            <a:r>
              <a:rPr lang="vi-VN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vi-VN" sz="2000" dirty="0">
                <a:latin typeface="+mj-lt"/>
              </a:rPr>
              <a:t>đối thoại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64457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6" grpId="0"/>
      <p:bldP spid="17" grpId="0"/>
      <p:bldP spid="43" grpId="0"/>
      <p:bldP spid="53" grpId="0" animBg="1"/>
      <p:bldP spid="56" grpId="0" animBg="1"/>
      <p:bldP spid="63" grpId="0"/>
      <p:bldP spid="64" grpId="0"/>
      <p:bldP spid="66" grpId="0" animBg="1"/>
      <p:bldP spid="69" grpId="0" animBg="1"/>
      <p:bldP spid="76" grpId="0"/>
      <p:bldP spid="77" grpId="0"/>
      <p:bldP spid="92" grpId="0" animBg="1"/>
      <p:bldP spid="101" grpId="0"/>
      <p:bldP spid="102" grpId="0" animBg="1"/>
      <p:bldP spid="103" grpId="0"/>
      <p:bldP spid="106" grpId="0" animBg="1"/>
      <p:bldP spid="114" grpId="0"/>
      <p:bldP spid="115" grpId="0" animBg="1"/>
      <p:bldP spid="1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5443" y="162290"/>
            <a:ext cx="3252570" cy="1325563"/>
          </a:xfrm>
        </p:spPr>
        <p:txBody>
          <a:bodyPr>
            <a:normAutofit/>
          </a:bodyPr>
          <a:lstStyle/>
          <a:p>
            <a:r>
              <a:rPr lang="vi-VN" sz="3600" b="1" dirty="0" smtClean="0">
                <a:latin typeface="+mn-lt"/>
              </a:rPr>
              <a:t>3. Phân loại</a:t>
            </a:r>
            <a:endParaRPr lang="en-US" sz="3600" b="1" dirty="0">
              <a:latin typeface="+mn-lt"/>
            </a:endParaRP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259776" y="1484015"/>
            <a:ext cx="8366824" cy="5034557"/>
            <a:chOff x="1452220" y="1190172"/>
            <a:chExt cx="6223228" cy="5366750"/>
          </a:xfrm>
        </p:grpSpPr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1809847" y="1190172"/>
              <a:ext cx="5543351" cy="1613201"/>
              <a:chOff x="2114228" y="1304449"/>
              <a:chExt cx="4812358" cy="1400471"/>
            </a:xfrm>
          </p:grpSpPr>
          <p:grpSp>
            <p:nvGrpSpPr>
              <p:cNvPr id="25" name="Group 7"/>
              <p:cNvGrpSpPr>
                <a:grpSpLocks/>
              </p:cNvGrpSpPr>
              <p:nvPr/>
            </p:nvGrpSpPr>
            <p:grpSpPr bwMode="auto">
              <a:xfrm>
                <a:off x="2286492" y="1454697"/>
                <a:ext cx="4640094" cy="1250223"/>
                <a:chOff x="2286492" y="1454697"/>
                <a:chExt cx="4640094" cy="1250223"/>
              </a:xfrm>
            </p:grpSpPr>
            <p:sp>
              <p:nvSpPr>
                <p:cNvPr id="31" name="Rectangle 30"/>
                <p:cNvSpPr/>
                <p:nvPr/>
              </p:nvSpPr>
              <p:spPr>
                <a:xfrm>
                  <a:off x="2286492" y="1454697"/>
                  <a:ext cx="4640094" cy="1250223"/>
                </a:xfrm>
                <a:prstGeom prst="rect">
                  <a:avLst/>
                </a:prstGeom>
                <a:solidFill>
                  <a:srgbClr val="FC4EB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2392606" y="1560834"/>
                  <a:ext cx="4443025" cy="102967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  <a:lumMod val="23000"/>
                        <a:lumOff val="77000"/>
                      </a:schemeClr>
                    </a:gs>
                    <a:gs pos="50000">
                      <a:schemeClr val="bg1">
                        <a:shade val="67500"/>
                        <a:satMod val="115000"/>
                        <a:lumMod val="33000"/>
                        <a:lumOff val="67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6" name="Group 6"/>
              <p:cNvGrpSpPr>
                <a:grpSpLocks/>
              </p:cNvGrpSpPr>
              <p:nvPr/>
            </p:nvGrpSpPr>
            <p:grpSpPr bwMode="auto">
              <a:xfrm>
                <a:off x="2114228" y="1304449"/>
                <a:ext cx="1507651" cy="1320522"/>
                <a:chOff x="2114228" y="1304449"/>
                <a:chExt cx="1507651" cy="1320522"/>
              </a:xfrm>
            </p:grpSpPr>
            <p:sp>
              <p:nvSpPr>
                <p:cNvPr id="27" name="Right Triangle 26"/>
                <p:cNvSpPr/>
                <p:nvPr/>
              </p:nvSpPr>
              <p:spPr>
                <a:xfrm flipH="1">
                  <a:off x="2114228" y="2473345"/>
                  <a:ext cx="172264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28" name="Right Triangle 27"/>
                <p:cNvSpPr/>
                <p:nvPr/>
              </p:nvSpPr>
              <p:spPr>
                <a:xfrm flipH="1">
                  <a:off x="3449616" y="1304449"/>
                  <a:ext cx="172263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7" name="Group 46"/>
            <p:cNvGrpSpPr>
              <a:grpSpLocks/>
            </p:cNvGrpSpPr>
            <p:nvPr/>
          </p:nvGrpSpPr>
          <p:grpSpPr bwMode="auto">
            <a:xfrm>
              <a:off x="1452220" y="3005024"/>
              <a:ext cx="6223228" cy="1747960"/>
              <a:chOff x="1803761" y="1305057"/>
              <a:chExt cx="5402581" cy="1517459"/>
            </a:xfrm>
          </p:grpSpPr>
          <p:grpSp>
            <p:nvGrpSpPr>
              <p:cNvPr id="17" name="Group 49"/>
              <p:cNvGrpSpPr>
                <a:grpSpLocks/>
              </p:cNvGrpSpPr>
              <p:nvPr/>
            </p:nvGrpSpPr>
            <p:grpSpPr bwMode="auto">
              <a:xfrm>
                <a:off x="1803761" y="1455420"/>
                <a:ext cx="5402581" cy="1367096"/>
                <a:chOff x="1803761" y="1455420"/>
                <a:chExt cx="5402581" cy="1367096"/>
              </a:xfrm>
            </p:grpSpPr>
            <p:pic>
              <p:nvPicPr>
                <p:cNvPr id="22" name="Picture 345" descr="shadow_1_m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 t="1518" b="2"/>
                <a:stretch>
                  <a:fillRect/>
                </a:stretch>
              </p:blipFill>
              <p:spPr bwMode="gray">
                <a:xfrm>
                  <a:off x="1803761" y="2510102"/>
                  <a:ext cx="5402581" cy="3124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" name="Rectangle 22"/>
                <p:cNvSpPr/>
                <p:nvPr/>
              </p:nvSpPr>
              <p:spPr>
                <a:xfrm>
                  <a:off x="2286492" y="1455304"/>
                  <a:ext cx="4640094" cy="1250224"/>
                </a:xfrm>
                <a:prstGeom prst="rect">
                  <a:avLst/>
                </a:prstGeom>
                <a:solidFill>
                  <a:schemeClr val="accent2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2392606" y="1561442"/>
                  <a:ext cx="4443025" cy="102967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  <a:lumMod val="23000"/>
                        <a:lumOff val="77000"/>
                      </a:schemeClr>
                    </a:gs>
                    <a:gs pos="50000">
                      <a:schemeClr val="bg1">
                        <a:shade val="67500"/>
                        <a:satMod val="115000"/>
                        <a:lumMod val="33000"/>
                        <a:lumOff val="67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8" name="Group 50"/>
              <p:cNvGrpSpPr>
                <a:grpSpLocks/>
              </p:cNvGrpSpPr>
              <p:nvPr/>
            </p:nvGrpSpPr>
            <p:grpSpPr bwMode="auto">
              <a:xfrm>
                <a:off x="2114228" y="1305057"/>
                <a:ext cx="1507651" cy="1320522"/>
                <a:chOff x="2114228" y="1305057"/>
                <a:chExt cx="1507651" cy="1320522"/>
              </a:xfrm>
            </p:grpSpPr>
            <p:sp>
              <p:nvSpPr>
                <p:cNvPr id="19" name="Right Triangle 18"/>
                <p:cNvSpPr/>
                <p:nvPr/>
              </p:nvSpPr>
              <p:spPr>
                <a:xfrm flipH="1">
                  <a:off x="2114228" y="2473953"/>
                  <a:ext cx="172264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20" name="Right Triangle 19"/>
                <p:cNvSpPr/>
                <p:nvPr/>
              </p:nvSpPr>
              <p:spPr>
                <a:xfrm flipH="1">
                  <a:off x="3449616" y="1305057"/>
                  <a:ext cx="172263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8" name="Group 63"/>
            <p:cNvGrpSpPr>
              <a:grpSpLocks/>
            </p:cNvGrpSpPr>
            <p:nvPr/>
          </p:nvGrpSpPr>
          <p:grpSpPr bwMode="auto">
            <a:xfrm>
              <a:off x="1452220" y="4808760"/>
              <a:ext cx="6223228" cy="1748162"/>
              <a:chOff x="1803761" y="1304881"/>
              <a:chExt cx="5402581" cy="1517635"/>
            </a:xfrm>
          </p:grpSpPr>
          <p:grpSp>
            <p:nvGrpSpPr>
              <p:cNvPr id="9" name="Group 67"/>
              <p:cNvGrpSpPr>
                <a:grpSpLocks/>
              </p:cNvGrpSpPr>
              <p:nvPr/>
            </p:nvGrpSpPr>
            <p:grpSpPr bwMode="auto">
              <a:xfrm>
                <a:off x="1803761" y="1455420"/>
                <a:ext cx="5402581" cy="1367096"/>
                <a:chOff x="1803761" y="1455420"/>
                <a:chExt cx="5402581" cy="1367096"/>
              </a:xfrm>
            </p:grpSpPr>
            <p:pic>
              <p:nvPicPr>
                <p:cNvPr id="14" name="Picture 345" descr="shadow_1_m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 t="1518" b="2"/>
                <a:stretch>
                  <a:fillRect/>
                </a:stretch>
              </p:blipFill>
              <p:spPr bwMode="gray">
                <a:xfrm>
                  <a:off x="1803761" y="2510102"/>
                  <a:ext cx="5402581" cy="3124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" name="Rectangle 14"/>
                <p:cNvSpPr/>
                <p:nvPr/>
              </p:nvSpPr>
              <p:spPr>
                <a:xfrm>
                  <a:off x="2286492" y="1455127"/>
                  <a:ext cx="4640094" cy="1250224"/>
                </a:xfrm>
                <a:prstGeom prst="rect">
                  <a:avLst/>
                </a:prstGeom>
                <a:solidFill>
                  <a:srgbClr val="08A2A6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2392606" y="1561266"/>
                  <a:ext cx="4443025" cy="102967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  <a:lumMod val="23000"/>
                        <a:lumOff val="77000"/>
                      </a:schemeClr>
                    </a:gs>
                    <a:gs pos="50000">
                      <a:schemeClr val="bg1">
                        <a:shade val="67500"/>
                        <a:satMod val="115000"/>
                        <a:lumMod val="33000"/>
                        <a:lumOff val="67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" name="Group 68"/>
              <p:cNvGrpSpPr>
                <a:grpSpLocks/>
              </p:cNvGrpSpPr>
              <p:nvPr/>
            </p:nvGrpSpPr>
            <p:grpSpPr bwMode="auto">
              <a:xfrm>
                <a:off x="2114228" y="1304881"/>
                <a:ext cx="1507651" cy="1320522"/>
                <a:chOff x="2114228" y="1304881"/>
                <a:chExt cx="1507651" cy="1320522"/>
              </a:xfrm>
            </p:grpSpPr>
            <p:sp>
              <p:nvSpPr>
                <p:cNvPr id="11" name="Right Triangle 10"/>
                <p:cNvSpPr/>
                <p:nvPr/>
              </p:nvSpPr>
              <p:spPr>
                <a:xfrm flipH="1">
                  <a:off x="2114228" y="2473777"/>
                  <a:ext cx="172264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2" name="Right Triangle 11"/>
                <p:cNvSpPr/>
                <p:nvPr/>
              </p:nvSpPr>
              <p:spPr>
                <a:xfrm flipH="1">
                  <a:off x="3449616" y="1304881"/>
                  <a:ext cx="172263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33" name="5-Point Star 32"/>
          <p:cNvSpPr/>
          <p:nvPr/>
        </p:nvSpPr>
        <p:spPr bwMode="auto">
          <a:xfrm>
            <a:off x="8362499" y="3540773"/>
            <a:ext cx="630537" cy="568325"/>
          </a:xfrm>
          <a:prstGeom prst="star5">
            <a:avLst>
              <a:gd name="adj" fmla="val 26056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8435572" y="5232122"/>
            <a:ext cx="617269" cy="455157"/>
            <a:chOff x="5210175" y="2278856"/>
            <a:chExt cx="235744" cy="173831"/>
          </a:xfrm>
          <a:solidFill>
            <a:srgbClr val="08A2A6"/>
          </a:solidFill>
        </p:grpSpPr>
        <p:sp>
          <p:nvSpPr>
            <p:cNvPr id="35" name="Frame 34"/>
            <p:cNvSpPr/>
            <p:nvPr/>
          </p:nvSpPr>
          <p:spPr>
            <a:xfrm>
              <a:off x="5226244" y="2278856"/>
              <a:ext cx="163128" cy="159546"/>
            </a:xfrm>
            <a:prstGeom prst="frame">
              <a:avLst>
                <a:gd name="adj1" fmla="val 5556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5210175" y="2297000"/>
              <a:ext cx="235744" cy="155687"/>
            </a:xfrm>
            <a:custGeom>
              <a:avLst/>
              <a:gdLst>
                <a:gd name="connsiteX0" fmla="*/ 66675 w 235744"/>
                <a:gd name="connsiteY0" fmla="*/ 78582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78582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5726 h 154782"/>
                <a:gd name="connsiteX1" fmla="*/ 0 w 235744"/>
                <a:gd name="connsiteY1" fmla="*/ 50007 h 154782"/>
                <a:gd name="connsiteX2" fmla="*/ 80963 w 235744"/>
                <a:gd name="connsiteY2" fmla="*/ 154782 h 154782"/>
                <a:gd name="connsiteX3" fmla="*/ 235744 w 235744"/>
                <a:gd name="connsiteY3" fmla="*/ 0 h 154782"/>
                <a:gd name="connsiteX4" fmla="*/ 66675 w 235744"/>
                <a:gd name="connsiteY4" fmla="*/ 85726 h 154782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  <a:gd name="connsiteX0" fmla="*/ 66675 w 235744"/>
                <a:gd name="connsiteY0" fmla="*/ 86631 h 155687"/>
                <a:gd name="connsiteX1" fmla="*/ 0 w 235744"/>
                <a:gd name="connsiteY1" fmla="*/ 50912 h 155687"/>
                <a:gd name="connsiteX2" fmla="*/ 80963 w 235744"/>
                <a:gd name="connsiteY2" fmla="*/ 155687 h 155687"/>
                <a:gd name="connsiteX3" fmla="*/ 235744 w 235744"/>
                <a:gd name="connsiteY3" fmla="*/ 905 h 155687"/>
                <a:gd name="connsiteX4" fmla="*/ 66675 w 235744"/>
                <a:gd name="connsiteY4" fmla="*/ 86631 h 15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744" h="155687">
                  <a:moveTo>
                    <a:pt x="66675" y="86631"/>
                  </a:moveTo>
                  <a:cubicBezTo>
                    <a:pt x="49212" y="67581"/>
                    <a:pt x="34131" y="53293"/>
                    <a:pt x="0" y="50912"/>
                  </a:cubicBezTo>
                  <a:cubicBezTo>
                    <a:pt x="34132" y="78693"/>
                    <a:pt x="65881" y="113618"/>
                    <a:pt x="80963" y="155687"/>
                  </a:cubicBezTo>
                  <a:cubicBezTo>
                    <a:pt x="108745" y="94568"/>
                    <a:pt x="141287" y="31068"/>
                    <a:pt x="235744" y="905"/>
                  </a:cubicBezTo>
                  <a:cubicBezTo>
                    <a:pt x="157957" y="-6239"/>
                    <a:pt x="103981" y="29481"/>
                    <a:pt x="66675" y="86631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8342552" y="1746541"/>
            <a:ext cx="638779" cy="718295"/>
            <a:chOff x="4290008" y="4767262"/>
            <a:chExt cx="902113" cy="1014412"/>
          </a:xfrm>
          <a:solidFill>
            <a:srgbClr val="FC4EB1"/>
          </a:solidFill>
        </p:grpSpPr>
        <p:sp>
          <p:nvSpPr>
            <p:cNvPr id="38" name="Freeform 37"/>
            <p:cNvSpPr/>
            <p:nvPr/>
          </p:nvSpPr>
          <p:spPr>
            <a:xfrm>
              <a:off x="4444110" y="4922044"/>
              <a:ext cx="602358" cy="590550"/>
            </a:xfrm>
            <a:custGeom>
              <a:avLst/>
              <a:gdLst>
                <a:gd name="connsiteX0" fmla="*/ 107157 w 564357"/>
                <a:gd name="connsiteY0" fmla="*/ 600075 h 600075"/>
                <a:gd name="connsiteX1" fmla="*/ 107157 w 564357"/>
                <a:gd name="connsiteY1" fmla="*/ 531019 h 600075"/>
                <a:gd name="connsiteX2" fmla="*/ 0 w 564357"/>
                <a:gd name="connsiteY2" fmla="*/ 173831 h 600075"/>
                <a:gd name="connsiteX3" fmla="*/ 283369 w 564357"/>
                <a:gd name="connsiteY3" fmla="*/ 0 h 600075"/>
                <a:gd name="connsiteX4" fmla="*/ 526257 w 564357"/>
                <a:gd name="connsiteY4" fmla="*/ 138112 h 600075"/>
                <a:gd name="connsiteX5" fmla="*/ 564357 w 564357"/>
                <a:gd name="connsiteY5" fmla="*/ 407194 h 600075"/>
                <a:gd name="connsiteX6" fmla="*/ 445294 w 564357"/>
                <a:gd name="connsiteY6" fmla="*/ 557212 h 600075"/>
                <a:gd name="connsiteX7" fmla="*/ 445294 w 564357"/>
                <a:gd name="connsiteY7" fmla="*/ 588169 h 600075"/>
                <a:gd name="connsiteX8" fmla="*/ 342900 w 564357"/>
                <a:gd name="connsiteY8" fmla="*/ 588169 h 600075"/>
                <a:gd name="connsiteX9" fmla="*/ 342900 w 564357"/>
                <a:gd name="connsiteY9" fmla="*/ 481012 h 600075"/>
                <a:gd name="connsiteX10" fmla="*/ 476250 w 564357"/>
                <a:gd name="connsiteY10" fmla="*/ 307181 h 600075"/>
                <a:gd name="connsiteX11" fmla="*/ 285750 w 564357"/>
                <a:gd name="connsiteY11" fmla="*/ 119062 h 600075"/>
                <a:gd name="connsiteX12" fmla="*/ 92869 w 564357"/>
                <a:gd name="connsiteY12" fmla="*/ 316706 h 600075"/>
                <a:gd name="connsiteX13" fmla="*/ 207169 w 564357"/>
                <a:gd name="connsiteY13" fmla="*/ 485775 h 600075"/>
                <a:gd name="connsiteX14" fmla="*/ 207169 w 564357"/>
                <a:gd name="connsiteY14" fmla="*/ 592931 h 600075"/>
                <a:gd name="connsiteX15" fmla="*/ 107157 w 564357"/>
                <a:gd name="connsiteY15" fmla="*/ 600075 h 600075"/>
                <a:gd name="connsiteX0" fmla="*/ 109538 w 564357"/>
                <a:gd name="connsiteY0" fmla="*/ 590550 h 592931"/>
                <a:gd name="connsiteX1" fmla="*/ 107157 w 564357"/>
                <a:gd name="connsiteY1" fmla="*/ 531019 h 592931"/>
                <a:gd name="connsiteX2" fmla="*/ 0 w 564357"/>
                <a:gd name="connsiteY2" fmla="*/ 173831 h 592931"/>
                <a:gd name="connsiteX3" fmla="*/ 283369 w 564357"/>
                <a:gd name="connsiteY3" fmla="*/ 0 h 592931"/>
                <a:gd name="connsiteX4" fmla="*/ 526257 w 564357"/>
                <a:gd name="connsiteY4" fmla="*/ 138112 h 592931"/>
                <a:gd name="connsiteX5" fmla="*/ 564357 w 564357"/>
                <a:gd name="connsiteY5" fmla="*/ 407194 h 592931"/>
                <a:gd name="connsiteX6" fmla="*/ 445294 w 564357"/>
                <a:gd name="connsiteY6" fmla="*/ 557212 h 592931"/>
                <a:gd name="connsiteX7" fmla="*/ 445294 w 564357"/>
                <a:gd name="connsiteY7" fmla="*/ 588169 h 592931"/>
                <a:gd name="connsiteX8" fmla="*/ 342900 w 564357"/>
                <a:gd name="connsiteY8" fmla="*/ 588169 h 592931"/>
                <a:gd name="connsiteX9" fmla="*/ 342900 w 564357"/>
                <a:gd name="connsiteY9" fmla="*/ 481012 h 592931"/>
                <a:gd name="connsiteX10" fmla="*/ 476250 w 564357"/>
                <a:gd name="connsiteY10" fmla="*/ 307181 h 592931"/>
                <a:gd name="connsiteX11" fmla="*/ 285750 w 564357"/>
                <a:gd name="connsiteY11" fmla="*/ 119062 h 592931"/>
                <a:gd name="connsiteX12" fmla="*/ 92869 w 564357"/>
                <a:gd name="connsiteY12" fmla="*/ 316706 h 592931"/>
                <a:gd name="connsiteX13" fmla="*/ 207169 w 564357"/>
                <a:gd name="connsiteY13" fmla="*/ 485775 h 592931"/>
                <a:gd name="connsiteX14" fmla="*/ 207169 w 564357"/>
                <a:gd name="connsiteY14" fmla="*/ 592931 h 592931"/>
                <a:gd name="connsiteX15" fmla="*/ 109538 w 564357"/>
                <a:gd name="connsiteY15" fmla="*/ 590550 h 592931"/>
                <a:gd name="connsiteX0" fmla="*/ 121444 w 576263"/>
                <a:gd name="connsiteY0" fmla="*/ 590550 h 592931"/>
                <a:gd name="connsiteX1" fmla="*/ 119063 w 576263"/>
                <a:gd name="connsiteY1" fmla="*/ 531019 h 592931"/>
                <a:gd name="connsiteX2" fmla="*/ 11906 w 576263"/>
                <a:gd name="connsiteY2" fmla="*/ 173831 h 592931"/>
                <a:gd name="connsiteX3" fmla="*/ 295275 w 576263"/>
                <a:gd name="connsiteY3" fmla="*/ 0 h 592931"/>
                <a:gd name="connsiteX4" fmla="*/ 538163 w 576263"/>
                <a:gd name="connsiteY4" fmla="*/ 138112 h 592931"/>
                <a:gd name="connsiteX5" fmla="*/ 576263 w 576263"/>
                <a:gd name="connsiteY5" fmla="*/ 407194 h 592931"/>
                <a:gd name="connsiteX6" fmla="*/ 457200 w 576263"/>
                <a:gd name="connsiteY6" fmla="*/ 557212 h 592931"/>
                <a:gd name="connsiteX7" fmla="*/ 457200 w 576263"/>
                <a:gd name="connsiteY7" fmla="*/ 588169 h 592931"/>
                <a:gd name="connsiteX8" fmla="*/ 354806 w 576263"/>
                <a:gd name="connsiteY8" fmla="*/ 588169 h 592931"/>
                <a:gd name="connsiteX9" fmla="*/ 354806 w 576263"/>
                <a:gd name="connsiteY9" fmla="*/ 481012 h 592931"/>
                <a:gd name="connsiteX10" fmla="*/ 488156 w 576263"/>
                <a:gd name="connsiteY10" fmla="*/ 307181 h 592931"/>
                <a:gd name="connsiteX11" fmla="*/ 297656 w 576263"/>
                <a:gd name="connsiteY11" fmla="*/ 119062 h 592931"/>
                <a:gd name="connsiteX12" fmla="*/ 104775 w 576263"/>
                <a:gd name="connsiteY12" fmla="*/ 316706 h 592931"/>
                <a:gd name="connsiteX13" fmla="*/ 219075 w 576263"/>
                <a:gd name="connsiteY13" fmla="*/ 485775 h 592931"/>
                <a:gd name="connsiteX14" fmla="*/ 219075 w 576263"/>
                <a:gd name="connsiteY14" fmla="*/ 592931 h 592931"/>
                <a:gd name="connsiteX15" fmla="*/ 121444 w 576263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80329"/>
                <a:gd name="connsiteY0" fmla="*/ 590550 h 592931"/>
                <a:gd name="connsiteX1" fmla="*/ 123129 w 580329"/>
                <a:gd name="connsiteY1" fmla="*/ 531019 h 592931"/>
                <a:gd name="connsiteX2" fmla="*/ 15972 w 580329"/>
                <a:gd name="connsiteY2" fmla="*/ 173831 h 592931"/>
                <a:gd name="connsiteX3" fmla="*/ 299341 w 580329"/>
                <a:gd name="connsiteY3" fmla="*/ 0 h 592931"/>
                <a:gd name="connsiteX4" fmla="*/ 542229 w 580329"/>
                <a:gd name="connsiteY4" fmla="*/ 138112 h 592931"/>
                <a:gd name="connsiteX5" fmla="*/ 580329 w 580329"/>
                <a:gd name="connsiteY5" fmla="*/ 407194 h 592931"/>
                <a:gd name="connsiteX6" fmla="*/ 461266 w 580329"/>
                <a:gd name="connsiteY6" fmla="*/ 557212 h 592931"/>
                <a:gd name="connsiteX7" fmla="*/ 461266 w 580329"/>
                <a:gd name="connsiteY7" fmla="*/ 588169 h 592931"/>
                <a:gd name="connsiteX8" fmla="*/ 358872 w 580329"/>
                <a:gd name="connsiteY8" fmla="*/ 588169 h 592931"/>
                <a:gd name="connsiteX9" fmla="*/ 358872 w 580329"/>
                <a:gd name="connsiteY9" fmla="*/ 481012 h 592931"/>
                <a:gd name="connsiteX10" fmla="*/ 492222 w 580329"/>
                <a:gd name="connsiteY10" fmla="*/ 307181 h 592931"/>
                <a:gd name="connsiteX11" fmla="*/ 301722 w 580329"/>
                <a:gd name="connsiteY11" fmla="*/ 119062 h 592931"/>
                <a:gd name="connsiteX12" fmla="*/ 108841 w 580329"/>
                <a:gd name="connsiteY12" fmla="*/ 316706 h 592931"/>
                <a:gd name="connsiteX13" fmla="*/ 223141 w 580329"/>
                <a:gd name="connsiteY13" fmla="*/ 485775 h 592931"/>
                <a:gd name="connsiteX14" fmla="*/ 223141 w 580329"/>
                <a:gd name="connsiteY14" fmla="*/ 592931 h 592931"/>
                <a:gd name="connsiteX15" fmla="*/ 125510 w 580329"/>
                <a:gd name="connsiteY15" fmla="*/ 590550 h 592931"/>
                <a:gd name="connsiteX0" fmla="*/ 125510 w 597304"/>
                <a:gd name="connsiteY0" fmla="*/ 590550 h 592931"/>
                <a:gd name="connsiteX1" fmla="*/ 123129 w 597304"/>
                <a:gd name="connsiteY1" fmla="*/ 531019 h 592931"/>
                <a:gd name="connsiteX2" fmla="*/ 15972 w 597304"/>
                <a:gd name="connsiteY2" fmla="*/ 173831 h 592931"/>
                <a:gd name="connsiteX3" fmla="*/ 299341 w 597304"/>
                <a:gd name="connsiteY3" fmla="*/ 0 h 592931"/>
                <a:gd name="connsiteX4" fmla="*/ 542229 w 597304"/>
                <a:gd name="connsiteY4" fmla="*/ 138112 h 592931"/>
                <a:gd name="connsiteX5" fmla="*/ 580329 w 597304"/>
                <a:gd name="connsiteY5" fmla="*/ 407194 h 592931"/>
                <a:gd name="connsiteX6" fmla="*/ 461266 w 597304"/>
                <a:gd name="connsiteY6" fmla="*/ 557212 h 592931"/>
                <a:gd name="connsiteX7" fmla="*/ 461266 w 597304"/>
                <a:gd name="connsiteY7" fmla="*/ 588169 h 592931"/>
                <a:gd name="connsiteX8" fmla="*/ 358872 w 597304"/>
                <a:gd name="connsiteY8" fmla="*/ 588169 h 592931"/>
                <a:gd name="connsiteX9" fmla="*/ 358872 w 597304"/>
                <a:gd name="connsiteY9" fmla="*/ 481012 h 592931"/>
                <a:gd name="connsiteX10" fmla="*/ 492222 w 597304"/>
                <a:gd name="connsiteY10" fmla="*/ 307181 h 592931"/>
                <a:gd name="connsiteX11" fmla="*/ 301722 w 597304"/>
                <a:gd name="connsiteY11" fmla="*/ 119062 h 592931"/>
                <a:gd name="connsiteX12" fmla="*/ 108841 w 597304"/>
                <a:gd name="connsiteY12" fmla="*/ 316706 h 592931"/>
                <a:gd name="connsiteX13" fmla="*/ 223141 w 597304"/>
                <a:gd name="connsiteY13" fmla="*/ 485775 h 592931"/>
                <a:gd name="connsiteX14" fmla="*/ 223141 w 597304"/>
                <a:gd name="connsiteY14" fmla="*/ 592931 h 592931"/>
                <a:gd name="connsiteX15" fmla="*/ 125510 w 597304"/>
                <a:gd name="connsiteY15" fmla="*/ 590550 h 592931"/>
                <a:gd name="connsiteX0" fmla="*/ 125510 w 599510"/>
                <a:gd name="connsiteY0" fmla="*/ 590550 h 592931"/>
                <a:gd name="connsiteX1" fmla="*/ 123129 w 599510"/>
                <a:gd name="connsiteY1" fmla="*/ 531019 h 592931"/>
                <a:gd name="connsiteX2" fmla="*/ 15972 w 599510"/>
                <a:gd name="connsiteY2" fmla="*/ 173831 h 592931"/>
                <a:gd name="connsiteX3" fmla="*/ 299341 w 599510"/>
                <a:gd name="connsiteY3" fmla="*/ 0 h 592931"/>
                <a:gd name="connsiteX4" fmla="*/ 549373 w 599510"/>
                <a:gd name="connsiteY4" fmla="*/ 133349 h 592931"/>
                <a:gd name="connsiteX5" fmla="*/ 580329 w 599510"/>
                <a:gd name="connsiteY5" fmla="*/ 407194 h 592931"/>
                <a:gd name="connsiteX6" fmla="*/ 461266 w 599510"/>
                <a:gd name="connsiteY6" fmla="*/ 557212 h 592931"/>
                <a:gd name="connsiteX7" fmla="*/ 461266 w 599510"/>
                <a:gd name="connsiteY7" fmla="*/ 588169 h 592931"/>
                <a:gd name="connsiteX8" fmla="*/ 358872 w 599510"/>
                <a:gd name="connsiteY8" fmla="*/ 588169 h 592931"/>
                <a:gd name="connsiteX9" fmla="*/ 358872 w 599510"/>
                <a:gd name="connsiteY9" fmla="*/ 481012 h 592931"/>
                <a:gd name="connsiteX10" fmla="*/ 492222 w 599510"/>
                <a:gd name="connsiteY10" fmla="*/ 307181 h 592931"/>
                <a:gd name="connsiteX11" fmla="*/ 301722 w 599510"/>
                <a:gd name="connsiteY11" fmla="*/ 119062 h 592931"/>
                <a:gd name="connsiteX12" fmla="*/ 108841 w 599510"/>
                <a:gd name="connsiteY12" fmla="*/ 316706 h 592931"/>
                <a:gd name="connsiteX13" fmla="*/ 223141 w 599510"/>
                <a:gd name="connsiteY13" fmla="*/ 485775 h 592931"/>
                <a:gd name="connsiteX14" fmla="*/ 223141 w 599510"/>
                <a:gd name="connsiteY14" fmla="*/ 592931 h 592931"/>
                <a:gd name="connsiteX15" fmla="*/ 125510 w 599510"/>
                <a:gd name="connsiteY15" fmla="*/ 590550 h 592931"/>
                <a:gd name="connsiteX0" fmla="*/ 125510 w 599510"/>
                <a:gd name="connsiteY0" fmla="*/ 590550 h 592931"/>
                <a:gd name="connsiteX1" fmla="*/ 123129 w 599510"/>
                <a:gd name="connsiteY1" fmla="*/ 531019 h 592931"/>
                <a:gd name="connsiteX2" fmla="*/ 15972 w 599510"/>
                <a:gd name="connsiteY2" fmla="*/ 173831 h 592931"/>
                <a:gd name="connsiteX3" fmla="*/ 299341 w 599510"/>
                <a:gd name="connsiteY3" fmla="*/ 0 h 592931"/>
                <a:gd name="connsiteX4" fmla="*/ 549373 w 599510"/>
                <a:gd name="connsiteY4" fmla="*/ 133349 h 592931"/>
                <a:gd name="connsiteX5" fmla="*/ 580329 w 599510"/>
                <a:gd name="connsiteY5" fmla="*/ 407194 h 592931"/>
                <a:gd name="connsiteX6" fmla="*/ 461266 w 599510"/>
                <a:gd name="connsiteY6" fmla="*/ 557212 h 592931"/>
                <a:gd name="connsiteX7" fmla="*/ 461266 w 599510"/>
                <a:gd name="connsiteY7" fmla="*/ 588169 h 592931"/>
                <a:gd name="connsiteX8" fmla="*/ 358872 w 599510"/>
                <a:gd name="connsiteY8" fmla="*/ 588169 h 592931"/>
                <a:gd name="connsiteX9" fmla="*/ 358872 w 599510"/>
                <a:gd name="connsiteY9" fmla="*/ 481012 h 592931"/>
                <a:gd name="connsiteX10" fmla="*/ 492222 w 599510"/>
                <a:gd name="connsiteY10" fmla="*/ 307181 h 592931"/>
                <a:gd name="connsiteX11" fmla="*/ 301722 w 599510"/>
                <a:gd name="connsiteY11" fmla="*/ 119062 h 592931"/>
                <a:gd name="connsiteX12" fmla="*/ 108841 w 599510"/>
                <a:gd name="connsiteY12" fmla="*/ 316706 h 592931"/>
                <a:gd name="connsiteX13" fmla="*/ 223141 w 599510"/>
                <a:gd name="connsiteY13" fmla="*/ 485775 h 592931"/>
                <a:gd name="connsiteX14" fmla="*/ 223141 w 599510"/>
                <a:gd name="connsiteY14" fmla="*/ 592931 h 592931"/>
                <a:gd name="connsiteX15" fmla="*/ 125510 w 599510"/>
                <a:gd name="connsiteY15" fmla="*/ 590550 h 592931"/>
                <a:gd name="connsiteX0" fmla="*/ 125510 w 595939"/>
                <a:gd name="connsiteY0" fmla="*/ 590550 h 592931"/>
                <a:gd name="connsiteX1" fmla="*/ 123129 w 595939"/>
                <a:gd name="connsiteY1" fmla="*/ 531019 h 592931"/>
                <a:gd name="connsiteX2" fmla="*/ 15972 w 595939"/>
                <a:gd name="connsiteY2" fmla="*/ 173831 h 592931"/>
                <a:gd name="connsiteX3" fmla="*/ 299341 w 595939"/>
                <a:gd name="connsiteY3" fmla="*/ 0 h 592931"/>
                <a:gd name="connsiteX4" fmla="*/ 549373 w 595939"/>
                <a:gd name="connsiteY4" fmla="*/ 133349 h 592931"/>
                <a:gd name="connsiteX5" fmla="*/ 580329 w 595939"/>
                <a:gd name="connsiteY5" fmla="*/ 407194 h 592931"/>
                <a:gd name="connsiteX6" fmla="*/ 461266 w 595939"/>
                <a:gd name="connsiteY6" fmla="*/ 557212 h 592931"/>
                <a:gd name="connsiteX7" fmla="*/ 461266 w 595939"/>
                <a:gd name="connsiteY7" fmla="*/ 588169 h 592931"/>
                <a:gd name="connsiteX8" fmla="*/ 358872 w 595939"/>
                <a:gd name="connsiteY8" fmla="*/ 588169 h 592931"/>
                <a:gd name="connsiteX9" fmla="*/ 358872 w 595939"/>
                <a:gd name="connsiteY9" fmla="*/ 481012 h 592931"/>
                <a:gd name="connsiteX10" fmla="*/ 492222 w 595939"/>
                <a:gd name="connsiteY10" fmla="*/ 307181 h 592931"/>
                <a:gd name="connsiteX11" fmla="*/ 301722 w 595939"/>
                <a:gd name="connsiteY11" fmla="*/ 119062 h 592931"/>
                <a:gd name="connsiteX12" fmla="*/ 108841 w 595939"/>
                <a:gd name="connsiteY12" fmla="*/ 316706 h 592931"/>
                <a:gd name="connsiteX13" fmla="*/ 223141 w 595939"/>
                <a:gd name="connsiteY13" fmla="*/ 485775 h 592931"/>
                <a:gd name="connsiteX14" fmla="*/ 223141 w 595939"/>
                <a:gd name="connsiteY14" fmla="*/ 592931 h 592931"/>
                <a:gd name="connsiteX15" fmla="*/ 125510 w 595939"/>
                <a:gd name="connsiteY15" fmla="*/ 590550 h 592931"/>
                <a:gd name="connsiteX0" fmla="*/ 125510 w 595939"/>
                <a:gd name="connsiteY0" fmla="*/ 590550 h 592931"/>
                <a:gd name="connsiteX1" fmla="*/ 123129 w 595939"/>
                <a:gd name="connsiteY1" fmla="*/ 531019 h 592931"/>
                <a:gd name="connsiteX2" fmla="*/ 15972 w 595939"/>
                <a:gd name="connsiteY2" fmla="*/ 173831 h 592931"/>
                <a:gd name="connsiteX3" fmla="*/ 299341 w 595939"/>
                <a:gd name="connsiteY3" fmla="*/ 0 h 592931"/>
                <a:gd name="connsiteX4" fmla="*/ 549373 w 595939"/>
                <a:gd name="connsiteY4" fmla="*/ 133349 h 592931"/>
                <a:gd name="connsiteX5" fmla="*/ 580329 w 595939"/>
                <a:gd name="connsiteY5" fmla="*/ 407194 h 592931"/>
                <a:gd name="connsiteX6" fmla="*/ 461266 w 595939"/>
                <a:gd name="connsiteY6" fmla="*/ 557212 h 592931"/>
                <a:gd name="connsiteX7" fmla="*/ 461266 w 595939"/>
                <a:gd name="connsiteY7" fmla="*/ 588169 h 592931"/>
                <a:gd name="connsiteX8" fmla="*/ 358872 w 595939"/>
                <a:gd name="connsiteY8" fmla="*/ 588169 h 592931"/>
                <a:gd name="connsiteX9" fmla="*/ 358872 w 595939"/>
                <a:gd name="connsiteY9" fmla="*/ 481012 h 592931"/>
                <a:gd name="connsiteX10" fmla="*/ 492222 w 595939"/>
                <a:gd name="connsiteY10" fmla="*/ 307181 h 592931"/>
                <a:gd name="connsiteX11" fmla="*/ 301722 w 595939"/>
                <a:gd name="connsiteY11" fmla="*/ 119062 h 592931"/>
                <a:gd name="connsiteX12" fmla="*/ 108841 w 595939"/>
                <a:gd name="connsiteY12" fmla="*/ 316706 h 592931"/>
                <a:gd name="connsiteX13" fmla="*/ 223141 w 595939"/>
                <a:gd name="connsiteY13" fmla="*/ 485775 h 592931"/>
                <a:gd name="connsiteX14" fmla="*/ 223141 w 595939"/>
                <a:gd name="connsiteY14" fmla="*/ 592931 h 592931"/>
                <a:gd name="connsiteX15" fmla="*/ 125510 w 595939"/>
                <a:gd name="connsiteY15" fmla="*/ 590550 h 592931"/>
                <a:gd name="connsiteX0" fmla="*/ 125510 w 553955"/>
                <a:gd name="connsiteY0" fmla="*/ 590550 h 592931"/>
                <a:gd name="connsiteX1" fmla="*/ 123129 w 553955"/>
                <a:gd name="connsiteY1" fmla="*/ 531019 h 592931"/>
                <a:gd name="connsiteX2" fmla="*/ 15972 w 553955"/>
                <a:gd name="connsiteY2" fmla="*/ 173831 h 592931"/>
                <a:gd name="connsiteX3" fmla="*/ 299341 w 553955"/>
                <a:gd name="connsiteY3" fmla="*/ 0 h 592931"/>
                <a:gd name="connsiteX4" fmla="*/ 549373 w 553955"/>
                <a:gd name="connsiteY4" fmla="*/ 133349 h 592931"/>
                <a:gd name="connsiteX5" fmla="*/ 461266 w 553955"/>
                <a:gd name="connsiteY5" fmla="*/ 557212 h 592931"/>
                <a:gd name="connsiteX6" fmla="*/ 461266 w 553955"/>
                <a:gd name="connsiteY6" fmla="*/ 588169 h 592931"/>
                <a:gd name="connsiteX7" fmla="*/ 358872 w 553955"/>
                <a:gd name="connsiteY7" fmla="*/ 588169 h 592931"/>
                <a:gd name="connsiteX8" fmla="*/ 358872 w 553955"/>
                <a:gd name="connsiteY8" fmla="*/ 481012 h 592931"/>
                <a:gd name="connsiteX9" fmla="*/ 492222 w 553955"/>
                <a:gd name="connsiteY9" fmla="*/ 307181 h 592931"/>
                <a:gd name="connsiteX10" fmla="*/ 301722 w 553955"/>
                <a:gd name="connsiteY10" fmla="*/ 119062 h 592931"/>
                <a:gd name="connsiteX11" fmla="*/ 108841 w 553955"/>
                <a:gd name="connsiteY11" fmla="*/ 316706 h 592931"/>
                <a:gd name="connsiteX12" fmla="*/ 223141 w 553955"/>
                <a:gd name="connsiteY12" fmla="*/ 485775 h 592931"/>
                <a:gd name="connsiteX13" fmla="*/ 223141 w 553955"/>
                <a:gd name="connsiteY13" fmla="*/ 592931 h 592931"/>
                <a:gd name="connsiteX14" fmla="*/ 125510 w 553955"/>
                <a:gd name="connsiteY14" fmla="*/ 590550 h 592931"/>
                <a:gd name="connsiteX0" fmla="*/ 125510 w 596292"/>
                <a:gd name="connsiteY0" fmla="*/ 590550 h 592931"/>
                <a:gd name="connsiteX1" fmla="*/ 123129 w 596292"/>
                <a:gd name="connsiteY1" fmla="*/ 531019 h 592931"/>
                <a:gd name="connsiteX2" fmla="*/ 15972 w 596292"/>
                <a:gd name="connsiteY2" fmla="*/ 173831 h 592931"/>
                <a:gd name="connsiteX3" fmla="*/ 299341 w 596292"/>
                <a:gd name="connsiteY3" fmla="*/ 0 h 592931"/>
                <a:gd name="connsiteX4" fmla="*/ 549373 w 596292"/>
                <a:gd name="connsiteY4" fmla="*/ 133349 h 592931"/>
                <a:gd name="connsiteX5" fmla="*/ 461266 w 596292"/>
                <a:gd name="connsiteY5" fmla="*/ 557212 h 592931"/>
                <a:gd name="connsiteX6" fmla="*/ 461266 w 596292"/>
                <a:gd name="connsiteY6" fmla="*/ 588169 h 592931"/>
                <a:gd name="connsiteX7" fmla="*/ 358872 w 596292"/>
                <a:gd name="connsiteY7" fmla="*/ 588169 h 592931"/>
                <a:gd name="connsiteX8" fmla="*/ 358872 w 596292"/>
                <a:gd name="connsiteY8" fmla="*/ 481012 h 592931"/>
                <a:gd name="connsiteX9" fmla="*/ 492222 w 596292"/>
                <a:gd name="connsiteY9" fmla="*/ 307181 h 592931"/>
                <a:gd name="connsiteX10" fmla="*/ 301722 w 596292"/>
                <a:gd name="connsiteY10" fmla="*/ 119062 h 592931"/>
                <a:gd name="connsiteX11" fmla="*/ 108841 w 596292"/>
                <a:gd name="connsiteY11" fmla="*/ 316706 h 592931"/>
                <a:gd name="connsiteX12" fmla="*/ 223141 w 596292"/>
                <a:gd name="connsiteY12" fmla="*/ 485775 h 592931"/>
                <a:gd name="connsiteX13" fmla="*/ 223141 w 596292"/>
                <a:gd name="connsiteY13" fmla="*/ 592931 h 592931"/>
                <a:gd name="connsiteX14" fmla="*/ 125510 w 596292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58872 w 602358"/>
                <a:gd name="connsiteY8" fmla="*/ 48101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1722 w 602358"/>
                <a:gd name="connsiteY10" fmla="*/ 119062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23141 w 602358"/>
                <a:gd name="connsiteY12" fmla="*/ 485775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11918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11957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02432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02432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89 h 592970"/>
                <a:gd name="connsiteX1" fmla="*/ 123129 w 602358"/>
                <a:gd name="connsiteY1" fmla="*/ 531058 h 592970"/>
                <a:gd name="connsiteX2" fmla="*/ 15972 w 602358"/>
                <a:gd name="connsiteY2" fmla="*/ 173870 h 592970"/>
                <a:gd name="connsiteX3" fmla="*/ 299341 w 602358"/>
                <a:gd name="connsiteY3" fmla="*/ 39 h 592970"/>
                <a:gd name="connsiteX4" fmla="*/ 549373 w 602358"/>
                <a:gd name="connsiteY4" fmla="*/ 133388 h 592970"/>
                <a:gd name="connsiteX5" fmla="*/ 461266 w 602358"/>
                <a:gd name="connsiteY5" fmla="*/ 557251 h 592970"/>
                <a:gd name="connsiteX6" fmla="*/ 461266 w 602358"/>
                <a:gd name="connsiteY6" fmla="*/ 588208 h 592970"/>
                <a:gd name="connsiteX7" fmla="*/ 358872 w 602358"/>
                <a:gd name="connsiteY7" fmla="*/ 588208 h 592970"/>
                <a:gd name="connsiteX8" fmla="*/ 368397 w 602358"/>
                <a:gd name="connsiteY8" fmla="*/ 500101 h 592970"/>
                <a:gd name="connsiteX9" fmla="*/ 492222 w 602358"/>
                <a:gd name="connsiteY9" fmla="*/ 307220 h 592970"/>
                <a:gd name="connsiteX10" fmla="*/ 304103 w 602358"/>
                <a:gd name="connsiteY10" fmla="*/ 102432 h 592970"/>
                <a:gd name="connsiteX11" fmla="*/ 108841 w 602358"/>
                <a:gd name="connsiteY11" fmla="*/ 316745 h 592970"/>
                <a:gd name="connsiteX12" fmla="*/ 215997 w 602358"/>
                <a:gd name="connsiteY12" fmla="*/ 495339 h 592970"/>
                <a:gd name="connsiteX13" fmla="*/ 223141 w 602358"/>
                <a:gd name="connsiteY13" fmla="*/ 592970 h 592970"/>
                <a:gd name="connsiteX14" fmla="*/ 125510 w 602358"/>
                <a:gd name="connsiteY14" fmla="*/ 590589 h 592970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02393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02393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3141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0550"/>
                <a:gd name="connsiteX1" fmla="*/ 123129 w 602358"/>
                <a:gd name="connsiteY1" fmla="*/ 531019 h 590550"/>
                <a:gd name="connsiteX2" fmla="*/ 15972 w 602358"/>
                <a:gd name="connsiteY2" fmla="*/ 173831 h 590550"/>
                <a:gd name="connsiteX3" fmla="*/ 299341 w 602358"/>
                <a:gd name="connsiteY3" fmla="*/ 0 h 590550"/>
                <a:gd name="connsiteX4" fmla="*/ 549373 w 602358"/>
                <a:gd name="connsiteY4" fmla="*/ 133349 h 590550"/>
                <a:gd name="connsiteX5" fmla="*/ 461266 w 602358"/>
                <a:gd name="connsiteY5" fmla="*/ 557212 h 590550"/>
                <a:gd name="connsiteX6" fmla="*/ 461266 w 602358"/>
                <a:gd name="connsiteY6" fmla="*/ 588169 h 590550"/>
                <a:gd name="connsiteX7" fmla="*/ 358872 w 602358"/>
                <a:gd name="connsiteY7" fmla="*/ 588169 h 590550"/>
                <a:gd name="connsiteX8" fmla="*/ 368397 w 602358"/>
                <a:gd name="connsiteY8" fmla="*/ 500062 h 590550"/>
                <a:gd name="connsiteX9" fmla="*/ 492222 w 602358"/>
                <a:gd name="connsiteY9" fmla="*/ 307181 h 590550"/>
                <a:gd name="connsiteX10" fmla="*/ 304103 w 602358"/>
                <a:gd name="connsiteY10" fmla="*/ 102393 h 590550"/>
                <a:gd name="connsiteX11" fmla="*/ 108841 w 602358"/>
                <a:gd name="connsiteY11" fmla="*/ 316706 h 590550"/>
                <a:gd name="connsiteX12" fmla="*/ 215997 w 602358"/>
                <a:gd name="connsiteY12" fmla="*/ 495300 h 590550"/>
                <a:gd name="connsiteX13" fmla="*/ 223141 w 602358"/>
                <a:gd name="connsiteY13" fmla="*/ 583406 h 590550"/>
                <a:gd name="connsiteX14" fmla="*/ 125510 w 602358"/>
                <a:gd name="connsiteY14" fmla="*/ 590550 h 590550"/>
                <a:gd name="connsiteX0" fmla="*/ 125510 w 602358"/>
                <a:gd name="connsiteY0" fmla="*/ 590550 h 592931"/>
                <a:gd name="connsiteX1" fmla="*/ 123129 w 602358"/>
                <a:gd name="connsiteY1" fmla="*/ 531019 h 592931"/>
                <a:gd name="connsiteX2" fmla="*/ 15972 w 602358"/>
                <a:gd name="connsiteY2" fmla="*/ 173831 h 592931"/>
                <a:gd name="connsiteX3" fmla="*/ 299341 w 602358"/>
                <a:gd name="connsiteY3" fmla="*/ 0 h 592931"/>
                <a:gd name="connsiteX4" fmla="*/ 549373 w 602358"/>
                <a:gd name="connsiteY4" fmla="*/ 133349 h 592931"/>
                <a:gd name="connsiteX5" fmla="*/ 461266 w 602358"/>
                <a:gd name="connsiteY5" fmla="*/ 557212 h 592931"/>
                <a:gd name="connsiteX6" fmla="*/ 461266 w 602358"/>
                <a:gd name="connsiteY6" fmla="*/ 588169 h 592931"/>
                <a:gd name="connsiteX7" fmla="*/ 358872 w 602358"/>
                <a:gd name="connsiteY7" fmla="*/ 588169 h 592931"/>
                <a:gd name="connsiteX8" fmla="*/ 368397 w 602358"/>
                <a:gd name="connsiteY8" fmla="*/ 500062 h 592931"/>
                <a:gd name="connsiteX9" fmla="*/ 492222 w 602358"/>
                <a:gd name="connsiteY9" fmla="*/ 307181 h 592931"/>
                <a:gd name="connsiteX10" fmla="*/ 304103 w 602358"/>
                <a:gd name="connsiteY10" fmla="*/ 102393 h 592931"/>
                <a:gd name="connsiteX11" fmla="*/ 108841 w 602358"/>
                <a:gd name="connsiteY11" fmla="*/ 316706 h 592931"/>
                <a:gd name="connsiteX12" fmla="*/ 215997 w 602358"/>
                <a:gd name="connsiteY12" fmla="*/ 495300 h 592931"/>
                <a:gd name="connsiteX13" fmla="*/ 220760 w 602358"/>
                <a:gd name="connsiteY13" fmla="*/ 592931 h 592931"/>
                <a:gd name="connsiteX14" fmla="*/ 125510 w 602358"/>
                <a:gd name="connsiteY14" fmla="*/ 590550 h 592931"/>
                <a:gd name="connsiteX0" fmla="*/ 125510 w 602358"/>
                <a:gd name="connsiteY0" fmla="*/ 590550 h 590550"/>
                <a:gd name="connsiteX1" fmla="*/ 123129 w 602358"/>
                <a:gd name="connsiteY1" fmla="*/ 531019 h 590550"/>
                <a:gd name="connsiteX2" fmla="*/ 15972 w 602358"/>
                <a:gd name="connsiteY2" fmla="*/ 173831 h 590550"/>
                <a:gd name="connsiteX3" fmla="*/ 299341 w 602358"/>
                <a:gd name="connsiteY3" fmla="*/ 0 h 590550"/>
                <a:gd name="connsiteX4" fmla="*/ 549373 w 602358"/>
                <a:gd name="connsiteY4" fmla="*/ 133349 h 590550"/>
                <a:gd name="connsiteX5" fmla="*/ 461266 w 602358"/>
                <a:gd name="connsiteY5" fmla="*/ 557212 h 590550"/>
                <a:gd name="connsiteX6" fmla="*/ 461266 w 602358"/>
                <a:gd name="connsiteY6" fmla="*/ 588169 h 590550"/>
                <a:gd name="connsiteX7" fmla="*/ 358872 w 602358"/>
                <a:gd name="connsiteY7" fmla="*/ 588169 h 590550"/>
                <a:gd name="connsiteX8" fmla="*/ 368397 w 602358"/>
                <a:gd name="connsiteY8" fmla="*/ 500062 h 590550"/>
                <a:gd name="connsiteX9" fmla="*/ 492222 w 602358"/>
                <a:gd name="connsiteY9" fmla="*/ 307181 h 590550"/>
                <a:gd name="connsiteX10" fmla="*/ 304103 w 602358"/>
                <a:gd name="connsiteY10" fmla="*/ 102393 h 590550"/>
                <a:gd name="connsiteX11" fmla="*/ 108841 w 602358"/>
                <a:gd name="connsiteY11" fmla="*/ 316706 h 590550"/>
                <a:gd name="connsiteX12" fmla="*/ 215997 w 602358"/>
                <a:gd name="connsiteY12" fmla="*/ 495300 h 590550"/>
                <a:gd name="connsiteX13" fmla="*/ 223141 w 602358"/>
                <a:gd name="connsiteY13" fmla="*/ 585787 h 590550"/>
                <a:gd name="connsiteX14" fmla="*/ 125510 w 602358"/>
                <a:gd name="connsiteY14" fmla="*/ 5905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2358" h="590550">
                  <a:moveTo>
                    <a:pt x="125510" y="590550"/>
                  </a:moveTo>
                  <a:cubicBezTo>
                    <a:pt x="124716" y="570706"/>
                    <a:pt x="123923" y="550863"/>
                    <a:pt x="123129" y="531019"/>
                  </a:cubicBezTo>
                  <a:cubicBezTo>
                    <a:pt x="42166" y="507206"/>
                    <a:pt x="-34034" y="338138"/>
                    <a:pt x="15972" y="173831"/>
                  </a:cubicBezTo>
                  <a:cubicBezTo>
                    <a:pt x="77090" y="44450"/>
                    <a:pt x="178691" y="3174"/>
                    <a:pt x="299341" y="0"/>
                  </a:cubicBezTo>
                  <a:cubicBezTo>
                    <a:pt x="439835" y="7937"/>
                    <a:pt x="499366" y="58737"/>
                    <a:pt x="549373" y="133349"/>
                  </a:cubicBezTo>
                  <a:cubicBezTo>
                    <a:pt x="688279" y="373856"/>
                    <a:pt x="516432" y="512365"/>
                    <a:pt x="461266" y="557212"/>
                  </a:cubicBezTo>
                  <a:lnTo>
                    <a:pt x="461266" y="588169"/>
                  </a:lnTo>
                  <a:lnTo>
                    <a:pt x="358872" y="588169"/>
                  </a:lnTo>
                  <a:lnTo>
                    <a:pt x="368397" y="500062"/>
                  </a:lnTo>
                  <a:cubicBezTo>
                    <a:pt x="440628" y="454818"/>
                    <a:pt x="486666" y="392906"/>
                    <a:pt x="492222" y="307181"/>
                  </a:cubicBezTo>
                  <a:cubicBezTo>
                    <a:pt x="483490" y="175419"/>
                    <a:pt x="384272" y="107949"/>
                    <a:pt x="304103" y="102393"/>
                  </a:cubicBezTo>
                  <a:cubicBezTo>
                    <a:pt x="172341" y="111125"/>
                    <a:pt x="116778" y="186531"/>
                    <a:pt x="108841" y="316706"/>
                  </a:cubicBezTo>
                  <a:cubicBezTo>
                    <a:pt x="113603" y="434975"/>
                    <a:pt x="175515" y="460375"/>
                    <a:pt x="215997" y="495300"/>
                  </a:cubicBezTo>
                  <a:lnTo>
                    <a:pt x="223141" y="585787"/>
                  </a:lnTo>
                  <a:lnTo>
                    <a:pt x="125510" y="59055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4567238" y="5510213"/>
              <a:ext cx="346491" cy="271461"/>
            </a:xfrm>
            <a:custGeom>
              <a:avLst/>
              <a:gdLst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73843"/>
                <a:gd name="connsiteX1" fmla="*/ 345281 w 345281"/>
                <a:gd name="connsiteY1" fmla="*/ 0 h 273843"/>
                <a:gd name="connsiteX2" fmla="*/ 321468 w 345281"/>
                <a:gd name="connsiteY2" fmla="*/ 107156 h 273843"/>
                <a:gd name="connsiteX3" fmla="*/ 335756 w 345281"/>
                <a:gd name="connsiteY3" fmla="*/ 204787 h 273843"/>
                <a:gd name="connsiteX4" fmla="*/ 185737 w 345281"/>
                <a:gd name="connsiteY4" fmla="*/ 273843 h 273843"/>
                <a:gd name="connsiteX5" fmla="*/ 11906 w 345281"/>
                <a:gd name="connsiteY5" fmla="*/ 200025 h 273843"/>
                <a:gd name="connsiteX6" fmla="*/ 38100 w 345281"/>
                <a:gd name="connsiteY6" fmla="*/ 95250 h 273843"/>
                <a:gd name="connsiteX7" fmla="*/ 0 w 345281"/>
                <a:gd name="connsiteY7" fmla="*/ 0 h 273843"/>
                <a:gd name="connsiteX0" fmla="*/ 0 w 345281"/>
                <a:gd name="connsiteY0" fmla="*/ 0 h 252411"/>
                <a:gd name="connsiteX1" fmla="*/ 345281 w 345281"/>
                <a:gd name="connsiteY1" fmla="*/ 0 h 252411"/>
                <a:gd name="connsiteX2" fmla="*/ 321468 w 345281"/>
                <a:gd name="connsiteY2" fmla="*/ 107156 h 252411"/>
                <a:gd name="connsiteX3" fmla="*/ 335756 w 345281"/>
                <a:gd name="connsiteY3" fmla="*/ 204787 h 252411"/>
                <a:gd name="connsiteX4" fmla="*/ 164306 w 345281"/>
                <a:gd name="connsiteY4" fmla="*/ 252411 h 252411"/>
                <a:gd name="connsiteX5" fmla="*/ 11906 w 345281"/>
                <a:gd name="connsiteY5" fmla="*/ 200025 h 252411"/>
                <a:gd name="connsiteX6" fmla="*/ 38100 w 345281"/>
                <a:gd name="connsiteY6" fmla="*/ 95250 h 252411"/>
                <a:gd name="connsiteX7" fmla="*/ 0 w 345281"/>
                <a:gd name="connsiteY7" fmla="*/ 0 h 252411"/>
                <a:gd name="connsiteX0" fmla="*/ 0 w 345281"/>
                <a:gd name="connsiteY0" fmla="*/ 0 h 252595"/>
                <a:gd name="connsiteX1" fmla="*/ 345281 w 345281"/>
                <a:gd name="connsiteY1" fmla="*/ 0 h 252595"/>
                <a:gd name="connsiteX2" fmla="*/ 321468 w 345281"/>
                <a:gd name="connsiteY2" fmla="*/ 107156 h 252595"/>
                <a:gd name="connsiteX3" fmla="*/ 335756 w 345281"/>
                <a:gd name="connsiteY3" fmla="*/ 204787 h 252595"/>
                <a:gd name="connsiteX4" fmla="*/ 164306 w 345281"/>
                <a:gd name="connsiteY4" fmla="*/ 252411 h 252595"/>
                <a:gd name="connsiteX5" fmla="*/ 11906 w 345281"/>
                <a:gd name="connsiteY5" fmla="*/ 200025 h 252595"/>
                <a:gd name="connsiteX6" fmla="*/ 38100 w 345281"/>
                <a:gd name="connsiteY6" fmla="*/ 95250 h 252595"/>
                <a:gd name="connsiteX7" fmla="*/ 0 w 345281"/>
                <a:gd name="connsiteY7" fmla="*/ 0 h 252595"/>
                <a:gd name="connsiteX0" fmla="*/ 0 w 345281"/>
                <a:gd name="connsiteY0" fmla="*/ 0 h 271527"/>
                <a:gd name="connsiteX1" fmla="*/ 345281 w 345281"/>
                <a:gd name="connsiteY1" fmla="*/ 0 h 271527"/>
                <a:gd name="connsiteX2" fmla="*/ 321468 w 345281"/>
                <a:gd name="connsiteY2" fmla="*/ 107156 h 271527"/>
                <a:gd name="connsiteX3" fmla="*/ 335756 w 345281"/>
                <a:gd name="connsiteY3" fmla="*/ 204787 h 271527"/>
                <a:gd name="connsiteX4" fmla="*/ 171449 w 345281"/>
                <a:gd name="connsiteY4" fmla="*/ 271461 h 271527"/>
                <a:gd name="connsiteX5" fmla="*/ 11906 w 345281"/>
                <a:gd name="connsiteY5" fmla="*/ 200025 h 271527"/>
                <a:gd name="connsiteX6" fmla="*/ 38100 w 345281"/>
                <a:gd name="connsiteY6" fmla="*/ 95250 h 271527"/>
                <a:gd name="connsiteX7" fmla="*/ 0 w 345281"/>
                <a:gd name="connsiteY7" fmla="*/ 0 h 271527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5281"/>
                <a:gd name="connsiteY0" fmla="*/ 0 h 271461"/>
                <a:gd name="connsiteX1" fmla="*/ 345281 w 345281"/>
                <a:gd name="connsiteY1" fmla="*/ 0 h 271461"/>
                <a:gd name="connsiteX2" fmla="*/ 321468 w 345281"/>
                <a:gd name="connsiteY2" fmla="*/ 107156 h 271461"/>
                <a:gd name="connsiteX3" fmla="*/ 335756 w 345281"/>
                <a:gd name="connsiteY3" fmla="*/ 204787 h 271461"/>
                <a:gd name="connsiteX4" fmla="*/ 171449 w 345281"/>
                <a:gd name="connsiteY4" fmla="*/ 271461 h 271461"/>
                <a:gd name="connsiteX5" fmla="*/ 11906 w 345281"/>
                <a:gd name="connsiteY5" fmla="*/ 200025 h 271461"/>
                <a:gd name="connsiteX6" fmla="*/ 38100 w 345281"/>
                <a:gd name="connsiteY6" fmla="*/ 95250 h 271461"/>
                <a:gd name="connsiteX7" fmla="*/ 0 w 345281"/>
                <a:gd name="connsiteY7" fmla="*/ 0 h 271461"/>
                <a:gd name="connsiteX0" fmla="*/ 0 w 346941"/>
                <a:gd name="connsiteY0" fmla="*/ 0 h 271461"/>
                <a:gd name="connsiteX1" fmla="*/ 345281 w 346941"/>
                <a:gd name="connsiteY1" fmla="*/ 0 h 271461"/>
                <a:gd name="connsiteX2" fmla="*/ 321468 w 346941"/>
                <a:gd name="connsiteY2" fmla="*/ 107156 h 271461"/>
                <a:gd name="connsiteX3" fmla="*/ 335756 w 346941"/>
                <a:gd name="connsiteY3" fmla="*/ 204787 h 271461"/>
                <a:gd name="connsiteX4" fmla="*/ 171449 w 346941"/>
                <a:gd name="connsiteY4" fmla="*/ 271461 h 271461"/>
                <a:gd name="connsiteX5" fmla="*/ 11906 w 346941"/>
                <a:gd name="connsiteY5" fmla="*/ 200025 h 271461"/>
                <a:gd name="connsiteX6" fmla="*/ 38100 w 346941"/>
                <a:gd name="connsiteY6" fmla="*/ 95250 h 271461"/>
                <a:gd name="connsiteX7" fmla="*/ 0 w 346941"/>
                <a:gd name="connsiteY7" fmla="*/ 0 h 271461"/>
                <a:gd name="connsiteX0" fmla="*/ 0 w 346491"/>
                <a:gd name="connsiteY0" fmla="*/ 0 h 271461"/>
                <a:gd name="connsiteX1" fmla="*/ 345281 w 346491"/>
                <a:gd name="connsiteY1" fmla="*/ 0 h 271461"/>
                <a:gd name="connsiteX2" fmla="*/ 314324 w 346491"/>
                <a:gd name="connsiteY2" fmla="*/ 100012 h 271461"/>
                <a:gd name="connsiteX3" fmla="*/ 335756 w 346491"/>
                <a:gd name="connsiteY3" fmla="*/ 204787 h 271461"/>
                <a:gd name="connsiteX4" fmla="*/ 171449 w 346491"/>
                <a:gd name="connsiteY4" fmla="*/ 271461 h 271461"/>
                <a:gd name="connsiteX5" fmla="*/ 11906 w 346491"/>
                <a:gd name="connsiteY5" fmla="*/ 200025 h 271461"/>
                <a:gd name="connsiteX6" fmla="*/ 38100 w 346491"/>
                <a:gd name="connsiteY6" fmla="*/ 95250 h 271461"/>
                <a:gd name="connsiteX7" fmla="*/ 0 w 346491"/>
                <a:gd name="connsiteY7" fmla="*/ 0 h 27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6491" h="271461">
                  <a:moveTo>
                    <a:pt x="0" y="0"/>
                  </a:moveTo>
                  <a:lnTo>
                    <a:pt x="345281" y="0"/>
                  </a:lnTo>
                  <a:cubicBezTo>
                    <a:pt x="351630" y="45244"/>
                    <a:pt x="331787" y="71436"/>
                    <a:pt x="314324" y="100012"/>
                  </a:cubicBezTo>
                  <a:cubicBezTo>
                    <a:pt x="330993" y="125412"/>
                    <a:pt x="352425" y="167481"/>
                    <a:pt x="335756" y="204787"/>
                  </a:cubicBezTo>
                  <a:cubicBezTo>
                    <a:pt x="283369" y="236537"/>
                    <a:pt x="223837" y="263523"/>
                    <a:pt x="171449" y="271461"/>
                  </a:cubicBezTo>
                  <a:cubicBezTo>
                    <a:pt x="111124" y="265906"/>
                    <a:pt x="69850" y="246062"/>
                    <a:pt x="11906" y="200025"/>
                  </a:cubicBezTo>
                  <a:cubicBezTo>
                    <a:pt x="3968" y="160338"/>
                    <a:pt x="5556" y="130175"/>
                    <a:pt x="38100" y="95250"/>
                  </a:cubicBezTo>
                  <a:cubicBezTo>
                    <a:pt x="20638" y="70644"/>
                    <a:pt x="3175" y="60325"/>
                    <a:pt x="0" y="0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698201" y="4767262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" name="Rounded Rectangle 40"/>
            <p:cNvSpPr/>
            <p:nvPr/>
          </p:nvSpPr>
          <p:spPr>
            <a:xfrm rot="2620869">
              <a:off x="5017892" y="4912519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" name="Rounded Rectangle 41"/>
            <p:cNvSpPr/>
            <p:nvPr/>
          </p:nvSpPr>
          <p:spPr>
            <a:xfrm rot="6417779">
              <a:off x="5094491" y="5261143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Rounded Rectangle 42"/>
            <p:cNvSpPr/>
            <p:nvPr/>
          </p:nvSpPr>
          <p:spPr>
            <a:xfrm rot="18979131" flipH="1">
              <a:off x="4378730" y="4919661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 rot="15182221" flipH="1">
              <a:off x="4311439" y="5261143"/>
              <a:ext cx="76200" cy="119061"/>
            </a:xfrm>
            <a:prstGeom prst="roundRect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2717799" y="3468975"/>
            <a:ext cx="5759847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Nôm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488179" y="5279658"/>
            <a:ext cx="5874320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141864" y="2063897"/>
            <a:ext cx="2821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pc="2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Truyện</a:t>
            </a:r>
            <a:r>
              <a:rPr lang="en-US" sz="28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2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dân</a:t>
            </a:r>
            <a:r>
              <a:rPr lang="en-US" sz="28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2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24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 animBg="1"/>
      <p:bldP spid="46" grpId="0"/>
      <p:bldP spid="47" grpId="0"/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5508" y="2206868"/>
            <a:ext cx="3112477" cy="333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1754" y="2180494"/>
            <a:ext cx="2576145" cy="3428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7239" y="2215663"/>
            <a:ext cx="2435468" cy="342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90846" y="2136530"/>
            <a:ext cx="3385039" cy="355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871785" y="-19003"/>
            <a:ext cx="10520115" cy="1504741"/>
            <a:chOff x="925619" y="169869"/>
            <a:chExt cx="5955872" cy="780271"/>
          </a:xfrm>
        </p:grpSpPr>
        <p:grpSp>
          <p:nvGrpSpPr>
            <p:cNvPr id="24" name="组合 23"/>
            <p:cNvGrpSpPr/>
            <p:nvPr/>
          </p:nvGrpSpPr>
          <p:grpSpPr>
            <a:xfrm>
              <a:off x="925619" y="490777"/>
              <a:ext cx="5955872" cy="459363"/>
              <a:chOff x="3463079" y="5245657"/>
              <a:chExt cx="5955872" cy="459363"/>
            </a:xfrm>
          </p:grpSpPr>
          <p:sp>
            <p:nvSpPr>
              <p:cNvPr id="26" name="Freeform 34"/>
              <p:cNvSpPr>
                <a:spLocks noEditPoints="1"/>
              </p:cNvSpPr>
              <p:nvPr/>
            </p:nvSpPr>
            <p:spPr bwMode="auto">
              <a:xfrm>
                <a:off x="8625557" y="5245657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3463079" y="5283838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1217125" y="169869"/>
              <a:ext cx="4836372" cy="718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endParaRPr lang="vi-VN" sz="28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en-US" sz="2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III. ĐIỂM CHUNG VỀ HÌNH THỨC NGHỆ THUẬT CỦA TIỂU</a:t>
              </a:r>
              <a:r>
                <a:rPr lang="vi-VN" sz="2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THUYẾT VÀ TRUYỆN NGẮN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sp>
        <p:nvSpPr>
          <p:cNvPr id="14" name="Freeform 13"/>
          <p:cNvSpPr/>
          <p:nvPr/>
        </p:nvSpPr>
        <p:spPr>
          <a:xfrm>
            <a:off x="885401" y="1712489"/>
            <a:ext cx="7904161" cy="1829834"/>
          </a:xfrm>
          <a:custGeom>
            <a:avLst/>
            <a:gdLst>
              <a:gd name="connsiteX0" fmla="*/ 0 w 5074920"/>
              <a:gd name="connsiteY0" fmla="*/ 30480 h 1645920"/>
              <a:gd name="connsiteX1" fmla="*/ 0 w 5074920"/>
              <a:gd name="connsiteY1" fmla="*/ 1645920 h 1645920"/>
              <a:gd name="connsiteX2" fmla="*/ 4663440 w 5074920"/>
              <a:gd name="connsiteY2" fmla="*/ 1645920 h 1645920"/>
              <a:gd name="connsiteX3" fmla="*/ 5074920 w 5074920"/>
              <a:gd name="connsiteY3" fmla="*/ 1554480 h 1645920"/>
              <a:gd name="connsiteX4" fmla="*/ 5074920 w 5074920"/>
              <a:gd name="connsiteY4" fmla="*/ 0 h 1645920"/>
              <a:gd name="connsiteX5" fmla="*/ 0 w 5074920"/>
              <a:gd name="connsiteY5" fmla="*/ 30480 h 1645920"/>
              <a:gd name="connsiteX0" fmla="*/ 0 w 5079682"/>
              <a:gd name="connsiteY0" fmla="*/ 6668 h 1622108"/>
              <a:gd name="connsiteX1" fmla="*/ 0 w 5079682"/>
              <a:gd name="connsiteY1" fmla="*/ 1622108 h 1622108"/>
              <a:gd name="connsiteX2" fmla="*/ 4663440 w 5079682"/>
              <a:gd name="connsiteY2" fmla="*/ 1622108 h 1622108"/>
              <a:gd name="connsiteX3" fmla="*/ 5074920 w 5079682"/>
              <a:gd name="connsiteY3" fmla="*/ 1530668 h 1622108"/>
              <a:gd name="connsiteX4" fmla="*/ 5079682 w 5079682"/>
              <a:gd name="connsiteY4" fmla="*/ 0 h 1622108"/>
              <a:gd name="connsiteX5" fmla="*/ 0 w 5079682"/>
              <a:gd name="connsiteY5" fmla="*/ 6668 h 1622108"/>
              <a:gd name="connsiteX0" fmla="*/ 0 w 5075131"/>
              <a:gd name="connsiteY0" fmla="*/ 20955 h 1636395"/>
              <a:gd name="connsiteX1" fmla="*/ 0 w 5075131"/>
              <a:gd name="connsiteY1" fmla="*/ 1636395 h 1636395"/>
              <a:gd name="connsiteX2" fmla="*/ 4663440 w 5075131"/>
              <a:gd name="connsiteY2" fmla="*/ 1636395 h 1636395"/>
              <a:gd name="connsiteX3" fmla="*/ 5074920 w 5075131"/>
              <a:gd name="connsiteY3" fmla="*/ 1544955 h 1636395"/>
              <a:gd name="connsiteX4" fmla="*/ 5070157 w 5075131"/>
              <a:gd name="connsiteY4" fmla="*/ 0 h 1636395"/>
              <a:gd name="connsiteX5" fmla="*/ 0 w 5075131"/>
              <a:gd name="connsiteY5" fmla="*/ 20955 h 1636395"/>
              <a:gd name="connsiteX0" fmla="*/ 0 w 5075022"/>
              <a:gd name="connsiteY0" fmla="*/ 6667 h 1622107"/>
              <a:gd name="connsiteX1" fmla="*/ 0 w 5075022"/>
              <a:gd name="connsiteY1" fmla="*/ 1622107 h 1622107"/>
              <a:gd name="connsiteX2" fmla="*/ 4663440 w 5075022"/>
              <a:gd name="connsiteY2" fmla="*/ 1622107 h 1622107"/>
              <a:gd name="connsiteX3" fmla="*/ 5074920 w 5075022"/>
              <a:gd name="connsiteY3" fmla="*/ 1530667 h 1622107"/>
              <a:gd name="connsiteX4" fmla="*/ 5060632 w 5075022"/>
              <a:gd name="connsiteY4" fmla="*/ 0 h 1622107"/>
              <a:gd name="connsiteX5" fmla="*/ 0 w 5075022"/>
              <a:gd name="connsiteY5" fmla="*/ 6667 h 1622107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94014"/>
              <a:gd name="connsiteY0" fmla="*/ 20955 h 1636395"/>
              <a:gd name="connsiteX1" fmla="*/ 0 w 5094014"/>
              <a:gd name="connsiteY1" fmla="*/ 1636395 h 1636395"/>
              <a:gd name="connsiteX2" fmla="*/ 4663440 w 5094014"/>
              <a:gd name="connsiteY2" fmla="*/ 1636395 h 1636395"/>
              <a:gd name="connsiteX3" fmla="*/ 5093970 w 5094014"/>
              <a:gd name="connsiteY3" fmla="*/ 1525905 h 1636395"/>
              <a:gd name="connsiteX4" fmla="*/ 5055870 w 5094014"/>
              <a:gd name="connsiteY4" fmla="*/ 0 h 1636395"/>
              <a:gd name="connsiteX5" fmla="*/ 0 w 5094014"/>
              <a:gd name="connsiteY5" fmla="*/ 20955 h 163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4014" h="1636395">
                <a:moveTo>
                  <a:pt x="0" y="20955"/>
                </a:moveTo>
                <a:lnTo>
                  <a:pt x="0" y="1636395"/>
                </a:lnTo>
                <a:lnTo>
                  <a:pt x="4663440" y="1636395"/>
                </a:lnTo>
                <a:cubicBezTo>
                  <a:pt x="4905375" y="1634490"/>
                  <a:pt x="5047298" y="1575435"/>
                  <a:pt x="5093970" y="1525905"/>
                </a:cubicBezTo>
                <a:cubicBezTo>
                  <a:pt x="5095557" y="1015682"/>
                  <a:pt x="5054283" y="510223"/>
                  <a:pt x="5055870" y="0"/>
                </a:cubicBezTo>
                <a:lnTo>
                  <a:pt x="0" y="20955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22000">
                <a:schemeClr val="accent5">
                  <a:lumMod val="75000"/>
                </a:schemeClr>
              </a:gs>
              <a:gs pos="61000">
                <a:schemeClr val="accent5"/>
              </a:gs>
            </a:gsLst>
            <a:lin ang="108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vi-VN" sz="2400" b="1" dirty="0" smtClean="0">
                <a:solidFill>
                  <a:schemeClr val="tx1"/>
                </a:solidFill>
              </a:rPr>
              <a:t>1.</a:t>
            </a:r>
            <a:r>
              <a:rPr lang="en-US" sz="2400" b="1" dirty="0" err="1" smtClean="0">
                <a:solidFill>
                  <a:schemeClr val="tx1"/>
                </a:solidFill>
              </a:rPr>
              <a:t>Điểm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nhìn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nghệ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thuật</a:t>
            </a:r>
            <a:r>
              <a:rPr lang="vi-VN" sz="2400" dirty="0" smtClean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trí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chuyện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tương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với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nhân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vật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việc</a:t>
            </a:r>
            <a:r>
              <a:rPr lang="vi-VN" sz="2400" dirty="0" smtClean="0">
                <a:solidFill>
                  <a:schemeClr val="tx1"/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400" dirty="0" smtClean="0">
                <a:solidFill>
                  <a:schemeClr val="tx1"/>
                </a:solidFill>
              </a:rPr>
              <a:t>=&gt; </a:t>
            </a:r>
            <a:r>
              <a:rPr lang="en-US" sz="2400" dirty="0" err="1" smtClean="0">
                <a:solidFill>
                  <a:schemeClr val="tx1"/>
                </a:solidFill>
              </a:rPr>
              <a:t>Giúp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văn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phản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ánh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cuộc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sống</a:t>
            </a:r>
            <a:r>
              <a:rPr lang="en-US" sz="2400" dirty="0" smtClean="0">
                <a:solidFill>
                  <a:schemeClr val="tx1"/>
                </a:solidFill>
              </a:rPr>
              <a:t>; </a:t>
            </a:r>
            <a:r>
              <a:rPr lang="en-US" sz="2400" dirty="0" err="1" smtClean="0">
                <a:solidFill>
                  <a:schemeClr val="tx1"/>
                </a:solidFill>
              </a:rPr>
              <a:t>mang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đến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đọc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góc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độ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tiếp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cận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mới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hình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thành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tính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văn</a:t>
            </a:r>
            <a:r>
              <a:rPr lang="vi-VN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5" name="Group 6"/>
          <p:cNvGrpSpPr>
            <a:grpSpLocks/>
          </p:cNvGrpSpPr>
          <p:nvPr/>
        </p:nvGrpSpPr>
        <p:grpSpPr bwMode="auto">
          <a:xfrm>
            <a:off x="8726184" y="1647259"/>
            <a:ext cx="836916" cy="2035741"/>
            <a:chOff x="4476750" y="1056604"/>
            <a:chExt cx="661988" cy="1815184"/>
          </a:xfrm>
        </p:grpSpPr>
        <p:sp>
          <p:nvSpPr>
            <p:cNvPr id="16" name="Freeform 15"/>
            <p:cNvSpPr/>
            <p:nvPr/>
          </p:nvSpPr>
          <p:spPr>
            <a:xfrm>
              <a:off x="4476750" y="1166183"/>
              <a:ext cx="661988" cy="1705605"/>
            </a:xfrm>
            <a:custGeom>
              <a:avLst/>
              <a:gdLst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88" h="1706055">
                  <a:moveTo>
                    <a:pt x="604838" y="1706055"/>
                  </a:moveTo>
                  <a:cubicBezTo>
                    <a:pt x="446088" y="1699705"/>
                    <a:pt x="196850" y="1693355"/>
                    <a:pt x="42863" y="1515555"/>
                  </a:cubicBezTo>
                  <a:lnTo>
                    <a:pt x="0" y="167767"/>
                  </a:lnTo>
                  <a:cubicBezTo>
                    <a:pt x="104776" y="12193"/>
                    <a:pt x="442912" y="-5270"/>
                    <a:pt x="614363" y="1080"/>
                  </a:cubicBezTo>
                  <a:cubicBezTo>
                    <a:pt x="687388" y="4255"/>
                    <a:pt x="646113" y="64580"/>
                    <a:pt x="661988" y="96330"/>
                  </a:cubicBezTo>
                  <a:lnTo>
                    <a:pt x="604838" y="170605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648200" y="1056604"/>
              <a:ext cx="400051" cy="166750"/>
            </a:xfrm>
            <a:custGeom>
              <a:avLst/>
              <a:gdLst>
                <a:gd name="connsiteX0" fmla="*/ 0 w 400050"/>
                <a:gd name="connsiteY0" fmla="*/ 176213 h 176213"/>
                <a:gd name="connsiteX1" fmla="*/ 0 w 400050"/>
                <a:gd name="connsiteY1" fmla="*/ 119063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66688 h 166688"/>
                <a:gd name="connsiteX1" fmla="*/ 9525 w 400050"/>
                <a:gd name="connsiteY1" fmla="*/ 121444 h 166688"/>
                <a:gd name="connsiteX2" fmla="*/ 333375 w 400050"/>
                <a:gd name="connsiteY2" fmla="*/ 0 h 166688"/>
                <a:gd name="connsiteX3" fmla="*/ 400050 w 400050"/>
                <a:gd name="connsiteY3" fmla="*/ 33338 h 166688"/>
                <a:gd name="connsiteX4" fmla="*/ 385763 w 400050"/>
                <a:gd name="connsiteY4" fmla="*/ 109538 h 166688"/>
                <a:gd name="connsiteX5" fmla="*/ 0 w 400050"/>
                <a:gd name="connsiteY5" fmla="*/ 166688 h 166688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167360">
                  <a:moveTo>
                    <a:pt x="0" y="167360"/>
                  </a:moveTo>
                  <a:lnTo>
                    <a:pt x="9525" y="122116"/>
                  </a:lnTo>
                  <a:cubicBezTo>
                    <a:pt x="98425" y="7022"/>
                    <a:pt x="277812" y="-3297"/>
                    <a:pt x="333375" y="672"/>
                  </a:cubicBezTo>
                  <a:cubicBezTo>
                    <a:pt x="365125" y="2260"/>
                    <a:pt x="394493" y="15753"/>
                    <a:pt x="400050" y="34010"/>
                  </a:cubicBezTo>
                  <a:lnTo>
                    <a:pt x="385763" y="110210"/>
                  </a:lnTo>
                  <a:cubicBezTo>
                    <a:pt x="288131" y="110210"/>
                    <a:pt x="130969" y="119735"/>
                    <a:pt x="0" y="167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8" name="Freeform 17"/>
          <p:cNvSpPr/>
          <p:nvPr/>
        </p:nvSpPr>
        <p:spPr>
          <a:xfrm>
            <a:off x="894193" y="3736731"/>
            <a:ext cx="9225752" cy="2857500"/>
          </a:xfrm>
          <a:custGeom>
            <a:avLst/>
            <a:gdLst>
              <a:gd name="connsiteX0" fmla="*/ 0 w 5074920"/>
              <a:gd name="connsiteY0" fmla="*/ 30480 h 1645920"/>
              <a:gd name="connsiteX1" fmla="*/ 0 w 5074920"/>
              <a:gd name="connsiteY1" fmla="*/ 1645920 h 1645920"/>
              <a:gd name="connsiteX2" fmla="*/ 4663440 w 5074920"/>
              <a:gd name="connsiteY2" fmla="*/ 1645920 h 1645920"/>
              <a:gd name="connsiteX3" fmla="*/ 5074920 w 5074920"/>
              <a:gd name="connsiteY3" fmla="*/ 1554480 h 1645920"/>
              <a:gd name="connsiteX4" fmla="*/ 5074920 w 5074920"/>
              <a:gd name="connsiteY4" fmla="*/ 0 h 1645920"/>
              <a:gd name="connsiteX5" fmla="*/ 0 w 5074920"/>
              <a:gd name="connsiteY5" fmla="*/ 30480 h 1645920"/>
              <a:gd name="connsiteX0" fmla="*/ 0 w 5079682"/>
              <a:gd name="connsiteY0" fmla="*/ 6668 h 1622108"/>
              <a:gd name="connsiteX1" fmla="*/ 0 w 5079682"/>
              <a:gd name="connsiteY1" fmla="*/ 1622108 h 1622108"/>
              <a:gd name="connsiteX2" fmla="*/ 4663440 w 5079682"/>
              <a:gd name="connsiteY2" fmla="*/ 1622108 h 1622108"/>
              <a:gd name="connsiteX3" fmla="*/ 5074920 w 5079682"/>
              <a:gd name="connsiteY3" fmla="*/ 1530668 h 1622108"/>
              <a:gd name="connsiteX4" fmla="*/ 5079682 w 5079682"/>
              <a:gd name="connsiteY4" fmla="*/ 0 h 1622108"/>
              <a:gd name="connsiteX5" fmla="*/ 0 w 5079682"/>
              <a:gd name="connsiteY5" fmla="*/ 6668 h 1622108"/>
              <a:gd name="connsiteX0" fmla="*/ 0 w 5075131"/>
              <a:gd name="connsiteY0" fmla="*/ 20955 h 1636395"/>
              <a:gd name="connsiteX1" fmla="*/ 0 w 5075131"/>
              <a:gd name="connsiteY1" fmla="*/ 1636395 h 1636395"/>
              <a:gd name="connsiteX2" fmla="*/ 4663440 w 5075131"/>
              <a:gd name="connsiteY2" fmla="*/ 1636395 h 1636395"/>
              <a:gd name="connsiteX3" fmla="*/ 5074920 w 5075131"/>
              <a:gd name="connsiteY3" fmla="*/ 1544955 h 1636395"/>
              <a:gd name="connsiteX4" fmla="*/ 5070157 w 5075131"/>
              <a:gd name="connsiteY4" fmla="*/ 0 h 1636395"/>
              <a:gd name="connsiteX5" fmla="*/ 0 w 5075131"/>
              <a:gd name="connsiteY5" fmla="*/ 20955 h 1636395"/>
              <a:gd name="connsiteX0" fmla="*/ 0 w 5075022"/>
              <a:gd name="connsiteY0" fmla="*/ 6667 h 1622107"/>
              <a:gd name="connsiteX1" fmla="*/ 0 w 5075022"/>
              <a:gd name="connsiteY1" fmla="*/ 1622107 h 1622107"/>
              <a:gd name="connsiteX2" fmla="*/ 4663440 w 5075022"/>
              <a:gd name="connsiteY2" fmla="*/ 1622107 h 1622107"/>
              <a:gd name="connsiteX3" fmla="*/ 5074920 w 5075022"/>
              <a:gd name="connsiteY3" fmla="*/ 1530667 h 1622107"/>
              <a:gd name="connsiteX4" fmla="*/ 5060632 w 5075022"/>
              <a:gd name="connsiteY4" fmla="*/ 0 h 1622107"/>
              <a:gd name="connsiteX5" fmla="*/ 0 w 5075022"/>
              <a:gd name="connsiteY5" fmla="*/ 6667 h 1622107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94014"/>
              <a:gd name="connsiteY0" fmla="*/ 20955 h 1636395"/>
              <a:gd name="connsiteX1" fmla="*/ 0 w 5094014"/>
              <a:gd name="connsiteY1" fmla="*/ 1636395 h 1636395"/>
              <a:gd name="connsiteX2" fmla="*/ 4663440 w 5094014"/>
              <a:gd name="connsiteY2" fmla="*/ 1636395 h 1636395"/>
              <a:gd name="connsiteX3" fmla="*/ 5093970 w 5094014"/>
              <a:gd name="connsiteY3" fmla="*/ 1525905 h 1636395"/>
              <a:gd name="connsiteX4" fmla="*/ 5055870 w 5094014"/>
              <a:gd name="connsiteY4" fmla="*/ 0 h 1636395"/>
              <a:gd name="connsiteX5" fmla="*/ 0 w 5094014"/>
              <a:gd name="connsiteY5" fmla="*/ 20955 h 163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4014" h="1636395">
                <a:moveTo>
                  <a:pt x="0" y="20955"/>
                </a:moveTo>
                <a:lnTo>
                  <a:pt x="0" y="1636395"/>
                </a:lnTo>
                <a:lnTo>
                  <a:pt x="4663440" y="1636395"/>
                </a:lnTo>
                <a:cubicBezTo>
                  <a:pt x="4905375" y="1634490"/>
                  <a:pt x="5047298" y="1575435"/>
                  <a:pt x="5093970" y="1525905"/>
                </a:cubicBezTo>
                <a:cubicBezTo>
                  <a:pt x="5095557" y="1015682"/>
                  <a:pt x="5054283" y="510223"/>
                  <a:pt x="5055870" y="0"/>
                </a:cubicBezTo>
                <a:lnTo>
                  <a:pt x="0" y="20955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b="1" dirty="0" smtClean="0">
                <a:solidFill>
                  <a:schemeClr val="tx1"/>
                </a:solidFill>
              </a:rPr>
              <a:t>2. </a:t>
            </a:r>
            <a:r>
              <a:rPr lang="en-US" sz="2800" b="1" dirty="0" err="1" smtClean="0">
                <a:solidFill>
                  <a:schemeClr val="tx1"/>
                </a:solidFill>
              </a:rPr>
              <a:t>Người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kể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chuyện</a:t>
            </a:r>
            <a:endParaRPr lang="vi-VN" sz="28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b="1" i="1" dirty="0" err="1" smtClean="0">
                <a:solidFill>
                  <a:schemeClr val="tx1"/>
                </a:solidFill>
              </a:rPr>
              <a:t>Người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kể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chuyện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hạn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smtClean="0">
                <a:solidFill>
                  <a:schemeClr val="tx1"/>
                </a:solidFill>
              </a:rPr>
              <a:t>tri</a:t>
            </a:r>
            <a:r>
              <a:rPr lang="vi-VN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</a:rPr>
              <a:t>ngôi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thứ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nhất</a:t>
            </a:r>
            <a:r>
              <a:rPr lang="en-US" sz="2400" dirty="0">
                <a:solidFill>
                  <a:schemeClr val="tx1"/>
                </a:solidFill>
              </a:rPr>
              <a:t>): </a:t>
            </a:r>
            <a:r>
              <a:rPr lang="en-US" sz="2400" dirty="0" err="1" smtClean="0">
                <a:solidFill>
                  <a:schemeClr val="tx1"/>
                </a:solidFill>
              </a:rPr>
              <a:t>trực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tiếp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hoặc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chứng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kiến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việc</a:t>
            </a:r>
            <a:r>
              <a:rPr lang="vi-VN" sz="2400" dirty="0" smtClean="0">
                <a:solidFill>
                  <a:schemeClr val="tx1"/>
                </a:solidFill>
              </a:rPr>
              <a:t>.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+ 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Ưu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điểm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tạo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hiệu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quả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về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tính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trực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tiếp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cơ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hội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sâu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khai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thế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giới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nội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tâm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nhân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vật</a:t>
            </a:r>
            <a:r>
              <a:rPr lang="en-US" sz="2400" dirty="0" smtClean="0">
                <a:solidFill>
                  <a:schemeClr val="tx1"/>
                </a:solidFill>
              </a:rPr>
              <a:t>- </a:t>
            </a:r>
            <a:r>
              <a:rPr lang="en-US" sz="2400" dirty="0" err="1" smtClean="0">
                <a:solidFill>
                  <a:schemeClr val="tx1"/>
                </a:solidFill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kể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+ </a:t>
            </a:r>
            <a:r>
              <a:rPr lang="en-US" sz="2400" dirty="0" err="1" smtClean="0">
                <a:solidFill>
                  <a:srgbClr val="FF0000"/>
                </a:solidFill>
              </a:rPr>
              <a:t>Hạn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chế</a:t>
            </a:r>
            <a:r>
              <a:rPr lang="en-US" sz="2400" dirty="0" smtClean="0">
                <a:solidFill>
                  <a:schemeClr val="tx1"/>
                </a:solidFill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</a:rPr>
              <a:t>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khả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năng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phản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ánh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toàn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cảnh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bức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tranh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xã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hội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môi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trường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hoạt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động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tâm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lí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nhân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khác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b="1" dirty="0" smtClean="0">
              <a:solidFill>
                <a:schemeClr val="tx1"/>
              </a:solidFill>
            </a:endParaRPr>
          </a:p>
          <a:p>
            <a:endParaRPr lang="vi-VN" sz="2400" dirty="0" smtClean="0">
              <a:solidFill>
                <a:schemeClr val="tx1"/>
              </a:solidFill>
            </a:endParaRPr>
          </a:p>
        </p:txBody>
      </p:sp>
      <p:grpSp>
        <p:nvGrpSpPr>
          <p:cNvPr id="19" name="Group 79"/>
          <p:cNvGrpSpPr>
            <a:grpSpLocks/>
          </p:cNvGrpSpPr>
          <p:nvPr/>
        </p:nvGrpSpPr>
        <p:grpSpPr bwMode="auto">
          <a:xfrm>
            <a:off x="9908930" y="3647945"/>
            <a:ext cx="993531" cy="2483600"/>
            <a:chOff x="4476750" y="956552"/>
            <a:chExt cx="661988" cy="1805754"/>
          </a:xfrm>
          <a:solidFill>
            <a:srgbClr val="FC4EB1"/>
          </a:solidFill>
        </p:grpSpPr>
        <p:sp>
          <p:nvSpPr>
            <p:cNvPr id="21" name="Freeform 20"/>
            <p:cNvSpPr/>
            <p:nvPr/>
          </p:nvSpPr>
          <p:spPr>
            <a:xfrm>
              <a:off x="4476750" y="1056604"/>
              <a:ext cx="661988" cy="1705702"/>
            </a:xfrm>
            <a:custGeom>
              <a:avLst/>
              <a:gdLst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88" h="1706055">
                  <a:moveTo>
                    <a:pt x="604838" y="1706055"/>
                  </a:moveTo>
                  <a:cubicBezTo>
                    <a:pt x="446088" y="1699705"/>
                    <a:pt x="196850" y="1693355"/>
                    <a:pt x="42863" y="1515555"/>
                  </a:cubicBezTo>
                  <a:lnTo>
                    <a:pt x="0" y="167767"/>
                  </a:lnTo>
                  <a:cubicBezTo>
                    <a:pt x="104776" y="12193"/>
                    <a:pt x="442912" y="-5270"/>
                    <a:pt x="614363" y="1080"/>
                  </a:cubicBezTo>
                  <a:cubicBezTo>
                    <a:pt x="687388" y="4255"/>
                    <a:pt x="646113" y="64580"/>
                    <a:pt x="661988" y="96330"/>
                  </a:cubicBezTo>
                  <a:lnTo>
                    <a:pt x="604838" y="1706055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4622814" y="956552"/>
              <a:ext cx="399084" cy="166603"/>
            </a:xfrm>
            <a:custGeom>
              <a:avLst/>
              <a:gdLst>
                <a:gd name="connsiteX0" fmla="*/ 0 w 400050"/>
                <a:gd name="connsiteY0" fmla="*/ 176213 h 176213"/>
                <a:gd name="connsiteX1" fmla="*/ 0 w 400050"/>
                <a:gd name="connsiteY1" fmla="*/ 119063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66688 h 166688"/>
                <a:gd name="connsiteX1" fmla="*/ 9525 w 400050"/>
                <a:gd name="connsiteY1" fmla="*/ 121444 h 166688"/>
                <a:gd name="connsiteX2" fmla="*/ 333375 w 400050"/>
                <a:gd name="connsiteY2" fmla="*/ 0 h 166688"/>
                <a:gd name="connsiteX3" fmla="*/ 400050 w 400050"/>
                <a:gd name="connsiteY3" fmla="*/ 33338 h 166688"/>
                <a:gd name="connsiteX4" fmla="*/ 385763 w 400050"/>
                <a:gd name="connsiteY4" fmla="*/ 109538 h 166688"/>
                <a:gd name="connsiteX5" fmla="*/ 0 w 400050"/>
                <a:gd name="connsiteY5" fmla="*/ 166688 h 166688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167360">
                  <a:moveTo>
                    <a:pt x="0" y="167360"/>
                  </a:moveTo>
                  <a:lnTo>
                    <a:pt x="9525" y="122116"/>
                  </a:lnTo>
                  <a:cubicBezTo>
                    <a:pt x="98425" y="7022"/>
                    <a:pt x="277812" y="-3297"/>
                    <a:pt x="333375" y="672"/>
                  </a:cubicBezTo>
                  <a:cubicBezTo>
                    <a:pt x="365125" y="2260"/>
                    <a:pt x="394493" y="15753"/>
                    <a:pt x="400050" y="34010"/>
                  </a:cubicBezTo>
                  <a:lnTo>
                    <a:pt x="385763" y="110210"/>
                  </a:lnTo>
                  <a:cubicBezTo>
                    <a:pt x="288131" y="110210"/>
                    <a:pt x="130969" y="119735"/>
                    <a:pt x="0" y="167360"/>
                  </a:cubicBez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096920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9"/>
          <p:cNvGrpSpPr/>
          <p:nvPr/>
        </p:nvGrpSpPr>
        <p:grpSpPr>
          <a:xfrm>
            <a:off x="871785" y="-19003"/>
            <a:ext cx="10520115" cy="1504741"/>
            <a:chOff x="925619" y="169869"/>
            <a:chExt cx="5955872" cy="780271"/>
          </a:xfrm>
        </p:grpSpPr>
        <p:grpSp>
          <p:nvGrpSpPr>
            <p:cNvPr id="3" name="组合 23"/>
            <p:cNvGrpSpPr/>
            <p:nvPr/>
          </p:nvGrpSpPr>
          <p:grpSpPr>
            <a:xfrm>
              <a:off x="925619" y="490777"/>
              <a:ext cx="5955872" cy="459363"/>
              <a:chOff x="3463079" y="5245657"/>
              <a:chExt cx="5955872" cy="459363"/>
            </a:xfrm>
          </p:grpSpPr>
          <p:sp>
            <p:nvSpPr>
              <p:cNvPr id="26" name="Freeform 34"/>
              <p:cNvSpPr>
                <a:spLocks noEditPoints="1"/>
              </p:cNvSpPr>
              <p:nvPr/>
            </p:nvSpPr>
            <p:spPr bwMode="auto">
              <a:xfrm>
                <a:off x="8625557" y="5245657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3463079" y="5283838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1217125" y="169869"/>
              <a:ext cx="4836372" cy="718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endParaRPr lang="vi-VN" sz="28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en-US" sz="2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III. ĐIỂM CHUNG VỀ HÌNH THỨC NGHỆ THUẬT CỦA TIỂU</a:t>
              </a:r>
              <a:r>
                <a:rPr lang="vi-VN" sz="28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THUYẾT VÀ TRUYỆN NGẮN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sp>
        <p:nvSpPr>
          <p:cNvPr id="18" name="Freeform 17"/>
          <p:cNvSpPr/>
          <p:nvPr/>
        </p:nvSpPr>
        <p:spPr>
          <a:xfrm>
            <a:off x="1026078" y="2206870"/>
            <a:ext cx="8902818" cy="3429000"/>
          </a:xfrm>
          <a:custGeom>
            <a:avLst/>
            <a:gdLst>
              <a:gd name="connsiteX0" fmla="*/ 0 w 5074920"/>
              <a:gd name="connsiteY0" fmla="*/ 30480 h 1645920"/>
              <a:gd name="connsiteX1" fmla="*/ 0 w 5074920"/>
              <a:gd name="connsiteY1" fmla="*/ 1645920 h 1645920"/>
              <a:gd name="connsiteX2" fmla="*/ 4663440 w 5074920"/>
              <a:gd name="connsiteY2" fmla="*/ 1645920 h 1645920"/>
              <a:gd name="connsiteX3" fmla="*/ 5074920 w 5074920"/>
              <a:gd name="connsiteY3" fmla="*/ 1554480 h 1645920"/>
              <a:gd name="connsiteX4" fmla="*/ 5074920 w 5074920"/>
              <a:gd name="connsiteY4" fmla="*/ 0 h 1645920"/>
              <a:gd name="connsiteX5" fmla="*/ 0 w 5074920"/>
              <a:gd name="connsiteY5" fmla="*/ 30480 h 1645920"/>
              <a:gd name="connsiteX0" fmla="*/ 0 w 5079682"/>
              <a:gd name="connsiteY0" fmla="*/ 6668 h 1622108"/>
              <a:gd name="connsiteX1" fmla="*/ 0 w 5079682"/>
              <a:gd name="connsiteY1" fmla="*/ 1622108 h 1622108"/>
              <a:gd name="connsiteX2" fmla="*/ 4663440 w 5079682"/>
              <a:gd name="connsiteY2" fmla="*/ 1622108 h 1622108"/>
              <a:gd name="connsiteX3" fmla="*/ 5074920 w 5079682"/>
              <a:gd name="connsiteY3" fmla="*/ 1530668 h 1622108"/>
              <a:gd name="connsiteX4" fmla="*/ 5079682 w 5079682"/>
              <a:gd name="connsiteY4" fmla="*/ 0 h 1622108"/>
              <a:gd name="connsiteX5" fmla="*/ 0 w 5079682"/>
              <a:gd name="connsiteY5" fmla="*/ 6668 h 1622108"/>
              <a:gd name="connsiteX0" fmla="*/ 0 w 5075131"/>
              <a:gd name="connsiteY0" fmla="*/ 20955 h 1636395"/>
              <a:gd name="connsiteX1" fmla="*/ 0 w 5075131"/>
              <a:gd name="connsiteY1" fmla="*/ 1636395 h 1636395"/>
              <a:gd name="connsiteX2" fmla="*/ 4663440 w 5075131"/>
              <a:gd name="connsiteY2" fmla="*/ 1636395 h 1636395"/>
              <a:gd name="connsiteX3" fmla="*/ 5074920 w 5075131"/>
              <a:gd name="connsiteY3" fmla="*/ 1544955 h 1636395"/>
              <a:gd name="connsiteX4" fmla="*/ 5070157 w 5075131"/>
              <a:gd name="connsiteY4" fmla="*/ 0 h 1636395"/>
              <a:gd name="connsiteX5" fmla="*/ 0 w 5075131"/>
              <a:gd name="connsiteY5" fmla="*/ 20955 h 1636395"/>
              <a:gd name="connsiteX0" fmla="*/ 0 w 5075022"/>
              <a:gd name="connsiteY0" fmla="*/ 6667 h 1622107"/>
              <a:gd name="connsiteX1" fmla="*/ 0 w 5075022"/>
              <a:gd name="connsiteY1" fmla="*/ 1622107 h 1622107"/>
              <a:gd name="connsiteX2" fmla="*/ 4663440 w 5075022"/>
              <a:gd name="connsiteY2" fmla="*/ 1622107 h 1622107"/>
              <a:gd name="connsiteX3" fmla="*/ 5074920 w 5075022"/>
              <a:gd name="connsiteY3" fmla="*/ 1530667 h 1622107"/>
              <a:gd name="connsiteX4" fmla="*/ 5060632 w 5075022"/>
              <a:gd name="connsiteY4" fmla="*/ 0 h 1622107"/>
              <a:gd name="connsiteX5" fmla="*/ 0 w 5075022"/>
              <a:gd name="connsiteY5" fmla="*/ 6667 h 1622107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94014"/>
              <a:gd name="connsiteY0" fmla="*/ 20955 h 1636395"/>
              <a:gd name="connsiteX1" fmla="*/ 0 w 5094014"/>
              <a:gd name="connsiteY1" fmla="*/ 1636395 h 1636395"/>
              <a:gd name="connsiteX2" fmla="*/ 4663440 w 5094014"/>
              <a:gd name="connsiteY2" fmla="*/ 1636395 h 1636395"/>
              <a:gd name="connsiteX3" fmla="*/ 5093970 w 5094014"/>
              <a:gd name="connsiteY3" fmla="*/ 1525905 h 1636395"/>
              <a:gd name="connsiteX4" fmla="*/ 5055870 w 5094014"/>
              <a:gd name="connsiteY4" fmla="*/ 0 h 1636395"/>
              <a:gd name="connsiteX5" fmla="*/ 0 w 5094014"/>
              <a:gd name="connsiteY5" fmla="*/ 20955 h 163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4014" h="1636395">
                <a:moveTo>
                  <a:pt x="0" y="20955"/>
                </a:moveTo>
                <a:lnTo>
                  <a:pt x="0" y="1636395"/>
                </a:lnTo>
                <a:lnTo>
                  <a:pt x="4663440" y="1636395"/>
                </a:lnTo>
                <a:cubicBezTo>
                  <a:pt x="4905375" y="1634490"/>
                  <a:pt x="5047298" y="1575435"/>
                  <a:pt x="5093970" y="1525905"/>
                </a:cubicBezTo>
                <a:cubicBezTo>
                  <a:pt x="5095557" y="1015682"/>
                  <a:pt x="5054283" y="510223"/>
                  <a:pt x="5055870" y="0"/>
                </a:cubicBezTo>
                <a:lnTo>
                  <a:pt x="0" y="20955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b="1" dirty="0" smtClean="0">
                <a:solidFill>
                  <a:schemeClr val="tx1"/>
                </a:solidFill>
              </a:rPr>
              <a:t>2. </a:t>
            </a:r>
            <a:r>
              <a:rPr lang="en-US" sz="2800" b="1" dirty="0" err="1" smtClean="0">
                <a:solidFill>
                  <a:schemeClr val="tx1"/>
                </a:solidFill>
              </a:rPr>
              <a:t>Người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kể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chuyện</a:t>
            </a:r>
            <a:endParaRPr lang="vi-VN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400" b="1" i="1" dirty="0" smtClean="0">
                <a:solidFill>
                  <a:schemeClr val="tx1"/>
                </a:solidFill>
              </a:rPr>
              <a:t>-</a:t>
            </a:r>
            <a:r>
              <a:rPr lang="en-US" sz="2400" b="1" i="1" dirty="0" err="1" smtClean="0">
                <a:solidFill>
                  <a:schemeClr val="tx1"/>
                </a:solidFill>
              </a:rPr>
              <a:t>Người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kể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chuyện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toàn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smtClean="0">
                <a:solidFill>
                  <a:schemeClr val="tx1"/>
                </a:solidFill>
              </a:rPr>
              <a:t>tri</a:t>
            </a:r>
            <a:r>
              <a:rPr lang="vi-VN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</a:rPr>
              <a:t>ngôi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thứ</a:t>
            </a:r>
            <a:r>
              <a:rPr lang="en-US" sz="2400" dirty="0">
                <a:solidFill>
                  <a:schemeClr val="tx1"/>
                </a:solidFill>
              </a:rPr>
              <a:t> 3): </a:t>
            </a:r>
            <a:r>
              <a:rPr lang="en-US" sz="2400" dirty="0" err="1">
                <a:solidFill>
                  <a:schemeClr val="tx1"/>
                </a:solidFill>
              </a:rPr>
              <a:t>không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trực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tiếp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câu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chuyện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nhưng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toàn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năng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biết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tất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mọi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việc</a:t>
            </a:r>
            <a:r>
              <a:rPr lang="vi-VN" sz="2400" dirty="0" smtClean="0">
                <a:solidFill>
                  <a:schemeClr val="tx1"/>
                </a:solidFill>
              </a:rPr>
              <a:t>.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+  </a:t>
            </a:r>
            <a:r>
              <a:rPr lang="en-US" sz="2400" dirty="0" err="1" smtClean="0">
                <a:solidFill>
                  <a:srgbClr val="FF0000"/>
                </a:solidFill>
              </a:rPr>
              <a:t>Ưu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điểm</a:t>
            </a:r>
            <a:r>
              <a:rPr lang="en-US" sz="2400" dirty="0" smtClean="0">
                <a:solidFill>
                  <a:schemeClr val="tx1"/>
                </a:solidFill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</a:rPr>
              <a:t>Tạo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khả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năng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trần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thuật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linh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hoạt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giúp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đọc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được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nhiều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thông</a:t>
            </a:r>
            <a:r>
              <a:rPr lang="en-US" sz="2400" dirty="0" smtClean="0">
                <a:solidFill>
                  <a:schemeClr val="tx1"/>
                </a:solidFill>
              </a:rPr>
              <a:t> tin </a:t>
            </a:r>
            <a:r>
              <a:rPr lang="en-US" sz="2400" dirty="0" err="1" smtClean="0">
                <a:solidFill>
                  <a:schemeClr val="tx1"/>
                </a:solidFill>
              </a:rPr>
              <a:t>về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nhân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vật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sự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việc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+ </a:t>
            </a:r>
            <a:r>
              <a:rPr lang="en-US" sz="2400" dirty="0" err="1" smtClean="0">
                <a:solidFill>
                  <a:srgbClr val="FF0000"/>
                </a:solidFill>
              </a:rPr>
              <a:t>Hạn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chế</a:t>
            </a:r>
            <a:r>
              <a:rPr lang="en-US" sz="2400" dirty="0" smtClean="0">
                <a:solidFill>
                  <a:schemeClr val="tx1"/>
                </a:solidFill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đọc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ít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được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cảm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giác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kết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nối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trực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tiếp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gần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gũi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với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nhân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vật</a:t>
            </a:r>
            <a:endParaRPr lang="en-US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9708286" y="2109290"/>
            <a:ext cx="845770" cy="2981455"/>
            <a:chOff x="4476750" y="956552"/>
            <a:chExt cx="661988" cy="1805754"/>
          </a:xfrm>
          <a:solidFill>
            <a:srgbClr val="FC4EB1"/>
          </a:solidFill>
        </p:grpSpPr>
        <p:sp>
          <p:nvSpPr>
            <p:cNvPr id="21" name="Freeform 20"/>
            <p:cNvSpPr/>
            <p:nvPr/>
          </p:nvSpPr>
          <p:spPr>
            <a:xfrm>
              <a:off x="4476750" y="1056604"/>
              <a:ext cx="661988" cy="1705702"/>
            </a:xfrm>
            <a:custGeom>
              <a:avLst/>
              <a:gdLst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88" h="1706055">
                  <a:moveTo>
                    <a:pt x="604838" y="1706055"/>
                  </a:moveTo>
                  <a:cubicBezTo>
                    <a:pt x="446088" y="1699705"/>
                    <a:pt x="196850" y="1693355"/>
                    <a:pt x="42863" y="1515555"/>
                  </a:cubicBezTo>
                  <a:lnTo>
                    <a:pt x="0" y="167767"/>
                  </a:lnTo>
                  <a:cubicBezTo>
                    <a:pt x="104776" y="12193"/>
                    <a:pt x="442912" y="-5270"/>
                    <a:pt x="614363" y="1080"/>
                  </a:cubicBezTo>
                  <a:cubicBezTo>
                    <a:pt x="687388" y="4255"/>
                    <a:pt x="646113" y="64580"/>
                    <a:pt x="661988" y="96330"/>
                  </a:cubicBezTo>
                  <a:lnTo>
                    <a:pt x="604838" y="1706055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4622814" y="956552"/>
              <a:ext cx="399084" cy="166603"/>
            </a:xfrm>
            <a:custGeom>
              <a:avLst/>
              <a:gdLst>
                <a:gd name="connsiteX0" fmla="*/ 0 w 400050"/>
                <a:gd name="connsiteY0" fmla="*/ 176213 h 176213"/>
                <a:gd name="connsiteX1" fmla="*/ 0 w 400050"/>
                <a:gd name="connsiteY1" fmla="*/ 119063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66688 h 166688"/>
                <a:gd name="connsiteX1" fmla="*/ 9525 w 400050"/>
                <a:gd name="connsiteY1" fmla="*/ 121444 h 166688"/>
                <a:gd name="connsiteX2" fmla="*/ 333375 w 400050"/>
                <a:gd name="connsiteY2" fmla="*/ 0 h 166688"/>
                <a:gd name="connsiteX3" fmla="*/ 400050 w 400050"/>
                <a:gd name="connsiteY3" fmla="*/ 33338 h 166688"/>
                <a:gd name="connsiteX4" fmla="*/ 385763 w 400050"/>
                <a:gd name="connsiteY4" fmla="*/ 109538 h 166688"/>
                <a:gd name="connsiteX5" fmla="*/ 0 w 400050"/>
                <a:gd name="connsiteY5" fmla="*/ 166688 h 166688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167360">
                  <a:moveTo>
                    <a:pt x="0" y="167360"/>
                  </a:moveTo>
                  <a:lnTo>
                    <a:pt x="9525" y="122116"/>
                  </a:lnTo>
                  <a:cubicBezTo>
                    <a:pt x="98425" y="7022"/>
                    <a:pt x="277812" y="-3297"/>
                    <a:pt x="333375" y="672"/>
                  </a:cubicBezTo>
                  <a:cubicBezTo>
                    <a:pt x="365125" y="2260"/>
                    <a:pt x="394493" y="15753"/>
                    <a:pt x="400050" y="34010"/>
                  </a:cubicBezTo>
                  <a:lnTo>
                    <a:pt x="385763" y="110210"/>
                  </a:lnTo>
                  <a:cubicBezTo>
                    <a:pt x="288131" y="110210"/>
                    <a:pt x="130969" y="119735"/>
                    <a:pt x="0" y="167360"/>
                  </a:cubicBez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096920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2910254" y="400538"/>
            <a:ext cx="8979878" cy="21740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</a:t>
            </a: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LUYỆN</a:t>
            </a:r>
            <a:r>
              <a:rPr kumimoji="0" lang="vi-VN" sz="44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TẬP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351" y="187970"/>
            <a:ext cx="2959677" cy="282360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58245262"/>
              </p:ext>
            </p:extLst>
          </p:nvPr>
        </p:nvGraphicFramePr>
        <p:xfrm>
          <a:off x="335685" y="3048117"/>
          <a:ext cx="11393254" cy="294748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143746">
                  <a:extLst>
                    <a:ext uri="{9D8B030D-6E8A-4147-A177-3AD203B41FA5}">
                      <a16:colId xmlns:a16="http://schemas.microsoft.com/office/drawing/2014/main" xmlns="" val="2256178035"/>
                    </a:ext>
                  </a:extLst>
                </a:gridCol>
                <a:gridCol w="1793631">
                  <a:extLst>
                    <a:ext uri="{9D8B030D-6E8A-4147-A177-3AD203B41FA5}">
                      <a16:colId xmlns:a16="http://schemas.microsoft.com/office/drawing/2014/main" xmlns="" val="2756801296"/>
                    </a:ext>
                  </a:extLst>
                </a:gridCol>
                <a:gridCol w="1837592"/>
                <a:gridCol w="1846384"/>
                <a:gridCol w="1890347">
                  <a:extLst>
                    <a:ext uri="{9D8B030D-6E8A-4147-A177-3AD203B41FA5}">
                      <a16:colId xmlns:a16="http://schemas.microsoft.com/office/drawing/2014/main" xmlns="" val="1697579236"/>
                    </a:ext>
                  </a:extLst>
                </a:gridCol>
                <a:gridCol w="1881554">
                  <a:extLst>
                    <a:ext uri="{9D8B030D-6E8A-4147-A177-3AD203B41FA5}">
                      <a16:colId xmlns:a16="http://schemas.microsoft.com/office/drawing/2014/main" xmlns="" val="3742591961"/>
                    </a:ext>
                  </a:extLst>
                </a:gridCol>
              </a:tblGrid>
              <a:tr h="1108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0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0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0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="1" dirty="0" smtClean="0">
                        <a:solidFill>
                          <a:srgbClr val="17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0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0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Cốt</a:t>
                      </a:r>
                      <a:r>
                        <a:rPr lang="en-US" sz="2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 smtClean="0">
                        <a:solidFill>
                          <a:srgbClr val="17171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0604582"/>
                  </a:ext>
                </a:extLst>
              </a:tr>
              <a:tr h="1137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171717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171717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5527297"/>
                  </a:ext>
                </a:extLst>
              </a:tr>
              <a:tr h="7012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327017" y="3141626"/>
            <a:ext cx="2152414" cy="1008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2573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985226" y="1867991"/>
            <a:ext cx="9683360" cy="1205655"/>
            <a:chOff x="994820" y="496392"/>
            <a:chExt cx="5886671" cy="625183"/>
          </a:xfrm>
        </p:grpSpPr>
        <p:grpSp>
          <p:nvGrpSpPr>
            <p:cNvPr id="24" name="组合 23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2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2104499" y="496392"/>
              <a:ext cx="3708873" cy="526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6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汉仪喵魂体W" panose="00020600040101010101" pitchFamily="18" charset="-122"/>
                  <a:cs typeface="Times New Roman" pitchFamily="18" charset="0"/>
                </a:rPr>
                <a:t>Xem</a:t>
              </a:r>
              <a:r>
                <a:rPr kumimoji="0" lang="vi-VN" altLang="zh-CN" sz="6000" b="0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汉仪喵魂体W" panose="00020600040101010101" pitchFamily="18" charset="-122"/>
                  <a:cs typeface="Times New Roman" pitchFamily="18" charset="0"/>
                </a:rPr>
                <a:t> trích đoạn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grpSp>
        <p:nvGrpSpPr>
          <p:cNvPr id="2049" name="组合 2048"/>
          <p:cNvGrpSpPr/>
          <p:nvPr/>
        </p:nvGrpSpPr>
        <p:grpSpPr>
          <a:xfrm>
            <a:off x="752621" y="3868615"/>
            <a:ext cx="10494500" cy="2760785"/>
            <a:chOff x="1720882" y="2304353"/>
            <a:chExt cx="1784318" cy="2781087"/>
          </a:xfrm>
        </p:grpSpPr>
        <p:grpSp>
          <p:nvGrpSpPr>
            <p:cNvPr id="3" name="组合 2"/>
            <p:cNvGrpSpPr/>
            <p:nvPr/>
          </p:nvGrpSpPr>
          <p:grpSpPr>
            <a:xfrm>
              <a:off x="1720882" y="2304353"/>
              <a:ext cx="1784318" cy="2781087"/>
              <a:chOff x="2185671" y="2355850"/>
              <a:chExt cx="1459546" cy="2274888"/>
            </a:xfrm>
          </p:grpSpPr>
          <p:sp>
            <p:nvSpPr>
              <p:cNvPr id="5" name="MH_Other_1"/>
              <p:cNvSpPr/>
              <p:nvPr>
                <p:custDataLst>
                  <p:tags r:id="rId2"/>
                </p:custDataLst>
              </p:nvPr>
            </p:nvSpPr>
            <p:spPr>
              <a:xfrm>
                <a:off x="2185671" y="2355850"/>
                <a:ext cx="1459546" cy="2274888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6" name="MH_SubTitle_1"/>
              <p:cNvSpPr/>
              <p:nvPr>
                <p:custDataLst>
                  <p:tags r:id="rId3"/>
                </p:custDataLst>
              </p:nvPr>
            </p:nvSpPr>
            <p:spPr>
              <a:xfrm>
                <a:off x="2185671" y="2355851"/>
                <a:ext cx="1459546" cy="2195513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9" name="矩形 28"/>
            <p:cNvSpPr/>
            <p:nvPr/>
          </p:nvSpPr>
          <p:spPr>
            <a:xfrm>
              <a:off x="1897900" y="2304354"/>
              <a:ext cx="1530464" cy="6290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4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itchFamily="18" charset="0"/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sp>
        <p:nvSpPr>
          <p:cNvPr id="2" name="Right Arrow 1">
            <a:hlinkClick r:id="rId6" action="ppaction://hlinksldjump"/>
          </p:cNvPr>
          <p:cNvSpPr/>
          <p:nvPr/>
        </p:nvSpPr>
        <p:spPr>
          <a:xfrm>
            <a:off x="11211951" y="6274190"/>
            <a:ext cx="506437" cy="2391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4123" y="3712504"/>
            <a:ext cx="87773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vi-VN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youtu.be/mWJ4JczvWZ4</a:t>
            </a:r>
            <a:endParaRPr lang="vi-VN" sz="4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vi-VN" sz="4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4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youtu.be/1U4_Hv7kiNw</a:t>
            </a:r>
            <a:endParaRPr lang="vi-VN" sz="40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463D089-29E4-413B-B613-B2FB9049494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8509"/>
          <a:stretch/>
        </p:blipFill>
        <p:spPr>
          <a:xfrm>
            <a:off x="1768665" y="295720"/>
            <a:ext cx="7819386" cy="162038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DDA472C-9B86-4A6D-84A4-DE9DE142067C}"/>
              </a:ext>
            </a:extLst>
          </p:cNvPr>
          <p:cNvSpPr/>
          <p:nvPr/>
        </p:nvSpPr>
        <p:spPr>
          <a:xfrm>
            <a:off x="2074985" y="351101"/>
            <a:ext cx="89801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HOẠT ĐỘNG KHỞI ĐỘNG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98205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0" y="209550"/>
            <a:ext cx="6007100" cy="1325563"/>
          </a:xfrm>
        </p:spPr>
        <p:txBody>
          <a:bodyPr/>
          <a:lstStyle/>
          <a:p>
            <a:pPr algn="ctr"/>
            <a:r>
              <a:rPr lang="vi-VN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vi-VN" dirty="0" smtClean="0"/>
          </a:p>
          <a:p>
            <a:pPr marL="0" indent="0">
              <a:buNone/>
            </a:pP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Em hãy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Khi kể chuyện cần chú ý điều gì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075" y="3741737"/>
            <a:ext cx="4670639" cy="311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ài viết đoạn văn về lớp học bằng tiếng Anh - Step Up Engl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0568" y="101035"/>
            <a:ext cx="3130657" cy="208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82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87738" y="103239"/>
            <a:ext cx="8255145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Rubric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58245262"/>
              </p:ext>
            </p:extLst>
          </p:nvPr>
        </p:nvGraphicFramePr>
        <p:xfrm>
          <a:off x="309308" y="773723"/>
          <a:ext cx="11571937" cy="570757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545923">
                  <a:extLst>
                    <a:ext uri="{9D8B030D-6E8A-4147-A177-3AD203B41FA5}">
                      <a16:colId xmlns:a16="http://schemas.microsoft.com/office/drawing/2014/main" xmlns="" val="2256178035"/>
                    </a:ext>
                  </a:extLst>
                </a:gridCol>
                <a:gridCol w="2622377">
                  <a:extLst>
                    <a:ext uri="{9D8B030D-6E8A-4147-A177-3AD203B41FA5}">
                      <a16:colId xmlns:a16="http://schemas.microsoft.com/office/drawing/2014/main" xmlns="" val="2756801296"/>
                    </a:ext>
                  </a:extLst>
                </a:gridCol>
                <a:gridCol w="3041004">
                  <a:extLst>
                    <a:ext uri="{9D8B030D-6E8A-4147-A177-3AD203B41FA5}">
                      <a16:colId xmlns:a16="http://schemas.microsoft.com/office/drawing/2014/main" xmlns="" val="1697579236"/>
                    </a:ext>
                  </a:extLst>
                </a:gridCol>
                <a:gridCol w="3362633">
                  <a:extLst>
                    <a:ext uri="{9D8B030D-6E8A-4147-A177-3AD203B41FA5}">
                      <a16:colId xmlns:a16="http://schemas.microsoft.com/office/drawing/2014/main" xmlns="" val="3742591961"/>
                    </a:ext>
                  </a:extLst>
                </a:gridCol>
              </a:tblGrid>
              <a:tr h="1301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</a:t>
                      </a: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2400" b="1" dirty="0" err="1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 </a:t>
                      </a: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gắng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( 0- 4đ)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1" dirty="0" err="1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 </a:t>
                      </a: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( 5-7đ)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b="1" dirty="0" err="1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400" b="1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 </a:t>
                      </a:r>
                      <a:r>
                        <a:rPr lang="en-US" sz="2400" b="1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400" b="1" baseline="0" dirty="0" smtClean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( 8-10đ)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0604582"/>
                  </a:ext>
                </a:extLst>
              </a:tr>
              <a:tr h="7739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( 2đ)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Nhập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phù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Thái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nghiêm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túc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171717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Nhập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phù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tự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nhiên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171717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Tác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phong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linh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hoạt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tự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nhiên</a:t>
                      </a:r>
                      <a:endParaRPr lang="en-US" sz="24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5527297"/>
                  </a:ext>
                </a:extLst>
              </a:tr>
              <a:tr h="7264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dung( 6đ)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1 - 3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lời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hoặc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còn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phụ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thuộc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nhiều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vào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văn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bản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– 5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Thuộc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lời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thoát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văn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bản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Thuộc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lời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kết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với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khả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tái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hiện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sáng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tạo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660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(2đ)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thành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viên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gắn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kết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chặt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chẽ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Vẫn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còn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trên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thành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viên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tham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gia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hoạt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động</a:t>
                      </a:r>
                      <a:endParaRPr lang="en-US" sz="24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Hoạt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tương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đối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gắn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kết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tranh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luận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nhưng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vẫn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đến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thông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nhất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Vẫn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còn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thành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viên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tham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gia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hoạt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động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Hoạt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gắn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kết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sự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đồng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thuận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nhiều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ý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tưởng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khác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biệt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sáng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tạo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Toàn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bộ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thành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viên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đều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tham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gia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hoạt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động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7631362"/>
                  </a:ext>
                </a:extLst>
              </a:tr>
              <a:tr h="5660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335811" y="838041"/>
            <a:ext cx="2504104" cy="11490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904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379" y="1268413"/>
            <a:ext cx="882495" cy="15831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113" y="3866880"/>
            <a:ext cx="1045864" cy="13541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338" y="1441619"/>
            <a:ext cx="1389944" cy="11856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0452" y="4249736"/>
            <a:ext cx="1302179" cy="14493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0452" y="3206983"/>
            <a:ext cx="436104" cy="45039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9746" y="1685216"/>
            <a:ext cx="710850" cy="698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9892" y="1596316"/>
            <a:ext cx="825094" cy="876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143" y="2603500"/>
            <a:ext cx="418894" cy="381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1834" y="3480478"/>
            <a:ext cx="896134" cy="22186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72746" y="3206983"/>
            <a:ext cx="496492" cy="582380"/>
          </a:xfrm>
          <a:prstGeom prst="rect">
            <a:avLst/>
          </a:prstGeom>
        </p:spPr>
      </p:pic>
      <p:grpSp>
        <p:nvGrpSpPr>
          <p:cNvPr id="16" name="Group 4"/>
          <p:cNvGrpSpPr>
            <a:grpSpLocks noChangeAspect="1"/>
          </p:cNvGrpSpPr>
          <p:nvPr/>
        </p:nvGrpSpPr>
        <p:grpSpPr bwMode="auto">
          <a:xfrm>
            <a:off x="9828213" y="1293813"/>
            <a:ext cx="1157287" cy="1309687"/>
            <a:chOff x="6191" y="815"/>
            <a:chExt cx="729" cy="825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91" y="815"/>
              <a:ext cx="729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6178" y="776"/>
              <a:ext cx="742" cy="731"/>
            </a:xfrm>
            <a:custGeom>
              <a:avLst/>
              <a:gdLst>
                <a:gd name="T0" fmla="*/ 159 w 229"/>
                <a:gd name="T1" fmla="*/ 23 h 226"/>
                <a:gd name="T2" fmla="*/ 26 w 229"/>
                <a:gd name="T3" fmla="*/ 61 h 226"/>
                <a:gd name="T4" fmla="*/ 56 w 229"/>
                <a:gd name="T5" fmla="*/ 197 h 226"/>
                <a:gd name="T6" fmla="*/ 195 w 229"/>
                <a:gd name="T7" fmla="*/ 172 h 226"/>
                <a:gd name="T8" fmla="*/ 159 w 229"/>
                <a:gd name="T9" fmla="*/ 23 h 226"/>
                <a:gd name="T10" fmla="*/ 153 w 229"/>
                <a:gd name="T11" fmla="*/ 33 h 226"/>
                <a:gd name="T12" fmla="*/ 188 w 229"/>
                <a:gd name="T13" fmla="*/ 161 h 226"/>
                <a:gd name="T14" fmla="*/ 62 w 229"/>
                <a:gd name="T15" fmla="*/ 187 h 226"/>
                <a:gd name="T16" fmla="*/ 34 w 229"/>
                <a:gd name="T17" fmla="*/ 72 h 226"/>
                <a:gd name="T18" fmla="*/ 153 w 229"/>
                <a:gd name="T19" fmla="*/ 33 h 226"/>
                <a:gd name="T20" fmla="*/ 159 w 229"/>
                <a:gd name="T21" fmla="*/ 2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9" h="226">
                  <a:moveTo>
                    <a:pt x="159" y="23"/>
                  </a:moveTo>
                  <a:cubicBezTo>
                    <a:pt x="107" y="0"/>
                    <a:pt x="56" y="8"/>
                    <a:pt x="26" y="61"/>
                  </a:cubicBezTo>
                  <a:cubicBezTo>
                    <a:pt x="0" y="107"/>
                    <a:pt x="11" y="168"/>
                    <a:pt x="56" y="197"/>
                  </a:cubicBezTo>
                  <a:cubicBezTo>
                    <a:pt x="100" y="226"/>
                    <a:pt x="164" y="213"/>
                    <a:pt x="195" y="172"/>
                  </a:cubicBezTo>
                  <a:cubicBezTo>
                    <a:pt x="229" y="128"/>
                    <a:pt x="212" y="46"/>
                    <a:pt x="159" y="23"/>
                  </a:cubicBezTo>
                  <a:cubicBezTo>
                    <a:pt x="152" y="20"/>
                    <a:pt x="146" y="30"/>
                    <a:pt x="153" y="33"/>
                  </a:cubicBezTo>
                  <a:cubicBezTo>
                    <a:pt x="200" y="54"/>
                    <a:pt x="211" y="120"/>
                    <a:pt x="188" y="161"/>
                  </a:cubicBezTo>
                  <a:cubicBezTo>
                    <a:pt x="163" y="204"/>
                    <a:pt x="102" y="209"/>
                    <a:pt x="62" y="187"/>
                  </a:cubicBezTo>
                  <a:cubicBezTo>
                    <a:pt x="22" y="164"/>
                    <a:pt x="17" y="110"/>
                    <a:pt x="34" y="72"/>
                  </a:cubicBezTo>
                  <a:cubicBezTo>
                    <a:pt x="57" y="21"/>
                    <a:pt x="106" y="13"/>
                    <a:pt x="153" y="33"/>
                  </a:cubicBezTo>
                  <a:cubicBezTo>
                    <a:pt x="160" y="37"/>
                    <a:pt x="166" y="26"/>
                    <a:pt x="159" y="2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6233" y="802"/>
              <a:ext cx="684" cy="725"/>
            </a:xfrm>
            <a:custGeom>
              <a:avLst/>
              <a:gdLst>
                <a:gd name="T0" fmla="*/ 160 w 211"/>
                <a:gd name="T1" fmla="*/ 14 h 224"/>
                <a:gd name="T2" fmla="*/ 199 w 211"/>
                <a:gd name="T3" fmla="*/ 98 h 224"/>
                <a:gd name="T4" fmla="*/ 169 w 211"/>
                <a:gd name="T5" fmla="*/ 180 h 224"/>
                <a:gd name="T6" fmla="*/ 94 w 211"/>
                <a:gd name="T7" fmla="*/ 210 h 224"/>
                <a:gd name="T8" fmla="*/ 13 w 211"/>
                <a:gd name="T9" fmla="*/ 169 h 224"/>
                <a:gd name="T10" fmla="*/ 5 w 211"/>
                <a:gd name="T11" fmla="*/ 178 h 224"/>
                <a:gd name="T12" fmla="*/ 94 w 211"/>
                <a:gd name="T13" fmla="*/ 222 h 224"/>
                <a:gd name="T14" fmla="*/ 178 w 211"/>
                <a:gd name="T15" fmla="*/ 189 h 224"/>
                <a:gd name="T16" fmla="*/ 211 w 211"/>
                <a:gd name="T17" fmla="*/ 98 h 224"/>
                <a:gd name="T18" fmla="*/ 168 w 211"/>
                <a:gd name="T19" fmla="*/ 6 h 224"/>
                <a:gd name="T20" fmla="*/ 160 w 211"/>
                <a:gd name="T21" fmla="*/ 1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1" h="224">
                  <a:moveTo>
                    <a:pt x="160" y="14"/>
                  </a:moveTo>
                  <a:cubicBezTo>
                    <a:pt x="181" y="39"/>
                    <a:pt x="197" y="65"/>
                    <a:pt x="199" y="98"/>
                  </a:cubicBezTo>
                  <a:cubicBezTo>
                    <a:pt x="200" y="127"/>
                    <a:pt x="189" y="159"/>
                    <a:pt x="169" y="180"/>
                  </a:cubicBezTo>
                  <a:cubicBezTo>
                    <a:pt x="150" y="202"/>
                    <a:pt x="122" y="210"/>
                    <a:pt x="94" y="210"/>
                  </a:cubicBezTo>
                  <a:cubicBezTo>
                    <a:pt x="60" y="210"/>
                    <a:pt x="35" y="193"/>
                    <a:pt x="13" y="169"/>
                  </a:cubicBezTo>
                  <a:cubicBezTo>
                    <a:pt x="8" y="164"/>
                    <a:pt x="0" y="172"/>
                    <a:pt x="5" y="178"/>
                  </a:cubicBezTo>
                  <a:cubicBezTo>
                    <a:pt x="30" y="205"/>
                    <a:pt x="56" y="220"/>
                    <a:pt x="94" y="222"/>
                  </a:cubicBezTo>
                  <a:cubicBezTo>
                    <a:pt x="125" y="224"/>
                    <a:pt x="156" y="211"/>
                    <a:pt x="178" y="189"/>
                  </a:cubicBezTo>
                  <a:cubicBezTo>
                    <a:pt x="201" y="166"/>
                    <a:pt x="211" y="130"/>
                    <a:pt x="211" y="98"/>
                  </a:cubicBezTo>
                  <a:cubicBezTo>
                    <a:pt x="211" y="63"/>
                    <a:pt x="190" y="32"/>
                    <a:pt x="168" y="6"/>
                  </a:cubicBezTo>
                  <a:cubicBezTo>
                    <a:pt x="163" y="0"/>
                    <a:pt x="155" y="9"/>
                    <a:pt x="160" y="14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6314" y="1430"/>
              <a:ext cx="110" cy="113"/>
            </a:xfrm>
            <a:custGeom>
              <a:avLst/>
              <a:gdLst>
                <a:gd name="T0" fmla="*/ 8 w 34"/>
                <a:gd name="T1" fmla="*/ 3 h 35"/>
                <a:gd name="T2" fmla="*/ 1 w 34"/>
                <a:gd name="T3" fmla="*/ 20 h 35"/>
                <a:gd name="T4" fmla="*/ 8 w 34"/>
                <a:gd name="T5" fmla="*/ 33 h 35"/>
                <a:gd name="T6" fmla="*/ 23 w 34"/>
                <a:gd name="T7" fmla="*/ 32 h 35"/>
                <a:gd name="T8" fmla="*/ 33 w 34"/>
                <a:gd name="T9" fmla="*/ 16 h 35"/>
                <a:gd name="T10" fmla="*/ 21 w 34"/>
                <a:gd name="T11" fmla="*/ 13 h 35"/>
                <a:gd name="T12" fmla="*/ 20 w 34"/>
                <a:gd name="T13" fmla="*/ 18 h 35"/>
                <a:gd name="T14" fmla="*/ 19 w 34"/>
                <a:gd name="T15" fmla="*/ 20 h 35"/>
                <a:gd name="T16" fmla="*/ 17 w 34"/>
                <a:gd name="T17" fmla="*/ 22 h 35"/>
                <a:gd name="T18" fmla="*/ 16 w 34"/>
                <a:gd name="T19" fmla="*/ 22 h 35"/>
                <a:gd name="T20" fmla="*/ 15 w 34"/>
                <a:gd name="T21" fmla="*/ 23 h 35"/>
                <a:gd name="T22" fmla="*/ 14 w 34"/>
                <a:gd name="T23" fmla="*/ 22 h 35"/>
                <a:gd name="T24" fmla="*/ 13 w 34"/>
                <a:gd name="T25" fmla="*/ 22 h 35"/>
                <a:gd name="T26" fmla="*/ 14 w 34"/>
                <a:gd name="T27" fmla="*/ 22 h 35"/>
                <a:gd name="T28" fmla="*/ 13 w 34"/>
                <a:gd name="T29" fmla="*/ 22 h 35"/>
                <a:gd name="T30" fmla="*/ 13 w 34"/>
                <a:gd name="T31" fmla="*/ 21 h 35"/>
                <a:gd name="T32" fmla="*/ 13 w 34"/>
                <a:gd name="T33" fmla="*/ 21 h 35"/>
                <a:gd name="T34" fmla="*/ 13 w 34"/>
                <a:gd name="T35" fmla="*/ 20 h 35"/>
                <a:gd name="T36" fmla="*/ 13 w 34"/>
                <a:gd name="T37" fmla="*/ 20 h 35"/>
                <a:gd name="T38" fmla="*/ 13 w 34"/>
                <a:gd name="T39" fmla="*/ 19 h 35"/>
                <a:gd name="T40" fmla="*/ 13 w 34"/>
                <a:gd name="T41" fmla="*/ 19 h 35"/>
                <a:gd name="T42" fmla="*/ 13 w 34"/>
                <a:gd name="T43" fmla="*/ 16 h 35"/>
                <a:gd name="T44" fmla="*/ 14 w 34"/>
                <a:gd name="T45" fmla="*/ 16 h 35"/>
                <a:gd name="T46" fmla="*/ 15 w 34"/>
                <a:gd name="T47" fmla="*/ 14 h 35"/>
                <a:gd name="T48" fmla="*/ 16 w 34"/>
                <a:gd name="T49" fmla="*/ 11 h 35"/>
                <a:gd name="T50" fmla="*/ 16 w 34"/>
                <a:gd name="T51" fmla="*/ 3 h 35"/>
                <a:gd name="T52" fmla="*/ 8 w 34"/>
                <a:gd name="T5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" h="35">
                  <a:moveTo>
                    <a:pt x="8" y="3"/>
                  </a:moveTo>
                  <a:cubicBezTo>
                    <a:pt x="4" y="8"/>
                    <a:pt x="0" y="14"/>
                    <a:pt x="1" y="20"/>
                  </a:cubicBezTo>
                  <a:cubicBezTo>
                    <a:pt x="1" y="25"/>
                    <a:pt x="3" y="30"/>
                    <a:pt x="8" y="33"/>
                  </a:cubicBezTo>
                  <a:cubicBezTo>
                    <a:pt x="13" y="35"/>
                    <a:pt x="18" y="35"/>
                    <a:pt x="23" y="32"/>
                  </a:cubicBezTo>
                  <a:cubicBezTo>
                    <a:pt x="28" y="29"/>
                    <a:pt x="31" y="23"/>
                    <a:pt x="33" y="16"/>
                  </a:cubicBezTo>
                  <a:cubicBezTo>
                    <a:pt x="34" y="9"/>
                    <a:pt x="23" y="6"/>
                    <a:pt x="21" y="13"/>
                  </a:cubicBezTo>
                  <a:cubicBezTo>
                    <a:pt x="21" y="15"/>
                    <a:pt x="20" y="17"/>
                    <a:pt x="20" y="18"/>
                  </a:cubicBezTo>
                  <a:cubicBezTo>
                    <a:pt x="19" y="19"/>
                    <a:pt x="18" y="21"/>
                    <a:pt x="19" y="20"/>
                  </a:cubicBezTo>
                  <a:cubicBezTo>
                    <a:pt x="18" y="21"/>
                    <a:pt x="17" y="21"/>
                    <a:pt x="17" y="22"/>
                  </a:cubicBezTo>
                  <a:cubicBezTo>
                    <a:pt x="18" y="21"/>
                    <a:pt x="16" y="22"/>
                    <a:pt x="16" y="22"/>
                  </a:cubicBezTo>
                  <a:cubicBezTo>
                    <a:pt x="17" y="22"/>
                    <a:pt x="15" y="22"/>
                    <a:pt x="15" y="23"/>
                  </a:cubicBezTo>
                  <a:cubicBezTo>
                    <a:pt x="17" y="22"/>
                    <a:pt x="15" y="22"/>
                    <a:pt x="14" y="22"/>
                  </a:cubicBezTo>
                  <a:cubicBezTo>
                    <a:pt x="16" y="23"/>
                    <a:pt x="14" y="22"/>
                    <a:pt x="13" y="22"/>
                  </a:cubicBezTo>
                  <a:cubicBezTo>
                    <a:pt x="16" y="23"/>
                    <a:pt x="12" y="21"/>
                    <a:pt x="14" y="22"/>
                  </a:cubicBezTo>
                  <a:cubicBezTo>
                    <a:pt x="13" y="22"/>
                    <a:pt x="12" y="21"/>
                    <a:pt x="13" y="22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2" y="20"/>
                    <a:pt x="13" y="23"/>
                    <a:pt x="13" y="21"/>
                  </a:cubicBezTo>
                  <a:cubicBezTo>
                    <a:pt x="13" y="21"/>
                    <a:pt x="13" y="21"/>
                    <a:pt x="13" y="20"/>
                  </a:cubicBezTo>
                  <a:cubicBezTo>
                    <a:pt x="12" y="19"/>
                    <a:pt x="13" y="22"/>
                    <a:pt x="13" y="20"/>
                  </a:cubicBezTo>
                  <a:cubicBezTo>
                    <a:pt x="12" y="20"/>
                    <a:pt x="12" y="20"/>
                    <a:pt x="13" y="19"/>
                  </a:cubicBezTo>
                  <a:cubicBezTo>
                    <a:pt x="13" y="18"/>
                    <a:pt x="12" y="21"/>
                    <a:pt x="13" y="19"/>
                  </a:cubicBezTo>
                  <a:cubicBezTo>
                    <a:pt x="13" y="18"/>
                    <a:pt x="13" y="17"/>
                    <a:pt x="13" y="16"/>
                  </a:cubicBezTo>
                  <a:cubicBezTo>
                    <a:pt x="13" y="17"/>
                    <a:pt x="13" y="17"/>
                    <a:pt x="14" y="16"/>
                  </a:cubicBezTo>
                  <a:cubicBezTo>
                    <a:pt x="14" y="15"/>
                    <a:pt x="14" y="15"/>
                    <a:pt x="15" y="14"/>
                  </a:cubicBezTo>
                  <a:cubicBezTo>
                    <a:pt x="15" y="13"/>
                    <a:pt x="16" y="12"/>
                    <a:pt x="16" y="11"/>
                  </a:cubicBezTo>
                  <a:cubicBezTo>
                    <a:pt x="19" y="9"/>
                    <a:pt x="19" y="5"/>
                    <a:pt x="16" y="3"/>
                  </a:cubicBezTo>
                  <a:cubicBezTo>
                    <a:pt x="14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6165" y="1443"/>
              <a:ext cx="344" cy="216"/>
            </a:xfrm>
            <a:custGeom>
              <a:avLst/>
              <a:gdLst>
                <a:gd name="T0" fmla="*/ 52 w 106"/>
                <a:gd name="T1" fmla="*/ 7 h 67"/>
                <a:gd name="T2" fmla="*/ 8 w 106"/>
                <a:gd name="T3" fmla="*/ 15 h 67"/>
                <a:gd name="T4" fmla="*/ 38 w 106"/>
                <a:gd name="T5" fmla="*/ 51 h 67"/>
                <a:gd name="T6" fmla="*/ 89 w 106"/>
                <a:gd name="T7" fmla="*/ 59 h 67"/>
                <a:gd name="T8" fmla="*/ 76 w 106"/>
                <a:gd name="T9" fmla="*/ 19 h 67"/>
                <a:gd name="T10" fmla="*/ 67 w 106"/>
                <a:gd name="T11" fmla="*/ 28 h 67"/>
                <a:gd name="T12" fmla="*/ 78 w 106"/>
                <a:gd name="T13" fmla="*/ 50 h 67"/>
                <a:gd name="T14" fmla="*/ 44 w 106"/>
                <a:gd name="T15" fmla="*/ 41 h 67"/>
                <a:gd name="T16" fmla="*/ 19 w 106"/>
                <a:gd name="T17" fmla="*/ 22 h 67"/>
                <a:gd name="T18" fmla="*/ 49 w 106"/>
                <a:gd name="T19" fmla="*/ 19 h 67"/>
                <a:gd name="T20" fmla="*/ 52 w 106"/>
                <a:gd name="T21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" h="67">
                  <a:moveTo>
                    <a:pt x="52" y="7"/>
                  </a:moveTo>
                  <a:cubicBezTo>
                    <a:pt x="40" y="4"/>
                    <a:pt x="15" y="0"/>
                    <a:pt x="8" y="15"/>
                  </a:cubicBezTo>
                  <a:cubicBezTo>
                    <a:pt x="0" y="33"/>
                    <a:pt x="26" y="46"/>
                    <a:pt x="38" y="51"/>
                  </a:cubicBezTo>
                  <a:cubicBezTo>
                    <a:pt x="52" y="58"/>
                    <a:pt x="74" y="67"/>
                    <a:pt x="89" y="59"/>
                  </a:cubicBezTo>
                  <a:cubicBezTo>
                    <a:pt x="106" y="49"/>
                    <a:pt x="84" y="26"/>
                    <a:pt x="76" y="19"/>
                  </a:cubicBezTo>
                  <a:cubicBezTo>
                    <a:pt x="70" y="14"/>
                    <a:pt x="61" y="23"/>
                    <a:pt x="67" y="28"/>
                  </a:cubicBezTo>
                  <a:cubicBezTo>
                    <a:pt x="71" y="30"/>
                    <a:pt x="91" y="48"/>
                    <a:pt x="78" y="50"/>
                  </a:cubicBezTo>
                  <a:cubicBezTo>
                    <a:pt x="67" y="51"/>
                    <a:pt x="54" y="45"/>
                    <a:pt x="44" y="41"/>
                  </a:cubicBezTo>
                  <a:cubicBezTo>
                    <a:pt x="37" y="38"/>
                    <a:pt x="20" y="31"/>
                    <a:pt x="19" y="22"/>
                  </a:cubicBezTo>
                  <a:cubicBezTo>
                    <a:pt x="18" y="13"/>
                    <a:pt x="45" y="18"/>
                    <a:pt x="49" y="19"/>
                  </a:cubicBezTo>
                  <a:cubicBezTo>
                    <a:pt x="57" y="20"/>
                    <a:pt x="60" y="9"/>
                    <a:pt x="52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6567" y="857"/>
              <a:ext cx="282" cy="282"/>
            </a:xfrm>
            <a:custGeom>
              <a:avLst/>
              <a:gdLst>
                <a:gd name="T0" fmla="*/ 38 w 87"/>
                <a:gd name="T1" fmla="*/ 7 h 87"/>
                <a:gd name="T2" fmla="*/ 13 w 87"/>
                <a:gd name="T3" fmla="*/ 35 h 87"/>
                <a:gd name="T4" fmla="*/ 2 w 87"/>
                <a:gd name="T5" fmla="*/ 56 h 87"/>
                <a:gd name="T6" fmla="*/ 27 w 87"/>
                <a:gd name="T7" fmla="*/ 79 h 87"/>
                <a:gd name="T8" fmla="*/ 80 w 87"/>
                <a:gd name="T9" fmla="*/ 86 h 87"/>
                <a:gd name="T10" fmla="*/ 80 w 87"/>
                <a:gd name="T11" fmla="*/ 74 h 87"/>
                <a:gd name="T12" fmla="*/ 38 w 87"/>
                <a:gd name="T13" fmla="*/ 70 h 87"/>
                <a:gd name="T14" fmla="*/ 16 w 87"/>
                <a:gd name="T15" fmla="*/ 48 h 87"/>
                <a:gd name="T16" fmla="*/ 48 w 87"/>
                <a:gd name="T17" fmla="*/ 13 h 87"/>
                <a:gd name="T18" fmla="*/ 38 w 87"/>
                <a:gd name="T19" fmla="*/ 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87">
                  <a:moveTo>
                    <a:pt x="38" y="7"/>
                  </a:moveTo>
                  <a:cubicBezTo>
                    <a:pt x="33" y="19"/>
                    <a:pt x="22" y="26"/>
                    <a:pt x="13" y="35"/>
                  </a:cubicBezTo>
                  <a:cubicBezTo>
                    <a:pt x="7" y="40"/>
                    <a:pt x="0" y="47"/>
                    <a:pt x="2" y="56"/>
                  </a:cubicBezTo>
                  <a:cubicBezTo>
                    <a:pt x="5" y="67"/>
                    <a:pt x="17" y="75"/>
                    <a:pt x="27" y="79"/>
                  </a:cubicBezTo>
                  <a:cubicBezTo>
                    <a:pt x="44" y="86"/>
                    <a:pt x="62" y="84"/>
                    <a:pt x="80" y="86"/>
                  </a:cubicBezTo>
                  <a:cubicBezTo>
                    <a:pt x="87" y="87"/>
                    <a:pt x="87" y="75"/>
                    <a:pt x="80" y="74"/>
                  </a:cubicBezTo>
                  <a:cubicBezTo>
                    <a:pt x="66" y="72"/>
                    <a:pt x="52" y="73"/>
                    <a:pt x="38" y="70"/>
                  </a:cubicBezTo>
                  <a:cubicBezTo>
                    <a:pt x="31" y="68"/>
                    <a:pt x="8" y="59"/>
                    <a:pt x="16" y="48"/>
                  </a:cubicBezTo>
                  <a:cubicBezTo>
                    <a:pt x="26" y="35"/>
                    <a:pt x="42" y="29"/>
                    <a:pt x="48" y="13"/>
                  </a:cubicBezTo>
                  <a:cubicBezTo>
                    <a:pt x="51" y="6"/>
                    <a:pt x="41" y="0"/>
                    <a:pt x="38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6466" y="1093"/>
              <a:ext cx="379" cy="379"/>
            </a:xfrm>
            <a:custGeom>
              <a:avLst/>
              <a:gdLst>
                <a:gd name="T0" fmla="*/ 109 w 117"/>
                <a:gd name="T1" fmla="*/ 40 h 117"/>
                <a:gd name="T2" fmla="*/ 42 w 117"/>
                <a:gd name="T3" fmla="*/ 7 h 117"/>
                <a:gd name="T4" fmla="*/ 12 w 117"/>
                <a:gd name="T5" fmla="*/ 16 h 117"/>
                <a:gd name="T6" fmla="*/ 16 w 117"/>
                <a:gd name="T7" fmla="*/ 33 h 117"/>
                <a:gd name="T8" fmla="*/ 23 w 117"/>
                <a:gd name="T9" fmla="*/ 43 h 117"/>
                <a:gd name="T10" fmla="*/ 30 w 117"/>
                <a:gd name="T11" fmla="*/ 63 h 117"/>
                <a:gd name="T12" fmla="*/ 15 w 117"/>
                <a:gd name="T13" fmla="*/ 110 h 117"/>
                <a:gd name="T14" fmla="*/ 23 w 117"/>
                <a:gd name="T15" fmla="*/ 102 h 117"/>
                <a:gd name="T16" fmla="*/ 48 w 117"/>
                <a:gd name="T17" fmla="*/ 58 h 117"/>
                <a:gd name="T18" fmla="*/ 28 w 117"/>
                <a:gd name="T19" fmla="*/ 30 h 117"/>
                <a:gd name="T20" fmla="*/ 34 w 117"/>
                <a:gd name="T21" fmla="*/ 17 h 117"/>
                <a:gd name="T22" fmla="*/ 61 w 117"/>
                <a:gd name="T23" fmla="*/ 31 h 117"/>
                <a:gd name="T24" fmla="*/ 106 w 117"/>
                <a:gd name="T25" fmla="*/ 52 h 117"/>
                <a:gd name="T26" fmla="*/ 109 w 117"/>
                <a:gd name="T27" fmla="*/ 4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" h="117">
                  <a:moveTo>
                    <a:pt x="109" y="40"/>
                  </a:moveTo>
                  <a:cubicBezTo>
                    <a:pt x="84" y="34"/>
                    <a:pt x="66" y="16"/>
                    <a:pt x="42" y="7"/>
                  </a:cubicBezTo>
                  <a:cubicBezTo>
                    <a:pt x="33" y="4"/>
                    <a:pt x="13" y="0"/>
                    <a:pt x="12" y="16"/>
                  </a:cubicBezTo>
                  <a:cubicBezTo>
                    <a:pt x="11" y="22"/>
                    <a:pt x="13" y="28"/>
                    <a:pt x="16" y="33"/>
                  </a:cubicBezTo>
                  <a:cubicBezTo>
                    <a:pt x="18" y="37"/>
                    <a:pt x="20" y="40"/>
                    <a:pt x="23" y="43"/>
                  </a:cubicBezTo>
                  <a:cubicBezTo>
                    <a:pt x="29" y="51"/>
                    <a:pt x="39" y="53"/>
                    <a:pt x="30" y="63"/>
                  </a:cubicBezTo>
                  <a:cubicBezTo>
                    <a:pt x="16" y="78"/>
                    <a:pt x="0" y="91"/>
                    <a:pt x="15" y="110"/>
                  </a:cubicBezTo>
                  <a:cubicBezTo>
                    <a:pt x="20" y="117"/>
                    <a:pt x="28" y="108"/>
                    <a:pt x="23" y="102"/>
                  </a:cubicBezTo>
                  <a:cubicBezTo>
                    <a:pt x="11" y="86"/>
                    <a:pt x="47" y="72"/>
                    <a:pt x="48" y="58"/>
                  </a:cubicBezTo>
                  <a:cubicBezTo>
                    <a:pt x="48" y="45"/>
                    <a:pt x="35" y="39"/>
                    <a:pt x="28" y="30"/>
                  </a:cubicBezTo>
                  <a:cubicBezTo>
                    <a:pt x="22" y="22"/>
                    <a:pt x="21" y="14"/>
                    <a:pt x="34" y="17"/>
                  </a:cubicBezTo>
                  <a:cubicBezTo>
                    <a:pt x="44" y="19"/>
                    <a:pt x="53" y="26"/>
                    <a:pt x="61" y="31"/>
                  </a:cubicBezTo>
                  <a:cubicBezTo>
                    <a:pt x="75" y="40"/>
                    <a:pt x="89" y="48"/>
                    <a:pt x="106" y="52"/>
                  </a:cubicBezTo>
                  <a:cubicBezTo>
                    <a:pt x="113" y="53"/>
                    <a:pt x="117" y="42"/>
                    <a:pt x="109" y="40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6308" y="825"/>
              <a:ext cx="285" cy="178"/>
            </a:xfrm>
            <a:custGeom>
              <a:avLst/>
              <a:gdLst>
                <a:gd name="T0" fmla="*/ 75 w 88"/>
                <a:gd name="T1" fmla="*/ 7 h 55"/>
                <a:gd name="T2" fmla="*/ 63 w 88"/>
                <a:gd name="T3" fmla="*/ 25 h 55"/>
                <a:gd name="T4" fmla="*/ 47 w 88"/>
                <a:gd name="T5" fmla="*/ 19 h 55"/>
                <a:gd name="T6" fmla="*/ 36 w 88"/>
                <a:gd name="T7" fmla="*/ 28 h 55"/>
                <a:gd name="T8" fmla="*/ 33 w 88"/>
                <a:gd name="T9" fmla="*/ 38 h 55"/>
                <a:gd name="T10" fmla="*/ 14 w 88"/>
                <a:gd name="T11" fmla="*/ 28 h 55"/>
                <a:gd name="T12" fmla="*/ 4 w 88"/>
                <a:gd name="T13" fmla="*/ 35 h 55"/>
                <a:gd name="T14" fmla="*/ 29 w 88"/>
                <a:gd name="T15" fmla="*/ 53 h 55"/>
                <a:gd name="T16" fmla="*/ 41 w 88"/>
                <a:gd name="T17" fmla="*/ 47 h 55"/>
                <a:gd name="T18" fmla="*/ 52 w 88"/>
                <a:gd name="T19" fmla="*/ 32 h 55"/>
                <a:gd name="T20" fmla="*/ 76 w 88"/>
                <a:gd name="T21" fmla="*/ 38 h 55"/>
                <a:gd name="T22" fmla="*/ 87 w 88"/>
                <a:gd name="T23" fmla="*/ 7 h 55"/>
                <a:gd name="T24" fmla="*/ 75 w 88"/>
                <a:gd name="T25" fmla="*/ 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55">
                  <a:moveTo>
                    <a:pt x="75" y="7"/>
                  </a:moveTo>
                  <a:cubicBezTo>
                    <a:pt x="75" y="14"/>
                    <a:pt x="73" y="35"/>
                    <a:pt x="63" y="25"/>
                  </a:cubicBezTo>
                  <a:cubicBezTo>
                    <a:pt x="58" y="21"/>
                    <a:pt x="54" y="18"/>
                    <a:pt x="47" y="19"/>
                  </a:cubicBezTo>
                  <a:cubicBezTo>
                    <a:pt x="42" y="19"/>
                    <a:pt x="38" y="23"/>
                    <a:pt x="36" y="28"/>
                  </a:cubicBezTo>
                  <a:cubicBezTo>
                    <a:pt x="34" y="31"/>
                    <a:pt x="34" y="34"/>
                    <a:pt x="33" y="38"/>
                  </a:cubicBezTo>
                  <a:cubicBezTo>
                    <a:pt x="29" y="50"/>
                    <a:pt x="15" y="31"/>
                    <a:pt x="14" y="28"/>
                  </a:cubicBezTo>
                  <a:cubicBezTo>
                    <a:pt x="10" y="22"/>
                    <a:pt x="0" y="28"/>
                    <a:pt x="4" y="35"/>
                  </a:cubicBezTo>
                  <a:cubicBezTo>
                    <a:pt x="8" y="44"/>
                    <a:pt x="18" y="55"/>
                    <a:pt x="29" y="53"/>
                  </a:cubicBezTo>
                  <a:cubicBezTo>
                    <a:pt x="34" y="52"/>
                    <a:pt x="39" y="51"/>
                    <a:pt x="41" y="47"/>
                  </a:cubicBezTo>
                  <a:cubicBezTo>
                    <a:pt x="43" y="44"/>
                    <a:pt x="47" y="27"/>
                    <a:pt x="52" y="32"/>
                  </a:cubicBezTo>
                  <a:cubicBezTo>
                    <a:pt x="60" y="38"/>
                    <a:pt x="66" y="43"/>
                    <a:pt x="76" y="38"/>
                  </a:cubicBezTo>
                  <a:cubicBezTo>
                    <a:pt x="85" y="33"/>
                    <a:pt x="88" y="17"/>
                    <a:pt x="87" y="7"/>
                  </a:cubicBezTo>
                  <a:cubicBezTo>
                    <a:pt x="86" y="0"/>
                    <a:pt x="74" y="0"/>
                    <a:pt x="75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6256" y="977"/>
              <a:ext cx="210" cy="430"/>
            </a:xfrm>
            <a:custGeom>
              <a:avLst/>
              <a:gdLst>
                <a:gd name="T0" fmla="*/ 2 w 65"/>
                <a:gd name="T1" fmla="*/ 11 h 133"/>
                <a:gd name="T2" fmla="*/ 17 w 65"/>
                <a:gd name="T3" fmla="*/ 29 h 133"/>
                <a:gd name="T4" fmla="*/ 43 w 65"/>
                <a:gd name="T5" fmla="*/ 54 h 133"/>
                <a:gd name="T6" fmla="*/ 26 w 65"/>
                <a:gd name="T7" fmla="*/ 79 h 133"/>
                <a:gd name="T8" fmla="*/ 30 w 65"/>
                <a:gd name="T9" fmla="*/ 88 h 133"/>
                <a:gd name="T10" fmla="*/ 23 w 65"/>
                <a:gd name="T11" fmla="*/ 119 h 133"/>
                <a:gd name="T12" fmla="*/ 32 w 65"/>
                <a:gd name="T13" fmla="*/ 128 h 133"/>
                <a:gd name="T14" fmla="*/ 49 w 65"/>
                <a:gd name="T15" fmla="*/ 92 h 133"/>
                <a:gd name="T16" fmla="*/ 40 w 65"/>
                <a:gd name="T17" fmla="*/ 81 h 133"/>
                <a:gd name="T18" fmla="*/ 57 w 65"/>
                <a:gd name="T19" fmla="*/ 56 h 133"/>
                <a:gd name="T20" fmla="*/ 54 w 65"/>
                <a:gd name="T21" fmla="*/ 29 h 133"/>
                <a:gd name="T22" fmla="*/ 13 w 65"/>
                <a:gd name="T23" fmla="*/ 8 h 133"/>
                <a:gd name="T24" fmla="*/ 2 w 65"/>
                <a:gd name="T25" fmla="*/ 1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133">
                  <a:moveTo>
                    <a:pt x="2" y="11"/>
                  </a:moveTo>
                  <a:cubicBezTo>
                    <a:pt x="4" y="19"/>
                    <a:pt x="8" y="26"/>
                    <a:pt x="17" y="29"/>
                  </a:cubicBezTo>
                  <a:cubicBezTo>
                    <a:pt x="26" y="33"/>
                    <a:pt x="61" y="35"/>
                    <a:pt x="43" y="54"/>
                  </a:cubicBezTo>
                  <a:cubicBezTo>
                    <a:pt x="36" y="61"/>
                    <a:pt x="26" y="69"/>
                    <a:pt x="26" y="79"/>
                  </a:cubicBezTo>
                  <a:cubicBezTo>
                    <a:pt x="26" y="82"/>
                    <a:pt x="27" y="86"/>
                    <a:pt x="30" y="88"/>
                  </a:cubicBezTo>
                  <a:cubicBezTo>
                    <a:pt x="40" y="99"/>
                    <a:pt x="34" y="111"/>
                    <a:pt x="23" y="119"/>
                  </a:cubicBezTo>
                  <a:cubicBezTo>
                    <a:pt x="17" y="124"/>
                    <a:pt x="26" y="133"/>
                    <a:pt x="32" y="128"/>
                  </a:cubicBezTo>
                  <a:cubicBezTo>
                    <a:pt x="43" y="119"/>
                    <a:pt x="55" y="108"/>
                    <a:pt x="49" y="92"/>
                  </a:cubicBezTo>
                  <a:cubicBezTo>
                    <a:pt x="47" y="88"/>
                    <a:pt x="43" y="85"/>
                    <a:pt x="40" y="81"/>
                  </a:cubicBezTo>
                  <a:cubicBezTo>
                    <a:pt x="34" y="75"/>
                    <a:pt x="54" y="60"/>
                    <a:pt x="57" y="56"/>
                  </a:cubicBezTo>
                  <a:cubicBezTo>
                    <a:pt x="65" y="46"/>
                    <a:pt x="62" y="37"/>
                    <a:pt x="54" y="29"/>
                  </a:cubicBezTo>
                  <a:cubicBezTo>
                    <a:pt x="42" y="18"/>
                    <a:pt x="17" y="26"/>
                    <a:pt x="13" y="8"/>
                  </a:cubicBezTo>
                  <a:cubicBezTo>
                    <a:pt x="12" y="0"/>
                    <a:pt x="0" y="3"/>
                    <a:pt x="2" y="11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26" name="Group 15"/>
          <p:cNvGrpSpPr>
            <a:grpSpLocks noChangeAspect="1"/>
          </p:cNvGrpSpPr>
          <p:nvPr/>
        </p:nvGrpSpPr>
        <p:grpSpPr bwMode="auto">
          <a:xfrm>
            <a:off x="9688513" y="4402138"/>
            <a:ext cx="1065212" cy="1203325"/>
            <a:chOff x="6103" y="2773"/>
            <a:chExt cx="671" cy="758"/>
          </a:xfrm>
        </p:grpSpPr>
        <p:sp>
          <p:nvSpPr>
            <p:cNvPr id="27" name="AutoShape 14"/>
            <p:cNvSpPr>
              <a:spLocks noChangeAspect="1" noChangeArrowheads="1" noTextEdit="1"/>
            </p:cNvSpPr>
            <p:nvPr/>
          </p:nvSpPr>
          <p:spPr bwMode="auto">
            <a:xfrm>
              <a:off x="6103" y="2773"/>
              <a:ext cx="671" cy="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2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3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5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6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37" name="Picture 2" descr="Hình ảnh cảm ơn đẹp, dễ thương, chân thành nhấ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8174" y="920062"/>
            <a:ext cx="7537627" cy="52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963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750" y="2742312"/>
            <a:ext cx="11506200" cy="3372737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/>
              <a:t>2 </a:t>
            </a:r>
            <a:r>
              <a:rPr lang="en-US" sz="3200" dirty="0" err="1"/>
              <a:t>Trích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gợi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smtClean="0"/>
              <a:t>e</a:t>
            </a:r>
            <a:r>
              <a:rPr lang="vi-VN" sz="3200" dirty="0" smtClean="0"/>
              <a:t>m</a:t>
            </a:r>
            <a:r>
              <a:rPr lang="en-US" sz="3200" dirty="0" smtClean="0"/>
              <a:t> </a:t>
            </a:r>
            <a:r>
              <a:rPr lang="en-US" sz="3200" dirty="0" err="1"/>
              <a:t>nhớ</a:t>
            </a:r>
            <a:r>
              <a:rPr lang="en-US" sz="3200" dirty="0"/>
              <a:t> </a:t>
            </a:r>
            <a:r>
              <a:rPr lang="en-US" sz="3200" dirty="0" err="1"/>
              <a:t>đến</a:t>
            </a:r>
            <a:r>
              <a:rPr lang="en-US" sz="3200" dirty="0"/>
              <a:t> </a:t>
            </a:r>
            <a:r>
              <a:rPr lang="en-US" sz="3200" dirty="0" err="1"/>
              <a:t>tác</a:t>
            </a:r>
            <a:r>
              <a:rPr lang="en-US" sz="3200" dirty="0"/>
              <a:t> </a:t>
            </a:r>
            <a:r>
              <a:rPr lang="en-US" sz="3200" dirty="0" err="1"/>
              <a:t>phẩm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 smtClean="0"/>
              <a:t>?</a:t>
            </a:r>
            <a:endParaRPr lang="vi-VN" sz="3200" dirty="0" smtClean="0"/>
          </a:p>
          <a:p>
            <a:pPr lvl="0" algn="ctr"/>
            <a:endParaRPr lang="vi-VN" sz="3200" dirty="0" smtClean="0"/>
          </a:p>
          <a:p>
            <a:pPr lvl="0" algn="ctr"/>
            <a:r>
              <a:rPr lang="vi-VN" sz="3200" dirty="0" smtClean="0"/>
              <a:t>Xác định thể loại của tác phẩm văn học ấy?</a:t>
            </a:r>
          </a:p>
          <a:p>
            <a:pPr lvl="0" algn="ctr"/>
            <a:r>
              <a:rPr lang="en-US" sz="3200" dirty="0" smtClean="0"/>
              <a:t> </a:t>
            </a:r>
            <a:endParaRPr kumimoji="0" lang="vi-VN" sz="32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456" y="346364"/>
            <a:ext cx="2466108" cy="239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0564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94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2013556" y="427702"/>
            <a:ext cx="9947385" cy="6317481"/>
            <a:chOff x="9526586" y="5020964"/>
            <a:chExt cx="13487401" cy="7588768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 rot="5400000">
              <a:off x="16071148" y="5876038"/>
              <a:ext cx="189131" cy="13278255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100000">
                  <a:sysClr val="window" lastClr="FFFFFF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088639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2177278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3265917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4354556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5443195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6531834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7620472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8709111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772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rot="5400000">
              <a:off x="21540853" y="11136598"/>
              <a:ext cx="2737980" cy="208288"/>
            </a:xfrm>
            <a:custGeom>
              <a:avLst/>
              <a:gdLst>
                <a:gd name="T0" fmla="*/ 1662 w 1662"/>
                <a:gd name="T1" fmla="*/ 118 h 118"/>
                <a:gd name="T2" fmla="*/ 0 w 1662"/>
                <a:gd name="T3" fmla="*/ 118 h 118"/>
                <a:gd name="T4" fmla="*/ 0 w 1662"/>
                <a:gd name="T5" fmla="*/ 0 h 118"/>
                <a:gd name="T6" fmla="*/ 1551 w 1662"/>
                <a:gd name="T7" fmla="*/ 0 h 118"/>
                <a:gd name="T8" fmla="*/ 1662 w 1662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2" h="118">
                  <a:moveTo>
                    <a:pt x="1662" y="118"/>
                  </a:moveTo>
                  <a:lnTo>
                    <a:pt x="0" y="118"/>
                  </a:lnTo>
                  <a:lnTo>
                    <a:pt x="0" y="0"/>
                  </a:lnTo>
                  <a:lnTo>
                    <a:pt x="1551" y="0"/>
                  </a:lnTo>
                  <a:lnTo>
                    <a:pt x="1662" y="118"/>
                  </a:lnTo>
                  <a:close/>
                </a:path>
              </a:pathLst>
            </a:custGeom>
            <a:solidFill>
              <a:srgbClr val="00B0F0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 anchor="ctr"/>
            <a:lstStyle>
              <a:defPPr>
                <a:defRPr lang="en-US"/>
              </a:defPPr>
              <a:lvl1pPr marL="0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088639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2177278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3265917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4354556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5443195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6531834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7620472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8709111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772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rot="16200000" flipV="1">
              <a:off x="21540853" y="6285810"/>
              <a:ext cx="2737980" cy="208288"/>
            </a:xfrm>
            <a:custGeom>
              <a:avLst/>
              <a:gdLst>
                <a:gd name="T0" fmla="*/ 1662 w 1662"/>
                <a:gd name="T1" fmla="*/ 118 h 118"/>
                <a:gd name="T2" fmla="*/ 0 w 1662"/>
                <a:gd name="T3" fmla="*/ 118 h 118"/>
                <a:gd name="T4" fmla="*/ 0 w 1662"/>
                <a:gd name="T5" fmla="*/ 0 h 118"/>
                <a:gd name="T6" fmla="*/ 1551 w 1662"/>
                <a:gd name="T7" fmla="*/ 0 h 118"/>
                <a:gd name="T8" fmla="*/ 1662 w 1662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2" h="118">
                  <a:moveTo>
                    <a:pt x="1662" y="118"/>
                  </a:moveTo>
                  <a:lnTo>
                    <a:pt x="0" y="118"/>
                  </a:lnTo>
                  <a:lnTo>
                    <a:pt x="0" y="0"/>
                  </a:lnTo>
                  <a:lnTo>
                    <a:pt x="1551" y="0"/>
                  </a:lnTo>
                  <a:lnTo>
                    <a:pt x="1662" y="118"/>
                  </a:lnTo>
                  <a:close/>
                </a:path>
              </a:pathLst>
            </a:custGeom>
            <a:solidFill>
              <a:srgbClr val="00B0F0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 anchor="ctr"/>
            <a:lstStyle>
              <a:defPPr>
                <a:defRPr lang="en-US"/>
              </a:defPPr>
              <a:lvl1pPr marL="0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088639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2177278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3265917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4354556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5443195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6531834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7620472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8709111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772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 rot="16200000" flipV="1">
              <a:off x="18440281" y="850795"/>
              <a:ext cx="194393" cy="8534731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100000">
                  <a:sysClr val="window" lastClr="FFFFFF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088639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2177278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3265917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4354556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5443195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6531834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7620472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8709111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772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2804841" y="7643378"/>
              <a:ext cx="209146" cy="2935697"/>
            </a:xfrm>
            <a:prstGeom prst="rect">
              <a:avLst/>
            </a:prstGeom>
            <a:solidFill>
              <a:srgbClr val="00B0F0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 anchor="ctr"/>
            <a:lstStyle>
              <a:defPPr>
                <a:defRPr lang="en-US"/>
              </a:defPPr>
              <a:lvl1pPr marL="0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088639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2177278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3265917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4354556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5443195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6531834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7620472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8709111" algn="l" defTabSz="2177278" rtl="0" eaLnBrk="1" latinLnBrk="0" hangingPunct="1">
                <a:defRPr sz="43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772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3486167" y="54864"/>
            <a:ext cx="7416739" cy="745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2"/>
          <p:cNvGrpSpPr/>
          <p:nvPr/>
        </p:nvGrpSpPr>
        <p:grpSpPr>
          <a:xfrm>
            <a:off x="2013555" y="0"/>
            <a:ext cx="9562709" cy="688769"/>
            <a:chOff x="2013556" y="0"/>
            <a:chExt cx="8921938" cy="763899"/>
          </a:xfrm>
        </p:grpSpPr>
        <p:sp>
          <p:nvSpPr>
            <p:cNvPr id="19" name="Freeform 18"/>
            <p:cNvSpPr/>
            <p:nvPr/>
          </p:nvSpPr>
          <p:spPr>
            <a:xfrm>
              <a:off x="2013556" y="0"/>
              <a:ext cx="8921938" cy="678426"/>
            </a:xfrm>
            <a:custGeom>
              <a:avLst/>
              <a:gdLst>
                <a:gd name="connsiteX0" fmla="*/ 0 w 12192000"/>
                <a:gd name="connsiteY0" fmla="*/ 0 h 678426"/>
                <a:gd name="connsiteX1" fmla="*/ 12192000 w 12192000"/>
                <a:gd name="connsiteY1" fmla="*/ 0 h 678426"/>
                <a:gd name="connsiteX2" fmla="*/ 12192000 w 12192000"/>
                <a:gd name="connsiteY2" fmla="*/ 678426 h 678426"/>
                <a:gd name="connsiteX3" fmla="*/ 11260603 w 12192000"/>
                <a:gd name="connsiteY3" fmla="*/ 678426 h 678426"/>
                <a:gd name="connsiteX4" fmla="*/ 11282934 w 12192000"/>
                <a:gd name="connsiteY4" fmla="*/ 637286 h 678426"/>
                <a:gd name="connsiteX5" fmla="*/ 11303409 w 12192000"/>
                <a:gd name="connsiteY5" fmla="*/ 535871 h 678426"/>
                <a:gd name="connsiteX6" fmla="*/ 11303409 w 12192000"/>
                <a:gd name="connsiteY6" fmla="*/ 415400 h 678426"/>
                <a:gd name="connsiteX7" fmla="*/ 11042867 w 12192000"/>
                <a:gd name="connsiteY7" fmla="*/ 154858 h 678426"/>
                <a:gd name="connsiteX8" fmla="*/ 1136432 w 12192000"/>
                <a:gd name="connsiteY8" fmla="*/ 154858 h 678426"/>
                <a:gd name="connsiteX9" fmla="*/ 875890 w 12192000"/>
                <a:gd name="connsiteY9" fmla="*/ 415400 h 678426"/>
                <a:gd name="connsiteX10" fmla="*/ 875890 w 12192000"/>
                <a:gd name="connsiteY10" fmla="*/ 535871 h 678426"/>
                <a:gd name="connsiteX11" fmla="*/ 896365 w 12192000"/>
                <a:gd name="connsiteY11" fmla="*/ 637286 h 678426"/>
                <a:gd name="connsiteX12" fmla="*/ 918696 w 12192000"/>
                <a:gd name="connsiteY12" fmla="*/ 678426 h 678426"/>
                <a:gd name="connsiteX13" fmla="*/ 0 w 12192000"/>
                <a:gd name="connsiteY13" fmla="*/ 678426 h 678426"/>
                <a:gd name="connsiteX14" fmla="*/ 0 w 12192000"/>
                <a:gd name="connsiteY14" fmla="*/ 0 h 67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678426">
                  <a:moveTo>
                    <a:pt x="0" y="0"/>
                  </a:moveTo>
                  <a:lnTo>
                    <a:pt x="12192000" y="0"/>
                  </a:lnTo>
                  <a:lnTo>
                    <a:pt x="12192000" y="678426"/>
                  </a:lnTo>
                  <a:lnTo>
                    <a:pt x="11260603" y="678426"/>
                  </a:lnTo>
                  <a:lnTo>
                    <a:pt x="11282934" y="637286"/>
                  </a:lnTo>
                  <a:cubicBezTo>
                    <a:pt x="11296118" y="606115"/>
                    <a:pt x="11303409" y="571844"/>
                    <a:pt x="11303409" y="535871"/>
                  </a:cubicBezTo>
                  <a:lnTo>
                    <a:pt x="11303409" y="415400"/>
                  </a:lnTo>
                  <a:cubicBezTo>
                    <a:pt x="11303409" y="271507"/>
                    <a:pt x="11186760" y="154858"/>
                    <a:pt x="11042867" y="154858"/>
                  </a:cubicBezTo>
                  <a:lnTo>
                    <a:pt x="1136432" y="154858"/>
                  </a:lnTo>
                  <a:cubicBezTo>
                    <a:pt x="992539" y="154858"/>
                    <a:pt x="875890" y="271507"/>
                    <a:pt x="875890" y="415400"/>
                  </a:cubicBezTo>
                  <a:lnTo>
                    <a:pt x="875890" y="535871"/>
                  </a:lnTo>
                  <a:cubicBezTo>
                    <a:pt x="875890" y="571844"/>
                    <a:pt x="883181" y="606115"/>
                    <a:pt x="896365" y="637286"/>
                  </a:cubicBezTo>
                  <a:lnTo>
                    <a:pt x="918696" y="678426"/>
                  </a:lnTo>
                  <a:lnTo>
                    <a:pt x="0" y="6784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662067" y="678428"/>
              <a:ext cx="7624916" cy="85471"/>
            </a:xfrm>
            <a:custGeom>
              <a:avLst/>
              <a:gdLst>
                <a:gd name="connsiteX0" fmla="*/ 0 w 10341907"/>
                <a:gd name="connsiteY0" fmla="*/ 0 h 117987"/>
                <a:gd name="connsiteX1" fmla="*/ 10341907 w 10341907"/>
                <a:gd name="connsiteY1" fmla="*/ 0 h 117987"/>
                <a:gd name="connsiteX2" fmla="*/ 10340216 w 10341907"/>
                <a:gd name="connsiteY2" fmla="*/ 3116 h 117987"/>
                <a:gd name="connsiteX3" fmla="*/ 10124171 w 10341907"/>
                <a:gd name="connsiteY3" fmla="*/ 117987 h 117987"/>
                <a:gd name="connsiteX4" fmla="*/ 217736 w 10341907"/>
                <a:gd name="connsiteY4" fmla="*/ 117987 h 117987"/>
                <a:gd name="connsiteX5" fmla="*/ 1691 w 10341907"/>
                <a:gd name="connsiteY5" fmla="*/ 3116 h 117987"/>
                <a:gd name="connsiteX6" fmla="*/ 0 w 10341907"/>
                <a:gd name="connsiteY6" fmla="*/ 0 h 11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1907" h="117987">
                  <a:moveTo>
                    <a:pt x="0" y="0"/>
                  </a:moveTo>
                  <a:lnTo>
                    <a:pt x="10341907" y="0"/>
                  </a:lnTo>
                  <a:lnTo>
                    <a:pt x="10340216" y="3116"/>
                  </a:lnTo>
                  <a:cubicBezTo>
                    <a:pt x="10293395" y="72421"/>
                    <a:pt x="10214104" y="117987"/>
                    <a:pt x="10124171" y="117987"/>
                  </a:cubicBezTo>
                  <a:lnTo>
                    <a:pt x="217736" y="117987"/>
                  </a:lnTo>
                  <a:cubicBezTo>
                    <a:pt x="127803" y="117987"/>
                    <a:pt x="48512" y="72421"/>
                    <a:pt x="1691" y="311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0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585" y="0"/>
            <a:ext cx="798717" cy="798717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944915" y="112232"/>
            <a:ext cx="46537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800" b="1" i="0" u="none" strike="noStrike" kern="1200" cap="none" spc="0" normalizeH="0" noProof="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1" i="0" u="none" strike="noStrike" kern="1200" cap="none" spc="0" normalizeH="0" noProof="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sz="2800" b="1" i="0" u="none" strike="noStrike" kern="1200" cap="none" spc="0" normalizeH="0" noProof="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kumimoji="0" lang="en-US" sz="28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275" y="2899830"/>
            <a:ext cx="3215534" cy="279864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586435" y="1534327"/>
            <a:ext cx="3363087" cy="5063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NHÓM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938" y="1008276"/>
            <a:ext cx="3175579" cy="153734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805246" y="3199956"/>
            <a:ext cx="5036611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Nhóm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1,2: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Tìm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hiểu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về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tiểu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thuyết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Nhóm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3,4: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Tìm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hiểu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về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truyện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S Mincho"/>
                <a:cs typeface="+mn-cs"/>
              </a:rPr>
              <a:t>ngắn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34519" y="2144731"/>
            <a:ext cx="5199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59281" y="930286"/>
            <a:ext cx="586756" cy="33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147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65712" y="150393"/>
            <a:ext cx="35176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</a:t>
            </a:r>
            <a:r>
              <a:rPr lang="en-US" sz="3200" b="1" cap="none" spc="0" dirty="0" err="1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cap="none" spc="0" dirty="0" smtClean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cap="none" spc="0" dirty="0">
              <a:ln/>
              <a:solidFill>
                <a:schemeClr val="accent1">
                  <a:lumMod val="20000"/>
                  <a:lumOff val="8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7664491"/>
              </p:ext>
            </p:extLst>
          </p:nvPr>
        </p:nvGraphicFramePr>
        <p:xfrm>
          <a:off x="782515" y="1267472"/>
          <a:ext cx="10119383" cy="4632166"/>
        </p:xfrm>
        <a:graphic>
          <a:graphicData uri="http://schemas.openxmlformats.org/drawingml/2006/table">
            <a:tbl>
              <a:tblPr firstRow="1" firstCol="1" bandRow="1"/>
              <a:tblGrid>
                <a:gridCol w="3071235">
                  <a:extLst>
                    <a:ext uri="{9D8B030D-6E8A-4147-A177-3AD203B41FA5}">
                      <a16:colId xmlns:a16="http://schemas.microsoft.com/office/drawing/2014/main" xmlns="" val="3387172450"/>
                    </a:ext>
                  </a:extLst>
                </a:gridCol>
                <a:gridCol w="3308864">
                  <a:extLst>
                    <a:ext uri="{9D8B030D-6E8A-4147-A177-3AD203B41FA5}">
                      <a16:colId xmlns:a16="http://schemas.microsoft.com/office/drawing/2014/main" xmlns="" val="2769571516"/>
                    </a:ext>
                  </a:extLst>
                </a:gridCol>
                <a:gridCol w="3739284">
                  <a:extLst>
                    <a:ext uri="{9D8B030D-6E8A-4147-A177-3AD203B41FA5}">
                      <a16:colId xmlns:a16="http://schemas.microsoft.com/office/drawing/2014/main" xmlns="" val="4102093089"/>
                    </a:ext>
                  </a:extLst>
                </a:gridCol>
              </a:tblGrid>
              <a:tr h="463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 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7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 </a:t>
                      </a:r>
                      <a:r>
                        <a:rPr lang="pt-BR" sz="2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7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 </a:t>
                      </a:r>
                      <a:r>
                        <a:rPr lang="pt-BR" sz="2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7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0026050"/>
                  </a:ext>
                </a:extLst>
              </a:tr>
              <a:tr h="926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tìm hiểu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3226610"/>
                  </a:ext>
                </a:extLst>
              </a:tr>
              <a:tr h="2316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 gợi ý</a:t>
                      </a:r>
                      <a:endParaRPr lang="en-US" sz="2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Khái</a:t>
                      </a: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niệm</a:t>
                      </a:r>
                      <a:endParaRPr lang="en-US" sz="2400" i="1" baseline="0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i="1" baseline="0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Cấu</a:t>
                      </a: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trúc</a:t>
                      </a:r>
                      <a:endParaRPr lang="en-US" sz="2400" i="1" baseline="0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loại</a:t>
                      </a:r>
                      <a:endParaRPr lang="en-US" sz="2400" i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400" i="1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endParaRPr lang="en-US" sz="2400" i="1" baseline="0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i="1" baseline="0" dirty="0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i="1" baseline="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baseline="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400" i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7466883"/>
                  </a:ext>
                </a:extLst>
              </a:tr>
              <a:tr h="926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 chung</a:t>
                      </a:r>
                      <a:endParaRPr lang="en-US" sz="22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chung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hình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thức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nghệ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thuật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tiểu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thuyết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truyện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ngắn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nhìn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người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kể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i="1" kern="1200" dirty="0" err="1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chuyện</a:t>
                      </a:r>
                      <a:r>
                        <a:rPr lang="en-US" sz="2400" i="1" kern="1200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)?</a:t>
                      </a:r>
                      <a:endParaRPr lang="en-US" sz="2400" i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2370" marR="623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7640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4532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"/>
          <p:cNvGrpSpPr/>
          <p:nvPr/>
        </p:nvGrpSpPr>
        <p:grpSpPr>
          <a:xfrm>
            <a:off x="2590801" y="2031023"/>
            <a:ext cx="6070600" cy="4292600"/>
            <a:chOff x="2286000" y="762000"/>
            <a:chExt cx="4705350" cy="47053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 fov="2400000">
              <a:rot lat="19500000" lon="19500000" rev="2400000"/>
            </a:camera>
            <a:lightRig rig="threePt" dir="t"/>
          </a:scene3d>
        </p:grpSpPr>
        <p:sp>
          <p:nvSpPr>
            <p:cNvPr id="3" name="Teardrop 5"/>
            <p:cNvSpPr/>
            <p:nvPr/>
          </p:nvSpPr>
          <p:spPr>
            <a:xfrm rot="5400000">
              <a:off x="2286000" y="76200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ysClr val="window" lastClr="FFFFFF">
                <a:lumMod val="65000"/>
              </a:sysClr>
            </a:solidFill>
            <a:ln w="25400" cap="flat" cmpd="sng" algn="ctr">
              <a:noFill/>
              <a:prstDash val="solid"/>
            </a:ln>
            <a:effectLst/>
            <a:sp3d>
              <a:bevelT w="127000" h="127000"/>
              <a:bevelB w="127000" h="127000"/>
            </a:sp3d>
          </p:spPr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Trebuchet MS" pitchFamily="34" charset="0"/>
                <a:cs typeface="+mn-cs"/>
              </a:endParaRPr>
            </a:p>
          </p:txBody>
        </p:sp>
        <p:sp>
          <p:nvSpPr>
            <p:cNvPr id="4" name="Oval 8"/>
            <p:cNvSpPr/>
            <p:nvPr/>
          </p:nvSpPr>
          <p:spPr>
            <a:xfrm>
              <a:off x="2440274" y="916274"/>
              <a:ext cx="1928422" cy="192842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sz="2800" b="1" i="1" kern="0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Trebuchet MS" pitchFamily="34" charset="0"/>
                </a:rPr>
                <a:t>1. Khái </a:t>
              </a:r>
              <a:r>
                <a:rPr lang="vi-VN" sz="2800" b="1" i="1" kern="0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niệm</a:t>
              </a:r>
              <a:endParaRPr lang="en-US" sz="2800" b="1" i="1" kern="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Teardrop 10"/>
            <p:cNvSpPr/>
            <p:nvPr/>
          </p:nvSpPr>
          <p:spPr>
            <a:xfrm>
              <a:off x="2286000" y="323038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ysClr val="window" lastClr="FFFFFF">
                <a:lumMod val="65000"/>
              </a:sysClr>
            </a:solidFill>
            <a:ln w="25400" cap="flat" cmpd="sng" algn="ctr">
              <a:noFill/>
              <a:prstDash val="solid"/>
            </a:ln>
            <a:effectLst/>
            <a:sp3d>
              <a:bevelT w="127000" h="127000"/>
              <a:bevelB w="127000" h="127000"/>
            </a:sp3d>
          </p:spPr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Trebuchet MS" pitchFamily="34" charset="0"/>
                <a:cs typeface="+mn-cs"/>
              </a:endParaRPr>
            </a:p>
          </p:txBody>
        </p:sp>
        <p:sp>
          <p:nvSpPr>
            <p:cNvPr id="6" name="Oval 11"/>
            <p:cNvSpPr/>
            <p:nvPr/>
          </p:nvSpPr>
          <p:spPr>
            <a:xfrm>
              <a:off x="2440274" y="3384654"/>
              <a:ext cx="1928422" cy="1928422"/>
            </a:xfrm>
            <a:prstGeom prst="ellipse">
              <a:avLst/>
            </a:prstGeom>
            <a:solidFill>
              <a:schemeClr val="accent2">
                <a:lumMod val="90000"/>
              </a:schemeClr>
            </a:solidFill>
            <a:ln w="25400" cap="flat" cmpd="sng" algn="ctr">
              <a:noFill/>
              <a:prstDash val="solid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sz="2800" b="1" i="1" kern="0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4. Phân loại</a:t>
              </a:r>
              <a:endParaRPr lang="en-US" sz="2800" b="1" i="1" kern="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" name="Teardrop 12"/>
            <p:cNvSpPr/>
            <p:nvPr/>
          </p:nvSpPr>
          <p:spPr>
            <a:xfrm rot="16200000">
              <a:off x="4754380" y="323038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ysClr val="window" lastClr="FFFFFF">
                <a:lumMod val="65000"/>
              </a:sysClr>
            </a:solidFill>
            <a:ln w="25400" cap="flat" cmpd="sng" algn="ctr">
              <a:noFill/>
              <a:prstDash val="solid"/>
            </a:ln>
            <a:effectLst/>
            <a:sp3d>
              <a:bevelT w="127000" h="127000"/>
              <a:bevelB w="127000" h="127000"/>
            </a:sp3d>
          </p:spPr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Trebuchet MS" pitchFamily="34" charset="0"/>
                <a:cs typeface="+mn-cs"/>
              </a:endParaRPr>
            </a:p>
          </p:txBody>
        </p:sp>
        <p:sp>
          <p:nvSpPr>
            <p:cNvPr id="8" name="Oval 13"/>
            <p:cNvSpPr/>
            <p:nvPr/>
          </p:nvSpPr>
          <p:spPr>
            <a:xfrm>
              <a:off x="4908654" y="3384654"/>
              <a:ext cx="1928422" cy="1928422"/>
            </a:xfrm>
            <a:prstGeom prst="ellips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sz="2800" b="1" i="1" kern="0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</a:rPr>
                <a:t>3. Cấu trúc</a:t>
              </a:r>
              <a:endParaRPr lang="en-US" sz="2800" b="1" i="1" kern="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Teardrop 16"/>
            <p:cNvSpPr/>
            <p:nvPr/>
          </p:nvSpPr>
          <p:spPr>
            <a:xfrm rot="10800000">
              <a:off x="4754380" y="762000"/>
              <a:ext cx="2236970" cy="2236970"/>
            </a:xfrm>
            <a:prstGeom prst="teardrop">
              <a:avLst>
                <a:gd name="adj" fmla="val 100919"/>
              </a:avLst>
            </a:prstGeom>
            <a:solidFill>
              <a:sysClr val="window" lastClr="FFFFFF">
                <a:lumMod val="65000"/>
              </a:sysClr>
            </a:solidFill>
            <a:ln w="25400" cap="flat" cmpd="sng" algn="ctr">
              <a:noFill/>
              <a:prstDash val="solid"/>
            </a:ln>
            <a:effectLst/>
            <a:sp3d>
              <a:bevelT w="127000" h="127000"/>
              <a:bevelB w="127000" h="127000"/>
            </a:sp3d>
          </p:spPr>
          <p:txBody>
            <a:bodyPr vert="vert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Trebuchet MS" pitchFamily="34" charset="0"/>
                <a:cs typeface="+mn-cs"/>
              </a:endParaRPr>
            </a:p>
          </p:txBody>
        </p:sp>
        <p:sp>
          <p:nvSpPr>
            <p:cNvPr id="10" name="Oval 17"/>
            <p:cNvSpPr/>
            <p:nvPr/>
          </p:nvSpPr>
          <p:spPr>
            <a:xfrm>
              <a:off x="4908654" y="916274"/>
              <a:ext cx="1928422" cy="192842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sz="2800" b="1" i="1" kern="0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Trebuchet MS" pitchFamily="34" charset="0"/>
                </a:rPr>
                <a:t>2. Đặc điểm</a:t>
              </a:r>
              <a:endParaRPr lang="en-US" sz="2800" b="1" i="1" kern="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  <a:cs typeface="+mn-cs"/>
              </a:endParaRPr>
            </a:p>
          </p:txBody>
        </p:sp>
      </p:grpSp>
      <p:grpSp>
        <p:nvGrpSpPr>
          <p:cNvPr id="11" name="组合 19"/>
          <p:cNvGrpSpPr/>
          <p:nvPr/>
        </p:nvGrpSpPr>
        <p:grpSpPr>
          <a:xfrm>
            <a:off x="941264" y="1039548"/>
            <a:ext cx="9683360" cy="979022"/>
            <a:chOff x="994820" y="613911"/>
            <a:chExt cx="5886671" cy="507664"/>
          </a:xfrm>
        </p:grpSpPr>
        <p:grpSp>
          <p:nvGrpSpPr>
            <p:cNvPr id="12" name="组合 23"/>
            <p:cNvGrpSpPr/>
            <p:nvPr/>
          </p:nvGrpSpPr>
          <p:grpSpPr>
            <a:xfrm>
              <a:off x="994820" y="613911"/>
              <a:ext cx="5886671" cy="507664"/>
              <a:chOff x="3532280" y="5368791"/>
              <a:chExt cx="5886671" cy="507664"/>
            </a:xfrm>
          </p:grpSpPr>
          <p:sp>
            <p:nvSpPr>
              <p:cNvPr id="14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5" name="任意多边形 26"/>
              <p:cNvSpPr/>
              <p:nvPr/>
            </p:nvSpPr>
            <p:spPr>
              <a:xfrm>
                <a:off x="3532280" y="5368791"/>
                <a:ext cx="5024077" cy="507664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13" name="文本框 24"/>
            <p:cNvSpPr txBox="1"/>
            <p:nvPr/>
          </p:nvSpPr>
          <p:spPr>
            <a:xfrm>
              <a:off x="2423649" y="613911"/>
              <a:ext cx="3708873" cy="335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ea typeface="汉仪喵魂体W" panose="00020600040101010101" pitchFamily="18" charset="-122"/>
                  <a:cs typeface="Times New Roman" pitchFamily="18" charset="0"/>
                </a:rPr>
                <a:t>I. TIỂU</a:t>
              </a:r>
              <a:r>
                <a:rPr kumimoji="0" lang="vi-VN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ea typeface="汉仪喵魂体W" panose="00020600040101010101" pitchFamily="18" charset="-122"/>
                  <a:cs typeface="Times New Roman" pitchFamily="18" charset="0"/>
                </a:rPr>
                <a:t> THUYẾT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72862" y="239502"/>
            <a:ext cx="6128238" cy="745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0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994018" y="610691"/>
            <a:ext cx="9683360" cy="1205655"/>
            <a:chOff x="994820" y="496392"/>
            <a:chExt cx="5886671" cy="625183"/>
          </a:xfrm>
        </p:grpSpPr>
        <p:grpSp>
          <p:nvGrpSpPr>
            <p:cNvPr id="24" name="组合 23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2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1595870" y="496392"/>
              <a:ext cx="2020316" cy="3989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vi-VN" altLang="zh-CN" sz="4400" dirty="0">
                  <a:solidFill>
                    <a:prstClr val="white"/>
                  </a:solidFill>
                  <a:ea typeface="汉仪喵魂体W" panose="00020600040101010101" pitchFamily="18" charset="-122"/>
                  <a:cs typeface="Times New Roman" pitchFamily="18" charset="0"/>
                </a:rPr>
                <a:t>1. Khái niệm</a:t>
              </a:r>
              <a:endParaRPr lang="zh-CN" altLang="en-US" sz="4400" dirty="0">
                <a:solidFill>
                  <a:prstClr val="white"/>
                </a:solidFill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grpSp>
        <p:nvGrpSpPr>
          <p:cNvPr id="2049" name="组合 2048"/>
          <p:cNvGrpSpPr/>
          <p:nvPr/>
        </p:nvGrpSpPr>
        <p:grpSpPr>
          <a:xfrm>
            <a:off x="717451" y="2376886"/>
            <a:ext cx="10494500" cy="3761648"/>
            <a:chOff x="1720882" y="2304353"/>
            <a:chExt cx="1784318" cy="2781087"/>
          </a:xfrm>
        </p:grpSpPr>
        <p:grpSp>
          <p:nvGrpSpPr>
            <p:cNvPr id="3" name="组合 2"/>
            <p:cNvGrpSpPr/>
            <p:nvPr/>
          </p:nvGrpSpPr>
          <p:grpSpPr>
            <a:xfrm>
              <a:off x="1720882" y="2304353"/>
              <a:ext cx="1784318" cy="2781087"/>
              <a:chOff x="2185671" y="2355850"/>
              <a:chExt cx="1459546" cy="2274888"/>
            </a:xfrm>
          </p:grpSpPr>
          <p:sp>
            <p:nvSpPr>
              <p:cNvPr id="5" name="MH_Other_1"/>
              <p:cNvSpPr/>
              <p:nvPr>
                <p:custDataLst>
                  <p:tags r:id="rId2"/>
                </p:custDataLst>
              </p:nvPr>
            </p:nvSpPr>
            <p:spPr>
              <a:xfrm>
                <a:off x="2185671" y="2355850"/>
                <a:ext cx="1459546" cy="2274888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6" name="MH_SubTitle_1"/>
              <p:cNvSpPr/>
              <p:nvPr>
                <p:custDataLst>
                  <p:tags r:id="rId3"/>
                </p:custDataLst>
              </p:nvPr>
            </p:nvSpPr>
            <p:spPr>
              <a:xfrm>
                <a:off x="2185671" y="2355851"/>
                <a:ext cx="1459546" cy="2195513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9" name="矩形 28"/>
            <p:cNvSpPr/>
            <p:nvPr/>
          </p:nvSpPr>
          <p:spPr>
            <a:xfrm>
              <a:off x="1897900" y="2304354"/>
              <a:ext cx="1530464" cy="6290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4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itchFamily="18" charset="0"/>
                <a:ea typeface="汉仪喵魂体W" panose="00020600040101010101" pitchFamily="18" charset="-122"/>
                <a:cs typeface="Times New Roman" pitchFamily="18" charset="0"/>
              </a:endParaRPr>
            </a:p>
          </p:txBody>
        </p:sp>
      </p:grpSp>
      <p:sp>
        <p:nvSpPr>
          <p:cNvPr id="2" name="Right Arrow 1">
            <a:hlinkClick r:id="rId6" action="ppaction://hlinksldjump"/>
          </p:cNvPr>
          <p:cNvSpPr/>
          <p:nvPr/>
        </p:nvSpPr>
        <p:spPr>
          <a:xfrm>
            <a:off x="11211951" y="6274190"/>
            <a:ext cx="506437" cy="2391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06674" y="2674035"/>
            <a:ext cx="92614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i="1" dirty="0" err="1"/>
              <a:t>Tiểu</a:t>
            </a:r>
            <a:r>
              <a:rPr lang="en-US" sz="2800" b="1" i="1" dirty="0"/>
              <a:t> </a:t>
            </a:r>
            <a:r>
              <a:rPr lang="en-US" sz="2800" b="1" i="1" dirty="0" err="1"/>
              <a:t>thuyết</a:t>
            </a:r>
            <a:r>
              <a:rPr lang="en-US" sz="2800" b="1" i="1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tác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sự</a:t>
            </a:r>
            <a:r>
              <a:rPr lang="en-US" sz="2800" dirty="0"/>
              <a:t> </a:t>
            </a:r>
            <a:r>
              <a:rPr lang="en-US" sz="2800" dirty="0" err="1"/>
              <a:t>cỡ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,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khả</a:t>
            </a:r>
            <a:r>
              <a:rPr lang="en-US" sz="2800" dirty="0"/>
              <a:t> </a:t>
            </a:r>
            <a:r>
              <a:rPr lang="en-US" sz="2800" dirty="0" err="1"/>
              <a:t>năng</a:t>
            </a:r>
            <a:r>
              <a:rPr lang="en-US" sz="2800" dirty="0"/>
              <a:t> </a:t>
            </a:r>
            <a:r>
              <a:rPr lang="en-US" sz="2800" dirty="0" err="1"/>
              <a:t>phản</a:t>
            </a:r>
            <a:r>
              <a:rPr lang="en-US" sz="2800" dirty="0"/>
              <a:t> </a:t>
            </a:r>
            <a:r>
              <a:rPr lang="en-US" sz="2800" dirty="0" err="1"/>
              <a:t>ánh</a:t>
            </a:r>
            <a:r>
              <a:rPr lang="en-US" sz="2800" dirty="0"/>
              <a:t> </a:t>
            </a:r>
            <a:r>
              <a:rPr lang="en-US" sz="2800" dirty="0" err="1"/>
              <a:t>đời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rộng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,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giới</a:t>
            </a:r>
            <a:r>
              <a:rPr lang="en-US" sz="2800" dirty="0"/>
              <a:t> </a:t>
            </a:r>
            <a:r>
              <a:rPr lang="en-US" sz="2800" dirty="0" err="1"/>
              <a:t>hạn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gian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thời</a:t>
            </a:r>
            <a:r>
              <a:rPr lang="en-US" sz="2800" dirty="0"/>
              <a:t> </a:t>
            </a:r>
            <a:r>
              <a:rPr lang="en-US" sz="2800" dirty="0" err="1"/>
              <a:t>gian</a:t>
            </a:r>
            <a:r>
              <a:rPr lang="en-US" sz="2800" dirty="0"/>
              <a:t>; </a:t>
            </a:r>
            <a:r>
              <a:rPr lang="en-US" sz="2800" dirty="0" err="1"/>
              <a:t>cốt</a:t>
            </a:r>
            <a:r>
              <a:rPr lang="en-US" sz="2800" dirty="0"/>
              <a:t> </a:t>
            </a:r>
            <a:r>
              <a:rPr lang="en-US" sz="2800" dirty="0" err="1"/>
              <a:t>truyện</a:t>
            </a:r>
            <a:r>
              <a:rPr lang="en-US" sz="2800" dirty="0"/>
              <a:t> </a:t>
            </a:r>
            <a:r>
              <a:rPr lang="en-US" sz="2800" dirty="0" err="1"/>
              <a:t>phức</a:t>
            </a:r>
            <a:r>
              <a:rPr lang="en-US" sz="2800" dirty="0"/>
              <a:t> </a:t>
            </a:r>
            <a:r>
              <a:rPr lang="en-US" sz="2800" dirty="0" err="1" smtClean="0"/>
              <a:t>tạp</a:t>
            </a:r>
            <a:r>
              <a:rPr lang="en-US" sz="2800" dirty="0" smtClean="0"/>
              <a:t>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42689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81378" y="285559"/>
            <a:ext cx="50220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vi-VN" sz="3200" b="1" dirty="0" smtClean="0">
                <a:latin typeface="Arial" charset="0"/>
                <a:ea typeface="Verdana" pitchFamily="34" charset="0"/>
              </a:rPr>
              <a:t>2. Đặc điểm</a:t>
            </a:r>
            <a:endParaRPr lang="en-US" sz="3200" b="1" dirty="0">
              <a:latin typeface="Arial" charset="0"/>
              <a:ea typeface="Verdana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750434" y="952501"/>
            <a:ext cx="1981085" cy="3210293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chemeClr val="accent3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/>
          </a:p>
        </p:txBody>
      </p:sp>
      <p:sp>
        <p:nvSpPr>
          <p:cNvPr id="6" name="Freeform 5"/>
          <p:cNvSpPr/>
          <p:nvPr/>
        </p:nvSpPr>
        <p:spPr>
          <a:xfrm rot="151980" flipH="1" flipV="1">
            <a:off x="4755297" y="3564085"/>
            <a:ext cx="1981085" cy="3212254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chemeClr val="accent5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 rot="14441698" flipH="1" flipV="1">
            <a:off x="5832644" y="1438321"/>
            <a:ext cx="2042174" cy="3116165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chemeClr val="accent2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/>
          </a:p>
        </p:txBody>
      </p:sp>
      <p:sp>
        <p:nvSpPr>
          <p:cNvPr id="8" name="Freeform 7"/>
          <p:cNvSpPr/>
          <p:nvPr/>
        </p:nvSpPr>
        <p:spPr>
          <a:xfrm rot="18011665" flipH="1" flipV="1">
            <a:off x="5835276" y="2799357"/>
            <a:ext cx="2070909" cy="3072927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chemeClr val="accent4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/>
          </a:p>
        </p:txBody>
      </p:sp>
      <p:sp>
        <p:nvSpPr>
          <p:cNvPr id="9" name="Freeform 8"/>
          <p:cNvSpPr/>
          <p:nvPr/>
        </p:nvSpPr>
        <p:spPr>
          <a:xfrm rot="17884962">
            <a:off x="3499955" y="1537171"/>
            <a:ext cx="2070908" cy="3072926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 rot="14422133">
            <a:off x="3629971" y="2826094"/>
            <a:ext cx="2042174" cy="3116165"/>
          </a:xfrm>
          <a:custGeom>
            <a:avLst/>
            <a:gdLst>
              <a:gd name="connsiteX0" fmla="*/ 590550 w 1276350"/>
              <a:gd name="connsiteY0" fmla="*/ 2349500 h 2349500"/>
              <a:gd name="connsiteX1" fmla="*/ 406400 w 1276350"/>
              <a:gd name="connsiteY1" fmla="*/ 13589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590550 w 1276350"/>
              <a:gd name="connsiteY0" fmla="*/ 2349500 h 2349500"/>
              <a:gd name="connsiteX1" fmla="*/ 394494 w 1276350"/>
              <a:gd name="connsiteY1" fmla="*/ 1397000 h 2349500"/>
              <a:gd name="connsiteX2" fmla="*/ 0 w 1276350"/>
              <a:gd name="connsiteY2" fmla="*/ 958850 h 2349500"/>
              <a:gd name="connsiteX3" fmla="*/ 12700 w 1276350"/>
              <a:gd name="connsiteY3" fmla="*/ 50800 h 2349500"/>
              <a:gd name="connsiteX4" fmla="*/ 1130300 w 1276350"/>
              <a:gd name="connsiteY4" fmla="*/ 0 h 2349500"/>
              <a:gd name="connsiteX5" fmla="*/ 1276350 w 1276350"/>
              <a:gd name="connsiteY5" fmla="*/ 1073150 h 2349500"/>
              <a:gd name="connsiteX6" fmla="*/ 590550 w 1276350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73893 w 1359693"/>
              <a:gd name="connsiteY0" fmla="*/ 2349500 h 2349500"/>
              <a:gd name="connsiteX1" fmla="*/ 477837 w 1359693"/>
              <a:gd name="connsiteY1" fmla="*/ 1397000 h 2349500"/>
              <a:gd name="connsiteX2" fmla="*/ 0 w 1359693"/>
              <a:gd name="connsiteY2" fmla="*/ 908844 h 2349500"/>
              <a:gd name="connsiteX3" fmla="*/ 96043 w 1359693"/>
              <a:gd name="connsiteY3" fmla="*/ 50800 h 2349500"/>
              <a:gd name="connsiteX4" fmla="*/ 1213643 w 1359693"/>
              <a:gd name="connsiteY4" fmla="*/ 0 h 2349500"/>
              <a:gd name="connsiteX5" fmla="*/ 1359693 w 1359693"/>
              <a:gd name="connsiteY5" fmla="*/ 1073150 h 2349500"/>
              <a:gd name="connsiteX6" fmla="*/ 673893 w 1359693"/>
              <a:gd name="connsiteY6" fmla="*/ 2349500 h 2349500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359693"/>
              <a:gd name="connsiteY0" fmla="*/ 2356644 h 2356644"/>
              <a:gd name="connsiteX1" fmla="*/ 477837 w 1359693"/>
              <a:gd name="connsiteY1" fmla="*/ 1397000 h 2356644"/>
              <a:gd name="connsiteX2" fmla="*/ 0 w 1359693"/>
              <a:gd name="connsiteY2" fmla="*/ 908844 h 2356644"/>
              <a:gd name="connsiteX3" fmla="*/ 96043 w 1359693"/>
              <a:gd name="connsiteY3" fmla="*/ 50800 h 2356644"/>
              <a:gd name="connsiteX4" fmla="*/ 1213643 w 1359693"/>
              <a:gd name="connsiteY4" fmla="*/ 0 h 2356644"/>
              <a:gd name="connsiteX5" fmla="*/ 1359693 w 1359693"/>
              <a:gd name="connsiteY5" fmla="*/ 1073150 h 2356644"/>
              <a:gd name="connsiteX6" fmla="*/ 685800 w 1359693"/>
              <a:gd name="connsiteY6" fmla="*/ 2356644 h 2356644"/>
              <a:gd name="connsiteX0" fmla="*/ 685800 w 1404066"/>
              <a:gd name="connsiteY0" fmla="*/ 2356644 h 2356644"/>
              <a:gd name="connsiteX1" fmla="*/ 477837 w 1404066"/>
              <a:gd name="connsiteY1" fmla="*/ 1397000 h 2356644"/>
              <a:gd name="connsiteX2" fmla="*/ 0 w 1404066"/>
              <a:gd name="connsiteY2" fmla="*/ 908844 h 2356644"/>
              <a:gd name="connsiteX3" fmla="*/ 96043 w 1404066"/>
              <a:gd name="connsiteY3" fmla="*/ 50800 h 2356644"/>
              <a:gd name="connsiteX4" fmla="*/ 1213643 w 1404066"/>
              <a:gd name="connsiteY4" fmla="*/ 0 h 2356644"/>
              <a:gd name="connsiteX5" fmla="*/ 1359693 w 1404066"/>
              <a:gd name="connsiteY5" fmla="*/ 1073150 h 2356644"/>
              <a:gd name="connsiteX6" fmla="*/ 685800 w 1404066"/>
              <a:gd name="connsiteY6" fmla="*/ 2356644 h 2356644"/>
              <a:gd name="connsiteX0" fmla="*/ 685800 w 1444658"/>
              <a:gd name="connsiteY0" fmla="*/ 2356644 h 2356644"/>
              <a:gd name="connsiteX1" fmla="*/ 477837 w 1444658"/>
              <a:gd name="connsiteY1" fmla="*/ 1397000 h 2356644"/>
              <a:gd name="connsiteX2" fmla="*/ 0 w 1444658"/>
              <a:gd name="connsiteY2" fmla="*/ 908844 h 2356644"/>
              <a:gd name="connsiteX3" fmla="*/ 96043 w 1444658"/>
              <a:gd name="connsiteY3" fmla="*/ 50800 h 2356644"/>
              <a:gd name="connsiteX4" fmla="*/ 1213643 w 1444658"/>
              <a:gd name="connsiteY4" fmla="*/ 0 h 2356644"/>
              <a:gd name="connsiteX5" fmla="*/ 1359693 w 1444658"/>
              <a:gd name="connsiteY5" fmla="*/ 1073150 h 2356644"/>
              <a:gd name="connsiteX6" fmla="*/ 685800 w 1444658"/>
              <a:gd name="connsiteY6" fmla="*/ 2356644 h 2356644"/>
              <a:gd name="connsiteX0" fmla="*/ 685800 w 1458167"/>
              <a:gd name="connsiteY0" fmla="*/ 2356644 h 2356644"/>
              <a:gd name="connsiteX1" fmla="*/ 477837 w 1458167"/>
              <a:gd name="connsiteY1" fmla="*/ 1397000 h 2356644"/>
              <a:gd name="connsiteX2" fmla="*/ 0 w 1458167"/>
              <a:gd name="connsiteY2" fmla="*/ 908844 h 2356644"/>
              <a:gd name="connsiteX3" fmla="*/ 96043 w 1458167"/>
              <a:gd name="connsiteY3" fmla="*/ 50800 h 2356644"/>
              <a:gd name="connsiteX4" fmla="*/ 1213643 w 1458167"/>
              <a:gd name="connsiteY4" fmla="*/ 0 h 2356644"/>
              <a:gd name="connsiteX5" fmla="*/ 1359693 w 1458167"/>
              <a:gd name="connsiteY5" fmla="*/ 1073150 h 2356644"/>
              <a:gd name="connsiteX6" fmla="*/ 685800 w 1458167"/>
              <a:gd name="connsiteY6" fmla="*/ 2356644 h 2356644"/>
              <a:gd name="connsiteX0" fmla="*/ 685800 w 1458167"/>
              <a:gd name="connsiteY0" fmla="*/ 2484291 h 2484291"/>
              <a:gd name="connsiteX1" fmla="*/ 477837 w 1458167"/>
              <a:gd name="connsiteY1" fmla="*/ 1524647 h 2484291"/>
              <a:gd name="connsiteX2" fmla="*/ 0 w 1458167"/>
              <a:gd name="connsiteY2" fmla="*/ 1036491 h 2484291"/>
              <a:gd name="connsiteX3" fmla="*/ 96043 w 1458167"/>
              <a:gd name="connsiteY3" fmla="*/ 178447 h 2484291"/>
              <a:gd name="connsiteX4" fmla="*/ 1213643 w 1458167"/>
              <a:gd name="connsiteY4" fmla="*/ 127647 h 2484291"/>
              <a:gd name="connsiteX5" fmla="*/ 1359693 w 1458167"/>
              <a:gd name="connsiteY5" fmla="*/ 1200797 h 2484291"/>
              <a:gd name="connsiteX6" fmla="*/ 685800 w 1458167"/>
              <a:gd name="connsiteY6" fmla="*/ 2484291 h 2484291"/>
              <a:gd name="connsiteX0" fmla="*/ 685800 w 1458167"/>
              <a:gd name="connsiteY0" fmla="*/ 2484832 h 2484832"/>
              <a:gd name="connsiteX1" fmla="*/ 477837 w 1458167"/>
              <a:gd name="connsiteY1" fmla="*/ 1525188 h 2484832"/>
              <a:gd name="connsiteX2" fmla="*/ 0 w 1458167"/>
              <a:gd name="connsiteY2" fmla="*/ 1037032 h 2484832"/>
              <a:gd name="connsiteX3" fmla="*/ 76993 w 1458167"/>
              <a:gd name="connsiteY3" fmla="*/ 176607 h 2484832"/>
              <a:gd name="connsiteX4" fmla="*/ 1213643 w 1458167"/>
              <a:gd name="connsiteY4" fmla="*/ 128188 h 2484832"/>
              <a:gd name="connsiteX5" fmla="*/ 1359693 w 1458167"/>
              <a:gd name="connsiteY5" fmla="*/ 1201338 h 2484832"/>
              <a:gd name="connsiteX6" fmla="*/ 685800 w 1458167"/>
              <a:gd name="connsiteY6" fmla="*/ 2484832 h 2484832"/>
              <a:gd name="connsiteX0" fmla="*/ 685800 w 1458167"/>
              <a:gd name="connsiteY0" fmla="*/ 2598539 h 2598539"/>
              <a:gd name="connsiteX1" fmla="*/ 477837 w 1458167"/>
              <a:gd name="connsiteY1" fmla="*/ 1638895 h 2598539"/>
              <a:gd name="connsiteX2" fmla="*/ 0 w 1458167"/>
              <a:gd name="connsiteY2" fmla="*/ 1150739 h 2598539"/>
              <a:gd name="connsiteX3" fmla="*/ 76993 w 1458167"/>
              <a:gd name="connsiteY3" fmla="*/ 290314 h 2598539"/>
              <a:gd name="connsiteX4" fmla="*/ 1213643 w 1458167"/>
              <a:gd name="connsiteY4" fmla="*/ 241895 h 2598539"/>
              <a:gd name="connsiteX5" fmla="*/ 1359693 w 1458167"/>
              <a:gd name="connsiteY5" fmla="*/ 1315045 h 2598539"/>
              <a:gd name="connsiteX6" fmla="*/ 685800 w 1458167"/>
              <a:gd name="connsiteY6" fmla="*/ 2598539 h 2598539"/>
              <a:gd name="connsiteX0" fmla="*/ 761202 w 1533569"/>
              <a:gd name="connsiteY0" fmla="*/ 2598539 h 2598539"/>
              <a:gd name="connsiteX1" fmla="*/ 553239 w 1533569"/>
              <a:gd name="connsiteY1" fmla="*/ 1638895 h 2598539"/>
              <a:gd name="connsiteX2" fmla="*/ 75402 w 1533569"/>
              <a:gd name="connsiteY2" fmla="*/ 1150739 h 2598539"/>
              <a:gd name="connsiteX3" fmla="*/ 152395 w 1533569"/>
              <a:gd name="connsiteY3" fmla="*/ 290314 h 2598539"/>
              <a:gd name="connsiteX4" fmla="*/ 1289045 w 1533569"/>
              <a:gd name="connsiteY4" fmla="*/ 241895 h 2598539"/>
              <a:gd name="connsiteX5" fmla="*/ 1435095 w 1533569"/>
              <a:gd name="connsiteY5" fmla="*/ 1315045 h 2598539"/>
              <a:gd name="connsiteX6" fmla="*/ 761202 w 1533569"/>
              <a:gd name="connsiteY6" fmla="*/ 2598539 h 2598539"/>
              <a:gd name="connsiteX0" fmla="*/ 825046 w 1597413"/>
              <a:gd name="connsiteY0" fmla="*/ 2598539 h 2598539"/>
              <a:gd name="connsiteX1" fmla="*/ 617083 w 1597413"/>
              <a:gd name="connsiteY1" fmla="*/ 1638895 h 2598539"/>
              <a:gd name="connsiteX2" fmla="*/ 139246 w 1597413"/>
              <a:gd name="connsiteY2" fmla="*/ 1150739 h 2598539"/>
              <a:gd name="connsiteX3" fmla="*/ 216239 w 1597413"/>
              <a:gd name="connsiteY3" fmla="*/ 290314 h 2598539"/>
              <a:gd name="connsiteX4" fmla="*/ 1352889 w 1597413"/>
              <a:gd name="connsiteY4" fmla="*/ 241895 h 2598539"/>
              <a:gd name="connsiteX5" fmla="*/ 1498939 w 1597413"/>
              <a:gd name="connsiteY5" fmla="*/ 1315045 h 2598539"/>
              <a:gd name="connsiteX6" fmla="*/ 825046 w 1597413"/>
              <a:gd name="connsiteY6" fmla="*/ 2598539 h 2598539"/>
              <a:gd name="connsiteX0" fmla="*/ 818095 w 1590462"/>
              <a:gd name="connsiteY0" fmla="*/ 2598539 h 2598539"/>
              <a:gd name="connsiteX1" fmla="*/ 610132 w 1590462"/>
              <a:gd name="connsiteY1" fmla="*/ 1638895 h 2598539"/>
              <a:gd name="connsiteX2" fmla="*/ 132295 w 1590462"/>
              <a:gd name="connsiteY2" fmla="*/ 1150739 h 2598539"/>
              <a:gd name="connsiteX3" fmla="*/ 209288 w 1590462"/>
              <a:gd name="connsiteY3" fmla="*/ 290314 h 2598539"/>
              <a:gd name="connsiteX4" fmla="*/ 1345938 w 1590462"/>
              <a:gd name="connsiteY4" fmla="*/ 241895 h 2598539"/>
              <a:gd name="connsiteX5" fmla="*/ 1491988 w 1590462"/>
              <a:gd name="connsiteY5" fmla="*/ 1315045 h 2598539"/>
              <a:gd name="connsiteX6" fmla="*/ 818095 w 1590462"/>
              <a:gd name="connsiteY6" fmla="*/ 2598539 h 259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0462" h="2598539">
                <a:moveTo>
                  <a:pt x="818095" y="2598539"/>
                </a:moveTo>
                <a:cubicBezTo>
                  <a:pt x="771793" y="2281039"/>
                  <a:pt x="789784" y="1984970"/>
                  <a:pt x="610132" y="1638895"/>
                </a:cubicBezTo>
                <a:cubicBezTo>
                  <a:pt x="484191" y="1469032"/>
                  <a:pt x="324911" y="1322983"/>
                  <a:pt x="132295" y="1150739"/>
                </a:cubicBezTo>
                <a:cubicBezTo>
                  <a:pt x="-34922" y="997281"/>
                  <a:pt x="-78313" y="672372"/>
                  <a:pt x="209288" y="290314"/>
                </a:cubicBezTo>
                <a:cubicBezTo>
                  <a:pt x="560390" y="-112382"/>
                  <a:pt x="1037699" y="-65022"/>
                  <a:pt x="1345938" y="241895"/>
                </a:cubicBezTo>
                <a:cubicBezTo>
                  <a:pt x="1606553" y="511506"/>
                  <a:pt x="1664761" y="864458"/>
                  <a:pt x="1491988" y="1315045"/>
                </a:cubicBezTo>
                <a:cubicBezTo>
                  <a:pt x="1293551" y="1783357"/>
                  <a:pt x="1073682" y="2189758"/>
                  <a:pt x="818095" y="259853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/>
          </a:p>
        </p:txBody>
      </p:sp>
      <p:sp>
        <p:nvSpPr>
          <p:cNvPr id="11" name="TG_Oval 58"/>
          <p:cNvSpPr/>
          <p:nvPr/>
        </p:nvSpPr>
        <p:spPr bwMode="gray">
          <a:xfrm>
            <a:off x="5509457" y="3536476"/>
            <a:ext cx="569967" cy="565685"/>
          </a:xfrm>
          <a:prstGeom prst="ellipse">
            <a:avLst/>
          </a:prstGeom>
          <a:gradFill>
            <a:gsLst>
              <a:gs pos="0">
                <a:schemeClr val="bg2"/>
              </a:gs>
              <a:gs pos="25000">
                <a:schemeClr val="bg2">
                  <a:lumMod val="75000"/>
                </a:schemeClr>
              </a:gs>
              <a:gs pos="50000">
                <a:schemeClr val="bg2">
                  <a:lumMod val="53000"/>
                </a:schemeClr>
              </a:gs>
              <a:gs pos="75000">
                <a:schemeClr val="bg2">
                  <a:lumMod val="75000"/>
                </a:schemeClr>
              </a:gs>
              <a:gs pos="100000">
                <a:schemeClr val="bg2"/>
              </a:gs>
            </a:gsLst>
            <a:lin ang="5400000" scaled="0"/>
          </a:gradFill>
          <a:ln w="28575">
            <a:noFill/>
          </a:ln>
          <a:effectLst>
            <a:outerShdw blurRad="152400" dist="1270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3000000"/>
            </a:lightRig>
          </a:scene3d>
          <a:sp3d prstMaterial="dkEdge">
            <a:bevelT w="190500" h="190500"/>
            <a:contourClr>
              <a:srgbClr val="000000"/>
            </a:contourClr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5008324" y="1669757"/>
            <a:ext cx="1567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xuôi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>
            <a:off x="5008324" y="5313067"/>
            <a:ext cx="1567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hư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6433899" y="4373268"/>
            <a:ext cx="1567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>
            <a:off x="6525974" y="2289970"/>
            <a:ext cx="1567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thẩm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3492260" y="4076605"/>
            <a:ext cx="156786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vẹn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41"/>
          <p:cNvSpPr>
            <a:spLocks noChangeArrowheads="1"/>
          </p:cNvSpPr>
          <p:nvPr/>
        </p:nvSpPr>
        <p:spPr bwMode="auto">
          <a:xfrm>
            <a:off x="3489085" y="2618385"/>
            <a:ext cx="15678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383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ltGray">
          <a:xfrm>
            <a:off x="2057400" y="1389063"/>
            <a:ext cx="7086600" cy="4495800"/>
          </a:xfrm>
          <a:prstGeom prst="rightArrow">
            <a:avLst>
              <a:gd name="adj1" fmla="val 79306"/>
              <a:gd name="adj2" fmla="val 32745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i="1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9" name="Chỗ dành sẵn cho Chân trang 4"/>
          <p:cNvSpPr>
            <a:spLocks noGrp="1"/>
          </p:cNvSpPr>
          <p:nvPr>
            <p:ph type="ftr" sz="quarter" idx="11"/>
          </p:nvPr>
        </p:nvSpPr>
        <p:spPr>
          <a:xfrm>
            <a:off x="7493000" y="6613525"/>
            <a:ext cx="2286000" cy="24447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smtClean="0">
                <a:solidFill>
                  <a:srgbClr val="FFFFFF"/>
                </a:solidFill>
                <a:latin typeface="Arial" charset="0"/>
              </a:rPr>
              <a:t>www.website.com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501900" y="254000"/>
            <a:ext cx="3683000" cy="79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4000" b="1" dirty="0" smtClean="0">
                <a:latin typeface="+mn-lt"/>
              </a:rPr>
              <a:t>3. Cấu trúc</a:t>
            </a:r>
            <a:endParaRPr lang="en-US" sz="4000" b="1" dirty="0">
              <a:latin typeface="+mn-lt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blackWhite">
          <a:xfrm>
            <a:off x="3187700" y="1975644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hồi</a:t>
            </a:r>
            <a:endParaRPr lang="en-US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blackWhite">
          <a:xfrm>
            <a:off x="3187700" y="3118644"/>
            <a:ext cx="4038600" cy="990600"/>
          </a:xfrm>
          <a:prstGeom prst="roundRect">
            <a:avLst>
              <a:gd name="adj" fmla="val 9106"/>
            </a:avLst>
          </a:prstGeom>
          <a:solidFill>
            <a:srgbClr val="7030A0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blackWhite">
          <a:xfrm>
            <a:off x="3187700" y="4261644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endParaRPr lang="en-US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37325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5"/>
  <p:tag name="MH_CATEGORY" val="#BingLLB#"/>
  <p:tag name="MH_LAYOUT" val="SubTitle"/>
  <p:tag name="MH" val="20170704213547"/>
  <p:tag name="MH_LIBRARY" val="GRAPHI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5"/>
  <p:tag name="MH_CATEGORY" val="#BingLLB#"/>
  <p:tag name="MH_LAYOUT" val="SubTitle"/>
  <p:tag name="MH" val="20170704213547"/>
  <p:tag name="MH_LIBRARY" val="GRAPHI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547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547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5"/>
  <p:tag name="MH_CATEGORY" val="#BingLLB#"/>
  <p:tag name="MH_LAYOUT" val="SubTitle"/>
  <p:tag name="MH" val="20170704213547"/>
  <p:tag name="MH_LIBRARY" val="GRAPHIC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547"/>
  <p:tag name="MH_LIBRARY" val="GRAPHIC"/>
  <p:tag name="MH_TYPE" val="Other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547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547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04213547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5"/>
  <p:tag name="MH_CATEGORY" val="#BingLLB#"/>
  <p:tag name="MH_LAYOUT" val="SubTitle"/>
  <p:tag name="MH" val="20170704213547"/>
  <p:tag name="MH_LIBRARY" val="GRAPHI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1281</Words>
  <Application>Microsoft Office PowerPoint</Application>
  <PresentationFormat>Custom</PresentationFormat>
  <Paragraphs>169</Paragraphs>
  <Slides>22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包图主题2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Một số cuốn tiểu thuyết nổi tiếng.</vt:lpstr>
      <vt:lpstr>Slide 12</vt:lpstr>
      <vt:lpstr>Slide 13</vt:lpstr>
      <vt:lpstr>Slide 14</vt:lpstr>
      <vt:lpstr>3. Phân loại</vt:lpstr>
      <vt:lpstr>MỘT SỐ TRUYỆN NGẮN TIÊU BIỂU</vt:lpstr>
      <vt:lpstr>Slide 17</vt:lpstr>
      <vt:lpstr>Slide 18</vt:lpstr>
      <vt:lpstr>Slide 19</vt:lpstr>
      <vt:lpstr>VẬN DỤNG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94</cp:revision>
  <dcterms:created xsi:type="dcterms:W3CDTF">2022-08-20T07:27:11Z</dcterms:created>
  <dcterms:modified xsi:type="dcterms:W3CDTF">2022-08-20T17:05:34Z</dcterms:modified>
</cp:coreProperties>
</file>