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A7C55-83A7-4272-8AB2-3CEC44D5ECA5}" type="datetimeFigureOut">
              <a:rPr lang="en-US" smtClean="0"/>
              <a:t>06-Mar-23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5C7DBCA4-61E9-4081-AD55-5A32E36957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5545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A7C55-83A7-4272-8AB2-3CEC44D5ECA5}" type="datetimeFigureOut">
              <a:rPr lang="en-US" smtClean="0"/>
              <a:t>06-Mar-23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C7DBCA4-61E9-4081-AD55-5A32E36957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412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A7C55-83A7-4272-8AB2-3CEC44D5ECA5}" type="datetimeFigureOut">
              <a:rPr lang="en-US" smtClean="0"/>
              <a:t>06-Mar-23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C7DBCA4-61E9-4081-AD55-5A32E36957F7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877253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A7C55-83A7-4272-8AB2-3CEC44D5ECA5}" type="datetimeFigureOut">
              <a:rPr lang="en-US" smtClean="0"/>
              <a:t>06-Mar-23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C7DBCA4-61E9-4081-AD55-5A32E36957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1341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A7C55-83A7-4272-8AB2-3CEC44D5ECA5}" type="datetimeFigureOut">
              <a:rPr lang="en-US" smtClean="0"/>
              <a:t>06-Mar-23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C7DBCA4-61E9-4081-AD55-5A32E36957F7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583122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A7C55-83A7-4272-8AB2-3CEC44D5ECA5}" type="datetimeFigureOut">
              <a:rPr lang="en-US" smtClean="0"/>
              <a:t>06-Mar-23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C7DBCA4-61E9-4081-AD55-5A32E36957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6057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A7C55-83A7-4272-8AB2-3CEC44D5ECA5}" type="datetimeFigureOut">
              <a:rPr lang="en-US" smtClean="0"/>
              <a:t>06-Mar-23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DBCA4-61E9-4081-AD55-5A32E36957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3809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A7C55-83A7-4272-8AB2-3CEC44D5ECA5}" type="datetimeFigureOut">
              <a:rPr lang="en-US" smtClean="0"/>
              <a:t>06-Mar-23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DBCA4-61E9-4081-AD55-5A32E36957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179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A7C55-83A7-4272-8AB2-3CEC44D5ECA5}" type="datetimeFigureOut">
              <a:rPr lang="en-US" smtClean="0"/>
              <a:t>06-Mar-23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DBCA4-61E9-4081-AD55-5A32E36957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6418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A7C55-83A7-4272-8AB2-3CEC44D5ECA5}" type="datetimeFigureOut">
              <a:rPr lang="en-US" smtClean="0"/>
              <a:t>06-Mar-23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C7DBCA4-61E9-4081-AD55-5A32E36957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953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A7C55-83A7-4272-8AB2-3CEC44D5ECA5}" type="datetimeFigureOut">
              <a:rPr lang="en-US" smtClean="0"/>
              <a:t>06-Mar-23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C7DBCA4-61E9-4081-AD55-5A32E36957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869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A7C55-83A7-4272-8AB2-3CEC44D5ECA5}" type="datetimeFigureOut">
              <a:rPr lang="en-US" smtClean="0"/>
              <a:t>06-Mar-23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C7DBCA4-61E9-4081-AD55-5A32E36957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798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A7C55-83A7-4272-8AB2-3CEC44D5ECA5}" type="datetimeFigureOut">
              <a:rPr lang="en-US" smtClean="0"/>
              <a:t>06-Mar-23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DBCA4-61E9-4081-AD55-5A32E36957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962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A7C55-83A7-4272-8AB2-3CEC44D5ECA5}" type="datetimeFigureOut">
              <a:rPr lang="en-US" smtClean="0"/>
              <a:t>06-Mar-23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DBCA4-61E9-4081-AD55-5A32E36957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A7C55-83A7-4272-8AB2-3CEC44D5ECA5}" type="datetimeFigureOut">
              <a:rPr lang="en-US" smtClean="0"/>
              <a:t>06-Mar-23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DBCA4-61E9-4081-AD55-5A32E36957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34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A7C55-83A7-4272-8AB2-3CEC44D5ECA5}" type="datetimeFigureOut">
              <a:rPr lang="en-US" smtClean="0"/>
              <a:t>06-Mar-23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C7DBCA4-61E9-4081-AD55-5A32E36957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280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8A7C55-83A7-4272-8AB2-3CEC44D5ECA5}" type="datetimeFigureOut">
              <a:rPr lang="en-US" smtClean="0"/>
              <a:t>06-Mar-23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C7DBCA4-61E9-4081-AD55-5A32E36957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7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5.png" descr="Table&#10;&#10;Description automatically generated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  <a:ln/>
        </p:spPr>
      </p:pic>
      <p:sp>
        <p:nvSpPr>
          <p:cNvPr id="5" name="TextBox 4"/>
          <p:cNvSpPr txBox="1"/>
          <p:nvPr/>
        </p:nvSpPr>
        <p:spPr>
          <a:xfrm>
            <a:off x="300251" y="191069"/>
            <a:ext cx="2975212" cy="64633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KHỞI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image1.png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1891749" cy="6666929"/>
          </a:xfrm>
          <a:prstGeom prst="rect">
            <a:avLst/>
          </a:prstGeom>
          <a:ln/>
        </p:spPr>
      </p:pic>
      <p:sp>
        <p:nvSpPr>
          <p:cNvPr id="7" name="Rectangle 6"/>
          <p:cNvSpPr/>
          <p:nvPr/>
        </p:nvSpPr>
        <p:spPr>
          <a:xfrm>
            <a:off x="0" y="3971499"/>
            <a:ext cx="3480179" cy="252483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646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3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7" grpId="0" animBg="1"/>
      <p:bldP spid="7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2513" y="136478"/>
            <a:ext cx="11191165" cy="1768522"/>
          </a:xfrm>
        </p:spPr>
        <p:txBody>
          <a:bodyPr/>
          <a:lstStyle/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21: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NÔNG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LÂM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THỦY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lang="en-US" sz="4000" b="1" i="1" u="sng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4000" b="1" i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4000" b="1" i="1" u="sng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</a:t>
            </a:r>
            <a:r>
              <a:rPr lang="en-US" sz="4000" b="1" i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u="sng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4000" b="1" i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u="sng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ngành</a:t>
            </a:r>
            <a:r>
              <a:rPr lang="en-US" sz="4000" b="1" i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u="sng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4000" b="1" i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u="sng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trọt</a:t>
            </a:r>
            <a:endParaRPr lang="en-US" sz="4000" b="1" i="1" u="sng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8488" y="1306773"/>
            <a:ext cx="11491415" cy="1190767"/>
          </a:xfrm>
        </p:spPr>
        <p:txBody>
          <a:bodyPr>
            <a:normAutofit/>
          </a:bodyPr>
          <a:lstStyle/>
          <a:p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SGK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vốn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ngành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trọt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Cho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6" descr="201281615lu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13" y="2495158"/>
            <a:ext cx="5800300" cy="4362841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5" name="Picture 15" descr="images161254_Timlaikyuc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8788" y="2495159"/>
            <a:ext cx="5581934" cy="4362841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2071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7773" y="160086"/>
            <a:ext cx="10918358" cy="1280890"/>
          </a:xfrm>
        </p:spPr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trọt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773" y="1301087"/>
            <a:ext cx="5950573" cy="377762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lương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guyên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sở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chăn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khẩu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….</a:t>
            </a:r>
          </a:p>
          <a:p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12" descr="C:\Users\Administrator\Downloads\hat-gao-149637460876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4131" y="1301087"/>
            <a:ext cx="4876800" cy="5440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Users\Administrator\Downloads\chebienluongthu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6830" y="1301086"/>
            <a:ext cx="5055169" cy="5556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C:\Users\Administrator\Downloads\small_1398332245.nv_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1214" y="1301085"/>
            <a:ext cx="5270785" cy="5556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0911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2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3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2174" y="173734"/>
            <a:ext cx="2606872" cy="631484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96640" y="805218"/>
            <a:ext cx="7793020" cy="2711355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yếu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Tx/>
              <a:buChar char="-"/>
            </a:pP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trọt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C:\Users\Administrator\Downloads\Ngay mua 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627" y="3098042"/>
            <a:ext cx="11163868" cy="3759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2631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9342" y="0"/>
            <a:ext cx="8911687" cy="795258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lương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0547" y="1637731"/>
            <a:ext cx="4879376" cy="4763069"/>
          </a:xfrm>
        </p:spPr>
        <p:txBody>
          <a:bodyPr>
            <a:normAutofit fontScale="92500"/>
          </a:bodyPr>
          <a:lstStyle/>
          <a:p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ìm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lương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endParaRPr lang="en-US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dựa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21.1;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vôn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1)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4: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21.3;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vôn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152631" y="629640"/>
            <a:ext cx="6851177" cy="58685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8750" y="1637731"/>
            <a:ext cx="6953250" cy="242930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0" y="4165552"/>
            <a:ext cx="6915150" cy="245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888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1229" y="23609"/>
            <a:ext cx="9853383" cy="699722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lương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4059" y="1247906"/>
            <a:ext cx="11072198" cy="3777622"/>
          </a:xfrm>
        </p:spPr>
        <p:txBody>
          <a:bodyPr/>
          <a:lstStyle/>
          <a:p>
            <a:pPr marL="0" indent="0" algn="ctr">
              <a:buNone/>
            </a:pP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lương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thưc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endPara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930554" y="548184"/>
            <a:ext cx="4067035" cy="58685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9581384"/>
              </p:ext>
            </p:extLst>
          </p:nvPr>
        </p:nvGraphicFramePr>
        <p:xfrm>
          <a:off x="841997" y="1773016"/>
          <a:ext cx="10935720" cy="48016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76000"/>
                <a:gridCol w="3190932"/>
                <a:gridCol w="3130300"/>
                <a:gridCol w="3038488"/>
              </a:tblGrid>
              <a:tr h="91559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quốc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gia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tiêu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biểu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phân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bố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Giải</a:t>
                      </a: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thích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thái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368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Lúa</a:t>
                      </a:r>
                      <a:r>
                        <a:rPr lang="en-US" sz="3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gạo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Trung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Quốc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Nhật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Bản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Viêt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Nam,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Thái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Lan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Khu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vực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nhiệt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đới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và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cận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nhiệt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Ưa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khí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hậu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nóng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ẩm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đất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phù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sa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368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Lúa</a:t>
                      </a:r>
                      <a:r>
                        <a:rPr lang="en-US" sz="3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mì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Nga,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Pháp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Hoa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Kì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Khu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vực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ôn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đới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Ưa khí hậu ấm, khô, đất đai màu mỡ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368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Ngô</a:t>
                      </a:r>
                      <a:r>
                        <a:rPr lang="en-US" sz="3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Trung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Quốc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Hoa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Kì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Phân bố rộng trồng nhiều ở khu vực cận nhiệt, nhiệt đới, ôn đới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Ưa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đất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ẩm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nhiều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mùn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khí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hậu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nóng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dễ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thích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nghi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dao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động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khí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hậu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7" name="Double Wave 6"/>
          <p:cNvSpPr/>
          <p:nvPr/>
        </p:nvSpPr>
        <p:spPr>
          <a:xfrm>
            <a:off x="1974375" y="2626970"/>
            <a:ext cx="7979391" cy="2115403"/>
          </a:xfrm>
          <a:prstGeom prst="doubleWave">
            <a:avLst>
              <a:gd name="adj1" fmla="val 6250"/>
              <a:gd name="adj2" fmla="val 1238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21.1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quân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lương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7576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6603" y="873456"/>
            <a:ext cx="11791666" cy="6428096"/>
          </a:xfrm>
        </p:spPr>
        <p:txBody>
          <a:bodyPr/>
          <a:lstStyle/>
          <a:p>
            <a:pPr marL="0" indent="0" algn="ctr">
              <a:buNone/>
            </a:pP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72101" y="241972"/>
            <a:ext cx="3098191" cy="63148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pPr algn="ctr"/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8698480"/>
              </p:ext>
            </p:extLst>
          </p:nvPr>
        </p:nvGraphicFramePr>
        <p:xfrm>
          <a:off x="477672" y="1392074"/>
          <a:ext cx="11409527" cy="52800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78674"/>
                <a:gridCol w="3234520"/>
                <a:gridCol w="2251880"/>
                <a:gridCol w="4244453"/>
              </a:tblGrid>
              <a:tr h="7642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cây</a:t>
                      </a:r>
                      <a:endParaRPr lang="en-US" sz="24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quốc</a:t>
                      </a: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gia</a:t>
                      </a: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tiêu</a:t>
                      </a: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biểu</a:t>
                      </a:r>
                      <a:endParaRPr lang="en-US" sz="24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phân</a:t>
                      </a: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bố</a:t>
                      </a:r>
                      <a:endParaRPr lang="en-US" sz="24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Giải</a:t>
                      </a: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thích</a:t>
                      </a:r>
                      <a:endParaRPr lang="en-US" sz="24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 </a:t>
                      </a: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thái</a:t>
                      </a: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4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839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Mía</a:t>
                      </a:r>
                      <a:endParaRPr lang="en-US" sz="240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Ba,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Mêhicô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Braxin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Ân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..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Khu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vực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nhiệt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đới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Ưa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nhiệt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ẩm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cao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839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Cao </a:t>
                      </a: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</a:t>
                      </a:r>
                      <a:endParaRPr lang="en-US" sz="24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Đông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Nam A,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Nigieni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839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Cà phê</a:t>
                      </a:r>
                      <a:endParaRPr lang="en-US" sz="240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ĐNA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Etiopia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Nam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mĩ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839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Chè</a:t>
                      </a:r>
                      <a:endParaRPr lang="en-US" sz="240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TQ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Nhật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Việt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Nam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Cận nhiệt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Ôn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hòa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mưa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nhiều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049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</a:t>
                      </a: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cải</a:t>
                      </a: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đường</a:t>
                      </a:r>
                      <a:endParaRPr lang="en-US" sz="24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Châu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Âu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Hoa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Ki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Ôn đới , cận nhiệt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Ưa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khí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hậu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ôn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hòa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đất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đen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559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</a:rPr>
                        <a:t>Đậu</a:t>
                      </a:r>
                      <a:r>
                        <a:rPr lang="en-US" sz="2400" dirty="0"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C00000"/>
                          </a:solidFill>
                          <a:effectLst/>
                        </a:rPr>
                        <a:t>tương</a:t>
                      </a:r>
                      <a:endParaRPr lang="en-US" sz="24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Hoa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Kì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Nam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Mĩ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Phân bố rộng khắp</a:t>
                      </a:r>
                      <a:endParaRPr lang="en-US" sz="28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Khí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hậu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ẩm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đất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tơi</a:t>
                      </a:r>
                      <a:r>
                        <a:rPr lang="en-US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xốp</a:t>
                      </a:r>
                      <a:endParaRPr lang="en-US" sz="28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6" name="Double Wave 5"/>
          <p:cNvSpPr/>
          <p:nvPr/>
        </p:nvSpPr>
        <p:spPr>
          <a:xfrm>
            <a:off x="1974375" y="2626970"/>
            <a:ext cx="8957482" cy="2115403"/>
          </a:xfrm>
          <a:prstGeom prst="doubleWave">
            <a:avLst>
              <a:gd name="adj1" fmla="val 6250"/>
              <a:gd name="adj2" fmla="val 1238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Ở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2904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964" y="255620"/>
            <a:ext cx="3343851" cy="590541"/>
          </a:xfrm>
        </p:spPr>
        <p:txBody>
          <a:bodyPr>
            <a:normAutofit fontScale="90000"/>
          </a:bodyPr>
          <a:lstStyle/>
          <a:p>
            <a:r>
              <a:rPr lang="en-US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Củng</a:t>
            </a:r>
            <a:r>
              <a:rPr lang="en-US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endParaRPr lang="en-US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8491" y="846160"/>
            <a:ext cx="11368584" cy="569111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chè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                                 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ẩm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ổn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                                  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ẩm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bão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ngành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chăn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bởi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ngành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    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ngành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lương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ngành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thuỷ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                              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cỏ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miền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đới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Cà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phê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                  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Bông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                     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Chè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                        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Đậu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ổn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                            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ẩm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bão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                             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ẩm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Lợn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miền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thưa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     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thâm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lương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ngoại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súc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750627" y="1528549"/>
            <a:ext cx="3138985" cy="1364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6052783" y="2702257"/>
            <a:ext cx="4210333" cy="5686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479946" y="4032913"/>
            <a:ext cx="100766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6052782" y="4778991"/>
            <a:ext cx="3138985" cy="1364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750627" y="6346209"/>
            <a:ext cx="4244454" cy="4321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7260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 descr="Bd_trong tro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82" y="0"/>
            <a:ext cx="12082818" cy="6858000"/>
          </a:xfrm>
          <a:prstGeom prst="rect">
            <a:avLst/>
          </a:prstGeom>
          <a:solidFill>
            <a:srgbClr val="FFFF00"/>
          </a:solidFill>
          <a:ln w="76200">
            <a:solidFill>
              <a:srgbClr val="CC00CC"/>
            </a:solidFill>
            <a:miter lim="800000"/>
            <a:headEnd/>
            <a:tailEnd/>
          </a:ln>
        </p:spPr>
      </p:pic>
      <p:cxnSp>
        <p:nvCxnSpPr>
          <p:cNvPr id="6" name="Straight Arrow Connector 5"/>
          <p:cNvCxnSpPr/>
          <p:nvPr/>
        </p:nvCxnSpPr>
        <p:spPr>
          <a:xfrm flipV="1">
            <a:off x="5363570" y="2756848"/>
            <a:ext cx="3630305" cy="2661313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reeform 6"/>
          <p:cNvSpPr/>
          <p:nvPr/>
        </p:nvSpPr>
        <p:spPr>
          <a:xfrm>
            <a:off x="8679329" y="1500995"/>
            <a:ext cx="2197937" cy="1487865"/>
          </a:xfrm>
          <a:custGeom>
            <a:avLst/>
            <a:gdLst>
              <a:gd name="connsiteX0" fmla="*/ 2061459 w 2197937"/>
              <a:gd name="connsiteY0" fmla="*/ 13906 h 1487865"/>
              <a:gd name="connsiteX1" fmla="*/ 1993220 w 2197937"/>
              <a:gd name="connsiteY1" fmla="*/ 259 h 1487865"/>
              <a:gd name="connsiteX2" fmla="*/ 1911334 w 2197937"/>
              <a:gd name="connsiteY2" fmla="*/ 27554 h 1487865"/>
              <a:gd name="connsiteX3" fmla="*/ 1788504 w 2197937"/>
              <a:gd name="connsiteY3" fmla="*/ 68498 h 1487865"/>
              <a:gd name="connsiteX4" fmla="*/ 1747561 w 2197937"/>
              <a:gd name="connsiteY4" fmla="*/ 82145 h 1487865"/>
              <a:gd name="connsiteX5" fmla="*/ 1392719 w 2197937"/>
              <a:gd name="connsiteY5" fmla="*/ 109441 h 1487865"/>
              <a:gd name="connsiteX6" fmla="*/ 1297184 w 2197937"/>
              <a:gd name="connsiteY6" fmla="*/ 123089 h 1487865"/>
              <a:gd name="connsiteX7" fmla="*/ 1201650 w 2197937"/>
              <a:gd name="connsiteY7" fmla="*/ 150384 h 1487865"/>
              <a:gd name="connsiteX8" fmla="*/ 1147059 w 2197937"/>
              <a:gd name="connsiteY8" fmla="*/ 164032 h 1487865"/>
              <a:gd name="connsiteX9" fmla="*/ 1065172 w 2197937"/>
              <a:gd name="connsiteY9" fmla="*/ 191327 h 1487865"/>
              <a:gd name="connsiteX10" fmla="*/ 1024229 w 2197937"/>
              <a:gd name="connsiteY10" fmla="*/ 204975 h 1487865"/>
              <a:gd name="connsiteX11" fmla="*/ 942343 w 2197937"/>
              <a:gd name="connsiteY11" fmla="*/ 259566 h 1487865"/>
              <a:gd name="connsiteX12" fmla="*/ 860456 w 2197937"/>
              <a:gd name="connsiteY12" fmla="*/ 314157 h 1487865"/>
              <a:gd name="connsiteX13" fmla="*/ 764922 w 2197937"/>
              <a:gd name="connsiteY13" fmla="*/ 409692 h 1487865"/>
              <a:gd name="connsiteX14" fmla="*/ 669387 w 2197937"/>
              <a:gd name="connsiteY14" fmla="*/ 532521 h 1487865"/>
              <a:gd name="connsiteX15" fmla="*/ 642092 w 2197937"/>
              <a:gd name="connsiteY15" fmla="*/ 573465 h 1487865"/>
              <a:gd name="connsiteX16" fmla="*/ 546558 w 2197937"/>
              <a:gd name="connsiteY16" fmla="*/ 600760 h 1487865"/>
              <a:gd name="connsiteX17" fmla="*/ 300898 w 2197937"/>
              <a:gd name="connsiteY17" fmla="*/ 641704 h 1487865"/>
              <a:gd name="connsiteX18" fmla="*/ 259955 w 2197937"/>
              <a:gd name="connsiteY18" fmla="*/ 668999 h 1487865"/>
              <a:gd name="connsiteX19" fmla="*/ 273602 w 2197937"/>
              <a:gd name="connsiteY19" fmla="*/ 709942 h 1487865"/>
              <a:gd name="connsiteX20" fmla="*/ 178068 w 2197937"/>
              <a:gd name="connsiteY20" fmla="*/ 723590 h 1487865"/>
              <a:gd name="connsiteX21" fmla="*/ 55238 w 2197937"/>
              <a:gd name="connsiteY21" fmla="*/ 737238 h 1487865"/>
              <a:gd name="connsiteX22" fmla="*/ 14295 w 2197937"/>
              <a:gd name="connsiteY22" fmla="*/ 778181 h 1487865"/>
              <a:gd name="connsiteX23" fmla="*/ 14295 w 2197937"/>
              <a:gd name="connsiteY23" fmla="*/ 928306 h 1487865"/>
              <a:gd name="connsiteX24" fmla="*/ 41590 w 2197937"/>
              <a:gd name="connsiteY24" fmla="*/ 1051136 h 1487865"/>
              <a:gd name="connsiteX25" fmla="*/ 55238 w 2197937"/>
              <a:gd name="connsiteY25" fmla="*/ 1214909 h 1487865"/>
              <a:gd name="connsiteX26" fmla="*/ 96181 w 2197937"/>
              <a:gd name="connsiteY26" fmla="*/ 1255853 h 1487865"/>
              <a:gd name="connsiteX27" fmla="*/ 246307 w 2197937"/>
              <a:gd name="connsiteY27" fmla="*/ 1283148 h 1487865"/>
              <a:gd name="connsiteX28" fmla="*/ 369137 w 2197937"/>
              <a:gd name="connsiteY28" fmla="*/ 1310444 h 1487865"/>
              <a:gd name="connsiteX29" fmla="*/ 423728 w 2197937"/>
              <a:gd name="connsiteY29" fmla="*/ 1324092 h 1487865"/>
              <a:gd name="connsiteX30" fmla="*/ 505614 w 2197937"/>
              <a:gd name="connsiteY30" fmla="*/ 1337739 h 1487865"/>
              <a:gd name="connsiteX31" fmla="*/ 560205 w 2197937"/>
              <a:gd name="connsiteY31" fmla="*/ 1351387 h 1487865"/>
              <a:gd name="connsiteX32" fmla="*/ 710331 w 2197937"/>
              <a:gd name="connsiteY32" fmla="*/ 1365035 h 1487865"/>
              <a:gd name="connsiteX33" fmla="*/ 969638 w 2197937"/>
              <a:gd name="connsiteY33" fmla="*/ 1405978 h 1487865"/>
              <a:gd name="connsiteX34" fmla="*/ 1215298 w 2197937"/>
              <a:gd name="connsiteY34" fmla="*/ 1433274 h 1487865"/>
              <a:gd name="connsiteX35" fmla="*/ 1365423 w 2197937"/>
              <a:gd name="connsiteY35" fmla="*/ 1474217 h 1487865"/>
              <a:gd name="connsiteX36" fmla="*/ 1420014 w 2197937"/>
              <a:gd name="connsiteY36" fmla="*/ 1487865 h 1487865"/>
              <a:gd name="connsiteX37" fmla="*/ 1815799 w 2197937"/>
              <a:gd name="connsiteY37" fmla="*/ 1474217 h 1487865"/>
              <a:gd name="connsiteX38" fmla="*/ 1911334 w 2197937"/>
              <a:gd name="connsiteY38" fmla="*/ 1405978 h 1487865"/>
              <a:gd name="connsiteX39" fmla="*/ 1952277 w 2197937"/>
              <a:gd name="connsiteY39" fmla="*/ 1378683 h 1487865"/>
              <a:gd name="connsiteX40" fmla="*/ 2020516 w 2197937"/>
              <a:gd name="connsiteY40" fmla="*/ 1296796 h 1487865"/>
              <a:gd name="connsiteX41" fmla="*/ 2061459 w 2197937"/>
              <a:gd name="connsiteY41" fmla="*/ 1269501 h 1487865"/>
              <a:gd name="connsiteX42" fmla="*/ 2088755 w 2197937"/>
              <a:gd name="connsiteY42" fmla="*/ 1187614 h 1487865"/>
              <a:gd name="connsiteX43" fmla="*/ 2116050 w 2197937"/>
              <a:gd name="connsiteY43" fmla="*/ 1092080 h 1487865"/>
              <a:gd name="connsiteX44" fmla="*/ 2129698 w 2197937"/>
              <a:gd name="connsiteY44" fmla="*/ 969250 h 1487865"/>
              <a:gd name="connsiteX45" fmla="*/ 2156993 w 2197937"/>
              <a:gd name="connsiteY45" fmla="*/ 873715 h 1487865"/>
              <a:gd name="connsiteX46" fmla="*/ 2170641 w 2197937"/>
              <a:gd name="connsiteY46" fmla="*/ 819124 h 1487865"/>
              <a:gd name="connsiteX47" fmla="*/ 2197937 w 2197937"/>
              <a:gd name="connsiteY47" fmla="*/ 737238 h 1487865"/>
              <a:gd name="connsiteX48" fmla="*/ 2184289 w 2197937"/>
              <a:gd name="connsiteY48" fmla="*/ 218623 h 1487865"/>
              <a:gd name="connsiteX49" fmla="*/ 2170641 w 2197937"/>
              <a:gd name="connsiteY49" fmla="*/ 164032 h 1487865"/>
              <a:gd name="connsiteX50" fmla="*/ 2129698 w 2197937"/>
              <a:gd name="connsiteY50" fmla="*/ 136736 h 1487865"/>
              <a:gd name="connsiteX51" fmla="*/ 2102402 w 2197937"/>
              <a:gd name="connsiteY51" fmla="*/ 95793 h 1487865"/>
              <a:gd name="connsiteX52" fmla="*/ 2020516 w 2197937"/>
              <a:gd name="connsiteY52" fmla="*/ 41202 h 1487865"/>
              <a:gd name="connsiteX53" fmla="*/ 2006868 w 2197937"/>
              <a:gd name="connsiteY53" fmla="*/ 27554 h 1487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2197937" h="1487865">
                <a:moveTo>
                  <a:pt x="2061459" y="13906"/>
                </a:moveTo>
                <a:cubicBezTo>
                  <a:pt x="2038713" y="9357"/>
                  <a:pt x="2016321" y="-1841"/>
                  <a:pt x="1993220" y="259"/>
                </a:cubicBezTo>
                <a:cubicBezTo>
                  <a:pt x="1964566" y="2864"/>
                  <a:pt x="1938629" y="18456"/>
                  <a:pt x="1911334" y="27554"/>
                </a:cubicBezTo>
                <a:lnTo>
                  <a:pt x="1788504" y="68498"/>
                </a:lnTo>
                <a:cubicBezTo>
                  <a:pt x="1774856" y="73047"/>
                  <a:pt x="1761922" y="81300"/>
                  <a:pt x="1747561" y="82145"/>
                </a:cubicBezTo>
                <a:cubicBezTo>
                  <a:pt x="1553293" y="93573"/>
                  <a:pt x="1550608" y="89705"/>
                  <a:pt x="1392719" y="109441"/>
                </a:cubicBezTo>
                <a:cubicBezTo>
                  <a:pt x="1360799" y="113431"/>
                  <a:pt x="1328833" y="117335"/>
                  <a:pt x="1297184" y="123089"/>
                </a:cubicBezTo>
                <a:cubicBezTo>
                  <a:pt x="1238511" y="133757"/>
                  <a:pt x="1252814" y="135765"/>
                  <a:pt x="1201650" y="150384"/>
                </a:cubicBezTo>
                <a:cubicBezTo>
                  <a:pt x="1183615" y="155537"/>
                  <a:pt x="1165025" y="158642"/>
                  <a:pt x="1147059" y="164032"/>
                </a:cubicBezTo>
                <a:cubicBezTo>
                  <a:pt x="1119500" y="172300"/>
                  <a:pt x="1092468" y="182229"/>
                  <a:pt x="1065172" y="191327"/>
                </a:cubicBezTo>
                <a:lnTo>
                  <a:pt x="1024229" y="204975"/>
                </a:lnTo>
                <a:cubicBezTo>
                  <a:pt x="933367" y="295837"/>
                  <a:pt x="1031222" y="210189"/>
                  <a:pt x="942343" y="259566"/>
                </a:cubicBezTo>
                <a:cubicBezTo>
                  <a:pt x="913666" y="275498"/>
                  <a:pt x="860456" y="314157"/>
                  <a:pt x="860456" y="314157"/>
                </a:cubicBezTo>
                <a:cubicBezTo>
                  <a:pt x="797885" y="408014"/>
                  <a:pt x="836987" y="385670"/>
                  <a:pt x="764922" y="409692"/>
                </a:cubicBezTo>
                <a:cubicBezTo>
                  <a:pt x="626934" y="616673"/>
                  <a:pt x="776296" y="404230"/>
                  <a:pt x="669387" y="532521"/>
                </a:cubicBezTo>
                <a:cubicBezTo>
                  <a:pt x="658886" y="545122"/>
                  <a:pt x="654900" y="563218"/>
                  <a:pt x="642092" y="573465"/>
                </a:cubicBezTo>
                <a:cubicBezTo>
                  <a:pt x="632707" y="580973"/>
                  <a:pt x="550757" y="599360"/>
                  <a:pt x="546558" y="600760"/>
                </a:cubicBezTo>
                <a:cubicBezTo>
                  <a:pt x="391186" y="652552"/>
                  <a:pt x="580370" y="620206"/>
                  <a:pt x="300898" y="641704"/>
                </a:cubicBezTo>
                <a:cubicBezTo>
                  <a:pt x="287250" y="650802"/>
                  <a:pt x="266047" y="653770"/>
                  <a:pt x="259955" y="668999"/>
                </a:cubicBezTo>
                <a:cubicBezTo>
                  <a:pt x="254612" y="682356"/>
                  <a:pt x="285572" y="701962"/>
                  <a:pt x="273602" y="709942"/>
                </a:cubicBezTo>
                <a:cubicBezTo>
                  <a:pt x="246837" y="727786"/>
                  <a:pt x="209988" y="719600"/>
                  <a:pt x="178068" y="723590"/>
                </a:cubicBezTo>
                <a:cubicBezTo>
                  <a:pt x="137191" y="728700"/>
                  <a:pt x="96181" y="732689"/>
                  <a:pt x="55238" y="737238"/>
                </a:cubicBezTo>
                <a:cubicBezTo>
                  <a:pt x="41590" y="750886"/>
                  <a:pt x="25001" y="762122"/>
                  <a:pt x="14295" y="778181"/>
                </a:cubicBezTo>
                <a:cubicBezTo>
                  <a:pt x="-14695" y="821665"/>
                  <a:pt x="8406" y="887081"/>
                  <a:pt x="14295" y="928306"/>
                </a:cubicBezTo>
                <a:cubicBezTo>
                  <a:pt x="26305" y="1012372"/>
                  <a:pt x="21274" y="990185"/>
                  <a:pt x="41590" y="1051136"/>
                </a:cubicBezTo>
                <a:cubicBezTo>
                  <a:pt x="46139" y="1105727"/>
                  <a:pt x="41123" y="1161978"/>
                  <a:pt x="55238" y="1214909"/>
                </a:cubicBezTo>
                <a:cubicBezTo>
                  <a:pt x="60211" y="1233558"/>
                  <a:pt x="80122" y="1245147"/>
                  <a:pt x="96181" y="1255853"/>
                </a:cubicBezTo>
                <a:cubicBezTo>
                  <a:pt x="125312" y="1275274"/>
                  <a:pt x="241676" y="1282569"/>
                  <a:pt x="246307" y="1283148"/>
                </a:cubicBezTo>
                <a:cubicBezTo>
                  <a:pt x="379443" y="1316433"/>
                  <a:pt x="213200" y="1275791"/>
                  <a:pt x="369137" y="1310444"/>
                </a:cubicBezTo>
                <a:cubicBezTo>
                  <a:pt x="387447" y="1314513"/>
                  <a:pt x="405335" y="1320413"/>
                  <a:pt x="423728" y="1324092"/>
                </a:cubicBezTo>
                <a:cubicBezTo>
                  <a:pt x="450862" y="1329519"/>
                  <a:pt x="478480" y="1332312"/>
                  <a:pt x="505614" y="1337739"/>
                </a:cubicBezTo>
                <a:cubicBezTo>
                  <a:pt x="524007" y="1341418"/>
                  <a:pt x="541612" y="1348908"/>
                  <a:pt x="560205" y="1351387"/>
                </a:cubicBezTo>
                <a:cubicBezTo>
                  <a:pt x="610013" y="1358028"/>
                  <a:pt x="660505" y="1358536"/>
                  <a:pt x="710331" y="1365035"/>
                </a:cubicBezTo>
                <a:cubicBezTo>
                  <a:pt x="1018133" y="1405183"/>
                  <a:pt x="754044" y="1380106"/>
                  <a:pt x="969638" y="1405978"/>
                </a:cubicBezTo>
                <a:lnTo>
                  <a:pt x="1215298" y="1433274"/>
                </a:lnTo>
                <a:cubicBezTo>
                  <a:pt x="1314022" y="1446151"/>
                  <a:pt x="1258712" y="1447539"/>
                  <a:pt x="1365423" y="1474217"/>
                </a:cubicBezTo>
                <a:lnTo>
                  <a:pt x="1420014" y="1487865"/>
                </a:lnTo>
                <a:cubicBezTo>
                  <a:pt x="1551942" y="1483316"/>
                  <a:pt x="1684334" y="1486169"/>
                  <a:pt x="1815799" y="1474217"/>
                </a:cubicBezTo>
                <a:cubicBezTo>
                  <a:pt x="1861151" y="1470094"/>
                  <a:pt x="1881146" y="1431134"/>
                  <a:pt x="1911334" y="1405978"/>
                </a:cubicBezTo>
                <a:cubicBezTo>
                  <a:pt x="1923935" y="1395478"/>
                  <a:pt x="1939676" y="1389184"/>
                  <a:pt x="1952277" y="1378683"/>
                </a:cubicBezTo>
                <a:cubicBezTo>
                  <a:pt x="2086430" y="1266888"/>
                  <a:pt x="1913157" y="1404153"/>
                  <a:pt x="2020516" y="1296796"/>
                </a:cubicBezTo>
                <a:cubicBezTo>
                  <a:pt x="2032114" y="1285198"/>
                  <a:pt x="2047811" y="1278599"/>
                  <a:pt x="2061459" y="1269501"/>
                </a:cubicBezTo>
                <a:cubicBezTo>
                  <a:pt x="2070558" y="1242205"/>
                  <a:pt x="2081777" y="1215527"/>
                  <a:pt x="2088755" y="1187614"/>
                </a:cubicBezTo>
                <a:cubicBezTo>
                  <a:pt x="2105891" y="1119067"/>
                  <a:pt x="2096470" y="1150817"/>
                  <a:pt x="2116050" y="1092080"/>
                </a:cubicBezTo>
                <a:cubicBezTo>
                  <a:pt x="2120599" y="1051137"/>
                  <a:pt x="2123434" y="1009966"/>
                  <a:pt x="2129698" y="969250"/>
                </a:cubicBezTo>
                <a:cubicBezTo>
                  <a:pt x="2136807" y="923042"/>
                  <a:pt x="2145106" y="915320"/>
                  <a:pt x="2156993" y="873715"/>
                </a:cubicBezTo>
                <a:cubicBezTo>
                  <a:pt x="2162146" y="855680"/>
                  <a:pt x="2165251" y="837090"/>
                  <a:pt x="2170641" y="819124"/>
                </a:cubicBezTo>
                <a:cubicBezTo>
                  <a:pt x="2178909" y="791566"/>
                  <a:pt x="2197937" y="737238"/>
                  <a:pt x="2197937" y="737238"/>
                </a:cubicBezTo>
                <a:cubicBezTo>
                  <a:pt x="2193388" y="564366"/>
                  <a:pt x="2192515" y="391359"/>
                  <a:pt x="2184289" y="218623"/>
                </a:cubicBezTo>
                <a:cubicBezTo>
                  <a:pt x="2183397" y="199887"/>
                  <a:pt x="2181046" y="179639"/>
                  <a:pt x="2170641" y="164032"/>
                </a:cubicBezTo>
                <a:cubicBezTo>
                  <a:pt x="2161543" y="150384"/>
                  <a:pt x="2143346" y="145835"/>
                  <a:pt x="2129698" y="136736"/>
                </a:cubicBezTo>
                <a:cubicBezTo>
                  <a:pt x="2120599" y="123088"/>
                  <a:pt x="2114746" y="106594"/>
                  <a:pt x="2102402" y="95793"/>
                </a:cubicBezTo>
                <a:cubicBezTo>
                  <a:pt x="2077714" y="74191"/>
                  <a:pt x="2043713" y="64399"/>
                  <a:pt x="2020516" y="41202"/>
                </a:cubicBezTo>
                <a:lnTo>
                  <a:pt x="2006868" y="27554"/>
                </a:lnTo>
              </a:path>
            </a:pathLst>
          </a:cu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5686675" y="968991"/>
            <a:ext cx="3647961" cy="1078173"/>
          </a:xfrm>
          <a:custGeom>
            <a:avLst/>
            <a:gdLst>
              <a:gd name="connsiteX0" fmla="*/ 3566507 w 3647961"/>
              <a:gd name="connsiteY0" fmla="*/ 40943 h 1078173"/>
              <a:gd name="connsiteX1" fmla="*/ 2433743 w 3647961"/>
              <a:gd name="connsiteY1" fmla="*/ 27296 h 1078173"/>
              <a:gd name="connsiteX2" fmla="*/ 2010662 w 3647961"/>
              <a:gd name="connsiteY2" fmla="*/ 0 h 1078173"/>
              <a:gd name="connsiteX3" fmla="*/ 1300979 w 3647961"/>
              <a:gd name="connsiteY3" fmla="*/ 13648 h 1078173"/>
              <a:gd name="connsiteX4" fmla="*/ 1219092 w 3647961"/>
              <a:gd name="connsiteY4" fmla="*/ 40943 h 1078173"/>
              <a:gd name="connsiteX5" fmla="*/ 1137206 w 3647961"/>
              <a:gd name="connsiteY5" fmla="*/ 81887 h 1078173"/>
              <a:gd name="connsiteX6" fmla="*/ 1096262 w 3647961"/>
              <a:gd name="connsiteY6" fmla="*/ 109182 h 1078173"/>
              <a:gd name="connsiteX7" fmla="*/ 1014376 w 3647961"/>
              <a:gd name="connsiteY7" fmla="*/ 136478 h 1078173"/>
              <a:gd name="connsiteX8" fmla="*/ 973432 w 3647961"/>
              <a:gd name="connsiteY8" fmla="*/ 150125 h 1078173"/>
              <a:gd name="connsiteX9" fmla="*/ 932489 w 3647961"/>
              <a:gd name="connsiteY9" fmla="*/ 177421 h 1078173"/>
              <a:gd name="connsiteX10" fmla="*/ 877898 w 3647961"/>
              <a:gd name="connsiteY10" fmla="*/ 191069 h 1078173"/>
              <a:gd name="connsiteX11" fmla="*/ 700477 w 3647961"/>
              <a:gd name="connsiteY11" fmla="*/ 232012 h 1078173"/>
              <a:gd name="connsiteX12" fmla="*/ 618591 w 3647961"/>
              <a:gd name="connsiteY12" fmla="*/ 259308 h 1078173"/>
              <a:gd name="connsiteX13" fmla="*/ 564000 w 3647961"/>
              <a:gd name="connsiteY13" fmla="*/ 272955 h 1078173"/>
              <a:gd name="connsiteX14" fmla="*/ 482113 w 3647961"/>
              <a:gd name="connsiteY14" fmla="*/ 300251 h 1078173"/>
              <a:gd name="connsiteX15" fmla="*/ 400226 w 3647961"/>
              <a:gd name="connsiteY15" fmla="*/ 341194 h 1078173"/>
              <a:gd name="connsiteX16" fmla="*/ 331988 w 3647961"/>
              <a:gd name="connsiteY16" fmla="*/ 395785 h 1078173"/>
              <a:gd name="connsiteX17" fmla="*/ 304692 w 3647961"/>
              <a:gd name="connsiteY17" fmla="*/ 436728 h 1078173"/>
              <a:gd name="connsiteX18" fmla="*/ 263749 w 3647961"/>
              <a:gd name="connsiteY18" fmla="*/ 464024 h 1078173"/>
              <a:gd name="connsiteX19" fmla="*/ 181862 w 3647961"/>
              <a:gd name="connsiteY19" fmla="*/ 545910 h 1078173"/>
              <a:gd name="connsiteX20" fmla="*/ 113624 w 3647961"/>
              <a:gd name="connsiteY20" fmla="*/ 641445 h 1078173"/>
              <a:gd name="connsiteX21" fmla="*/ 45385 w 3647961"/>
              <a:gd name="connsiteY21" fmla="*/ 723331 h 1078173"/>
              <a:gd name="connsiteX22" fmla="*/ 18089 w 3647961"/>
              <a:gd name="connsiteY22" fmla="*/ 805218 h 1078173"/>
              <a:gd name="connsiteX23" fmla="*/ 4441 w 3647961"/>
              <a:gd name="connsiteY23" fmla="*/ 846161 h 1078173"/>
              <a:gd name="connsiteX24" fmla="*/ 18089 w 3647961"/>
              <a:gd name="connsiteY24" fmla="*/ 982639 h 1078173"/>
              <a:gd name="connsiteX25" fmla="*/ 168215 w 3647961"/>
              <a:gd name="connsiteY25" fmla="*/ 996287 h 1078173"/>
              <a:gd name="connsiteX26" fmla="*/ 331988 w 3647961"/>
              <a:gd name="connsiteY26" fmla="*/ 1023582 h 1078173"/>
              <a:gd name="connsiteX27" fmla="*/ 441170 w 3647961"/>
              <a:gd name="connsiteY27" fmla="*/ 1050878 h 1078173"/>
              <a:gd name="connsiteX28" fmla="*/ 673182 w 3647961"/>
              <a:gd name="connsiteY28" fmla="*/ 1078173 h 1078173"/>
              <a:gd name="connsiteX29" fmla="*/ 918841 w 3647961"/>
              <a:gd name="connsiteY29" fmla="*/ 1064525 h 1078173"/>
              <a:gd name="connsiteX30" fmla="*/ 1041671 w 3647961"/>
              <a:gd name="connsiteY30" fmla="*/ 1050878 h 1078173"/>
              <a:gd name="connsiteX31" fmla="*/ 2051606 w 3647961"/>
              <a:gd name="connsiteY31" fmla="*/ 1037230 h 1078173"/>
              <a:gd name="connsiteX32" fmla="*/ 2133492 w 3647961"/>
              <a:gd name="connsiteY32" fmla="*/ 1009934 h 1078173"/>
              <a:gd name="connsiteX33" fmla="*/ 2174435 w 3647961"/>
              <a:gd name="connsiteY33" fmla="*/ 996287 h 1078173"/>
              <a:gd name="connsiteX34" fmla="*/ 2269970 w 3647961"/>
              <a:gd name="connsiteY34" fmla="*/ 941696 h 1078173"/>
              <a:gd name="connsiteX35" fmla="*/ 2310913 w 3647961"/>
              <a:gd name="connsiteY35" fmla="*/ 914400 h 1078173"/>
              <a:gd name="connsiteX36" fmla="*/ 2365504 w 3647961"/>
              <a:gd name="connsiteY36" fmla="*/ 900752 h 1078173"/>
              <a:gd name="connsiteX37" fmla="*/ 2406447 w 3647961"/>
              <a:gd name="connsiteY37" fmla="*/ 859809 h 1078173"/>
              <a:gd name="connsiteX38" fmla="*/ 2501982 w 3647961"/>
              <a:gd name="connsiteY38" fmla="*/ 805218 h 1078173"/>
              <a:gd name="connsiteX39" fmla="*/ 2542925 w 3647961"/>
              <a:gd name="connsiteY39" fmla="*/ 764275 h 1078173"/>
              <a:gd name="connsiteX40" fmla="*/ 2583868 w 3647961"/>
              <a:gd name="connsiteY40" fmla="*/ 750627 h 1078173"/>
              <a:gd name="connsiteX41" fmla="*/ 2665755 w 3647961"/>
              <a:gd name="connsiteY41" fmla="*/ 696036 h 1078173"/>
              <a:gd name="connsiteX42" fmla="*/ 2706698 w 3647961"/>
              <a:gd name="connsiteY42" fmla="*/ 668740 h 1078173"/>
              <a:gd name="connsiteX43" fmla="*/ 2774937 w 3647961"/>
              <a:gd name="connsiteY43" fmla="*/ 614149 h 1078173"/>
              <a:gd name="connsiteX44" fmla="*/ 2802232 w 3647961"/>
              <a:gd name="connsiteY44" fmla="*/ 573206 h 1078173"/>
              <a:gd name="connsiteX45" fmla="*/ 2884119 w 3647961"/>
              <a:gd name="connsiteY45" fmla="*/ 518615 h 1078173"/>
              <a:gd name="connsiteX46" fmla="*/ 2925062 w 3647961"/>
              <a:gd name="connsiteY46" fmla="*/ 477672 h 1078173"/>
              <a:gd name="connsiteX47" fmla="*/ 2966006 w 3647961"/>
              <a:gd name="connsiteY47" fmla="*/ 464024 h 1078173"/>
              <a:gd name="connsiteX48" fmla="*/ 3047892 w 3647961"/>
              <a:gd name="connsiteY48" fmla="*/ 395785 h 1078173"/>
              <a:gd name="connsiteX49" fmla="*/ 3088835 w 3647961"/>
              <a:gd name="connsiteY49" fmla="*/ 382137 h 1078173"/>
              <a:gd name="connsiteX50" fmla="*/ 3211665 w 3647961"/>
              <a:gd name="connsiteY50" fmla="*/ 313899 h 1078173"/>
              <a:gd name="connsiteX51" fmla="*/ 3293552 w 3647961"/>
              <a:gd name="connsiteY51" fmla="*/ 259308 h 1078173"/>
              <a:gd name="connsiteX52" fmla="*/ 3334495 w 3647961"/>
              <a:gd name="connsiteY52" fmla="*/ 218364 h 1078173"/>
              <a:gd name="connsiteX53" fmla="*/ 3416382 w 3647961"/>
              <a:gd name="connsiteY53" fmla="*/ 177421 h 1078173"/>
              <a:gd name="connsiteX54" fmla="*/ 3457325 w 3647961"/>
              <a:gd name="connsiteY54" fmla="*/ 150125 h 1078173"/>
              <a:gd name="connsiteX55" fmla="*/ 3539212 w 3647961"/>
              <a:gd name="connsiteY55" fmla="*/ 109182 h 1078173"/>
              <a:gd name="connsiteX56" fmla="*/ 3566507 w 3647961"/>
              <a:gd name="connsiteY56" fmla="*/ 40943 h 10781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3647961" h="1078173">
                <a:moveTo>
                  <a:pt x="3566507" y="40943"/>
                </a:moveTo>
                <a:cubicBezTo>
                  <a:pt x="3382262" y="27295"/>
                  <a:pt x="2811297" y="34099"/>
                  <a:pt x="2433743" y="27296"/>
                </a:cubicBezTo>
                <a:cubicBezTo>
                  <a:pt x="2059483" y="20553"/>
                  <a:pt x="2170014" y="53117"/>
                  <a:pt x="2010662" y="0"/>
                </a:cubicBezTo>
                <a:cubicBezTo>
                  <a:pt x="1774101" y="4549"/>
                  <a:pt x="1537268" y="1426"/>
                  <a:pt x="1300979" y="13648"/>
                </a:cubicBezTo>
                <a:cubicBezTo>
                  <a:pt x="1272245" y="15134"/>
                  <a:pt x="1219092" y="40943"/>
                  <a:pt x="1219092" y="40943"/>
                </a:cubicBezTo>
                <a:cubicBezTo>
                  <a:pt x="1101769" y="119160"/>
                  <a:pt x="1250201" y="25390"/>
                  <a:pt x="1137206" y="81887"/>
                </a:cubicBezTo>
                <a:cubicBezTo>
                  <a:pt x="1122535" y="89222"/>
                  <a:pt x="1111251" y="102520"/>
                  <a:pt x="1096262" y="109182"/>
                </a:cubicBezTo>
                <a:cubicBezTo>
                  <a:pt x="1069970" y="120867"/>
                  <a:pt x="1041671" y="127380"/>
                  <a:pt x="1014376" y="136478"/>
                </a:cubicBezTo>
                <a:lnTo>
                  <a:pt x="973432" y="150125"/>
                </a:lnTo>
                <a:cubicBezTo>
                  <a:pt x="959784" y="159224"/>
                  <a:pt x="947565" y="170960"/>
                  <a:pt x="932489" y="177421"/>
                </a:cubicBezTo>
                <a:cubicBezTo>
                  <a:pt x="915249" y="184810"/>
                  <a:pt x="896208" y="187000"/>
                  <a:pt x="877898" y="191069"/>
                </a:cubicBezTo>
                <a:cubicBezTo>
                  <a:pt x="812930" y="205506"/>
                  <a:pt x="767382" y="209710"/>
                  <a:pt x="700477" y="232012"/>
                </a:cubicBezTo>
                <a:cubicBezTo>
                  <a:pt x="673182" y="241111"/>
                  <a:pt x="646504" y="252330"/>
                  <a:pt x="618591" y="259308"/>
                </a:cubicBezTo>
                <a:cubicBezTo>
                  <a:pt x="600394" y="263857"/>
                  <a:pt x="581966" y="267565"/>
                  <a:pt x="564000" y="272955"/>
                </a:cubicBezTo>
                <a:cubicBezTo>
                  <a:pt x="536441" y="281223"/>
                  <a:pt x="506053" y="284291"/>
                  <a:pt x="482113" y="300251"/>
                </a:cubicBezTo>
                <a:cubicBezTo>
                  <a:pt x="429200" y="335526"/>
                  <a:pt x="456731" y="322359"/>
                  <a:pt x="400226" y="341194"/>
                </a:cubicBezTo>
                <a:cubicBezTo>
                  <a:pt x="322004" y="458528"/>
                  <a:pt x="426159" y="320449"/>
                  <a:pt x="331988" y="395785"/>
                </a:cubicBezTo>
                <a:cubicBezTo>
                  <a:pt x="319180" y="406032"/>
                  <a:pt x="316290" y="425130"/>
                  <a:pt x="304692" y="436728"/>
                </a:cubicBezTo>
                <a:cubicBezTo>
                  <a:pt x="293094" y="448326"/>
                  <a:pt x="276008" y="453127"/>
                  <a:pt x="263749" y="464024"/>
                </a:cubicBezTo>
                <a:cubicBezTo>
                  <a:pt x="234898" y="489670"/>
                  <a:pt x="203274" y="513791"/>
                  <a:pt x="181862" y="545910"/>
                </a:cubicBezTo>
                <a:cubicBezTo>
                  <a:pt x="160259" y="578315"/>
                  <a:pt x="139018" y="611818"/>
                  <a:pt x="113624" y="641445"/>
                </a:cubicBezTo>
                <a:cubicBezTo>
                  <a:pt x="83954" y="676059"/>
                  <a:pt x="63948" y="681563"/>
                  <a:pt x="45385" y="723331"/>
                </a:cubicBezTo>
                <a:cubicBezTo>
                  <a:pt x="33700" y="749623"/>
                  <a:pt x="27188" y="777922"/>
                  <a:pt x="18089" y="805218"/>
                </a:cubicBezTo>
                <a:lnTo>
                  <a:pt x="4441" y="846161"/>
                </a:lnTo>
                <a:cubicBezTo>
                  <a:pt x="8990" y="891654"/>
                  <a:pt x="-15613" y="951745"/>
                  <a:pt x="18089" y="982639"/>
                </a:cubicBezTo>
                <a:cubicBezTo>
                  <a:pt x="55130" y="1016593"/>
                  <a:pt x="118274" y="990738"/>
                  <a:pt x="168215" y="996287"/>
                </a:cubicBezTo>
                <a:cubicBezTo>
                  <a:pt x="209820" y="1000910"/>
                  <a:pt x="287654" y="1012498"/>
                  <a:pt x="331988" y="1023582"/>
                </a:cubicBezTo>
                <a:cubicBezTo>
                  <a:pt x="458249" y="1055148"/>
                  <a:pt x="256737" y="1017345"/>
                  <a:pt x="441170" y="1050878"/>
                </a:cubicBezTo>
                <a:cubicBezTo>
                  <a:pt x="550704" y="1070793"/>
                  <a:pt x="535296" y="1065638"/>
                  <a:pt x="673182" y="1078173"/>
                </a:cubicBezTo>
                <a:lnTo>
                  <a:pt x="918841" y="1064525"/>
                </a:lnTo>
                <a:cubicBezTo>
                  <a:pt x="959924" y="1061482"/>
                  <a:pt x="1000488" y="1051870"/>
                  <a:pt x="1041671" y="1050878"/>
                </a:cubicBezTo>
                <a:cubicBezTo>
                  <a:pt x="1378249" y="1042768"/>
                  <a:pt x="1714961" y="1041779"/>
                  <a:pt x="2051606" y="1037230"/>
                </a:cubicBezTo>
                <a:lnTo>
                  <a:pt x="2133492" y="1009934"/>
                </a:lnTo>
                <a:lnTo>
                  <a:pt x="2174435" y="996287"/>
                </a:lnTo>
                <a:cubicBezTo>
                  <a:pt x="2274195" y="929780"/>
                  <a:pt x="2148753" y="1010963"/>
                  <a:pt x="2269970" y="941696"/>
                </a:cubicBezTo>
                <a:cubicBezTo>
                  <a:pt x="2284211" y="933558"/>
                  <a:pt x="2295837" y="920861"/>
                  <a:pt x="2310913" y="914400"/>
                </a:cubicBezTo>
                <a:cubicBezTo>
                  <a:pt x="2328153" y="907011"/>
                  <a:pt x="2347307" y="905301"/>
                  <a:pt x="2365504" y="900752"/>
                </a:cubicBezTo>
                <a:cubicBezTo>
                  <a:pt x="2379152" y="887104"/>
                  <a:pt x="2390741" y="871027"/>
                  <a:pt x="2406447" y="859809"/>
                </a:cubicBezTo>
                <a:cubicBezTo>
                  <a:pt x="2499881" y="793070"/>
                  <a:pt x="2424621" y="869684"/>
                  <a:pt x="2501982" y="805218"/>
                </a:cubicBezTo>
                <a:cubicBezTo>
                  <a:pt x="2516809" y="792862"/>
                  <a:pt x="2526866" y="774981"/>
                  <a:pt x="2542925" y="764275"/>
                </a:cubicBezTo>
                <a:cubicBezTo>
                  <a:pt x="2554895" y="756295"/>
                  <a:pt x="2571292" y="757613"/>
                  <a:pt x="2583868" y="750627"/>
                </a:cubicBezTo>
                <a:cubicBezTo>
                  <a:pt x="2612545" y="734695"/>
                  <a:pt x="2638459" y="714233"/>
                  <a:pt x="2665755" y="696036"/>
                </a:cubicBezTo>
                <a:lnTo>
                  <a:pt x="2706698" y="668740"/>
                </a:lnTo>
                <a:cubicBezTo>
                  <a:pt x="2784927" y="551400"/>
                  <a:pt x="2680761" y="689490"/>
                  <a:pt x="2774937" y="614149"/>
                </a:cubicBezTo>
                <a:cubicBezTo>
                  <a:pt x="2787745" y="603902"/>
                  <a:pt x="2789888" y="584007"/>
                  <a:pt x="2802232" y="573206"/>
                </a:cubicBezTo>
                <a:cubicBezTo>
                  <a:pt x="2826920" y="551604"/>
                  <a:pt x="2860922" y="541812"/>
                  <a:pt x="2884119" y="518615"/>
                </a:cubicBezTo>
                <a:cubicBezTo>
                  <a:pt x="2897767" y="504967"/>
                  <a:pt x="2909003" y="488378"/>
                  <a:pt x="2925062" y="477672"/>
                </a:cubicBezTo>
                <a:cubicBezTo>
                  <a:pt x="2937032" y="469692"/>
                  <a:pt x="2952358" y="468573"/>
                  <a:pt x="2966006" y="464024"/>
                </a:cubicBezTo>
                <a:cubicBezTo>
                  <a:pt x="2996188" y="433842"/>
                  <a:pt x="3009892" y="414786"/>
                  <a:pt x="3047892" y="395785"/>
                </a:cubicBezTo>
                <a:cubicBezTo>
                  <a:pt x="3060759" y="389351"/>
                  <a:pt x="3076259" y="389123"/>
                  <a:pt x="3088835" y="382137"/>
                </a:cubicBezTo>
                <a:cubicBezTo>
                  <a:pt x="3229614" y="303926"/>
                  <a:pt x="3119023" y="344778"/>
                  <a:pt x="3211665" y="313899"/>
                </a:cubicBezTo>
                <a:cubicBezTo>
                  <a:pt x="3342287" y="183277"/>
                  <a:pt x="3175040" y="338316"/>
                  <a:pt x="3293552" y="259308"/>
                </a:cubicBezTo>
                <a:cubicBezTo>
                  <a:pt x="3309611" y="248602"/>
                  <a:pt x="3319668" y="230720"/>
                  <a:pt x="3334495" y="218364"/>
                </a:cubicBezTo>
                <a:cubicBezTo>
                  <a:pt x="3369769" y="188969"/>
                  <a:pt x="3375348" y="191099"/>
                  <a:pt x="3416382" y="177421"/>
                </a:cubicBezTo>
                <a:cubicBezTo>
                  <a:pt x="3430030" y="168322"/>
                  <a:pt x="3442654" y="157460"/>
                  <a:pt x="3457325" y="150125"/>
                </a:cubicBezTo>
                <a:cubicBezTo>
                  <a:pt x="3570339" y="93618"/>
                  <a:pt x="3421865" y="187413"/>
                  <a:pt x="3539212" y="109182"/>
                </a:cubicBezTo>
                <a:cubicBezTo>
                  <a:pt x="3569030" y="64454"/>
                  <a:pt x="3750752" y="54591"/>
                  <a:pt x="3566507" y="40943"/>
                </a:cubicBezTo>
                <a:close/>
              </a:path>
            </a:pathLst>
          </a:cu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5233615" y="1931158"/>
            <a:ext cx="1672152" cy="3951029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353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165</TotalTime>
  <Words>457</Words>
  <Application>Microsoft Office PowerPoint</Application>
  <PresentationFormat>Widescreen</PresentationFormat>
  <Paragraphs>83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Century Gothic</vt:lpstr>
      <vt:lpstr>Times New Roman</vt:lpstr>
      <vt:lpstr>Wingdings 3</vt:lpstr>
      <vt:lpstr>Wisp</vt:lpstr>
      <vt:lpstr>PowerPoint Presentation</vt:lpstr>
      <vt:lpstr>Bài 21: ĐỊA LÍ  NGÀNH NÔNG NGHIỆP, LÂM NGHIỆP , THỦY SẢN                  Tiết 1: Địa lí ngành trồng trọt</vt:lpstr>
      <vt:lpstr>1) Vai trò và đặc điểm ngành trồng trọt</vt:lpstr>
      <vt:lpstr>b) Đặc điểm:</vt:lpstr>
      <vt:lpstr>2) Cây lương thực và cây công nghiệp</vt:lpstr>
      <vt:lpstr>2) Cây lương thực và cây công nghiệp</vt:lpstr>
      <vt:lpstr>THẢO LUẬN</vt:lpstr>
      <vt:lpstr>Củng cố - nối tiếp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H310</dc:creator>
  <cp:lastModifiedBy>H310</cp:lastModifiedBy>
  <cp:revision>25</cp:revision>
  <dcterms:created xsi:type="dcterms:W3CDTF">2023-03-06T13:55:08Z</dcterms:created>
  <dcterms:modified xsi:type="dcterms:W3CDTF">2023-03-06T16:50:39Z</dcterms:modified>
</cp:coreProperties>
</file>