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8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9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0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1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2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13.xml" ContentType="application/vnd.openxmlformats-officedocument.theme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theme/theme14.xml" ContentType="application/vnd.openxmlformats-officedocument.theme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03" r:id="rId2"/>
    <p:sldMasterId id="2147483715" r:id="rId3"/>
    <p:sldMasterId id="2147483727" r:id="rId4"/>
    <p:sldMasterId id="2147483740" r:id="rId5"/>
    <p:sldMasterId id="2147483777" r:id="rId6"/>
    <p:sldMasterId id="2147483789" r:id="rId7"/>
    <p:sldMasterId id="2147483838" r:id="rId8"/>
    <p:sldMasterId id="2147483898" r:id="rId9"/>
    <p:sldMasterId id="2147483922" r:id="rId10"/>
    <p:sldMasterId id="2147483947" r:id="rId11"/>
    <p:sldMasterId id="2147483972" r:id="rId12"/>
    <p:sldMasterId id="2147483984" r:id="rId13"/>
    <p:sldMasterId id="2147483996" r:id="rId14"/>
    <p:sldMasterId id="2147484034" r:id="rId15"/>
  </p:sldMasterIdLst>
  <p:notesMasterIdLst>
    <p:notesMasterId r:id="rId41"/>
  </p:notesMasterIdLst>
  <p:sldIdLst>
    <p:sldId id="289" r:id="rId16"/>
    <p:sldId id="290" r:id="rId17"/>
    <p:sldId id="261" r:id="rId18"/>
    <p:sldId id="262" r:id="rId19"/>
    <p:sldId id="307" r:id="rId20"/>
    <p:sldId id="266" r:id="rId21"/>
    <p:sldId id="267" r:id="rId22"/>
    <p:sldId id="271" r:id="rId23"/>
    <p:sldId id="291" r:id="rId24"/>
    <p:sldId id="280" r:id="rId25"/>
    <p:sldId id="278" r:id="rId26"/>
    <p:sldId id="305" r:id="rId27"/>
    <p:sldId id="282" r:id="rId28"/>
    <p:sldId id="283" r:id="rId29"/>
    <p:sldId id="294" r:id="rId30"/>
    <p:sldId id="306" r:id="rId31"/>
    <p:sldId id="296" r:id="rId32"/>
    <p:sldId id="297" r:id="rId33"/>
    <p:sldId id="298" r:id="rId34"/>
    <p:sldId id="299" r:id="rId35"/>
    <p:sldId id="300" r:id="rId36"/>
    <p:sldId id="301" r:id="rId37"/>
    <p:sldId id="303" r:id="rId38"/>
    <p:sldId id="304" r:id="rId39"/>
    <p:sldId id="287" r:id="rId40"/>
  </p:sldIdLst>
  <p:sldSz cx="9144000" cy="6858000" type="screen4x3"/>
  <p:notesSz cx="6858000" cy="9144000"/>
  <p:custDataLst>
    <p:tags r:id="rId4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1652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tags" Target="tags/tag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tableStyles" Target="tableStyles.xml"/><Relationship Id="rId20" Type="http://schemas.openxmlformats.org/officeDocument/2006/relationships/slide" Target="slides/slide5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DEFA2-399A-46B6-8EEC-7F88CC97B5FC}" type="datetimeFigureOut">
              <a:rPr lang="en-US" smtClean="0"/>
              <a:t>29-Sep-22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24C2E7-52A5-4EBE-9857-575FF3B01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30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3648BA-2ADF-44A9-8D79-07AE30003A6F}" type="slidenum">
              <a:rPr lang="vi-VN">
                <a:solidFill>
                  <a:prstClr val="black"/>
                </a:solidFill>
              </a:rPr>
              <a:pPr/>
              <a:t>4</a:t>
            </a:fld>
            <a:endParaRPr lang="vi-VN">
              <a:solidFill>
                <a:prstClr val="black"/>
              </a:solidFill>
            </a:endParaRPr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355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808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9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80901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80902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809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80904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809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09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09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09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09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809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80911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80912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913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914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915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916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917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8091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091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0920" name="Rectangle 2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0921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7E726C5-F510-47E2-8BDB-98098D796CD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80922" name="Rectangle 2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50344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5DD52C-4C9A-4DAD-9966-D1C57F15681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759621"/>
      </p:ext>
    </p:extLst>
  </p:cSld>
  <p:clrMapOvr>
    <a:masterClrMapping/>
  </p:clrMapOvr>
  <p:transition spd="med">
    <p:split orient="vert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6F8D68-80B6-4F78-8379-FD85367D98C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313411"/>
      </p:ext>
    </p:extLst>
  </p:cSld>
  <p:clrMapOvr>
    <a:masterClrMapping/>
  </p:clrMapOvr>
  <p:transition>
    <p:blinds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1F07B2-CA9B-4589-A04A-53DCE81D18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811569"/>
      </p:ext>
    </p:extLst>
  </p:cSld>
  <p:clrMapOvr>
    <a:masterClrMapping/>
  </p:clrMapOvr>
  <p:transition>
    <p:blinds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854522"/>
      </p:ext>
    </p:extLst>
  </p:cSld>
  <p:clrMapOvr>
    <a:masterClrMapping/>
  </p:clrMapOvr>
  <p:transition spd="slow">
    <p:push dir="u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633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839910"/>
      </p:ext>
    </p:extLst>
  </p:cSld>
  <p:clrMapOvr>
    <a:masterClrMapping/>
  </p:clrMapOvr>
  <p:transition spd="slow">
    <p:push dir="u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802561"/>
      </p:ext>
    </p:extLst>
  </p:cSld>
  <p:clrMapOvr>
    <a:masterClrMapping/>
  </p:clrMapOvr>
  <p:transition spd="slow">
    <p:push dir="u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210211"/>
      </p:ext>
    </p:extLst>
  </p:cSld>
  <p:clrMapOvr>
    <a:masterClrMapping/>
  </p:clrMapOvr>
  <p:transition spd="slow">
    <p:push dir="u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646586"/>
      </p:ext>
    </p:extLst>
  </p:cSld>
  <p:clrMapOvr>
    <a:masterClrMapping/>
  </p:clrMapOvr>
  <p:transition spd="slow">
    <p:push dir="u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198846"/>
      </p:ext>
    </p:extLst>
  </p:cSld>
  <p:clrMapOvr>
    <a:masterClrMapping/>
  </p:clrMapOvr>
  <p:transition spd="slow">
    <p:push dir="u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68284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F4D1CF-92BC-4D95-96C5-AEE5B850764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172001"/>
      </p:ext>
    </p:extLst>
  </p:cSld>
  <p:clrMapOvr>
    <a:masterClrMapping/>
  </p:clrMapOvr>
  <p:transition spd="med">
    <p:split orient="vert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067640"/>
      </p:ext>
    </p:extLst>
  </p:cSld>
  <p:clrMapOvr>
    <a:masterClrMapping/>
  </p:clrMapOvr>
  <p:transition spd="slow">
    <p:push dir="u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190541"/>
      </p:ext>
    </p:extLst>
  </p:cSld>
  <p:clrMapOvr>
    <a:masterClrMapping/>
  </p:clrMapOvr>
  <p:transition spd="slow">
    <p:push dir="u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947304"/>
      </p:ext>
    </p:extLst>
  </p:cSld>
  <p:clrMapOvr>
    <a:masterClrMapping/>
  </p:clrMapOvr>
  <p:transition spd="slow">
    <p:push dir="u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157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688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8441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051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304694"/>
      </p:ext>
    </p:extLst>
  </p:cSld>
  <p:clrMapOvr>
    <a:masterClrMapping/>
  </p:clrMapOvr>
  <p:transition spd="slow">
    <p:push dir="u"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884571"/>
      </p:ext>
    </p:extLst>
  </p:cSld>
  <p:clrMapOvr>
    <a:masterClrMapping/>
  </p:clrMapOvr>
  <p:transition spd="slow">
    <p:push dir="u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48774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28600"/>
            <a:ext cx="8229600" cy="5867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EE63FD9-6BE3-47B4-9CCE-F11DE489F73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70271"/>
      </p:ext>
    </p:extLst>
  </p:cSld>
  <p:clrMapOvr>
    <a:masterClrMapping/>
  </p:clrMapOvr>
  <p:transition spd="med">
    <p:split orient="vert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804570"/>
      </p:ext>
    </p:extLst>
  </p:cSld>
  <p:clrMapOvr>
    <a:masterClrMapping/>
  </p:clrMapOvr>
  <p:transition spd="slow">
    <p:push dir="u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504920"/>
      </p:ext>
    </p:extLst>
  </p:cSld>
  <p:clrMapOvr>
    <a:masterClrMapping/>
  </p:clrMapOvr>
  <p:transition spd="slow">
    <p:push dir="u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24135"/>
      </p:ext>
    </p:extLst>
  </p:cSld>
  <p:clrMapOvr>
    <a:masterClrMapping/>
  </p:clrMapOvr>
  <p:transition spd="slow">
    <p:push dir="u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784034"/>
      </p:ext>
    </p:extLst>
  </p:cSld>
  <p:clrMapOvr>
    <a:masterClrMapping/>
  </p:clrMapOvr>
  <p:transition spd="slow">
    <p:push dir="u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052020"/>
      </p:ext>
    </p:extLst>
  </p:cSld>
  <p:clrMapOvr>
    <a:masterClrMapping/>
  </p:clrMapOvr>
  <p:transition spd="slow">
    <p:push dir="u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056489"/>
      </p:ext>
    </p:extLst>
  </p:cSld>
  <p:clrMapOvr>
    <a:masterClrMapping/>
  </p:clrMapOvr>
  <p:transition spd="slow">
    <p:push dir="u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216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216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216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216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216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216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216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9217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217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2172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173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174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CB7FBD8-524E-4DCF-86EE-6C260EA06D9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56718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49638-6C3F-4F16-968F-3D114BD1BA3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70194"/>
      </p:ext>
    </p:extLst>
  </p:cSld>
  <p:clrMapOvr>
    <a:masterClrMapping/>
  </p:clrMapOvr>
  <p:transition>
    <p:rand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416AB-C795-46D2-93AC-DC71226B95A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571795"/>
      </p:ext>
    </p:extLst>
  </p:cSld>
  <p:clrMapOvr>
    <a:masterClrMapping/>
  </p:clrMapOvr>
  <p:transition>
    <p:rand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3AF49-75C4-42CC-A676-EE8FF25A394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119556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C1F3858-3223-4D6F-A62E-4F81278099E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801208"/>
      </p:ext>
    </p:extLst>
  </p:cSld>
  <p:clrMapOvr>
    <a:masterClrMapping/>
  </p:clrMapOvr>
  <p:transition spd="med">
    <p:split orient="vert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DED7C-0E2B-49D2-894E-59D5134336E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325832"/>
      </p:ext>
    </p:extLst>
  </p:cSld>
  <p:clrMapOvr>
    <a:masterClrMapping/>
  </p:clrMapOvr>
  <p:transition>
    <p:random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9BB7DE-EBC7-49EC-BE64-CC495DD37CA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85048"/>
      </p:ext>
    </p:extLst>
  </p:cSld>
  <p:clrMapOvr>
    <a:masterClrMapping/>
  </p:clrMapOvr>
  <p:transition>
    <p:random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189CB-99E8-4669-A340-B21230112F4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0698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710C30-BF99-4C06-9F0F-108071C401A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40236"/>
      </p:ext>
    </p:extLst>
  </p:cSld>
  <p:clrMapOvr>
    <a:masterClrMapping/>
  </p:clrMapOvr>
  <p:transition>
    <p:random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4FDCC-3FAE-46F1-ACC6-F024890E672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926750"/>
      </p:ext>
    </p:extLst>
  </p:cSld>
  <p:clrMapOvr>
    <a:masterClrMapping/>
  </p:clrMapOvr>
  <p:transition>
    <p:random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314555-5A76-4EDA-B7C2-F52EBDC8392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273068"/>
      </p:ext>
    </p:extLst>
  </p:cSld>
  <p:clrMapOvr>
    <a:masterClrMapping/>
  </p:clrMapOvr>
  <p:transition>
    <p:random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653F7-9E33-470D-8921-D5301337CDC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959834"/>
      </p:ext>
    </p:extLst>
  </p:cSld>
  <p:clrMapOvr>
    <a:masterClrMapping/>
  </p:clrMapOvr>
  <p:transition>
    <p:random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4CC5FA6-885E-4A5E-B97E-CA28C47046F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352306"/>
      </p:ext>
    </p:extLst>
  </p:cSld>
  <p:clrMapOvr>
    <a:masterClrMapping/>
  </p:clrMapOvr>
  <p:transition>
    <p:random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CCD75-A055-433D-8010-5AF38C13927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33864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66550-1CD0-4384-849F-BFF3A65171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023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213D0DC-2917-4A19-A2F5-2BDE701A401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100731"/>
      </p:ext>
    </p:extLst>
  </p:cSld>
  <p:clrMapOvr>
    <a:masterClrMapping/>
  </p:clrMapOvr>
  <p:transition spd="med">
    <p:split orient="vert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66550-1CD0-4384-849F-BFF3A65171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202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66550-1CD0-4384-849F-BFF3A65171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474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0B7F7-ABDC-40E3-9214-1C043A101C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34589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61A15-668B-40C9-B501-992FC4ACD7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28694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10ABA-5A0B-4B0E-BF45-69EC0D54F52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21919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54FCC-E087-4402-923A-372E9BAFE2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82919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61825-DA89-44E9-B6BC-F27E745C4BA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34518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A209B-E510-4D2F-9E95-0175E4F802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75047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69229-6973-4A8D-B3AD-5C365F8E4A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09240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2017F-1606-48FC-889B-B9EDF850342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378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ACEFBEC-EDCA-4A25-8961-740B26BCDB4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637833"/>
      </p:ext>
    </p:extLst>
  </p:cSld>
  <p:clrMapOvr>
    <a:masterClrMapping/>
  </p:clrMapOvr>
  <p:transition spd="med">
    <p:split orient="vert"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A0978-5CDA-4FF4-A1FC-4AB823C82D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02499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ACCD75-A055-433D-8010-5AF38C13927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32598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66550-1CD0-4384-849F-BFF3A65171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901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66550-1CD0-4384-849F-BFF3A65171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048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66550-1CD0-4384-849F-BFF3A65171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607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0B7F7-ABDC-40E3-9214-1C043A101C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6289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61A15-668B-40C9-B501-992FC4ACD7F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75325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10ABA-5A0B-4B0E-BF45-69EC0D54F52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0956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54FCC-E087-4402-923A-372E9BAFE2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52456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61825-DA89-44E9-B6BC-F27E745C4BA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39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545517"/>
      </p:ext>
    </p:extLst>
  </p:cSld>
  <p:clrMapOvr>
    <a:masterClrMapping/>
  </p:clrMapOvr>
  <p:transition spd="slow">
    <p:push dir="u"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A209B-E510-4D2F-9E95-0175E4F8021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71058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69229-6973-4A8D-B3AD-5C365F8E4A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49478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2017F-1606-48FC-889B-B9EDF850342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5081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A0978-5CDA-4FF4-A1FC-4AB823C82DC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90181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91956"/>
      </p:ext>
    </p:extLst>
  </p:cSld>
  <p:clrMapOvr>
    <a:masterClrMapping/>
  </p:clrMapOvr>
  <p:transition spd="slow">
    <p:push dir="u"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86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9556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109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2590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287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273272"/>
      </p:ext>
    </p:extLst>
  </p:cSld>
  <p:clrMapOvr>
    <a:masterClrMapping/>
  </p:clrMapOvr>
  <p:transition spd="slow">
    <p:push dir="u"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1060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932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5223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1483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89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485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860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4271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6103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2751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325676"/>
      </p:ext>
    </p:extLst>
  </p:cSld>
  <p:clrMapOvr>
    <a:masterClrMapping/>
  </p:clrMapOvr>
  <p:transition spd="slow">
    <p:push dir="u"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8713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053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662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1859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432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3573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2504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07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957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533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282853"/>
      </p:ext>
    </p:extLst>
  </p:cSld>
  <p:clrMapOvr>
    <a:masterClrMapping/>
  </p:clrMapOvr>
  <p:transition spd="slow">
    <p:push dir="u"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444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7912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339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7520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407144"/>
      </p:ext>
    </p:extLst>
  </p:cSld>
  <p:clrMapOvr>
    <a:masterClrMapping/>
  </p:clrMapOvr>
  <p:transition spd="slow">
    <p:push dir="u"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84914"/>
      </p:ext>
    </p:extLst>
  </p:cSld>
  <p:clrMapOvr>
    <a:masterClrMapping/>
  </p:clrMapOvr>
  <p:transition spd="slow">
    <p:push dir="u"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033198"/>
      </p:ext>
    </p:extLst>
  </p:cSld>
  <p:clrMapOvr>
    <a:masterClrMapping/>
  </p:clrMapOvr>
  <p:transition spd="slow">
    <p:push dir="u"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167277"/>
      </p:ext>
    </p:extLst>
  </p:cSld>
  <p:clrMapOvr>
    <a:masterClrMapping/>
  </p:clrMapOvr>
  <p:transition spd="slow">
    <p:push dir="u"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044369"/>
      </p:ext>
    </p:extLst>
  </p:cSld>
  <p:clrMapOvr>
    <a:masterClrMapping/>
  </p:clrMapOvr>
  <p:transition spd="slow">
    <p:push dir="u"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53006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82345-58E9-41F4-8B1C-586E0E61BA1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74417"/>
      </p:ext>
    </p:extLst>
  </p:cSld>
  <p:clrMapOvr>
    <a:masterClrMapping/>
  </p:clrMapOvr>
  <p:transition spd="med">
    <p:split orient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591252"/>
      </p:ext>
    </p:extLst>
  </p:cSld>
  <p:clrMapOvr>
    <a:masterClrMapping/>
  </p:clrMapOvr>
  <p:transition spd="slow">
    <p:push dir="u"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873841"/>
      </p:ext>
    </p:extLst>
  </p:cSld>
  <p:clrMapOvr>
    <a:masterClrMapping/>
  </p:clrMapOvr>
  <p:transition spd="slow">
    <p:push dir="u"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970612"/>
      </p:ext>
    </p:extLst>
  </p:cSld>
  <p:clrMapOvr>
    <a:masterClrMapping/>
  </p:clrMapOvr>
  <p:transition spd="slow">
    <p:push dir="u"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660336"/>
      </p:ext>
    </p:extLst>
  </p:cSld>
  <p:clrMapOvr>
    <a:masterClrMapping/>
  </p:clrMapOvr>
  <p:transition spd="slow">
    <p:push dir="u"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216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216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216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216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216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216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216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9217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217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2172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173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174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6CB7FBD8-524E-4DCF-86EE-6C260EA06D9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91041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49638-6C3F-4F16-968F-3D114BD1BA3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39574"/>
      </p:ext>
    </p:extLst>
  </p:cSld>
  <p:clrMapOvr>
    <a:masterClrMapping/>
  </p:clrMapOvr>
  <p:transition>
    <p:random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416AB-C795-46D2-93AC-DC71226B95A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404449"/>
      </p:ext>
    </p:extLst>
  </p:cSld>
  <p:clrMapOvr>
    <a:masterClrMapping/>
  </p:clrMapOvr>
  <p:transition>
    <p:random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3AF49-75C4-42CC-A676-EE8FF25A394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553151"/>
      </p:ext>
    </p:extLst>
  </p:cSld>
  <p:clrMapOvr>
    <a:masterClrMapping/>
  </p:clrMapOvr>
  <p:transition>
    <p:random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DED7C-0E2B-49D2-894E-59D5134336E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512929"/>
      </p:ext>
    </p:extLst>
  </p:cSld>
  <p:clrMapOvr>
    <a:masterClrMapping/>
  </p:clrMapOvr>
  <p:transition>
    <p:random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9BB7DE-EBC7-49EC-BE64-CC495DD37CA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944352"/>
      </p:ext>
    </p:extLst>
  </p:cSld>
  <p:clrMapOvr>
    <a:masterClrMapping/>
  </p:clrMapOvr>
  <p:transition>
    <p:random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189CB-99E8-4669-A340-B21230112F4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87186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211364"/>
      </p:ext>
    </p:extLst>
  </p:cSld>
  <p:clrMapOvr>
    <a:masterClrMapping/>
  </p:clrMapOvr>
  <p:transition spd="slow">
    <p:push dir="u"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710C30-BF99-4C06-9F0F-108071C401A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806541"/>
      </p:ext>
    </p:extLst>
  </p:cSld>
  <p:clrMapOvr>
    <a:masterClrMapping/>
  </p:clrMapOvr>
  <p:transition>
    <p:random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4FDCC-3FAE-46F1-ACC6-F024890E672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295419"/>
      </p:ext>
    </p:extLst>
  </p:cSld>
  <p:clrMapOvr>
    <a:masterClrMapping/>
  </p:clrMapOvr>
  <p:transition>
    <p:random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314555-5A76-4EDA-B7C2-F52EBDC8392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499396"/>
      </p:ext>
    </p:extLst>
  </p:cSld>
  <p:clrMapOvr>
    <a:masterClrMapping/>
  </p:clrMapOvr>
  <p:transition>
    <p:random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653F7-9E33-470D-8921-D5301337CDC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359600"/>
      </p:ext>
    </p:extLst>
  </p:cSld>
  <p:clrMapOvr>
    <a:masterClrMapping/>
  </p:clrMapOvr>
  <p:transition>
    <p:random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4CC5FA6-885E-4A5E-B97E-CA28C47046F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121221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185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85112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854049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110904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733477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933004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7363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1105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7CC2CD-8530-491E-8E89-38F50854D38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834918"/>
      </p:ext>
    </p:extLst>
  </p:cSld>
  <p:clrMapOvr>
    <a:masterClrMapping/>
  </p:clrMapOvr>
  <p:transition spd="med">
    <p:split orient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112115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33047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592185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396713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260165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331298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396337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691045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453434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216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</p:grpSp>
      <p:sp>
        <p:nvSpPr>
          <p:cNvPr id="9217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217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2172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173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174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44C246E-26A0-4381-B4F8-85C0866CD3E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57249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FFA8E0-1ECB-4F9B-8E61-96A0BE00BB1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649706"/>
      </p:ext>
    </p:extLst>
  </p:cSld>
  <p:clrMapOvr>
    <a:masterClrMapping/>
  </p:clrMapOvr>
  <p:transition spd="med">
    <p:split orient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04342-9ABD-4D34-836F-1B89E47022E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062650"/>
      </p:ext>
    </p:extLst>
  </p:cSld>
  <p:clrMapOvr>
    <a:masterClrMapping/>
  </p:clrMapOvr>
  <p:transition>
    <p:rand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863ACC-0A76-4663-8542-A3C83870674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450118"/>
      </p:ext>
    </p:extLst>
  </p:cSld>
  <p:clrMapOvr>
    <a:masterClrMapping/>
  </p:clrMapOvr>
  <p:transition>
    <p:rand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7D7814-837C-4B8E-A59B-D475796FDC2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366959"/>
      </p:ext>
    </p:extLst>
  </p:cSld>
  <p:clrMapOvr>
    <a:masterClrMapping/>
  </p:clrMapOvr>
  <p:transition>
    <p:rand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0E6AAA-7F8E-44E3-9764-FC15A8320FF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581598"/>
      </p:ext>
    </p:extLst>
  </p:cSld>
  <p:clrMapOvr>
    <a:masterClrMapping/>
  </p:clrMapOvr>
  <p:transition>
    <p:rand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C4D5-3872-443A-AC4F-CA132EB30CC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712709"/>
      </p:ext>
    </p:extLst>
  </p:cSld>
  <p:clrMapOvr>
    <a:masterClrMapping/>
  </p:clrMapOvr>
  <p:transition>
    <p:rand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BEAB2-594F-449B-A111-FD3F390B587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79081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BEAB2-594F-449B-A111-FD3F390B587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43519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CA2B0-AA2D-4762-9251-E772D1F075C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179702"/>
      </p:ext>
    </p:extLst>
  </p:cSld>
  <p:clrMapOvr>
    <a:masterClrMapping/>
  </p:clrMapOvr>
  <p:transition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A6B50B-5B0B-4F5D-9BF4-F347722DAC2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497540"/>
      </p:ext>
    </p:extLst>
  </p:cSld>
  <p:clrMapOvr>
    <a:masterClrMapping/>
  </p:clrMapOvr>
  <p:transition>
    <p:rand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E32103-3E34-4D18-8CEA-9995F8AA603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119913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C5E4EB-1FE6-4A4C-9198-826F428A1BA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795098"/>
      </p:ext>
    </p:extLst>
  </p:cSld>
  <p:clrMapOvr>
    <a:masterClrMapping/>
  </p:clrMapOvr>
  <p:transition spd="med">
    <p:split orient="vert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BB2A24-EF58-45B6-83E0-B9216E3149A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265639"/>
      </p:ext>
    </p:extLst>
  </p:cSld>
  <p:clrMapOvr>
    <a:masterClrMapping/>
  </p:clrMapOvr>
  <p:transition>
    <p:rand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ADE12EB-BB7D-449C-908B-606457C1072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641233"/>
      </p:ext>
    </p:extLst>
  </p:cSld>
  <p:clrMapOvr>
    <a:masterClrMapping/>
  </p:clrMapOvr>
  <p:transition>
    <p:rand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216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</p:grpSp>
      <p:sp>
        <p:nvSpPr>
          <p:cNvPr id="9217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217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2172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173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174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44C246E-26A0-4381-B4F8-85C0866CD3E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59066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04342-9ABD-4D34-836F-1B89E47022E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718172"/>
      </p:ext>
    </p:extLst>
  </p:cSld>
  <p:clrMapOvr>
    <a:masterClrMapping/>
  </p:clrMapOvr>
  <p:transition>
    <p:rand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863ACC-0A76-4663-8542-A3C83870674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010110"/>
      </p:ext>
    </p:extLst>
  </p:cSld>
  <p:clrMapOvr>
    <a:masterClrMapping/>
  </p:clrMapOvr>
  <p:transition>
    <p:rand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7D7814-837C-4B8E-A59B-D475796FDC2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73732"/>
      </p:ext>
    </p:extLst>
  </p:cSld>
  <p:clrMapOvr>
    <a:masterClrMapping/>
  </p:clrMapOvr>
  <p:transition>
    <p:rand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0E6AAA-7F8E-44E3-9764-FC15A8320FF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596249"/>
      </p:ext>
    </p:extLst>
  </p:cSld>
  <p:clrMapOvr>
    <a:masterClrMapping/>
  </p:clrMapOvr>
  <p:transition>
    <p:rand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C4D5-3872-443A-AC4F-CA132EB30CC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472940"/>
      </p:ext>
    </p:extLst>
  </p:cSld>
  <p:clrMapOvr>
    <a:masterClrMapping/>
  </p:clrMapOvr>
  <p:transition>
    <p:rand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BEAB2-594F-449B-A111-FD3F390B587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91778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BEAB2-594F-449B-A111-FD3F390B587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10766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C8181F-F67F-4135-A537-43CC6A0E04B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791979"/>
      </p:ext>
    </p:extLst>
  </p:cSld>
  <p:clrMapOvr>
    <a:masterClrMapping/>
  </p:clrMapOvr>
  <p:transition spd="med">
    <p:split orient="vert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BEAB2-594F-449B-A111-FD3F390B587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90276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CA2B0-AA2D-4762-9251-E772D1F075C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55576"/>
      </p:ext>
    </p:extLst>
  </p:cSld>
  <p:clrMapOvr>
    <a:masterClrMapping/>
  </p:clrMapOvr>
  <p:transition>
    <p:rand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A6B50B-5B0B-4F5D-9BF4-F347722DAC2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491014"/>
      </p:ext>
    </p:extLst>
  </p:cSld>
  <p:clrMapOvr>
    <a:masterClrMapping/>
  </p:clrMapOvr>
  <p:transition>
    <p:rand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E32103-3E34-4D18-8CEA-9995F8AA603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731291"/>
      </p:ext>
    </p:extLst>
  </p:cSld>
  <p:clrMapOvr>
    <a:masterClrMapping/>
  </p:clrMapOvr>
  <p:transition>
    <p:rand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BB2A24-EF58-45B6-83E0-B9216E3149A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915101"/>
      </p:ext>
    </p:extLst>
  </p:cSld>
  <p:clrMapOvr>
    <a:masterClrMapping/>
  </p:clrMapOvr>
  <p:transition>
    <p:rand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ADE12EB-BB7D-449C-908B-606457C1072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24248"/>
      </p:ext>
    </p:extLst>
  </p:cSld>
  <p:clrMapOvr>
    <a:masterClrMapping/>
  </p:clrMapOvr>
  <p:transition>
    <p:rand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123BB00-6B95-4443-A542-A66E43A70ED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28679" name="Picture 7" descr="EARTH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91350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8FC8B-E0C6-4D6E-AE2A-95BC451884D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2813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8D08A7-69F4-43E1-86AB-93507043F3B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76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1A7F55-FF53-478F-9CA9-C7F8C01EBC3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661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CB5B65-3534-4F9F-87FD-BC63D472A9C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73569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88FD2C-5508-4EEA-91B9-C60FEA7404B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592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ED3878-EBD5-4204-A558-15FC5796DB0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03675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FEA587-2AFA-4183-BC31-3DEEC02D80D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513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63E96D-558E-4754-8D5C-58F4E72817C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43794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34C62-174C-4A9E-9E23-F36321084F3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1854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B72F43-0189-49F2-AC59-312878C95B8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3674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20A8FC-2A27-4C38-BB24-B003A85513F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81825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6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2163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4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5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6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7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8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2169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</p:grpSp>
      <p:sp>
        <p:nvSpPr>
          <p:cNvPr id="92170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2171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2172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173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2174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44C246E-26A0-4381-B4F8-85C0866CD3E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36992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04342-9ABD-4D34-836F-1B89E47022E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710469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04342-9ABD-4D34-836F-1B89E47022E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12218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CFE61-1E69-4F2F-B22B-22C7F214400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773521"/>
      </p:ext>
    </p:extLst>
  </p:cSld>
  <p:clrMapOvr>
    <a:masterClrMapping/>
  </p:clrMapOvr>
  <p:transition spd="med">
    <p:split orient="vert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04342-9ABD-4D34-836F-1B89E47022E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47475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863ACC-0A76-4663-8542-A3C83870674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741243"/>
      </p:ext>
    </p:extLst>
  </p:cSld>
  <p:clrMapOvr>
    <a:masterClrMapping/>
  </p:clrMapOvr>
  <p:transition>
    <p:rand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7D7814-837C-4B8E-A59B-D475796FDC2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616542"/>
      </p:ext>
    </p:extLst>
  </p:cSld>
  <p:clrMapOvr>
    <a:masterClrMapping/>
  </p:clrMapOvr>
  <p:transition>
    <p:rand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0E6AAA-7F8E-44E3-9764-FC15A8320FF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314855"/>
      </p:ext>
    </p:extLst>
  </p:cSld>
  <p:clrMapOvr>
    <a:masterClrMapping/>
  </p:clrMapOvr>
  <p:transition>
    <p:rand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DC4D5-3872-443A-AC4F-CA132EB30CC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400442"/>
      </p:ext>
    </p:extLst>
  </p:cSld>
  <p:clrMapOvr>
    <a:masterClrMapping/>
  </p:clrMapOvr>
  <p:transition>
    <p:rand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BEAB2-594F-449B-A111-FD3F390B587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714196"/>
      </p:ext>
    </p:extLst>
  </p:cSld>
  <p:clrMapOvr>
    <a:masterClrMapping/>
  </p:clrMapOvr>
  <p:transition>
    <p:rand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CA2B0-AA2D-4762-9251-E772D1F075C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455192"/>
      </p:ext>
    </p:extLst>
  </p:cSld>
  <p:clrMapOvr>
    <a:masterClrMapping/>
  </p:clrMapOvr>
  <p:transition>
    <p:random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A6B50B-5B0B-4F5D-9BF4-F347722DAC2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142634"/>
      </p:ext>
    </p:extLst>
  </p:cSld>
  <p:clrMapOvr>
    <a:masterClrMapping/>
  </p:clrMapOvr>
  <p:transition>
    <p:rand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E32103-3E34-4D18-8CEA-9995F8AA603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03654"/>
      </p:ext>
    </p:extLst>
  </p:cSld>
  <p:clrMapOvr>
    <a:masterClrMapping/>
  </p:clrMapOvr>
  <p:transition>
    <p:rand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BB2A24-EF58-45B6-83E0-B9216E3149A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959002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0FF44E-3BE4-4F40-8F7A-6C009118A0B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7200"/>
      </p:ext>
    </p:extLst>
  </p:cSld>
  <p:clrMapOvr>
    <a:masterClrMapping/>
  </p:clrMapOvr>
  <p:transition spd="med">
    <p:split orient="vert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ADE12EB-BB7D-449C-908B-606457C1072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296765"/>
      </p:ext>
    </p:extLst>
  </p:cSld>
  <p:clrMapOvr>
    <a:masterClrMapping/>
  </p:clrMapOvr>
  <p:transition>
    <p:random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93B51-18D6-403C-A6F6-23D1442BD0A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589641"/>
      </p:ext>
    </p:extLst>
  </p:cSld>
  <p:clrMapOvr>
    <a:masterClrMapping/>
  </p:clrMapOvr>
  <p:transition>
    <p:blinds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2D7C92-CC5F-48EE-8CD4-BAD6994D65E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624222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7242EB-193C-42B5-9423-3B2027635A9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2170"/>
      </p:ext>
    </p:extLst>
  </p:cSld>
  <p:clrMapOvr>
    <a:masterClrMapping/>
  </p:clrMapOvr>
  <p:transition>
    <p:blinds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1FA6E3-2A16-42B7-9E6C-C7C1639F45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099448"/>
      </p:ext>
    </p:extLst>
  </p:cSld>
  <p:clrMapOvr>
    <a:masterClrMapping/>
  </p:clrMapOvr>
  <p:transition>
    <p:blinds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02C50B-71CA-4DE4-AF67-84AB6B93641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822787"/>
      </p:ext>
    </p:extLst>
  </p:cSld>
  <p:clrMapOvr>
    <a:masterClrMapping/>
  </p:clrMapOvr>
  <p:transition>
    <p:blinds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419C1-69A8-4E06-9601-9015CA803D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246297"/>
      </p:ext>
    </p:extLst>
  </p:cSld>
  <p:clrMapOvr>
    <a:masterClrMapping/>
  </p:clrMapOvr>
  <p:transition>
    <p:blinds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D82ABE-3C2E-412E-990D-655890B6F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922709"/>
      </p:ext>
    </p:extLst>
  </p:cSld>
  <p:clrMapOvr>
    <a:masterClrMapping/>
  </p:clrMapOvr>
  <p:transition>
    <p:blinds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0AE07F-7CBA-4976-97C8-1795222B3F7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246980"/>
      </p:ext>
    </p:extLst>
  </p:cSld>
  <p:clrMapOvr>
    <a:masterClrMapping/>
  </p:clrMapOvr>
  <p:transition>
    <p:blinds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E22F-63A4-4ED2-9A97-1583C8B8384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677845"/>
      </p:ext>
    </p:extLst>
  </p:cSld>
  <p:clrMapOvr>
    <a:masterClrMapping/>
  </p:clrMapOvr>
  <p:transition>
    <p:blind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13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6.xml"/><Relationship Id="rId18" Type="http://schemas.openxmlformats.org/officeDocument/2006/relationships/slideLayout" Target="../slideLayouts/slideLayout181.xml"/><Relationship Id="rId26" Type="http://schemas.openxmlformats.org/officeDocument/2006/relationships/slideLayout" Target="../slideLayouts/slideLayout189.xml"/><Relationship Id="rId39" Type="http://schemas.openxmlformats.org/officeDocument/2006/relationships/slideLayout" Target="../slideLayouts/slideLayout202.xml"/><Relationship Id="rId21" Type="http://schemas.openxmlformats.org/officeDocument/2006/relationships/slideLayout" Target="../slideLayouts/slideLayout184.xml"/><Relationship Id="rId34" Type="http://schemas.openxmlformats.org/officeDocument/2006/relationships/slideLayout" Target="../slideLayouts/slideLayout197.xml"/><Relationship Id="rId7" Type="http://schemas.openxmlformats.org/officeDocument/2006/relationships/slideLayout" Target="../slideLayouts/slideLayout170.xml"/><Relationship Id="rId12" Type="http://schemas.openxmlformats.org/officeDocument/2006/relationships/slideLayout" Target="../slideLayouts/slideLayout175.xml"/><Relationship Id="rId17" Type="http://schemas.openxmlformats.org/officeDocument/2006/relationships/slideLayout" Target="../slideLayouts/slideLayout180.xml"/><Relationship Id="rId25" Type="http://schemas.openxmlformats.org/officeDocument/2006/relationships/slideLayout" Target="../slideLayouts/slideLayout188.xml"/><Relationship Id="rId33" Type="http://schemas.openxmlformats.org/officeDocument/2006/relationships/slideLayout" Target="../slideLayouts/slideLayout196.xml"/><Relationship Id="rId38" Type="http://schemas.openxmlformats.org/officeDocument/2006/relationships/slideLayout" Target="../slideLayouts/slideLayout201.xml"/><Relationship Id="rId2" Type="http://schemas.openxmlformats.org/officeDocument/2006/relationships/slideLayout" Target="../slideLayouts/slideLayout165.xml"/><Relationship Id="rId16" Type="http://schemas.openxmlformats.org/officeDocument/2006/relationships/slideLayout" Target="../slideLayouts/slideLayout179.xml"/><Relationship Id="rId20" Type="http://schemas.openxmlformats.org/officeDocument/2006/relationships/slideLayout" Target="../slideLayouts/slideLayout183.xml"/><Relationship Id="rId29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64.xml"/><Relationship Id="rId6" Type="http://schemas.openxmlformats.org/officeDocument/2006/relationships/slideLayout" Target="../slideLayouts/slideLayout169.xml"/><Relationship Id="rId11" Type="http://schemas.openxmlformats.org/officeDocument/2006/relationships/slideLayout" Target="../slideLayouts/slideLayout174.xml"/><Relationship Id="rId24" Type="http://schemas.openxmlformats.org/officeDocument/2006/relationships/slideLayout" Target="../slideLayouts/slideLayout187.xml"/><Relationship Id="rId32" Type="http://schemas.openxmlformats.org/officeDocument/2006/relationships/slideLayout" Target="../slideLayouts/slideLayout195.xml"/><Relationship Id="rId37" Type="http://schemas.openxmlformats.org/officeDocument/2006/relationships/slideLayout" Target="../slideLayouts/slideLayout200.xml"/><Relationship Id="rId40" Type="http://schemas.openxmlformats.org/officeDocument/2006/relationships/theme" Target="../theme/theme14.xml"/><Relationship Id="rId5" Type="http://schemas.openxmlformats.org/officeDocument/2006/relationships/slideLayout" Target="../slideLayouts/slideLayout168.xml"/><Relationship Id="rId15" Type="http://schemas.openxmlformats.org/officeDocument/2006/relationships/slideLayout" Target="../slideLayouts/slideLayout178.xml"/><Relationship Id="rId23" Type="http://schemas.openxmlformats.org/officeDocument/2006/relationships/slideLayout" Target="../slideLayouts/slideLayout186.xml"/><Relationship Id="rId28" Type="http://schemas.openxmlformats.org/officeDocument/2006/relationships/slideLayout" Target="../slideLayouts/slideLayout191.xml"/><Relationship Id="rId36" Type="http://schemas.openxmlformats.org/officeDocument/2006/relationships/slideLayout" Target="../slideLayouts/slideLayout199.xml"/><Relationship Id="rId10" Type="http://schemas.openxmlformats.org/officeDocument/2006/relationships/slideLayout" Target="../slideLayouts/slideLayout173.xml"/><Relationship Id="rId19" Type="http://schemas.openxmlformats.org/officeDocument/2006/relationships/slideLayout" Target="../slideLayouts/slideLayout182.xml"/><Relationship Id="rId31" Type="http://schemas.openxmlformats.org/officeDocument/2006/relationships/slideLayout" Target="../slideLayouts/slideLayout194.xml"/><Relationship Id="rId4" Type="http://schemas.openxmlformats.org/officeDocument/2006/relationships/slideLayout" Target="../slideLayouts/slideLayout167.xml"/><Relationship Id="rId9" Type="http://schemas.openxmlformats.org/officeDocument/2006/relationships/slideLayout" Target="../slideLayouts/slideLayout172.xml"/><Relationship Id="rId14" Type="http://schemas.openxmlformats.org/officeDocument/2006/relationships/slideLayout" Target="../slideLayouts/slideLayout177.xml"/><Relationship Id="rId22" Type="http://schemas.openxmlformats.org/officeDocument/2006/relationships/slideLayout" Target="../slideLayouts/slideLayout185.xml"/><Relationship Id="rId27" Type="http://schemas.openxmlformats.org/officeDocument/2006/relationships/slideLayout" Target="../slideLayouts/slideLayout190.xml"/><Relationship Id="rId30" Type="http://schemas.openxmlformats.org/officeDocument/2006/relationships/slideLayout" Target="../slideLayouts/slideLayout193.xml"/><Relationship Id="rId35" Type="http://schemas.openxmlformats.org/officeDocument/2006/relationships/slideLayout" Target="../slideLayouts/slideLayout198.xml"/><Relationship Id="rId8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6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0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209.xml"/><Relationship Id="rId12" Type="http://schemas.openxmlformats.org/officeDocument/2006/relationships/slideLayout" Target="../slideLayouts/slideLayout214.xml"/><Relationship Id="rId2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203.xml"/><Relationship Id="rId6" Type="http://schemas.openxmlformats.org/officeDocument/2006/relationships/slideLayout" Target="../slideLayouts/slideLayout208.xml"/><Relationship Id="rId11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206.xml"/><Relationship Id="rId9" Type="http://schemas.openxmlformats.org/officeDocument/2006/relationships/slideLayout" Target="../slideLayouts/slideLayout2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2.gi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7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987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87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7987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7987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7987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7988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79881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9882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9883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9884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9885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988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7988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79888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889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890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891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892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893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7989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989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989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989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989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B69BC2-EA2E-42F6-9962-91D9E348392B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0512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</p:sldLayoutIdLst>
  <p:transition spd="med">
    <p:split orient="vert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510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4079" r:id="rId2"/>
    <p:sldLayoutId id="2147484049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  <p:sldLayoutId id="2147483933" r:id="rId13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1139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1140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1141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1142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1143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1144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1145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9114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114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114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9114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9115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9C4BAB4-1DE0-40EC-8FB6-941406AD4F7F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98225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  <p:sldLayoutId id="2147483959" r:id="rId12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B8C99A-3C66-4252-9E5A-5CD3625AC04E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54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4080" r:id="rId3"/>
    <p:sldLayoutId id="2147484050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  <p:sldLayoutId id="2147483982" r:id="rId12"/>
    <p:sldLayoutId id="214748398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B8C99A-3C66-4252-9E5A-5CD3625AC04E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1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4081" r:id="rId3"/>
    <p:sldLayoutId id="2147484051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3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4086" r:id="rId3"/>
    <p:sldLayoutId id="2147484085" r:id="rId4"/>
    <p:sldLayoutId id="2147484084" r:id="rId5"/>
    <p:sldLayoutId id="2147484083" r:id="rId6"/>
    <p:sldLayoutId id="2147484082" r:id="rId7"/>
    <p:sldLayoutId id="2147484074" r:id="rId8"/>
    <p:sldLayoutId id="2147484073" r:id="rId9"/>
    <p:sldLayoutId id="2147484072" r:id="rId10"/>
    <p:sldLayoutId id="2147484071" r:id="rId11"/>
    <p:sldLayoutId id="2147484070" r:id="rId12"/>
    <p:sldLayoutId id="2147484069" r:id="rId13"/>
    <p:sldLayoutId id="2147484068" r:id="rId14"/>
    <p:sldLayoutId id="2147484067" r:id="rId15"/>
    <p:sldLayoutId id="2147484066" r:id="rId16"/>
    <p:sldLayoutId id="2147484065" r:id="rId17"/>
    <p:sldLayoutId id="2147484064" r:id="rId18"/>
    <p:sldLayoutId id="2147484063" r:id="rId19"/>
    <p:sldLayoutId id="2147484062" r:id="rId20"/>
    <p:sldLayoutId id="2147484061" r:id="rId21"/>
    <p:sldLayoutId id="2147484060" r:id="rId22"/>
    <p:sldLayoutId id="2147484059" r:id="rId23"/>
    <p:sldLayoutId id="2147484058" r:id="rId24"/>
    <p:sldLayoutId id="2147484057" r:id="rId25"/>
    <p:sldLayoutId id="2147484056" r:id="rId26"/>
    <p:sldLayoutId id="2147484055" r:id="rId27"/>
    <p:sldLayoutId id="2147484054" r:id="rId28"/>
    <p:sldLayoutId id="2147484053" r:id="rId29"/>
    <p:sldLayoutId id="2147484052" r:id="rId30"/>
    <p:sldLayoutId id="2147483999" r:id="rId31"/>
    <p:sldLayoutId id="2147484000" r:id="rId32"/>
    <p:sldLayoutId id="2147484001" r:id="rId33"/>
    <p:sldLayoutId id="2147484002" r:id="rId34"/>
    <p:sldLayoutId id="2147484003" r:id="rId35"/>
    <p:sldLayoutId id="2147484004" r:id="rId36"/>
    <p:sldLayoutId id="2147484005" r:id="rId37"/>
    <p:sldLayoutId id="2147484006" r:id="rId38"/>
    <p:sldLayoutId id="2147484007" r:id="rId39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1139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1140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1141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1142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1143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1144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  <p:sp>
          <p:nvSpPr>
            <p:cNvPr id="91145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9114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114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114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9114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9115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9C4BAB4-1DE0-40EC-8FB6-941406AD4F7F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66849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  <p:sldLayoutId id="2147484045" r:id="rId11"/>
    <p:sldLayoutId id="2147484046" r:id="rId12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22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925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4075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1139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0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1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2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3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4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5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</p:grpSp>
      <p:sp>
        <p:nvSpPr>
          <p:cNvPr id="9114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114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114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114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115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5EA1FB-90CC-4615-AE5A-7DE65F3CCDD6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2564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4076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1139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0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1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2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3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4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5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</p:grpSp>
      <p:sp>
        <p:nvSpPr>
          <p:cNvPr id="9114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114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114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114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115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5EA1FB-90CC-4615-AE5A-7DE65F3CCDD6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04080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4077" r:id="rId8"/>
    <p:sldLayoutId id="2147484047" r:id="rId9"/>
    <p:sldLayoutId id="2147483748" r:id="rId10"/>
    <p:sldLayoutId id="2147483749" r:id="rId11"/>
    <p:sldLayoutId id="2147483750" r:id="rId12"/>
    <p:sldLayoutId id="2147483751" r:id="rId13"/>
    <p:sldLayoutId id="2147483752" r:id="rId14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D4B473D-37DD-4F74-9F3F-E70151F989C9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27655" name="Picture 7" descr="EARTH"/>
          <p:cNvPicPr>
            <a:picLocks noChangeAspect="1" noChangeArrowheads="1" noCrop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501088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38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91139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>
                <a:gd name="T0" fmla="*/ 329 w 2135"/>
                <a:gd name="T1" fmla="*/ 66 h 1804"/>
                <a:gd name="T2" fmla="*/ 161 w 2135"/>
                <a:gd name="T3" fmla="*/ 30 h 1804"/>
                <a:gd name="T4" fmla="*/ 0 w 2135"/>
                <a:gd name="T5" fmla="*/ 0 h 1804"/>
                <a:gd name="T6" fmla="*/ 0 w 2135"/>
                <a:gd name="T7" fmla="*/ 12 h 1804"/>
                <a:gd name="T8" fmla="*/ 161 w 2135"/>
                <a:gd name="T9" fmla="*/ 42 h 1804"/>
                <a:gd name="T10" fmla="*/ 323 w 2135"/>
                <a:gd name="T11" fmla="*/ 78 h 1804"/>
                <a:gd name="T12" fmla="*/ 556 w 2135"/>
                <a:gd name="T13" fmla="*/ 150 h 1804"/>
                <a:gd name="T14" fmla="*/ 777 w 2135"/>
                <a:gd name="T15" fmla="*/ 245 h 1804"/>
                <a:gd name="T16" fmla="*/ 993 w 2135"/>
                <a:gd name="T17" fmla="*/ 365 h 1804"/>
                <a:gd name="T18" fmla="*/ 1196 w 2135"/>
                <a:gd name="T19" fmla="*/ 503 h 1804"/>
                <a:gd name="T20" fmla="*/ 1381 w 2135"/>
                <a:gd name="T21" fmla="*/ 653 h 1804"/>
                <a:gd name="T22" fmla="*/ 1555 w 2135"/>
                <a:gd name="T23" fmla="*/ 827 h 1804"/>
                <a:gd name="T24" fmla="*/ 1710 w 2135"/>
                <a:gd name="T25" fmla="*/ 1019 h 1804"/>
                <a:gd name="T26" fmla="*/ 1854 w 2135"/>
                <a:gd name="T27" fmla="*/ 1229 h 1804"/>
                <a:gd name="T28" fmla="*/ 1937 w 2135"/>
                <a:gd name="T29" fmla="*/ 1366 h 1804"/>
                <a:gd name="T30" fmla="*/ 2009 w 2135"/>
                <a:gd name="T31" fmla="*/ 1510 h 1804"/>
                <a:gd name="T32" fmla="*/ 2069 w 2135"/>
                <a:gd name="T33" fmla="*/ 1654 h 1804"/>
                <a:gd name="T34" fmla="*/ 2123 w 2135"/>
                <a:gd name="T35" fmla="*/ 1804 h 1804"/>
                <a:gd name="T36" fmla="*/ 2135 w 2135"/>
                <a:gd name="T37" fmla="*/ 1804 h 1804"/>
                <a:gd name="T38" fmla="*/ 2081 w 2135"/>
                <a:gd name="T39" fmla="*/ 1654 h 1804"/>
                <a:gd name="T40" fmla="*/ 2021 w 2135"/>
                <a:gd name="T41" fmla="*/ 1510 h 1804"/>
                <a:gd name="T42" fmla="*/ 1949 w 2135"/>
                <a:gd name="T43" fmla="*/ 1366 h 1804"/>
                <a:gd name="T44" fmla="*/ 1866 w 2135"/>
                <a:gd name="T45" fmla="*/ 1223 h 1804"/>
                <a:gd name="T46" fmla="*/ 1722 w 2135"/>
                <a:gd name="T47" fmla="*/ 1013 h 1804"/>
                <a:gd name="T48" fmla="*/ 1561 w 2135"/>
                <a:gd name="T49" fmla="*/ 821 h 1804"/>
                <a:gd name="T50" fmla="*/ 1387 w 2135"/>
                <a:gd name="T51" fmla="*/ 647 h 1804"/>
                <a:gd name="T52" fmla="*/ 1202 w 2135"/>
                <a:gd name="T53" fmla="*/ 491 h 1804"/>
                <a:gd name="T54" fmla="*/ 999 w 2135"/>
                <a:gd name="T55" fmla="*/ 353 h 1804"/>
                <a:gd name="T56" fmla="*/ 783 w 2135"/>
                <a:gd name="T57" fmla="*/ 239 h 1804"/>
                <a:gd name="T58" fmla="*/ 562 w 2135"/>
                <a:gd name="T59" fmla="*/ 138 h 1804"/>
                <a:gd name="T60" fmla="*/ 329 w 2135"/>
                <a:gd name="T61" fmla="*/ 66 h 1804"/>
                <a:gd name="T62" fmla="*/ 329 w 2135"/>
                <a:gd name="T63" fmla="*/ 66 h 1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0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>
                <a:gd name="T0" fmla="*/ 1854 w 1854"/>
                <a:gd name="T1" fmla="*/ 1858 h 1858"/>
                <a:gd name="T2" fmla="*/ 0 w 1854"/>
                <a:gd name="T3" fmla="*/ 1858 h 1858"/>
                <a:gd name="T4" fmla="*/ 0 w 1854"/>
                <a:gd name="T5" fmla="*/ 0 h 1858"/>
                <a:gd name="T6" fmla="*/ 1854 w 1854"/>
                <a:gd name="T7" fmla="*/ 1858 h 1858"/>
                <a:gd name="T8" fmla="*/ 1854 w 1854"/>
                <a:gd name="T9" fmla="*/ 1858 h 1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1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>
                <a:gd name="T0" fmla="*/ 1640 w 1745"/>
                <a:gd name="T1" fmla="*/ 1377 h 1577"/>
                <a:gd name="T2" fmla="*/ 1692 w 1745"/>
                <a:gd name="T3" fmla="*/ 1479 h 1577"/>
                <a:gd name="T4" fmla="*/ 1732 w 1745"/>
                <a:gd name="T5" fmla="*/ 1577 h 1577"/>
                <a:gd name="T6" fmla="*/ 1745 w 1745"/>
                <a:gd name="T7" fmla="*/ 1577 h 1577"/>
                <a:gd name="T8" fmla="*/ 1703 w 1745"/>
                <a:gd name="T9" fmla="*/ 1469 h 1577"/>
                <a:gd name="T10" fmla="*/ 1649 w 1745"/>
                <a:gd name="T11" fmla="*/ 1367 h 1577"/>
                <a:gd name="T12" fmla="*/ 1535 w 1745"/>
                <a:gd name="T13" fmla="*/ 1157 h 1577"/>
                <a:gd name="T14" fmla="*/ 1395 w 1745"/>
                <a:gd name="T15" fmla="*/ 951 h 1577"/>
                <a:gd name="T16" fmla="*/ 1236 w 1745"/>
                <a:gd name="T17" fmla="*/ 756 h 1577"/>
                <a:gd name="T18" fmla="*/ 1061 w 1745"/>
                <a:gd name="T19" fmla="*/ 582 h 1577"/>
                <a:gd name="T20" fmla="*/ 876 w 1745"/>
                <a:gd name="T21" fmla="*/ 426 h 1577"/>
                <a:gd name="T22" fmla="*/ 672 w 1745"/>
                <a:gd name="T23" fmla="*/ 294 h 1577"/>
                <a:gd name="T24" fmla="*/ 455 w 1745"/>
                <a:gd name="T25" fmla="*/ 174 h 1577"/>
                <a:gd name="T26" fmla="*/ 234 w 1745"/>
                <a:gd name="T27" fmla="*/ 78 h 1577"/>
                <a:gd name="T28" fmla="*/ 0 w 1745"/>
                <a:gd name="T29" fmla="*/ 0 h 1577"/>
                <a:gd name="T30" fmla="*/ 0 w 1745"/>
                <a:gd name="T31" fmla="*/ 12 h 1577"/>
                <a:gd name="T32" fmla="*/ 222 w 1745"/>
                <a:gd name="T33" fmla="*/ 89 h 1577"/>
                <a:gd name="T34" fmla="*/ 446 w 1745"/>
                <a:gd name="T35" fmla="*/ 185 h 1577"/>
                <a:gd name="T36" fmla="*/ 662 w 1745"/>
                <a:gd name="T37" fmla="*/ 305 h 1577"/>
                <a:gd name="T38" fmla="*/ 866 w 1745"/>
                <a:gd name="T39" fmla="*/ 437 h 1577"/>
                <a:gd name="T40" fmla="*/ 1052 w 1745"/>
                <a:gd name="T41" fmla="*/ 593 h 1577"/>
                <a:gd name="T42" fmla="*/ 1226 w 1745"/>
                <a:gd name="T43" fmla="*/ 767 h 1577"/>
                <a:gd name="T44" fmla="*/ 1385 w 1745"/>
                <a:gd name="T45" fmla="*/ 960 h 1577"/>
                <a:gd name="T46" fmla="*/ 1526 w 1745"/>
                <a:gd name="T47" fmla="*/ 1167 h 1577"/>
                <a:gd name="T48" fmla="*/ 1640 w 1745"/>
                <a:gd name="T49" fmla="*/ 1377 h 1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2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>
                <a:gd name="T0" fmla="*/ 0 w 1745"/>
                <a:gd name="T1" fmla="*/ 0 h 1768"/>
                <a:gd name="T2" fmla="*/ 0 w 1745"/>
                <a:gd name="T3" fmla="*/ 12 h 1768"/>
                <a:gd name="T4" fmla="*/ 210 w 1745"/>
                <a:gd name="T5" fmla="*/ 88 h 1768"/>
                <a:gd name="T6" fmla="*/ 426 w 1745"/>
                <a:gd name="T7" fmla="*/ 190 h 1768"/>
                <a:gd name="T8" fmla="*/ 630 w 1745"/>
                <a:gd name="T9" fmla="*/ 304 h 1768"/>
                <a:gd name="T10" fmla="*/ 818 w 1745"/>
                <a:gd name="T11" fmla="*/ 442 h 1768"/>
                <a:gd name="T12" fmla="*/ 998 w 1745"/>
                <a:gd name="T13" fmla="*/ 592 h 1768"/>
                <a:gd name="T14" fmla="*/ 1164 w 1745"/>
                <a:gd name="T15" fmla="*/ 766 h 1768"/>
                <a:gd name="T16" fmla="*/ 1310 w 1745"/>
                <a:gd name="T17" fmla="*/ 942 h 1768"/>
                <a:gd name="T18" fmla="*/ 1454 w 1745"/>
                <a:gd name="T19" fmla="*/ 1146 h 1768"/>
                <a:gd name="T20" fmla="*/ 1536 w 1745"/>
                <a:gd name="T21" fmla="*/ 1298 h 1768"/>
                <a:gd name="T22" fmla="*/ 1614 w 1745"/>
                <a:gd name="T23" fmla="*/ 1456 h 1768"/>
                <a:gd name="T24" fmla="*/ 1682 w 1745"/>
                <a:gd name="T25" fmla="*/ 1616 h 1768"/>
                <a:gd name="T26" fmla="*/ 1733 w 1745"/>
                <a:gd name="T27" fmla="*/ 1768 h 1768"/>
                <a:gd name="T28" fmla="*/ 1745 w 1745"/>
                <a:gd name="T29" fmla="*/ 1768 h 1768"/>
                <a:gd name="T30" fmla="*/ 1691 w 1745"/>
                <a:gd name="T31" fmla="*/ 1606 h 1768"/>
                <a:gd name="T32" fmla="*/ 1623 w 1745"/>
                <a:gd name="T33" fmla="*/ 1445 h 1768"/>
                <a:gd name="T34" fmla="*/ 1547 w 1745"/>
                <a:gd name="T35" fmla="*/ 1288 h 1768"/>
                <a:gd name="T36" fmla="*/ 1463 w 1745"/>
                <a:gd name="T37" fmla="*/ 1136 h 1768"/>
                <a:gd name="T38" fmla="*/ 1320 w 1745"/>
                <a:gd name="T39" fmla="*/ 932 h 1768"/>
                <a:gd name="T40" fmla="*/ 1173 w 1745"/>
                <a:gd name="T41" fmla="*/ 755 h 1768"/>
                <a:gd name="T42" fmla="*/ 1008 w 1745"/>
                <a:gd name="T43" fmla="*/ 581 h 1768"/>
                <a:gd name="T44" fmla="*/ 827 w 1745"/>
                <a:gd name="T45" fmla="*/ 431 h 1768"/>
                <a:gd name="T46" fmla="*/ 642 w 1745"/>
                <a:gd name="T47" fmla="*/ 293 h 1768"/>
                <a:gd name="T48" fmla="*/ 437 w 1745"/>
                <a:gd name="T49" fmla="*/ 179 h 1768"/>
                <a:gd name="T50" fmla="*/ 222 w 1745"/>
                <a:gd name="T51" fmla="*/ 78 h 1768"/>
                <a:gd name="T52" fmla="*/ 0 w 1745"/>
                <a:gd name="T53" fmla="*/ 0 h 1768"/>
                <a:gd name="T54" fmla="*/ 0 w 1745"/>
                <a:gd name="T55" fmla="*/ 0 h 1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3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4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  <p:sp>
          <p:nvSpPr>
            <p:cNvPr id="91145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b="1">
                <a:solidFill>
                  <a:srgbClr val="FFFFFF"/>
                </a:solidFill>
              </a:endParaRPr>
            </a:p>
          </p:txBody>
        </p:sp>
      </p:grpSp>
      <p:sp>
        <p:nvSpPr>
          <p:cNvPr id="9114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114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114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114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115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effectLst>
                  <a:outerShdw blurRad="38100" dist="38100" dir="2700000" algn="tl">
                    <a:srgbClr val="010199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5EA1FB-90CC-4615-AE5A-7DE65F3CCDD6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0819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4078" r:id="rId3"/>
    <p:sldLayoutId id="2147484048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E561463-2060-4BCD-BE49-74BE732C7D4D}" type="slidenum">
              <a:rPr lang="en-US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014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ransition>
    <p:blinds/>
  </p:transition>
  <p:txStyles>
    <p:titleStyle>
      <a:lvl1pPr algn="ctr" rtl="0" fontAlgn="base">
        <a:spcBef>
          <a:spcPct val="0"/>
        </a:spcBef>
        <a:spcAft>
          <a:spcPct val="0"/>
        </a:spcAft>
        <a:defRPr sz="3000">
          <a:solidFill>
            <a:srgbClr val="0000CC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000">
          <a:solidFill>
            <a:srgbClr val="0000CC"/>
          </a:solidFill>
          <a:latin typeface=".VnClarendonH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000">
          <a:solidFill>
            <a:srgbClr val="0000CC"/>
          </a:solidFill>
          <a:latin typeface=".VnClarendonH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000">
          <a:solidFill>
            <a:srgbClr val="0000CC"/>
          </a:solidFill>
          <a:latin typeface=".VnClarendonH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000">
          <a:solidFill>
            <a:srgbClr val="0000CC"/>
          </a:solidFill>
          <a:latin typeface=".VnClarendonH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000">
          <a:solidFill>
            <a:srgbClr val="0000CC"/>
          </a:solidFill>
          <a:latin typeface=".VnClarendonH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000">
          <a:solidFill>
            <a:srgbClr val="0000CC"/>
          </a:solidFill>
          <a:latin typeface=".VnClarendonH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000">
          <a:solidFill>
            <a:srgbClr val="0000CC"/>
          </a:solidFill>
          <a:latin typeface=".VnClarendonH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000">
          <a:solidFill>
            <a:srgbClr val="0000CC"/>
          </a:solidFill>
          <a:latin typeface=".VnClarendonH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6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F6F82-68C9-4676-A875-DD586C9CC46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29-Sep-22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619A2-E1FF-44E7-A4FC-7870610FB8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957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vietnam.vnanet.vn/VNP_Upload/News/2007-3/8/0307To13L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6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65.xml"/><Relationship Id="rId4" Type="http://schemas.openxmlformats.org/officeDocument/2006/relationships/slide" Target="slide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5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5.xml"/><Relationship Id="rId4" Type="http://schemas.openxmlformats.org/officeDocument/2006/relationships/slide" Target="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65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5.xml"/><Relationship Id="rId6" Type="http://schemas.openxmlformats.org/officeDocument/2006/relationships/slide" Target="slide16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6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" y="0"/>
            <a:ext cx="9130145" cy="68476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2281" y="381000"/>
            <a:ext cx="800100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6: </a:t>
            </a:r>
            <a:r>
              <a:rPr lang="en-US" sz="36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3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3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3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6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en-US" sz="36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21" y="2057400"/>
            <a:ext cx="8170719" cy="468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04075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6" name="Picture 6" descr="phongnh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8625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7" name="Picture 7" descr="0307To13L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575" y="14287"/>
            <a:ext cx="4800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8" name="Text Box 8"/>
          <p:cNvSpPr txBox="1">
            <a:spLocks noChangeArrowheads="1"/>
          </p:cNvSpPr>
          <p:nvPr/>
        </p:nvSpPr>
        <p:spPr bwMode="auto">
          <a:xfrm>
            <a:off x="669925" y="2528888"/>
            <a:ext cx="3003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smtClean="0">
                <a:solidFill>
                  <a:srgbClr val="FFFFFF"/>
                </a:solidFill>
              </a:rPr>
              <a:t>Phong Nha – Quảng Bình </a:t>
            </a:r>
          </a:p>
        </p:txBody>
      </p:sp>
      <p:sp>
        <p:nvSpPr>
          <p:cNvPr id="107529" name="Text Box 9"/>
          <p:cNvSpPr txBox="1">
            <a:spLocks noChangeArrowheads="1"/>
          </p:cNvSpPr>
          <p:nvPr/>
        </p:nvSpPr>
        <p:spPr bwMode="auto">
          <a:xfrm>
            <a:off x="5165725" y="2474913"/>
            <a:ext cx="2482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FFFFFF"/>
                </a:solidFill>
              </a:rPr>
              <a:t>Tam </a:t>
            </a:r>
            <a:r>
              <a:rPr lang="en-US" b="1" dirty="0" err="1" smtClean="0">
                <a:solidFill>
                  <a:srgbClr val="FFFFFF"/>
                </a:solidFill>
              </a:rPr>
              <a:t>Cốc</a:t>
            </a:r>
            <a:r>
              <a:rPr lang="en-US" b="1" dirty="0" smtClean="0">
                <a:solidFill>
                  <a:srgbClr val="FFFFFF"/>
                </a:solidFill>
              </a:rPr>
              <a:t> – </a:t>
            </a:r>
            <a:r>
              <a:rPr lang="en-US" b="1" dirty="0" err="1" smtClean="0">
                <a:solidFill>
                  <a:srgbClr val="FFFFFF"/>
                </a:solidFill>
              </a:rPr>
              <a:t>Ninh</a:t>
            </a:r>
            <a:r>
              <a:rPr lang="en-US" b="1" dirty="0" smtClean="0">
                <a:solidFill>
                  <a:srgbClr val="FFFFFF"/>
                </a:solidFill>
              </a:rPr>
              <a:t> </a:t>
            </a:r>
            <a:r>
              <a:rPr lang="en-US" b="1" dirty="0" err="1" smtClean="0">
                <a:solidFill>
                  <a:srgbClr val="FFFFFF"/>
                </a:solidFill>
              </a:rPr>
              <a:t>Bình</a:t>
            </a:r>
            <a:endParaRPr lang="en-US" b="1" dirty="0" smtClean="0">
              <a:solidFill>
                <a:srgbClr val="FFFFFF"/>
              </a:solidFill>
            </a:endParaRPr>
          </a:p>
        </p:txBody>
      </p:sp>
      <p:pic>
        <p:nvPicPr>
          <p:cNvPr id="107532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276600"/>
            <a:ext cx="4648200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7533" name="Text Box 13"/>
          <p:cNvSpPr txBox="1">
            <a:spLocks noChangeArrowheads="1"/>
          </p:cNvSpPr>
          <p:nvPr/>
        </p:nvSpPr>
        <p:spPr bwMode="auto">
          <a:xfrm>
            <a:off x="5089525" y="3389313"/>
            <a:ext cx="1657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err="1" smtClean="0">
                <a:solidFill>
                  <a:srgbClr val="FF0000"/>
                </a:solidFill>
              </a:rPr>
              <a:t>Vịnh</a:t>
            </a:r>
            <a:r>
              <a:rPr lang="en-US" b="1" dirty="0" smtClean="0">
                <a:solidFill>
                  <a:srgbClr val="FF0000"/>
                </a:solidFill>
              </a:rPr>
              <a:t> Hạ Long</a:t>
            </a:r>
          </a:p>
        </p:txBody>
      </p:sp>
      <p:pic>
        <p:nvPicPr>
          <p:cNvPr id="10" name="Picture 5" descr="Hangdong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93076"/>
            <a:ext cx="4419600" cy="331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92643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6989"/>
            <a:ext cx="8991600" cy="6029011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76200" y="6172200"/>
            <a:ext cx="8991600" cy="609600"/>
          </a:xfrm>
          <a:prstGeom prst="roundRect">
            <a:avLst/>
          </a:prstGeom>
          <a:solidFill>
            <a:srgbClr val="00206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Hang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r>
              <a:rPr lang="en-US" sz="3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3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3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"/>
            <a:ext cx="8458200" cy="5867400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200"/>
            <a:ext cx="88392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778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Group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929585"/>
              </p:ext>
            </p:extLst>
          </p:nvPr>
        </p:nvGraphicFramePr>
        <p:xfrm>
          <a:off x="152399" y="152401"/>
          <a:ext cx="8991601" cy="6599003"/>
        </p:xfrm>
        <a:graphic>
          <a:graphicData uri="http://schemas.openxmlformats.org/drawingml/2006/table">
            <a:tbl>
              <a:tblPr/>
              <a:tblGrid>
                <a:gridCol w="1600201"/>
                <a:gridCol w="3352800"/>
                <a:gridCol w="2286000"/>
                <a:gridCol w="1752600"/>
              </a:tblGrid>
              <a:tr h="859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Các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loại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phong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Đặc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điểm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Nguyên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nhân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Kết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quả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2349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Phong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lí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học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hủy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vụn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khoáng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vi-VN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ự thay đổi đột ngột của nhiệt độ, sự đóng băng, va đập của gió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….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vi-VN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Đá bị rạn nứt, vỡ thành từng tảng, mảnh vụn.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877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Phong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học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vi-VN" sz="24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Là quá trình phá huỷ, làm biến đổi thành phần, tính chất hoá học của đá và khoáng vật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.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vi-VN" sz="24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Do tác động của  nước, những hợp chất hoà tan trong nước,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kumimoji="0" lang="en-US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kumimoji="0" lang="en-US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kumimoji="0" lang="en-US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kumimoji="0" lang="en-US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kumimoji="0" lang="en-US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caxto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5818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Phong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sinh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học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vi-VN" sz="24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là sự phá huỷ đá và các khoáng vật dưới tác động của sinh vật.</a:t>
                      </a:r>
                      <a:endParaRPr lang="en-US" sz="2400" b="1" kern="120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vi-VN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do 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vi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khuẩn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nấm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Đá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bị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phá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hủy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về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mặt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cơ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giới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và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hóa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học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8345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Rectangle 5"/>
          <p:cNvSpPr>
            <a:spLocks noGrp="1" noChangeArrowheads="1"/>
          </p:cNvSpPr>
          <p:nvPr>
            <p:ph type="title"/>
          </p:nvPr>
        </p:nvSpPr>
        <p:spPr>
          <a:xfrm>
            <a:off x="7696200" y="0"/>
            <a:ext cx="1447800" cy="6858000"/>
          </a:xfrm>
        </p:spPr>
        <p:txBody>
          <a:bodyPr/>
          <a:lstStyle/>
          <a:p>
            <a:pPr eaLnBrk="1" hangingPunct="1"/>
            <a:r>
              <a:rPr lang="en-US" smtClean="0"/>
              <a:t>Cây phát triển trên đá</a:t>
            </a:r>
          </a:p>
        </p:txBody>
      </p:sp>
      <p:pic>
        <p:nvPicPr>
          <p:cNvPr id="52231" name="Picture 7" descr="phoa_sinhvat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76962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3229720067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10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4" name="Picture 6" descr="Biological_Weather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099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anh nen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gradFill rotWithShape="1">
            <a:gsLst>
              <a:gs pos="0">
                <a:srgbClr val="CCFF99"/>
              </a:gs>
              <a:gs pos="50000">
                <a:schemeClr val="bg1"/>
              </a:gs>
              <a:gs pos="100000">
                <a:srgbClr val="CCFF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800" b="1" u="sng">
                <a:solidFill>
                  <a:srgbClr val="0000CC"/>
                </a:solidFill>
              </a:rPr>
              <a:t>2. Quá trình bóc mòn</a:t>
            </a:r>
          </a:p>
        </p:txBody>
      </p:sp>
      <p:pic>
        <p:nvPicPr>
          <p:cNvPr id="7177" name="Picture 9" descr="smalborg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533400"/>
            <a:ext cx="9144000" cy="7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1066800" y="2438400"/>
            <a:ext cx="2438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/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152400" y="1600200"/>
            <a:ext cx="990600" cy="1917700"/>
          </a:xfrm>
          <a:prstGeom prst="rect">
            <a:avLst/>
          </a:prstGeom>
          <a:gradFill rotWithShape="1">
            <a:gsLst>
              <a:gs pos="0">
                <a:srgbClr val="CCFFCC"/>
              </a:gs>
              <a:gs pos="50000">
                <a:schemeClr val="bg1"/>
              </a:gs>
              <a:gs pos="100000">
                <a:srgbClr val="CCFFCC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rgbClr val="0000CC"/>
                </a:solidFill>
              </a:rPr>
              <a:t>Các tác </a:t>
            </a:r>
          </a:p>
          <a:p>
            <a:r>
              <a:rPr lang="en-US" altLang="en-US" sz="2400">
                <a:solidFill>
                  <a:srgbClr val="0000CC"/>
                </a:solidFill>
              </a:rPr>
              <a:t>nhân </a:t>
            </a:r>
          </a:p>
          <a:p>
            <a:r>
              <a:rPr lang="en-US" altLang="en-US" sz="2400">
                <a:solidFill>
                  <a:srgbClr val="0000CC"/>
                </a:solidFill>
              </a:rPr>
              <a:t>ngoại</a:t>
            </a:r>
          </a:p>
          <a:p>
            <a:r>
              <a:rPr lang="en-US" altLang="en-US" sz="2400">
                <a:solidFill>
                  <a:srgbClr val="0000CC"/>
                </a:solidFill>
              </a:rPr>
              <a:t> lực</a:t>
            </a: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1890713" y="2590800"/>
            <a:ext cx="1676400" cy="457200"/>
          </a:xfrm>
          <a:prstGeom prst="rect">
            <a:avLst/>
          </a:prstGeom>
          <a:gradFill rotWithShape="1">
            <a:gsLst>
              <a:gs pos="0">
                <a:srgbClr val="CCFF99"/>
              </a:gs>
              <a:gs pos="50000">
                <a:schemeClr val="bg1"/>
              </a:gs>
              <a:gs pos="100000">
                <a:srgbClr val="CCFF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400">
                <a:solidFill>
                  <a:srgbClr val="0000CC"/>
                </a:solidFill>
              </a:rPr>
              <a:t>Sóng biển</a:t>
            </a:r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1890713" y="1981200"/>
            <a:ext cx="1676400" cy="457200"/>
          </a:xfrm>
          <a:prstGeom prst="rect">
            <a:avLst/>
          </a:prstGeom>
          <a:gradFill rotWithShape="1">
            <a:gsLst>
              <a:gs pos="0">
                <a:srgbClr val="CCFF99"/>
              </a:gs>
              <a:gs pos="50000">
                <a:schemeClr val="bg1"/>
              </a:gs>
              <a:gs pos="100000">
                <a:srgbClr val="CCFF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400">
                <a:solidFill>
                  <a:srgbClr val="0000CC"/>
                </a:solidFill>
              </a:rPr>
              <a:t>Gió</a:t>
            </a:r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1890713" y="3276600"/>
            <a:ext cx="1676400" cy="457200"/>
          </a:xfrm>
          <a:prstGeom prst="rect">
            <a:avLst/>
          </a:prstGeom>
          <a:gradFill rotWithShape="1">
            <a:gsLst>
              <a:gs pos="0">
                <a:srgbClr val="CCFF99"/>
              </a:gs>
              <a:gs pos="50000">
                <a:schemeClr val="bg1"/>
              </a:gs>
              <a:gs pos="100000">
                <a:srgbClr val="CCFF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400">
                <a:solidFill>
                  <a:srgbClr val="0000CC"/>
                </a:solidFill>
              </a:rPr>
              <a:t>Băng hà</a:t>
            </a:r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1890713" y="1371600"/>
            <a:ext cx="1690687" cy="457200"/>
          </a:xfrm>
          <a:prstGeom prst="rect">
            <a:avLst/>
          </a:prstGeom>
          <a:gradFill rotWithShape="1">
            <a:gsLst>
              <a:gs pos="0">
                <a:srgbClr val="CCFF99"/>
              </a:gs>
              <a:gs pos="50000">
                <a:schemeClr val="bg1"/>
              </a:gs>
              <a:gs pos="100000">
                <a:srgbClr val="CCFF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>
                <a:solidFill>
                  <a:srgbClr val="0000CC"/>
                </a:solidFill>
              </a:rPr>
              <a:t>Nước chảy</a:t>
            </a:r>
          </a:p>
        </p:txBody>
      </p:sp>
      <p:sp>
        <p:nvSpPr>
          <p:cNvPr id="7196" name="Text Box 28"/>
          <p:cNvSpPr txBox="1">
            <a:spLocks noChangeArrowheads="1"/>
          </p:cNvSpPr>
          <p:nvPr/>
        </p:nvSpPr>
        <p:spPr bwMode="auto">
          <a:xfrm>
            <a:off x="4648200" y="1828800"/>
            <a:ext cx="1303338" cy="1552575"/>
          </a:xfrm>
          <a:prstGeom prst="rect">
            <a:avLst/>
          </a:prstGeom>
          <a:gradFill rotWithShape="1">
            <a:gsLst>
              <a:gs pos="0">
                <a:srgbClr val="CCFF99"/>
              </a:gs>
              <a:gs pos="50000">
                <a:schemeClr val="bg1"/>
              </a:gs>
              <a:gs pos="100000">
                <a:srgbClr val="CCFF9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solidFill>
                  <a:srgbClr val="0000CC"/>
                </a:solidFill>
              </a:rPr>
              <a:t>Các sản</a:t>
            </a:r>
          </a:p>
          <a:p>
            <a:r>
              <a:rPr lang="en-US" altLang="en-US" sz="2400">
                <a:solidFill>
                  <a:srgbClr val="0000CC"/>
                </a:solidFill>
              </a:rPr>
              <a:t> phẩm</a:t>
            </a:r>
          </a:p>
          <a:p>
            <a:r>
              <a:rPr lang="en-US" altLang="en-US" sz="2400">
                <a:solidFill>
                  <a:srgbClr val="0000CC"/>
                </a:solidFill>
              </a:rPr>
              <a:t> phong </a:t>
            </a:r>
          </a:p>
          <a:p>
            <a:r>
              <a:rPr lang="en-US" altLang="en-US" sz="2400">
                <a:solidFill>
                  <a:srgbClr val="0000CC"/>
                </a:solidFill>
              </a:rPr>
              <a:t> hóa</a:t>
            </a:r>
          </a:p>
        </p:txBody>
      </p:sp>
      <p:sp>
        <p:nvSpPr>
          <p:cNvPr id="7197" name="Text Box 29"/>
          <p:cNvSpPr txBox="1">
            <a:spLocks noChangeArrowheads="1"/>
          </p:cNvSpPr>
          <p:nvPr/>
        </p:nvSpPr>
        <p:spPr bwMode="auto">
          <a:xfrm>
            <a:off x="7010400" y="1905000"/>
            <a:ext cx="1401763" cy="118745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>
                <a:solidFill>
                  <a:srgbClr val="0000CC"/>
                </a:solidFill>
              </a:rPr>
              <a:t>Dời khỏi </a:t>
            </a:r>
          </a:p>
          <a:p>
            <a:r>
              <a:rPr lang="en-US" altLang="en-US" sz="2400">
                <a:solidFill>
                  <a:srgbClr val="0000CC"/>
                </a:solidFill>
              </a:rPr>
              <a:t>vị trí </a:t>
            </a:r>
          </a:p>
          <a:p>
            <a:r>
              <a:rPr lang="en-US" altLang="en-US" sz="2400">
                <a:solidFill>
                  <a:srgbClr val="0000CC"/>
                </a:solidFill>
              </a:rPr>
              <a:t>ban đầu</a:t>
            </a:r>
          </a:p>
        </p:txBody>
      </p:sp>
      <p:sp>
        <p:nvSpPr>
          <p:cNvPr id="7198" name="Line 30"/>
          <p:cNvSpPr>
            <a:spLocks noChangeShapeType="1"/>
          </p:cNvSpPr>
          <p:nvPr/>
        </p:nvSpPr>
        <p:spPr bwMode="auto">
          <a:xfrm flipV="1">
            <a:off x="1143000" y="1600200"/>
            <a:ext cx="762000" cy="990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99" name="Line 31"/>
          <p:cNvSpPr>
            <a:spLocks noChangeShapeType="1"/>
          </p:cNvSpPr>
          <p:nvPr/>
        </p:nvSpPr>
        <p:spPr bwMode="auto">
          <a:xfrm flipV="1">
            <a:off x="1143000" y="2209800"/>
            <a:ext cx="762000" cy="381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0" name="Line 32"/>
          <p:cNvSpPr>
            <a:spLocks noChangeShapeType="1"/>
          </p:cNvSpPr>
          <p:nvPr/>
        </p:nvSpPr>
        <p:spPr bwMode="auto">
          <a:xfrm>
            <a:off x="1143000" y="2590800"/>
            <a:ext cx="76200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1" name="Line 33"/>
          <p:cNvSpPr>
            <a:spLocks noChangeShapeType="1"/>
          </p:cNvSpPr>
          <p:nvPr/>
        </p:nvSpPr>
        <p:spPr bwMode="auto">
          <a:xfrm>
            <a:off x="1143000" y="2590800"/>
            <a:ext cx="762000" cy="990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2" name="Line 34"/>
          <p:cNvSpPr>
            <a:spLocks noChangeShapeType="1"/>
          </p:cNvSpPr>
          <p:nvPr/>
        </p:nvSpPr>
        <p:spPr bwMode="auto">
          <a:xfrm>
            <a:off x="3581400" y="1600200"/>
            <a:ext cx="1066800" cy="914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3" name="Line 35"/>
          <p:cNvSpPr>
            <a:spLocks noChangeShapeType="1"/>
          </p:cNvSpPr>
          <p:nvPr/>
        </p:nvSpPr>
        <p:spPr bwMode="auto">
          <a:xfrm>
            <a:off x="3581400" y="2209800"/>
            <a:ext cx="10668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4" name="Line 36"/>
          <p:cNvSpPr>
            <a:spLocks noChangeShapeType="1"/>
          </p:cNvSpPr>
          <p:nvPr/>
        </p:nvSpPr>
        <p:spPr bwMode="auto">
          <a:xfrm flipV="1">
            <a:off x="3581400" y="2514600"/>
            <a:ext cx="10668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5" name="Line 37"/>
          <p:cNvSpPr>
            <a:spLocks noChangeShapeType="1"/>
          </p:cNvSpPr>
          <p:nvPr/>
        </p:nvSpPr>
        <p:spPr bwMode="auto">
          <a:xfrm flipV="1">
            <a:off x="3581400" y="2514600"/>
            <a:ext cx="1066800" cy="990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6" name="Line 38"/>
          <p:cNvSpPr>
            <a:spLocks noChangeShapeType="1"/>
          </p:cNvSpPr>
          <p:nvPr/>
        </p:nvSpPr>
        <p:spPr bwMode="auto">
          <a:xfrm>
            <a:off x="5943600" y="2590800"/>
            <a:ext cx="1066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07" name="Text Box 39"/>
          <p:cNvSpPr txBox="1">
            <a:spLocks noChangeArrowheads="1"/>
          </p:cNvSpPr>
          <p:nvPr/>
        </p:nvSpPr>
        <p:spPr bwMode="auto">
          <a:xfrm>
            <a:off x="304800" y="765175"/>
            <a:ext cx="2079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u="sng">
                <a:solidFill>
                  <a:srgbClr val="FFFF00"/>
                </a:solidFill>
              </a:rPr>
              <a:t>a. Khái niệm:</a:t>
            </a:r>
          </a:p>
        </p:txBody>
      </p:sp>
      <p:sp>
        <p:nvSpPr>
          <p:cNvPr id="7208" name="Text Box 40"/>
          <p:cNvSpPr txBox="1">
            <a:spLocks noChangeArrowheads="1"/>
          </p:cNvSpPr>
          <p:nvPr/>
        </p:nvSpPr>
        <p:spPr bwMode="auto">
          <a:xfrm>
            <a:off x="381000" y="3886200"/>
            <a:ext cx="3836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u="sng" dirty="0">
                <a:solidFill>
                  <a:srgbClr val="FFFF00"/>
                </a:solidFill>
              </a:rPr>
              <a:t>b. </a:t>
            </a:r>
            <a:r>
              <a:rPr lang="en-US" altLang="en-US" sz="2400" b="1" u="sng" dirty="0" err="1">
                <a:solidFill>
                  <a:srgbClr val="FFFF00"/>
                </a:solidFill>
              </a:rPr>
              <a:t>Các</a:t>
            </a:r>
            <a:r>
              <a:rPr lang="en-US" altLang="en-US" sz="2400" b="1" u="sng" dirty="0">
                <a:solidFill>
                  <a:srgbClr val="FFFF00"/>
                </a:solidFill>
              </a:rPr>
              <a:t> </a:t>
            </a:r>
            <a:r>
              <a:rPr lang="en-US" altLang="en-US" sz="2400" b="1" u="sng" dirty="0" err="1">
                <a:solidFill>
                  <a:srgbClr val="FFFF00"/>
                </a:solidFill>
              </a:rPr>
              <a:t>quá</a:t>
            </a:r>
            <a:r>
              <a:rPr lang="en-US" altLang="en-US" sz="2400" b="1" u="sng">
                <a:solidFill>
                  <a:srgbClr val="FFFF00"/>
                </a:solidFill>
              </a:rPr>
              <a:t> trình</a:t>
            </a:r>
            <a:r>
              <a:rPr lang="en-US" altLang="en-US" sz="2400" b="1" u="sng" dirty="0">
                <a:solidFill>
                  <a:srgbClr val="FFFF00"/>
                </a:solidFill>
              </a:rPr>
              <a:t> </a:t>
            </a:r>
            <a:r>
              <a:rPr lang="en-US" altLang="en-US" sz="2400" b="1" u="sng" dirty="0" err="1">
                <a:solidFill>
                  <a:srgbClr val="FFFF00"/>
                </a:solidFill>
              </a:rPr>
              <a:t>bóc</a:t>
            </a:r>
            <a:r>
              <a:rPr lang="en-US" altLang="en-US" sz="2400" b="1" u="sng" dirty="0">
                <a:solidFill>
                  <a:srgbClr val="FFFF00"/>
                </a:solidFill>
              </a:rPr>
              <a:t> </a:t>
            </a:r>
            <a:r>
              <a:rPr lang="en-US" altLang="en-US" sz="2400" b="1" u="sng" dirty="0" err="1">
                <a:solidFill>
                  <a:srgbClr val="FFFF00"/>
                </a:solidFill>
              </a:rPr>
              <a:t>mòn</a:t>
            </a:r>
            <a:endParaRPr lang="en-US" altLang="en-US" sz="2400" b="1" u="sng" dirty="0">
              <a:solidFill>
                <a:srgbClr val="FFFF00"/>
              </a:solidFill>
            </a:endParaRPr>
          </a:p>
        </p:txBody>
      </p:sp>
      <p:sp>
        <p:nvSpPr>
          <p:cNvPr id="7210" name="AutoShape 42"/>
          <p:cNvSpPr>
            <a:spLocks noChangeArrowheads="1"/>
          </p:cNvSpPr>
          <p:nvPr/>
        </p:nvSpPr>
        <p:spPr bwMode="auto">
          <a:xfrm>
            <a:off x="1905000" y="1828800"/>
            <a:ext cx="6096000" cy="1447800"/>
          </a:xfrm>
          <a:prstGeom prst="cloudCallout">
            <a:avLst>
              <a:gd name="adj1" fmla="val -56565"/>
              <a:gd name="adj2" fmla="val 93093"/>
            </a:avLst>
          </a:prstGeom>
          <a:gradFill rotWithShape="1">
            <a:gsLst>
              <a:gs pos="0">
                <a:srgbClr val="CCFF99"/>
              </a:gs>
              <a:gs pos="50000">
                <a:schemeClr val="bg1"/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en-US" sz="2800" b="1" i="1">
                <a:solidFill>
                  <a:srgbClr val="FF0000"/>
                </a:solidFill>
              </a:rPr>
              <a:t>Thế nào là quá trình bóc mòn?</a:t>
            </a:r>
          </a:p>
        </p:txBody>
      </p:sp>
    </p:spTree>
    <p:extLst>
      <p:ext uri="{BB962C8B-B14F-4D97-AF65-F5344CB8AC3E}">
        <p14:creationId xmlns:p14="http://schemas.microsoft.com/office/powerpoint/2010/main" val="6970727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 animBg="1"/>
      <p:bldP spid="7190" grpId="0" animBg="1"/>
      <p:bldP spid="7192" grpId="0" animBg="1"/>
      <p:bldP spid="7193" grpId="0" animBg="1"/>
      <p:bldP spid="7194" grpId="0" animBg="1"/>
      <p:bldP spid="7195" grpId="0" animBg="1"/>
      <p:bldP spid="7196" grpId="0" animBg="1"/>
      <p:bldP spid="7197" grpId="0" animBg="1"/>
      <p:bldP spid="7198" grpId="0" animBg="1"/>
      <p:bldP spid="7199" grpId="0" animBg="1"/>
      <p:bldP spid="7200" grpId="0" animBg="1"/>
      <p:bldP spid="7201" grpId="0" animBg="1"/>
      <p:bldP spid="7202" grpId="0" animBg="1"/>
      <p:bldP spid="7203" grpId="0" animBg="1"/>
      <p:bldP spid="7204" grpId="0" animBg="1"/>
      <p:bldP spid="7205" grpId="0" animBg="1"/>
      <p:bldP spid="7206" grpId="0" animBg="1"/>
      <p:bldP spid="7207" grpId="0"/>
      <p:bldP spid="7208" grpId="0"/>
      <p:bldP spid="7210" grpId="0" animBg="1"/>
      <p:bldP spid="721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119449"/>
            <a:ext cx="662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bóc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mòn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741634"/>
              </p:ext>
            </p:extLst>
          </p:nvPr>
        </p:nvGraphicFramePr>
        <p:xfrm>
          <a:off x="685800" y="914401"/>
          <a:ext cx="7772400" cy="510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2286000"/>
                <a:gridCol w="3505200"/>
              </a:tblGrid>
              <a:tr h="971616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77928">
                <a:tc>
                  <a:txBody>
                    <a:bodyPr/>
                    <a:lstStyle/>
                    <a:p>
                      <a:endParaRPr lang="en-US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Xâm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chảy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endParaRPr lang="en-US" sz="28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Khe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rãnh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xói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mòn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lũng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suối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77928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Thổi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mòn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khoét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mòn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gió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thổi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ngọn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sót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nấm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Hố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trũng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thổi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mòn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77928">
                <a:tc>
                  <a:txBody>
                    <a:bodyPr/>
                    <a:lstStyle/>
                    <a:p>
                      <a:endParaRPr lang="en-US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mòn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sóng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Hàm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sóng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vỗ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Vách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Bậc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thềm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sóng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vỗ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667000" y="1905000"/>
            <a:ext cx="2286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85757" y="4674284"/>
            <a:ext cx="2286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685757" y="3314700"/>
            <a:ext cx="2286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971756" y="1905000"/>
            <a:ext cx="3486443" cy="1295400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971756" y="3304574"/>
            <a:ext cx="3486443" cy="1295400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983479" y="4674284"/>
            <a:ext cx="3486443" cy="1295400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>
            <a:hlinkClick r:id="rId2" action="ppaction://hlinksldjump"/>
          </p:cNvPr>
          <p:cNvSpPr/>
          <p:nvPr/>
        </p:nvSpPr>
        <p:spPr>
          <a:xfrm>
            <a:off x="8610600" y="2286000"/>
            <a:ext cx="304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hlinkClick r:id="rId3" action="ppaction://hlinksldjump"/>
          </p:cNvPr>
          <p:cNvSpPr/>
          <p:nvPr/>
        </p:nvSpPr>
        <p:spPr>
          <a:xfrm>
            <a:off x="8610600" y="3810000"/>
            <a:ext cx="304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hlinkClick r:id="rId4" action="ppaction://hlinksldjump"/>
          </p:cNvPr>
          <p:cNvSpPr/>
          <p:nvPr/>
        </p:nvSpPr>
        <p:spPr>
          <a:xfrm>
            <a:off x="8610600" y="5181600"/>
            <a:ext cx="3048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276600" y="2317969"/>
            <a:ext cx="4451252" cy="2062103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01 </a:t>
            </a:r>
            <a:r>
              <a:rPr lang="en-US" sz="32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LUÂN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2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2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0 L 0 0.25 E" pathEditMode="relative" ptsTypes="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  <p:bldP spid="13" grpId="1" animBg="1"/>
      <p:bldP spid="13" grpId="2" animBg="1"/>
      <p:bldP spid="13" grpId="3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h23 sua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lum bright="14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2667000" y="6035675"/>
            <a:ext cx="3851275" cy="8223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>
                <a:solidFill>
                  <a:srgbClr val="0000FF"/>
                </a:solidFill>
              </a:rPr>
              <a:t>Rãnh nông trên sườn núi</a:t>
            </a:r>
          </a:p>
          <a:p>
            <a:r>
              <a:rPr lang="en-US" altLang="en-US" sz="2400" b="1">
                <a:solidFill>
                  <a:srgbClr val="0000FF"/>
                </a:solidFill>
              </a:rPr>
              <a:t> (Vĩnh Sơn – Bình Định)</a:t>
            </a:r>
          </a:p>
        </p:txBody>
      </p:sp>
      <p:pic>
        <p:nvPicPr>
          <p:cNvPr id="53254" name="Picture 6" descr="Xoi mon da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 w="9525">
            <a:solidFill>
              <a:srgbClr val="99FF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" name="Picture 7" descr="alpe Ital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 w="9525">
            <a:solidFill>
              <a:srgbClr val="99FF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3048000" y="6338888"/>
            <a:ext cx="3386138" cy="51911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solidFill>
                  <a:srgbClr val="0000FF"/>
                </a:solidFill>
              </a:rPr>
              <a:t>Khe, rãnh xói mòn </a:t>
            </a:r>
          </a:p>
        </p:txBody>
      </p:sp>
      <p:sp>
        <p:nvSpPr>
          <p:cNvPr id="53257" name="Text Box 9"/>
          <p:cNvSpPr txBox="1">
            <a:spLocks noChangeArrowheads="1"/>
          </p:cNvSpPr>
          <p:nvPr/>
        </p:nvSpPr>
        <p:spPr bwMode="auto">
          <a:xfrm>
            <a:off x="5867400" y="0"/>
            <a:ext cx="1800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solidFill>
                  <a:srgbClr val="FFFF00"/>
                </a:solidFill>
              </a:rPr>
              <a:t>Núi Anpơ</a:t>
            </a:r>
          </a:p>
        </p:txBody>
      </p:sp>
    </p:spTree>
    <p:extLst>
      <p:ext uri="{BB962C8B-B14F-4D97-AF65-F5344CB8AC3E}">
        <p14:creationId xmlns:p14="http://schemas.microsoft.com/office/powerpoint/2010/main" val="14554062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 animBg="1"/>
      <p:bldP spid="53256" grpId="0" animBg="1"/>
      <p:bldP spid="5325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 descr="WTRFAL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4648200" cy="6858000"/>
          </a:xfrm>
          <a:prstGeom prst="rect">
            <a:avLst/>
          </a:prstGeom>
          <a:solidFill>
            <a:srgbClr val="FF00FF"/>
          </a:solidFill>
          <a:ln w="34925" algn="ctr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8" name="Picture 4" descr="339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19600" cy="6858000"/>
          </a:xfrm>
          <a:prstGeom prst="rect">
            <a:avLst/>
          </a:prstGeom>
          <a:noFill/>
          <a:ln w="9525">
            <a:solidFill>
              <a:srgbClr val="FF66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2819400" y="6391275"/>
            <a:ext cx="3368675" cy="466725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50000">
                <a:schemeClr val="bg1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rgbClr val="FF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>
                <a:solidFill>
                  <a:srgbClr val="0000FF"/>
                </a:solidFill>
              </a:rPr>
              <a:t>Thung lũng sông suối</a:t>
            </a:r>
          </a:p>
        </p:txBody>
      </p:sp>
      <p:sp>
        <p:nvSpPr>
          <p:cNvPr id="2" name="Right Arrow 1">
            <a:hlinkClick r:id="rId4" action="ppaction://hlinksldjump"/>
          </p:cNvPr>
          <p:cNvSpPr/>
          <p:nvPr/>
        </p:nvSpPr>
        <p:spPr>
          <a:xfrm>
            <a:off x="8610600" y="5334000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539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ROCKFM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505200"/>
          </a:xfrm>
          <a:prstGeom prst="rect">
            <a:avLst/>
          </a:prstGeom>
          <a:solidFill>
            <a:srgbClr val="FFCC00"/>
          </a:solidFill>
          <a:ln w="34925" algn="ctr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397" name="Picture 5" descr="ROCKFM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505200"/>
          </a:xfrm>
          <a:prstGeom prst="rect">
            <a:avLst/>
          </a:prstGeom>
          <a:solidFill>
            <a:srgbClr val="FFCC00"/>
          </a:solidFill>
          <a:ln w="34925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59398" name="Picture 6" descr="ROCKFM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4495800" cy="3276600"/>
          </a:xfrm>
          <a:prstGeom prst="rect">
            <a:avLst/>
          </a:prstGeom>
          <a:solidFill>
            <a:srgbClr val="FFCC00"/>
          </a:solidFill>
          <a:ln w="34925" algn="ctr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9399" name="Picture 7" descr="ROCKFM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1400"/>
            <a:ext cx="4572000" cy="3276600"/>
          </a:xfrm>
          <a:prstGeom prst="rect">
            <a:avLst/>
          </a:prstGeom>
          <a:solidFill>
            <a:srgbClr val="FFCC00"/>
          </a:solidFill>
          <a:ln w="34925" algn="ctr">
            <a:solidFill>
              <a:srgbClr val="FF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9400" name="AutoShape 8"/>
          <p:cNvSpPr>
            <a:spLocks noChangeArrowheads="1"/>
          </p:cNvSpPr>
          <p:nvPr/>
        </p:nvSpPr>
        <p:spPr bwMode="auto">
          <a:xfrm>
            <a:off x="3276600" y="3048000"/>
            <a:ext cx="2590800" cy="1066800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rgbClr val="FFFF00"/>
              </a:gs>
              <a:gs pos="50000">
                <a:schemeClr val="bg1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800" b="1">
                <a:solidFill>
                  <a:srgbClr val="0000FF"/>
                </a:solidFill>
              </a:rPr>
              <a:t>Cửa sổ đá</a:t>
            </a:r>
          </a:p>
        </p:txBody>
      </p:sp>
    </p:spTree>
    <p:extLst>
      <p:ext uri="{BB962C8B-B14F-4D97-AF65-F5344CB8AC3E}">
        <p14:creationId xmlns:p14="http://schemas.microsoft.com/office/powerpoint/2010/main" val="9989756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>
            <a:spLocks noChangeArrowheads="1"/>
          </p:cNvSpPr>
          <p:nvPr/>
        </p:nvSpPr>
        <p:spPr bwMode="auto">
          <a:xfrm>
            <a:off x="914400" y="228600"/>
            <a:ext cx="7315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00050" indent="-4000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buFontTx/>
              <a:buAutoNum type="romanUcPeriod"/>
            </a:pPr>
            <a:r>
              <a:rPr lang="en-US" altLang="en-US" sz="3600" b="1" dirty="0" err="1">
                <a:solidFill>
                  <a:srgbClr val="FF0000"/>
                </a:solidFill>
              </a:rPr>
              <a:t>NỘI</a:t>
            </a:r>
            <a:r>
              <a:rPr lang="en-US" altLang="en-US" sz="3600" dirty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</a:rPr>
              <a:t>LỰC</a:t>
            </a:r>
            <a:r>
              <a:rPr lang="en-US" altLang="en-US" sz="3600" b="1" dirty="0" smtClean="0">
                <a:solidFill>
                  <a:srgbClr val="FF0000"/>
                </a:solidFill>
              </a:rPr>
              <a:t>, </a:t>
            </a:r>
            <a:r>
              <a:rPr lang="en-US" altLang="en-US" sz="3600" b="1" dirty="0" err="1" smtClean="0">
                <a:solidFill>
                  <a:srgbClr val="FF0000"/>
                </a:solidFill>
              </a:rPr>
              <a:t>NGOẠI</a:t>
            </a:r>
            <a:r>
              <a:rPr lang="en-US" altLang="en-US" sz="3600" b="1" dirty="0" smtClean="0">
                <a:solidFill>
                  <a:srgbClr val="FF0000"/>
                </a:solidFill>
              </a:rPr>
              <a:t> </a:t>
            </a:r>
            <a:r>
              <a:rPr lang="en-US" altLang="en-US" sz="3600" b="1" dirty="0" err="1" smtClean="0">
                <a:solidFill>
                  <a:srgbClr val="FF0000"/>
                </a:solidFill>
              </a:rPr>
              <a:t>LỰC</a:t>
            </a:r>
            <a:endParaRPr lang="en-US" altLang="en-US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173391"/>
              </p:ext>
            </p:extLst>
          </p:nvPr>
        </p:nvGraphicFramePr>
        <p:xfrm>
          <a:off x="533400" y="1523999"/>
          <a:ext cx="8153400" cy="406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/>
                <a:gridCol w="3200400"/>
                <a:gridCol w="3429000"/>
              </a:tblGrid>
              <a:tr h="990600">
                <a:tc>
                  <a:txBody>
                    <a:bodyPr/>
                    <a:lstStyle/>
                    <a:p>
                      <a:endParaRPr lang="en-US" sz="3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3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endParaRPr lang="en-US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Ngoại</a:t>
                      </a:r>
                      <a:r>
                        <a:rPr lang="en-US" sz="3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endParaRPr lang="en-US" sz="32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9860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endParaRPr lang="en-US" sz="3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bên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gốc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bên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ngoài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bề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98600"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do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bức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xạ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Trời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6508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4" descr="ROCKFM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4495800" cy="685800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5" name="Picture 5" descr="rock5-11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3048000" y="6329363"/>
            <a:ext cx="2962275" cy="528637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solidFill>
                  <a:srgbClr val="0000FF"/>
                </a:solidFill>
              </a:rPr>
              <a:t>Đá sót hình nấm</a:t>
            </a:r>
          </a:p>
        </p:txBody>
      </p:sp>
      <p:pic>
        <p:nvPicPr>
          <p:cNvPr id="6144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8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48" name="Picture 8" descr="cot da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449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9" name="Text Box 9"/>
          <p:cNvSpPr txBox="1">
            <a:spLocks noChangeArrowheads="1"/>
          </p:cNvSpPr>
          <p:nvPr/>
        </p:nvSpPr>
        <p:spPr bwMode="auto">
          <a:xfrm>
            <a:off x="3352800" y="6329363"/>
            <a:ext cx="2962275" cy="528637"/>
          </a:xfrm>
          <a:prstGeom prst="rect">
            <a:avLst/>
          </a:prstGeom>
          <a:gradFill rotWithShape="1">
            <a:gsLst>
              <a:gs pos="0">
                <a:srgbClr val="FFFFCC"/>
              </a:gs>
              <a:gs pos="50000">
                <a:schemeClr val="bg1"/>
              </a:gs>
              <a:gs pos="100000">
                <a:srgbClr val="FFFFCC"/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b="1">
                <a:solidFill>
                  <a:srgbClr val="0000FF"/>
                </a:solidFill>
              </a:rPr>
              <a:t>Đá sót hình nấm</a:t>
            </a:r>
          </a:p>
        </p:txBody>
      </p:sp>
      <p:sp>
        <p:nvSpPr>
          <p:cNvPr id="2" name="Right Arrow 1">
            <a:hlinkClick r:id="rId6" action="ppaction://hlinksldjump"/>
          </p:cNvPr>
          <p:cNvSpPr/>
          <p:nvPr/>
        </p:nvSpPr>
        <p:spPr>
          <a:xfrm>
            <a:off x="8610600" y="304800"/>
            <a:ext cx="390525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284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6" grpId="0" animBg="1"/>
      <p:bldP spid="6144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4" name="Picture 4" descr="118005803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28600"/>
            <a:ext cx="8077200" cy="5943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2743200" y="6248400"/>
            <a:ext cx="3676650" cy="466725"/>
          </a:xfrm>
          <a:prstGeom prst="rect">
            <a:avLst/>
          </a:prstGeom>
          <a:gradFill rotWithShape="1">
            <a:gsLst>
              <a:gs pos="0">
                <a:srgbClr val="CCFF99"/>
              </a:gs>
              <a:gs pos="50000">
                <a:schemeClr val="bg1"/>
              </a:gs>
              <a:gs pos="100000">
                <a:srgbClr val="CCFF99"/>
              </a:gs>
            </a:gsLst>
            <a:lin ang="5400000" scaled="1"/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>
                <a:solidFill>
                  <a:srgbClr val="0000FF"/>
                </a:solidFill>
              </a:rPr>
              <a:t>Tác động của sóng biển</a:t>
            </a:r>
          </a:p>
        </p:txBody>
      </p:sp>
    </p:spTree>
    <p:extLst>
      <p:ext uri="{BB962C8B-B14F-4D97-AF65-F5344CB8AC3E}">
        <p14:creationId xmlns:p14="http://schemas.microsoft.com/office/powerpoint/2010/main" val="7612387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2057400" y="6035675"/>
            <a:ext cx="4664075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>
                <a:solidFill>
                  <a:srgbClr val="FF3300"/>
                </a:solidFill>
              </a:rPr>
              <a:t>Quá trình hình thành vách biển</a:t>
            </a:r>
          </a:p>
          <a:p>
            <a:r>
              <a:rPr lang="en-US" altLang="en-US" sz="2400" b="1">
                <a:solidFill>
                  <a:srgbClr val="FF3300"/>
                </a:solidFill>
              </a:rPr>
              <a:t>       và bậc thềm sóng vỗ</a:t>
            </a:r>
          </a:p>
        </p:txBody>
      </p:sp>
      <p:sp>
        <p:nvSpPr>
          <p:cNvPr id="2" name="Right Arrow 1">
            <a:hlinkClick r:id="rId3" action="ppaction://hlinksldjump"/>
          </p:cNvPr>
          <p:cNvSpPr/>
          <p:nvPr/>
        </p:nvSpPr>
        <p:spPr>
          <a:xfrm>
            <a:off x="6492875" y="6035357"/>
            <a:ext cx="228600" cy="3810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4149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275968"/>
            <a:ext cx="769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bồi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990600"/>
            <a:ext cx="8991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…………...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ật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Bồi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……………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800" y="19050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86881" y="3344562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2635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458200" cy="5135563"/>
          </a:xfrm>
        </p:spPr>
        <p:txBody>
          <a:bodyPr/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en-US" dirty="0" err="1" smtClean="0"/>
              <a:t>Nội</a:t>
            </a:r>
            <a:r>
              <a:rPr lang="en-US" dirty="0" smtClean="0"/>
              <a:t> </a:t>
            </a:r>
            <a:r>
              <a:rPr lang="en-US" dirty="0" err="1" smtClean="0"/>
              <a:t>lực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ngoại</a:t>
            </a:r>
            <a:r>
              <a:rPr lang="en-US" dirty="0" smtClean="0"/>
              <a:t> </a:t>
            </a:r>
            <a:r>
              <a:rPr lang="en-US" dirty="0" err="1" smtClean="0"/>
              <a:t>lực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hai</a:t>
            </a:r>
            <a:r>
              <a:rPr lang="en-US" dirty="0" smtClean="0"/>
              <a:t> </a:t>
            </a:r>
            <a:r>
              <a:rPr lang="en-US" dirty="0" err="1" smtClean="0"/>
              <a:t>lực</a:t>
            </a:r>
            <a:r>
              <a:rPr lang="en-US" dirty="0" smtClean="0"/>
              <a:t> ………………… </a:t>
            </a:r>
            <a:r>
              <a:rPr lang="en-US" dirty="0" err="1" smtClean="0"/>
              <a:t>nhau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quá</a:t>
            </a:r>
            <a:r>
              <a:rPr lang="en-US" dirty="0" smtClean="0"/>
              <a:t> </a:t>
            </a:r>
            <a:r>
              <a:rPr lang="en-US" dirty="0" err="1" smtClean="0"/>
              <a:t>trình</a:t>
            </a:r>
            <a:r>
              <a:rPr lang="en-US" dirty="0" smtClean="0"/>
              <a:t> </a:t>
            </a:r>
            <a:r>
              <a:rPr lang="en-US" dirty="0" err="1" smtClean="0"/>
              <a:t>nội</a:t>
            </a:r>
            <a:r>
              <a:rPr lang="en-US" dirty="0" smtClean="0"/>
              <a:t> </a:t>
            </a:r>
            <a:r>
              <a:rPr lang="en-US" dirty="0" err="1" smtClean="0"/>
              <a:t>lực</a:t>
            </a:r>
            <a:r>
              <a:rPr lang="en-US" dirty="0" smtClean="0"/>
              <a:t> </a:t>
            </a:r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cho</a:t>
            </a:r>
            <a:r>
              <a:rPr lang="en-US" dirty="0" smtClean="0"/>
              <a:t> </a:t>
            </a:r>
            <a:r>
              <a:rPr lang="en-US" dirty="0" err="1" smtClean="0"/>
              <a:t>bề</a:t>
            </a:r>
            <a:r>
              <a:rPr lang="en-US" dirty="0" smtClean="0"/>
              <a:t> </a:t>
            </a:r>
            <a:r>
              <a:rPr lang="en-US" dirty="0" err="1" smtClean="0"/>
              <a:t>mặt</a:t>
            </a:r>
            <a:r>
              <a:rPr lang="en-US" dirty="0" smtClean="0"/>
              <a:t> </a:t>
            </a:r>
            <a:r>
              <a:rPr lang="en-US" dirty="0" err="1" smtClean="0"/>
              <a:t>Trái</a:t>
            </a:r>
            <a:r>
              <a:rPr lang="en-US" dirty="0" smtClean="0"/>
              <a:t> </a:t>
            </a:r>
            <a:r>
              <a:rPr lang="en-US" dirty="0" err="1" smtClean="0"/>
              <a:t>Đất</a:t>
            </a:r>
            <a:r>
              <a:rPr lang="en-US" dirty="0" smtClean="0"/>
              <a:t> ………………… </a:t>
            </a:r>
            <a:r>
              <a:rPr lang="en-US" dirty="0" err="1" smtClean="0"/>
              <a:t>hơn</a:t>
            </a:r>
            <a:r>
              <a:rPr lang="en-US" dirty="0" smtClean="0"/>
              <a:t>. </a:t>
            </a:r>
            <a:r>
              <a:rPr lang="en-US" dirty="0" err="1" smtClean="0"/>
              <a:t>Còn</a:t>
            </a:r>
            <a:r>
              <a:rPr lang="en-US" dirty="0" smtClean="0"/>
              <a:t> </a:t>
            </a:r>
            <a:r>
              <a:rPr lang="en-US" dirty="0" err="1" smtClean="0"/>
              <a:t>quá</a:t>
            </a:r>
            <a:r>
              <a:rPr lang="en-US" dirty="0" smtClean="0"/>
              <a:t> </a:t>
            </a:r>
            <a:r>
              <a:rPr lang="en-US" dirty="0" err="1" smtClean="0"/>
              <a:t>trình</a:t>
            </a:r>
            <a:r>
              <a:rPr lang="en-US" dirty="0" smtClean="0"/>
              <a:t> </a:t>
            </a:r>
            <a:r>
              <a:rPr lang="en-US" dirty="0" err="1" smtClean="0"/>
              <a:t>ngoại</a:t>
            </a:r>
            <a:r>
              <a:rPr lang="en-US" dirty="0" smtClean="0"/>
              <a:t> </a:t>
            </a:r>
            <a:r>
              <a:rPr lang="en-US" dirty="0" err="1" smtClean="0"/>
              <a:t>lực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xu</a:t>
            </a:r>
            <a:r>
              <a:rPr lang="en-US" dirty="0" smtClean="0"/>
              <a:t> </a:t>
            </a:r>
            <a:r>
              <a:rPr lang="en-US" dirty="0" err="1" smtClean="0"/>
              <a:t>hướng</a:t>
            </a:r>
            <a:r>
              <a:rPr lang="en-US" dirty="0" smtClean="0"/>
              <a:t>………………… </a:t>
            </a:r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chỗ</a:t>
            </a:r>
            <a:r>
              <a:rPr lang="en-US" dirty="0" smtClean="0"/>
              <a:t> </a:t>
            </a:r>
            <a:r>
              <a:rPr lang="en-US" dirty="0" err="1" smtClean="0"/>
              <a:t>gồ</a:t>
            </a:r>
            <a:r>
              <a:rPr lang="en-US" dirty="0" smtClean="0"/>
              <a:t> </a:t>
            </a:r>
            <a:r>
              <a:rPr lang="en-US" dirty="0" err="1" smtClean="0"/>
              <a:t>ghề</a:t>
            </a:r>
            <a:r>
              <a:rPr lang="en-US" dirty="0" smtClean="0"/>
              <a:t> </a:t>
            </a:r>
            <a:r>
              <a:rPr lang="en-US" dirty="0" err="1" smtClean="0"/>
              <a:t>đó</a:t>
            </a:r>
            <a:r>
              <a:rPr lang="en-US" dirty="0" smtClean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38800" y="860854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nghịch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50442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ồ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ghề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327660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101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WordArt 4"/>
          <p:cNvSpPr>
            <a:spLocks noChangeArrowheads="1" noChangeShapeType="1" noTextEdit="1"/>
          </p:cNvSpPr>
          <p:nvPr/>
        </p:nvSpPr>
        <p:spPr bwMode="auto">
          <a:xfrm>
            <a:off x="228600" y="1371600"/>
            <a:ext cx="8229600" cy="3124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75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3600" b="1" kern="10" dirty="0" smtClean="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Cảm </a:t>
            </a:r>
            <a:r>
              <a:rPr lang="vi-VN" sz="3600" b="1" kern="10" smtClean="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ơn các </a:t>
            </a:r>
            <a:r>
              <a:rPr lang="vi-VN" sz="3600" b="1" kern="10" dirty="0" smtClean="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em học sinh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sz="3600" b="1" kern="10" dirty="0" smtClean="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FFFF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 đã lắng nghe!</a:t>
            </a:r>
            <a:endParaRPr lang="en-US" sz="3600" b="1" kern="10" dirty="0" smtClean="0">
              <a:ln w="12700">
                <a:solidFill>
                  <a:srgbClr val="FFFFFF"/>
                </a:solidFill>
                <a:round/>
                <a:headEnd/>
                <a:tailEnd/>
              </a:ln>
              <a:solidFill>
                <a:srgbClr val="FFFFFF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4190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6038"/>
            <a:ext cx="6400800" cy="1096962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7200" y="1524000"/>
            <a:ext cx="8305800" cy="1295400"/>
          </a:xfrm>
          <a:prstGeom prst="roundRect">
            <a:avLst/>
          </a:prstGeom>
          <a:solidFill>
            <a:srgbClr val="FF0066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Right Arrow 4"/>
          <p:cNvSpPr/>
          <p:nvPr/>
        </p:nvSpPr>
        <p:spPr>
          <a:xfrm>
            <a:off x="674557" y="3352800"/>
            <a:ext cx="925643" cy="533400"/>
          </a:xfrm>
          <a:prstGeom prst="rightArrow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3233678"/>
            <a:ext cx="5943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Bóc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mòn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Bồi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tụ</a:t>
            </a: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270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AutoShape 4"/>
          <p:cNvSpPr>
            <a:spLocks noChangeArrowheads="1"/>
          </p:cNvSpPr>
          <p:nvPr/>
        </p:nvSpPr>
        <p:spPr bwMode="auto">
          <a:xfrm>
            <a:off x="0" y="0"/>
            <a:ext cx="9144000" cy="1143000"/>
          </a:xfrm>
          <a:prstGeom prst="flowChartAlternateProcess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0066"/>
                </a:solidFill>
                <a:latin typeface="Times New Roman" pitchFamily="18" charset="0"/>
              </a:rPr>
              <a:t>                  Bài 9. TÁC ĐỘNG CỦA NGOẠI LỰC ĐẾN ĐỊA HÌNH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FF0066"/>
                </a:solidFill>
                <a:latin typeface="Times New Roman" pitchFamily="18" charset="0"/>
              </a:rPr>
              <a:t>       BỀ MẶT TRÁI ĐẤT</a:t>
            </a:r>
          </a:p>
        </p:txBody>
      </p:sp>
      <p:sp>
        <p:nvSpPr>
          <p:cNvPr id="59397" name="Text Box 5"/>
          <p:cNvSpPr txBox="1">
            <a:spLocks noChangeArrowheads="1"/>
          </p:cNvSpPr>
          <p:nvPr/>
        </p:nvSpPr>
        <p:spPr bwMode="auto">
          <a:xfrm>
            <a:off x="0" y="1168400"/>
            <a:ext cx="1946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FF00"/>
                </a:solidFill>
                <a:latin typeface="Times New Roman" pitchFamily="18" charset="0"/>
              </a:rPr>
              <a:t>I. Ngoại lực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0" y="1743075"/>
            <a:ext cx="41497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FF00"/>
                </a:solidFill>
                <a:latin typeface="Times New Roman" pitchFamily="18" charset="0"/>
              </a:rPr>
              <a:t>II. Tác động của ngoại lực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2235200"/>
            <a:ext cx="3471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srgbClr val="FFFF00"/>
                </a:solidFill>
                <a:latin typeface="Times New Roman" pitchFamily="18" charset="0"/>
              </a:rPr>
              <a:t>1. Quá trình phong hóa</a:t>
            </a:r>
          </a:p>
        </p:txBody>
      </p:sp>
      <p:sp>
        <p:nvSpPr>
          <p:cNvPr id="59400" name="AutoShape 8"/>
          <p:cNvSpPr>
            <a:spLocks noChangeArrowheads="1"/>
          </p:cNvSpPr>
          <p:nvPr/>
        </p:nvSpPr>
        <p:spPr bwMode="auto">
          <a:xfrm>
            <a:off x="2133600" y="3886200"/>
            <a:ext cx="6477000" cy="1905000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FFFFFF"/>
                </a:solidFill>
                <a:latin typeface="Times New Roman" pitchFamily="18" charset="0"/>
              </a:rPr>
              <a:t>Thế nào là quá trình phong hóa? Có mấy loại phong hóa?</a:t>
            </a:r>
          </a:p>
        </p:txBody>
      </p:sp>
      <p:pic>
        <p:nvPicPr>
          <p:cNvPr id="59401" name="Picture 9" descr="01_27_W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112713" y="2759075"/>
            <a:ext cx="890746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FFFFFF"/>
                </a:solidFill>
                <a:latin typeface="Times New Roman" pitchFamily="18" charset="0"/>
              </a:rPr>
              <a:t>- Là quá trình phá hủy và làm biến đổi các loại đá và khoáng vật do tác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FFFFFF"/>
                </a:solidFill>
                <a:latin typeface="Times New Roman" pitchFamily="18" charset="0"/>
              </a:rPr>
              <a:t>động của sự thay đổi nhiệt độ, nước, oxi, sinh vật,… </a:t>
            </a:r>
          </a:p>
        </p:txBody>
      </p:sp>
      <p:sp>
        <p:nvSpPr>
          <p:cNvPr id="59403" name="AutoShape 11"/>
          <p:cNvSpPr>
            <a:spLocks noChangeArrowheads="1"/>
          </p:cNvSpPr>
          <p:nvPr/>
        </p:nvSpPr>
        <p:spPr bwMode="auto">
          <a:xfrm>
            <a:off x="1676400" y="5029200"/>
            <a:ext cx="5410200" cy="1371600"/>
          </a:xfrm>
          <a:prstGeom prst="wedgeRoundRectCallout">
            <a:avLst>
              <a:gd name="adj1" fmla="val 3403"/>
              <a:gd name="adj2" fmla="val -179051"/>
              <a:gd name="adj3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>
                <a:solidFill>
                  <a:srgbClr val="FFFFFF"/>
                </a:solidFill>
                <a:latin typeface="Times New Roman" pitchFamily="18" charset="0"/>
              </a:rPr>
              <a:t>Cường độ phong hóa diễn ra mạnh nhất ở đâu? Vì sao?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FFFFFF"/>
              </a:solidFill>
              <a:latin typeface=".VnTim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236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9" grpId="0"/>
      <p:bldP spid="59400" grpId="0" animBg="1"/>
      <p:bldP spid="59400" grpId="1" animBg="1"/>
      <p:bldP spid="59402" grpId="0"/>
      <p:bldP spid="59403" grpId="0" animBg="1"/>
      <p:bldP spid="5940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599" y="838200"/>
            <a:ext cx="87084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28598" y="1792305"/>
            <a:ext cx="3020706" cy="140809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2800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1,3,5</a:t>
            </a:r>
          </a:p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423312" y="1792306"/>
            <a:ext cx="2825088" cy="140809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2800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2,4</a:t>
            </a:r>
            <a:r>
              <a:rPr lang="en-US" sz="2400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,6</a:t>
            </a:r>
          </a:p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335404" y="1794030"/>
            <a:ext cx="2514600" cy="140809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en-US" sz="2800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7, 8</a:t>
            </a:r>
          </a:p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3352800"/>
            <a:ext cx="21336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81400" y="3352800"/>
            <a:ext cx="21336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38900" y="3352800"/>
            <a:ext cx="21336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0" y="-64335"/>
            <a:ext cx="41497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</a:rPr>
              <a:t>II.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</a:rPr>
              <a:t>Tác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</a:rPr>
              <a:t>động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</a:rPr>
              <a:t>của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</a:rPr>
              <a:t>ngoại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itchFamily="18" charset="0"/>
              </a:rPr>
              <a:t>lực</a:t>
            </a:r>
            <a:endParaRPr lang="en-US" sz="2800" b="1" dirty="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5169" y="396553"/>
            <a:ext cx="3471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FFFF00"/>
                </a:solidFill>
                <a:latin typeface="Times New Roman" pitchFamily="18" charset="0"/>
              </a:rPr>
              <a:t>1. Quá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</a:rPr>
              <a:t>trình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</a:rPr>
              <a:t>phong</a:t>
            </a:r>
            <a:r>
              <a:rPr lang="en-US" sz="2800" dirty="0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itchFamily="18" charset="0"/>
              </a:rPr>
              <a:t>hóa</a:t>
            </a:r>
            <a:endParaRPr lang="en-US" sz="2800" dirty="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47420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oup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4420917"/>
              </p:ext>
            </p:extLst>
          </p:nvPr>
        </p:nvGraphicFramePr>
        <p:xfrm>
          <a:off x="-1" y="533401"/>
          <a:ext cx="8991601" cy="6324601"/>
        </p:xfrm>
        <a:graphic>
          <a:graphicData uri="http://schemas.openxmlformats.org/drawingml/2006/table">
            <a:tbl>
              <a:tblPr/>
              <a:tblGrid>
                <a:gridCol w="1716578"/>
                <a:gridCol w="3084023"/>
                <a:gridCol w="2209800"/>
                <a:gridCol w="1981200"/>
              </a:tblGrid>
              <a:tr h="87867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Các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loại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phong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Đặc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điểm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Nguyên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nhân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Kết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quả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20803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Phong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lí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học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hủy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vụn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vi-VN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ự thay đổi đột ngột của nhiệt độ, sự đóng băng, va đập của gió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….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vi-VN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Đá bị rạn nứt, vỡ thành từng tảng, mảnh vụn.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6199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Phong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học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79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Phong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sinh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học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82211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6" name="Picture 6" descr="Da nut vo do nhiet do thay doi dot ng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9" y="1066800"/>
            <a:ext cx="44196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789" y="1054443"/>
            <a:ext cx="4695568" cy="357831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62000" y="4876800"/>
            <a:ext cx="7696200" cy="533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nứt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vỡ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ngột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43200" y="152399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916892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609600"/>
            <a:ext cx="8229600" cy="533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b="1" i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b="1" i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mạc</a:t>
            </a:r>
            <a:r>
              <a:rPr lang="en-US" b="1" i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Sahara</a:t>
            </a:r>
            <a:endParaRPr lang="en-US" b="1" i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4" descr="anh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43000"/>
            <a:ext cx="6781800" cy="431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064417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Group 3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4856118"/>
              </p:ext>
            </p:extLst>
          </p:nvPr>
        </p:nvGraphicFramePr>
        <p:xfrm>
          <a:off x="152399" y="152401"/>
          <a:ext cx="8991601" cy="6553200"/>
        </p:xfrm>
        <a:graphic>
          <a:graphicData uri="http://schemas.openxmlformats.org/drawingml/2006/table">
            <a:tbl>
              <a:tblPr/>
              <a:tblGrid>
                <a:gridCol w="1600201"/>
                <a:gridCol w="3352800"/>
                <a:gridCol w="2286000"/>
                <a:gridCol w="1752600"/>
              </a:tblGrid>
              <a:tr h="8590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Các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loại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phong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Đặc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điểm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Nguyên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nhân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Kết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quả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  <a:tr h="22349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Phong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lí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học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Đá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phá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hủy</a:t>
                      </a:r>
                      <a:r>
                        <a:rPr lang="en-US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khối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vụn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biến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vi-VN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ự thay đổi đột ngột của nhiệt độ, sự đóng băng, va đập của gió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….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vi-VN" sz="2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Đá bị rạn nứt, vỡ thành từng tảng, mảnh vụn.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8773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Phong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học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vi-VN" sz="24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Là quá trình phá huỷ, làm biến đổi thành phần, tính chất hoá học của đá và khoáng vật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.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lang="vi-VN" sz="24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Do tác động của  nước, những hợp chất hoà tan trong nước,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kumimoji="0" lang="en-US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kumimoji="0" lang="en-US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kumimoji="0" lang="en-US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kumimoji="0" lang="en-US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kumimoji="0" lang="en-US" alt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caxto</a:t>
                      </a:r>
                      <a:endParaRPr kumimoji="0" lang="en-US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5818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Phong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hóa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sinh</a:t>
                      </a:r>
                      <a:r>
                        <a:rPr kumimoji="0" lang="en-US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alt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học</a:t>
                      </a: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10199"/>
                            </a:outerShdw>
                          </a:effectLst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37232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278519377"/>
</p:tagLst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_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8_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.VnClarendonH"/>
        <a:ea typeface=""/>
        <a:cs typeface=""/>
      </a:majorFont>
      <a:minorFont>
        <a:latin typeface=".Vn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1036</Words>
  <Application>Microsoft Office PowerPoint</Application>
  <PresentationFormat>On-screen Show (4:3)</PresentationFormat>
  <Paragraphs>162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15</vt:i4>
      </vt:variant>
      <vt:variant>
        <vt:lpstr>Slide Titles</vt:lpstr>
      </vt:variant>
      <vt:variant>
        <vt:i4>25</vt:i4>
      </vt:variant>
    </vt:vector>
  </HeadingPairs>
  <TitlesOfParts>
    <vt:vector size="48" baseType="lpstr">
      <vt:lpstr>.VnArial</vt:lpstr>
      <vt:lpstr>.VnClarendonH</vt:lpstr>
      <vt:lpstr>.VnTime</vt:lpstr>
      <vt:lpstr>Arial</vt:lpstr>
      <vt:lpstr>Calibri</vt:lpstr>
      <vt:lpstr>Tahoma</vt:lpstr>
      <vt:lpstr>Times New Roman</vt:lpstr>
      <vt:lpstr>Wingdings</vt:lpstr>
      <vt:lpstr>Mountain Top</vt:lpstr>
      <vt:lpstr>Office Theme</vt:lpstr>
      <vt:lpstr>1_Office Theme</vt:lpstr>
      <vt:lpstr>1_Orbit</vt:lpstr>
      <vt:lpstr>2_Orbit</vt:lpstr>
      <vt:lpstr>Textured</vt:lpstr>
      <vt:lpstr>3_Orbit</vt:lpstr>
      <vt:lpstr>3_Default Design</vt:lpstr>
      <vt:lpstr>4_Office Theme</vt:lpstr>
      <vt:lpstr>6_Office Theme</vt:lpstr>
      <vt:lpstr>5_Orbit</vt:lpstr>
      <vt:lpstr>8_Default Design</vt:lpstr>
      <vt:lpstr>9_Default Design</vt:lpstr>
      <vt:lpstr>7_Office Theme</vt:lpstr>
      <vt:lpstr>8_Orbit</vt:lpstr>
      <vt:lpstr>PowerPoint Presentation</vt:lpstr>
      <vt:lpstr>PowerPoint Presentation</vt:lpstr>
      <vt:lpstr>II. Tác động của ngoại lực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Cây phát triển trên đá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KẾT LUẬN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Vostro</dc:creator>
  <cp:lastModifiedBy>Microsoft account</cp:lastModifiedBy>
  <cp:revision>59</cp:revision>
  <dcterms:created xsi:type="dcterms:W3CDTF">2014-09-10T16:56:33Z</dcterms:created>
  <dcterms:modified xsi:type="dcterms:W3CDTF">2022-09-29T01:23:00Z</dcterms:modified>
</cp:coreProperties>
</file>