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5" r:id="rId6"/>
    <p:sldId id="269" r:id="rId7"/>
    <p:sldId id="279" r:id="rId8"/>
    <p:sldId id="271" r:id="rId9"/>
    <p:sldId id="270" r:id="rId10"/>
    <p:sldId id="272" r:id="rId11"/>
    <p:sldId id="274" r:id="rId12"/>
    <p:sldId id="277" r:id="rId13"/>
    <p:sldId id="266" r:id="rId14"/>
    <p:sldId id="280" r:id="rId15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6"/>
    <a:srgbClr val="FF3399"/>
    <a:srgbClr val="FFFA2F"/>
    <a:srgbClr val="FFFA00"/>
    <a:srgbClr val="00EA6A"/>
    <a:srgbClr val="26FA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6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9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39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3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61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72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6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60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12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56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6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6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69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9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15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58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110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87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6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23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0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49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49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78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69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44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FEF96-8D0E-4ED7-8A00-041E1E317097}" type="datetimeFigureOut">
              <a:rPr lang="en-US" smtClean="0"/>
              <a:t>03-Oct-22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8F903-FC20-4B57-8462-D2B5C54B1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2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  <p:sldLayoutId id="2147483665" r:id="rId12"/>
    <p:sldLayoutId id="2147483664" r:id="rId13"/>
    <p:sldLayoutId id="2147483663" r:id="rId14"/>
    <p:sldLayoutId id="2147483662" r:id="rId15"/>
    <p:sldLayoutId id="2147483661" r:id="rId16"/>
    <p:sldLayoutId id="2147483660" r:id="rId17"/>
    <p:sldLayoutId id="2147483651" r:id="rId18"/>
    <p:sldLayoutId id="2147483652" r:id="rId19"/>
    <p:sldLayoutId id="2147483653" r:id="rId20"/>
    <p:sldLayoutId id="2147483654" r:id="rId21"/>
    <p:sldLayoutId id="2147483655" r:id="rId22"/>
    <p:sldLayoutId id="2147483656" r:id="rId23"/>
    <p:sldLayoutId id="2147483657" r:id="rId24"/>
    <p:sldLayoutId id="2147483658" r:id="rId25"/>
    <p:sldLayoutId id="2147483659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hyperlink" Target="data/Package%20-%20cung%20co/cung%20co.ex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slide" Target="slide3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5" y="0"/>
            <a:ext cx="9158785" cy="6781800"/>
          </a:xfrm>
        </p:spPr>
      </p:pic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9353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438400" y="228600"/>
            <a:ext cx="4267200" cy="1226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7283" y="2362200"/>
            <a:ext cx="3176517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2662" y="4565176"/>
            <a:ext cx="3176517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602134" y="3657600"/>
            <a:ext cx="4063621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Theo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623179" y="4734351"/>
            <a:ext cx="4063621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Theo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769179" y="4038600"/>
            <a:ext cx="878858" cy="2521424"/>
            <a:chOff x="3757467" y="4958181"/>
            <a:chExt cx="836847" cy="1214019"/>
          </a:xfrm>
        </p:grpSpPr>
        <p:cxnSp>
          <p:nvCxnSpPr>
            <p:cNvPr id="25" name="Straight Arrow Connector 24"/>
            <p:cNvCxnSpPr>
              <a:stCxn id="8" idx="3"/>
            </p:cNvCxnSpPr>
            <p:nvPr/>
          </p:nvCxnSpPr>
          <p:spPr>
            <a:xfrm flipV="1">
              <a:off x="3757467" y="4958181"/>
              <a:ext cx="836847" cy="5653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8" idx="3"/>
            </p:cNvCxnSpPr>
            <p:nvPr/>
          </p:nvCxnSpPr>
          <p:spPr>
            <a:xfrm>
              <a:off x="3757468" y="5523573"/>
              <a:ext cx="789510" cy="64862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228600" y="3223715"/>
            <a:ext cx="364062" cy="2019300"/>
            <a:chOff x="228600" y="3009900"/>
            <a:chExt cx="364062" cy="2667000"/>
          </a:xfrm>
        </p:grpSpPr>
        <p:cxnSp>
          <p:nvCxnSpPr>
            <p:cNvPr id="29" name="Straight Connector 28"/>
            <p:cNvCxnSpPr/>
            <p:nvPr/>
          </p:nvCxnSpPr>
          <p:spPr>
            <a:xfrm flipH="1">
              <a:off x="228600" y="3009900"/>
              <a:ext cx="32868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28600" y="3009900"/>
              <a:ext cx="0" cy="2667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263979" y="5676900"/>
              <a:ext cx="32868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ounded Rectangle 23"/>
          <p:cNvSpPr/>
          <p:nvPr/>
        </p:nvSpPr>
        <p:spPr>
          <a:xfrm>
            <a:off x="4699377" y="5867400"/>
            <a:ext cx="4063621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>
            <a:endCxn id="13" idx="1"/>
          </p:cNvCxnSpPr>
          <p:nvPr/>
        </p:nvCxnSpPr>
        <p:spPr>
          <a:xfrm flipV="1">
            <a:off x="3794033" y="5115351"/>
            <a:ext cx="829146" cy="975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69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1227871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331" y="1751091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91" y="2743200"/>
            <a:ext cx="17366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sườn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95" y="2438400"/>
            <a:ext cx="7230605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83153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rId4" action="ppaction://hlinkfile"/>
          </p:cNvPr>
          <p:cNvSpPr txBox="1"/>
          <p:nvPr/>
        </p:nvSpPr>
        <p:spPr>
          <a:xfrm>
            <a:off x="2385848" y="1371600"/>
            <a:ext cx="4212021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 BÀI HỌC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1905000" y="1371600"/>
            <a:ext cx="5234152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TRỌNG TÂM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>
            <a:hlinkClick r:id="rId5" action="ppaction://hlinksldjump"/>
          </p:cNvPr>
          <p:cNvSpPr txBox="1"/>
          <p:nvPr/>
        </p:nvSpPr>
        <p:spPr>
          <a:xfrm>
            <a:off x="1928648" y="1371600"/>
            <a:ext cx="5234152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76200" y="2209800"/>
            <a:ext cx="9144000" cy="4495800"/>
            <a:chOff x="76200" y="2133600"/>
            <a:chExt cx="9144000" cy="4495800"/>
          </a:xfrm>
        </p:grpSpPr>
        <p:sp>
          <p:nvSpPr>
            <p:cNvPr id="79" name="TextBox 78"/>
            <p:cNvSpPr txBox="1"/>
            <p:nvPr/>
          </p:nvSpPr>
          <p:spPr>
            <a:xfrm>
              <a:off x="76200" y="2133600"/>
              <a:ext cx="6773008" cy="156966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Cho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Cứ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2400" b="1" dirty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100m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giảm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 0,6</a:t>
              </a:r>
              <a:r>
                <a:rPr lang="en-US" sz="2400" b="1" baseline="30000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400" b="1" dirty="0" smtClean="0">
                  <a:solidFill>
                    <a:srgbClr val="000086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  <a:p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2000m.</a:t>
              </a:r>
            </a:p>
            <a:p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1200m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20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 ?</a:t>
              </a:r>
            </a:p>
            <a:p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kiện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chuẩn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7370379" y="6324600"/>
              <a:ext cx="1773621" cy="3048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7848600" y="4465260"/>
              <a:ext cx="228600" cy="1859340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8610600" y="3276600"/>
              <a:ext cx="228600" cy="30480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7488063" y="3864114"/>
              <a:ext cx="9701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1200 m</a:t>
              </a: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20</a:t>
              </a:r>
              <a:r>
                <a:rPr lang="en-US" sz="2000" b="1" baseline="30000" dirty="0" smtClean="0">
                  <a:solidFill>
                    <a:srgbClr val="FF0000"/>
                  </a:solidFill>
                </a:rPr>
                <a:t>o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C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250063" y="2590800"/>
              <a:ext cx="9701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2000 m</a:t>
              </a: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?</a:t>
              </a:r>
              <a:r>
                <a:rPr lang="en-US" sz="2000" b="1" baseline="30000" dirty="0" err="1" smtClean="0">
                  <a:solidFill>
                    <a:srgbClr val="FF0000"/>
                  </a:solidFill>
                </a:rPr>
                <a:t>o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C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76200" y="3946560"/>
            <a:ext cx="6773008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u="sng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chênh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lệch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i="1" dirty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	2000 – 1200 = 800 (m)</a:t>
            </a:r>
          </a:p>
          <a:p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: (800 x 0,6)/100 = 4,6 (</a:t>
            </a:r>
            <a:r>
              <a:rPr lang="en-US" sz="2400" b="1" i="1" baseline="30000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i="1" baseline="30000" dirty="0" smtClean="0">
              <a:solidFill>
                <a:srgbClr val="0000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ở 2000m 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: 20 – 4,6 = 15,4 (</a:t>
            </a:r>
            <a:r>
              <a:rPr lang="en-US" sz="2400" b="1" i="1" baseline="30000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i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8" grpId="0" animBg="1"/>
      <p:bldP spid="78" grpId="1" animBg="1"/>
      <p:bldP spid="86" grpId="0" animBg="1"/>
      <p:bldP spid="8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667000"/>
            <a:ext cx="2286000" cy="11430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 QUYỂN VÀ SỰ PHÂN BỐ NHIỆT ĐỘ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urved Connector 4"/>
          <p:cNvCxnSpPr>
            <a:stCxn id="4" idx="0"/>
          </p:cNvCxnSpPr>
          <p:nvPr/>
        </p:nvCxnSpPr>
        <p:spPr>
          <a:xfrm rot="5400000" flipH="1" flipV="1">
            <a:off x="1181100" y="1333500"/>
            <a:ext cx="1524000" cy="1143000"/>
          </a:xfrm>
          <a:prstGeom prst="curvedConnector3">
            <a:avLst>
              <a:gd name="adj1" fmla="val 50000"/>
            </a:avLst>
          </a:prstGeom>
          <a:ln w="38100">
            <a:solidFill>
              <a:srgbClr val="00008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613338" y="457200"/>
            <a:ext cx="1802524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91000" y="2286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Nam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(A)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91000" y="797472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(P)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90999" y="13716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(T)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91000" y="19812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(E)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6" idx="3"/>
            <a:endCxn id="7" idx="1"/>
          </p:cNvCxnSpPr>
          <p:nvPr/>
        </p:nvCxnSpPr>
        <p:spPr>
          <a:xfrm flipV="1">
            <a:off x="3415862" y="457200"/>
            <a:ext cx="775138" cy="3429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8" idx="1"/>
          </p:cNvCxnSpPr>
          <p:nvPr/>
        </p:nvCxnSpPr>
        <p:spPr>
          <a:xfrm>
            <a:off x="3415862" y="800100"/>
            <a:ext cx="775138" cy="2259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9" idx="1"/>
          </p:cNvCxnSpPr>
          <p:nvPr/>
        </p:nvCxnSpPr>
        <p:spPr>
          <a:xfrm>
            <a:off x="3415862" y="800100"/>
            <a:ext cx="775137" cy="8001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3"/>
          </p:cNvCxnSpPr>
          <p:nvPr/>
        </p:nvCxnSpPr>
        <p:spPr>
          <a:xfrm>
            <a:off x="3415862" y="800100"/>
            <a:ext cx="775138" cy="14097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208397" y="458514"/>
            <a:ext cx="1707003" cy="4558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dịa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(c)</a:t>
            </a:r>
            <a:endParaRPr lang="en-US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208397" y="1143000"/>
            <a:ext cx="1707003" cy="4558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(m)</a:t>
            </a:r>
            <a:endParaRPr lang="en-US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Connector 16"/>
          <p:cNvCxnSpPr>
            <a:stCxn id="7" idx="3"/>
            <a:endCxn id="15" idx="1"/>
          </p:cNvCxnSpPr>
          <p:nvPr/>
        </p:nvCxnSpPr>
        <p:spPr>
          <a:xfrm>
            <a:off x="6705600" y="457200"/>
            <a:ext cx="502797" cy="22925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3"/>
            <a:endCxn id="16" idx="1"/>
          </p:cNvCxnSpPr>
          <p:nvPr/>
        </p:nvCxnSpPr>
        <p:spPr>
          <a:xfrm>
            <a:off x="6705600" y="457200"/>
            <a:ext cx="502797" cy="91374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8" idx="3"/>
            <a:endCxn id="15" idx="1"/>
          </p:cNvCxnSpPr>
          <p:nvPr/>
        </p:nvCxnSpPr>
        <p:spPr>
          <a:xfrm flipV="1">
            <a:off x="6705600" y="686457"/>
            <a:ext cx="502797" cy="33961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3"/>
            <a:endCxn id="16" idx="1"/>
          </p:cNvCxnSpPr>
          <p:nvPr/>
        </p:nvCxnSpPr>
        <p:spPr>
          <a:xfrm>
            <a:off x="6705600" y="1026072"/>
            <a:ext cx="502797" cy="34487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9" idx="3"/>
            <a:endCxn id="15" idx="1"/>
          </p:cNvCxnSpPr>
          <p:nvPr/>
        </p:nvCxnSpPr>
        <p:spPr>
          <a:xfrm flipV="1">
            <a:off x="6705599" y="686457"/>
            <a:ext cx="502798" cy="91374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9" idx="3"/>
            <a:endCxn id="16" idx="1"/>
          </p:cNvCxnSpPr>
          <p:nvPr/>
        </p:nvCxnSpPr>
        <p:spPr>
          <a:xfrm flipV="1">
            <a:off x="6705599" y="1370943"/>
            <a:ext cx="502798" cy="22925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3"/>
            <a:endCxn id="16" idx="1"/>
          </p:cNvCxnSpPr>
          <p:nvPr/>
        </p:nvCxnSpPr>
        <p:spPr>
          <a:xfrm flipV="1">
            <a:off x="6705600" y="1370943"/>
            <a:ext cx="502797" cy="83885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5400000">
            <a:off x="888781" y="4508281"/>
            <a:ext cx="2019300" cy="622738"/>
          </a:xfrm>
          <a:prstGeom prst="curvedConnector3">
            <a:avLst>
              <a:gd name="adj1" fmla="val 50000"/>
            </a:avLst>
          </a:prstGeom>
          <a:ln w="38100">
            <a:solidFill>
              <a:srgbClr val="00008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712076" y="5867400"/>
            <a:ext cx="1802524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250324" y="47625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250323" y="54483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242440" y="6134100"/>
            <a:ext cx="2514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>
            <a:stCxn id="25" idx="3"/>
          </p:cNvCxnSpPr>
          <p:nvPr/>
        </p:nvCxnSpPr>
        <p:spPr>
          <a:xfrm flipV="1">
            <a:off x="2514600" y="5219700"/>
            <a:ext cx="754116" cy="990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5" idx="3"/>
            <a:endCxn id="27" idx="1"/>
          </p:cNvCxnSpPr>
          <p:nvPr/>
        </p:nvCxnSpPr>
        <p:spPr>
          <a:xfrm flipV="1">
            <a:off x="2514600" y="5676900"/>
            <a:ext cx="735723" cy="533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5" idx="3"/>
            <a:endCxn id="28" idx="1"/>
          </p:cNvCxnSpPr>
          <p:nvPr/>
        </p:nvCxnSpPr>
        <p:spPr>
          <a:xfrm>
            <a:off x="2514600" y="6210300"/>
            <a:ext cx="727840" cy="152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400800" y="4610100"/>
            <a:ext cx="2546131" cy="6477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TB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endParaRPr lang="en-US" b="1" baseline="30000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endParaRPr lang="en-US" b="1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423134" y="5372100"/>
            <a:ext cx="2546131" cy="6477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endParaRPr lang="en-US" b="1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445469" y="6134100"/>
            <a:ext cx="2546131" cy="6477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="1" baseline="300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endParaRPr lang="en-US" b="1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>
            <a:stCxn id="26" idx="3"/>
            <a:endCxn id="32" idx="1"/>
          </p:cNvCxnSpPr>
          <p:nvPr/>
        </p:nvCxnSpPr>
        <p:spPr>
          <a:xfrm flipV="1">
            <a:off x="5764924" y="4933950"/>
            <a:ext cx="635876" cy="571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3" idx="1"/>
          </p:cNvCxnSpPr>
          <p:nvPr/>
        </p:nvCxnSpPr>
        <p:spPr>
          <a:xfrm>
            <a:off x="5764923" y="5676900"/>
            <a:ext cx="658211" cy="190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8" idx="3"/>
            <a:endCxn id="34" idx="1"/>
          </p:cNvCxnSpPr>
          <p:nvPr/>
        </p:nvCxnSpPr>
        <p:spPr>
          <a:xfrm>
            <a:off x="5757040" y="6362700"/>
            <a:ext cx="688429" cy="952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3531476" y="3124200"/>
            <a:ext cx="1802524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Frông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094028" y="2667000"/>
            <a:ext cx="2667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(FA)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096000" y="3200400"/>
            <a:ext cx="2667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(FP)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096000" y="3733800"/>
            <a:ext cx="2667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(ITCZ)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Curved Connector 45"/>
          <p:cNvCxnSpPr>
            <a:stCxn id="4" idx="3"/>
            <a:endCxn id="41" idx="1"/>
          </p:cNvCxnSpPr>
          <p:nvPr/>
        </p:nvCxnSpPr>
        <p:spPr>
          <a:xfrm>
            <a:off x="2514600" y="3238500"/>
            <a:ext cx="1016876" cy="228600"/>
          </a:xfrm>
          <a:prstGeom prst="curvedConnector3">
            <a:avLst>
              <a:gd name="adj1" fmla="val 26744"/>
            </a:avLst>
          </a:prstGeom>
          <a:ln w="38100">
            <a:solidFill>
              <a:srgbClr val="00008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1" idx="3"/>
            <a:endCxn id="42" idx="1"/>
          </p:cNvCxnSpPr>
          <p:nvPr/>
        </p:nvCxnSpPr>
        <p:spPr>
          <a:xfrm flipV="1">
            <a:off x="5334000" y="2895600"/>
            <a:ext cx="760028" cy="5715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1" idx="3"/>
            <a:endCxn id="43" idx="1"/>
          </p:cNvCxnSpPr>
          <p:nvPr/>
        </p:nvCxnSpPr>
        <p:spPr>
          <a:xfrm flipV="1">
            <a:off x="5334000" y="3429000"/>
            <a:ext cx="762000" cy="381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>
          <a:xfrm>
            <a:off x="5334000" y="3467100"/>
            <a:ext cx="762000" cy="4953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76200" y="4267200"/>
            <a:ext cx="1613338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xạ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Straight Arrow Connector 55"/>
          <p:cNvCxnSpPr>
            <a:endCxn id="54" idx="2"/>
          </p:cNvCxnSpPr>
          <p:nvPr/>
        </p:nvCxnSpPr>
        <p:spPr>
          <a:xfrm flipH="1" flipV="1">
            <a:off x="882869" y="4838700"/>
            <a:ext cx="183931" cy="990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7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924800" cy="7921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626000" y="1300654"/>
            <a:ext cx="4060800" cy="2585547"/>
            <a:chOff x="4626000" y="1300654"/>
            <a:chExt cx="4060800" cy="25855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000" y="1300654"/>
              <a:ext cx="4060800" cy="2585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237300" y="3436883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Mưa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04800" y="4114799"/>
            <a:ext cx="4038600" cy="2632926"/>
            <a:chOff x="304800" y="4114799"/>
            <a:chExt cx="4038600" cy="263292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4114799"/>
              <a:ext cx="4038600" cy="263292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714500" y="63246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Sương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mù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26000" y="4114799"/>
            <a:ext cx="4060800" cy="2652762"/>
            <a:chOff x="4626000" y="4114799"/>
            <a:chExt cx="4060800" cy="265276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000" y="4114799"/>
              <a:ext cx="4060800" cy="265276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032348" y="6324600"/>
              <a:ext cx="1248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Sấm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chớp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Left Arrow 3">
            <a:hlinkClick r:id="rId5" action="ppaction://hlinksldjump"/>
          </p:cNvPr>
          <p:cNvSpPr/>
          <p:nvPr/>
        </p:nvSpPr>
        <p:spPr>
          <a:xfrm>
            <a:off x="8534400" y="6324600"/>
            <a:ext cx="533400" cy="502920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304800" y="1300653"/>
            <a:ext cx="4038600" cy="2588121"/>
            <a:chOff x="304800" y="1300653"/>
            <a:chExt cx="4038600" cy="258812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6" r="10173"/>
            <a:stretch/>
          </p:blipFill>
          <p:spPr>
            <a:xfrm>
              <a:off x="304800" y="1300653"/>
              <a:ext cx="4038600" cy="2588121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676399" y="3436883"/>
              <a:ext cx="1248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Gió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86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49773" y="76200"/>
            <a:ext cx="8689427" cy="3451685"/>
            <a:chOff x="149773" y="76200"/>
            <a:chExt cx="8689427" cy="34516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0" y="91966"/>
              <a:ext cx="5105400" cy="343591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773" y="76200"/>
              <a:ext cx="3050627" cy="3451685"/>
            </a:xfrm>
            <a:prstGeom prst="rect">
              <a:avLst/>
            </a:prstGeom>
          </p:spPr>
        </p:pic>
        <p:sp>
          <p:nvSpPr>
            <p:cNvPr id="8" name="Right Arrow 7"/>
            <p:cNvSpPr/>
            <p:nvPr/>
          </p:nvSpPr>
          <p:spPr>
            <a:xfrm>
              <a:off x="3048000" y="1447800"/>
              <a:ext cx="990600" cy="609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49773" y="3596203"/>
            <a:ext cx="8689427" cy="3185599"/>
            <a:chOff x="149773" y="3596203"/>
            <a:chExt cx="8689427" cy="31855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773" y="3604086"/>
              <a:ext cx="3050627" cy="317771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0" y="3596203"/>
              <a:ext cx="5105400" cy="3185599"/>
            </a:xfrm>
            <a:prstGeom prst="rect">
              <a:avLst/>
            </a:prstGeom>
          </p:spPr>
        </p:pic>
        <p:sp>
          <p:nvSpPr>
            <p:cNvPr id="9" name="Right Arrow 8"/>
            <p:cNvSpPr/>
            <p:nvPr/>
          </p:nvSpPr>
          <p:spPr>
            <a:xfrm>
              <a:off x="3048000" y="4884202"/>
              <a:ext cx="990600" cy="609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Left Arrow 11">
            <a:hlinkClick r:id="rId6" action="ppaction://hlinksldjump"/>
          </p:cNvPr>
          <p:cNvSpPr/>
          <p:nvPr/>
        </p:nvSpPr>
        <p:spPr>
          <a:xfrm>
            <a:off x="8305800" y="6019800"/>
            <a:ext cx="838200" cy="838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37419" y="296028"/>
            <a:ext cx="2351402" cy="1367291"/>
          </a:xfrm>
          <a:custGeom>
            <a:avLst/>
            <a:gdLst>
              <a:gd name="connsiteX0" fmla="*/ 1923890 w 2351402"/>
              <a:gd name="connsiteY0" fmla="*/ 309614 h 1367291"/>
              <a:gd name="connsiteX1" fmla="*/ 1781386 w 2351402"/>
              <a:gd name="connsiteY1" fmla="*/ 238362 h 1367291"/>
              <a:gd name="connsiteX2" fmla="*/ 1745760 w 2351402"/>
              <a:gd name="connsiteY2" fmla="*/ 226486 h 1367291"/>
              <a:gd name="connsiteX3" fmla="*/ 1591381 w 2351402"/>
              <a:gd name="connsiteY3" fmla="*/ 238362 h 1367291"/>
              <a:gd name="connsiteX4" fmla="*/ 1543880 w 2351402"/>
              <a:gd name="connsiteY4" fmla="*/ 262112 h 1367291"/>
              <a:gd name="connsiteX5" fmla="*/ 1496378 w 2351402"/>
              <a:gd name="connsiteY5" fmla="*/ 273988 h 1367291"/>
              <a:gd name="connsiteX6" fmla="*/ 1460752 w 2351402"/>
              <a:gd name="connsiteY6" fmla="*/ 285863 h 1367291"/>
              <a:gd name="connsiteX7" fmla="*/ 1353875 w 2351402"/>
              <a:gd name="connsiteY7" fmla="*/ 273988 h 1367291"/>
              <a:gd name="connsiteX8" fmla="*/ 1318249 w 2351402"/>
              <a:gd name="connsiteY8" fmla="*/ 238362 h 1367291"/>
              <a:gd name="connsiteX9" fmla="*/ 1246997 w 2351402"/>
              <a:gd name="connsiteY9" fmla="*/ 202736 h 1367291"/>
              <a:gd name="connsiteX10" fmla="*/ 1211371 w 2351402"/>
              <a:gd name="connsiteY10" fmla="*/ 131484 h 1367291"/>
              <a:gd name="connsiteX11" fmla="*/ 1199495 w 2351402"/>
              <a:gd name="connsiteY11" fmla="*/ 48356 h 1367291"/>
              <a:gd name="connsiteX12" fmla="*/ 1163869 w 2351402"/>
              <a:gd name="connsiteY12" fmla="*/ 36481 h 1367291"/>
              <a:gd name="connsiteX13" fmla="*/ 1080742 w 2351402"/>
              <a:gd name="connsiteY13" fmla="*/ 24606 h 1367291"/>
              <a:gd name="connsiteX14" fmla="*/ 902612 w 2351402"/>
              <a:gd name="connsiteY14" fmla="*/ 12730 h 1367291"/>
              <a:gd name="connsiteX15" fmla="*/ 831360 w 2351402"/>
              <a:gd name="connsiteY15" fmla="*/ 36481 h 1367291"/>
              <a:gd name="connsiteX16" fmla="*/ 760108 w 2351402"/>
              <a:gd name="connsiteY16" fmla="*/ 83982 h 1367291"/>
              <a:gd name="connsiteX17" fmla="*/ 676981 w 2351402"/>
              <a:gd name="connsiteY17" fmla="*/ 107733 h 1367291"/>
              <a:gd name="connsiteX18" fmla="*/ 558228 w 2351402"/>
              <a:gd name="connsiteY18" fmla="*/ 143359 h 1367291"/>
              <a:gd name="connsiteX19" fmla="*/ 522602 w 2351402"/>
              <a:gd name="connsiteY19" fmla="*/ 155234 h 1367291"/>
              <a:gd name="connsiteX20" fmla="*/ 451350 w 2351402"/>
              <a:gd name="connsiteY20" fmla="*/ 250237 h 1367291"/>
              <a:gd name="connsiteX21" fmla="*/ 403849 w 2351402"/>
              <a:gd name="connsiteY21" fmla="*/ 321489 h 1367291"/>
              <a:gd name="connsiteX22" fmla="*/ 368223 w 2351402"/>
              <a:gd name="connsiteY22" fmla="*/ 333364 h 1367291"/>
              <a:gd name="connsiteX23" fmla="*/ 332597 w 2351402"/>
              <a:gd name="connsiteY23" fmla="*/ 368990 h 1367291"/>
              <a:gd name="connsiteX24" fmla="*/ 261345 w 2351402"/>
              <a:gd name="connsiteY24" fmla="*/ 392741 h 1367291"/>
              <a:gd name="connsiteX25" fmla="*/ 213843 w 2351402"/>
              <a:gd name="connsiteY25" fmla="*/ 428367 h 1367291"/>
              <a:gd name="connsiteX26" fmla="*/ 166342 w 2351402"/>
              <a:gd name="connsiteY26" fmla="*/ 440242 h 1367291"/>
              <a:gd name="connsiteX27" fmla="*/ 130716 w 2351402"/>
              <a:gd name="connsiteY27" fmla="*/ 452117 h 1367291"/>
              <a:gd name="connsiteX28" fmla="*/ 106965 w 2351402"/>
              <a:gd name="connsiteY28" fmla="*/ 487743 h 1367291"/>
              <a:gd name="connsiteX29" fmla="*/ 71339 w 2351402"/>
              <a:gd name="connsiteY29" fmla="*/ 511494 h 1367291"/>
              <a:gd name="connsiteX30" fmla="*/ 47589 w 2351402"/>
              <a:gd name="connsiteY30" fmla="*/ 570871 h 1367291"/>
              <a:gd name="connsiteX31" fmla="*/ 23838 w 2351402"/>
              <a:gd name="connsiteY31" fmla="*/ 642123 h 1367291"/>
              <a:gd name="connsiteX32" fmla="*/ 11963 w 2351402"/>
              <a:gd name="connsiteY32" fmla="*/ 784627 h 1367291"/>
              <a:gd name="connsiteX33" fmla="*/ 87 w 2351402"/>
              <a:gd name="connsiteY33" fmla="*/ 855878 h 1367291"/>
              <a:gd name="connsiteX34" fmla="*/ 23838 w 2351402"/>
              <a:gd name="connsiteY34" fmla="*/ 1034008 h 1367291"/>
              <a:gd name="connsiteX35" fmla="*/ 71339 w 2351402"/>
              <a:gd name="connsiteY35" fmla="*/ 1129011 h 1367291"/>
              <a:gd name="connsiteX36" fmla="*/ 83215 w 2351402"/>
              <a:gd name="connsiteY36" fmla="*/ 1164637 h 1367291"/>
              <a:gd name="connsiteX37" fmla="*/ 190093 w 2351402"/>
              <a:gd name="connsiteY37" fmla="*/ 1295266 h 1367291"/>
              <a:gd name="connsiteX38" fmla="*/ 225719 w 2351402"/>
              <a:gd name="connsiteY38" fmla="*/ 1319016 h 1367291"/>
              <a:gd name="connsiteX39" fmla="*/ 273220 w 2351402"/>
              <a:gd name="connsiteY39" fmla="*/ 1330891 h 1367291"/>
              <a:gd name="connsiteX40" fmla="*/ 510726 w 2351402"/>
              <a:gd name="connsiteY40" fmla="*/ 1319016 h 1367291"/>
              <a:gd name="connsiteX41" fmla="*/ 570103 w 2351402"/>
              <a:gd name="connsiteY41" fmla="*/ 1307141 h 1367291"/>
              <a:gd name="connsiteX42" fmla="*/ 700732 w 2351402"/>
              <a:gd name="connsiteY42" fmla="*/ 1283390 h 1367291"/>
              <a:gd name="connsiteX43" fmla="*/ 902612 w 2351402"/>
              <a:gd name="connsiteY43" fmla="*/ 1307141 h 1367291"/>
              <a:gd name="connsiteX44" fmla="*/ 985739 w 2351402"/>
              <a:gd name="connsiteY44" fmla="*/ 1330891 h 1367291"/>
              <a:gd name="connsiteX45" fmla="*/ 1021365 w 2351402"/>
              <a:gd name="connsiteY45" fmla="*/ 1354642 h 1367291"/>
              <a:gd name="connsiteX46" fmla="*/ 1199495 w 2351402"/>
              <a:gd name="connsiteY46" fmla="*/ 1354642 h 1367291"/>
              <a:gd name="connsiteX47" fmla="*/ 1235121 w 2351402"/>
              <a:gd name="connsiteY47" fmla="*/ 1342767 h 1367291"/>
              <a:gd name="connsiteX48" fmla="*/ 1828887 w 2351402"/>
              <a:gd name="connsiteY48" fmla="*/ 1366517 h 1367291"/>
              <a:gd name="connsiteX49" fmla="*/ 1912015 w 2351402"/>
              <a:gd name="connsiteY49" fmla="*/ 1354642 h 1367291"/>
              <a:gd name="connsiteX50" fmla="*/ 2042643 w 2351402"/>
              <a:gd name="connsiteY50" fmla="*/ 1342767 h 1367291"/>
              <a:gd name="connsiteX51" fmla="*/ 2078269 w 2351402"/>
              <a:gd name="connsiteY51" fmla="*/ 1330891 h 1367291"/>
              <a:gd name="connsiteX52" fmla="*/ 2149521 w 2351402"/>
              <a:gd name="connsiteY52" fmla="*/ 1319016 h 1367291"/>
              <a:gd name="connsiteX53" fmla="*/ 2185147 w 2351402"/>
              <a:gd name="connsiteY53" fmla="*/ 1283390 h 1367291"/>
              <a:gd name="connsiteX54" fmla="*/ 2232649 w 2351402"/>
              <a:gd name="connsiteY54" fmla="*/ 1212138 h 1367291"/>
              <a:gd name="connsiteX55" fmla="*/ 2244524 w 2351402"/>
              <a:gd name="connsiteY55" fmla="*/ 1176512 h 1367291"/>
              <a:gd name="connsiteX56" fmla="*/ 2280150 w 2351402"/>
              <a:gd name="connsiteY56" fmla="*/ 1152762 h 1367291"/>
              <a:gd name="connsiteX57" fmla="*/ 2292025 w 2351402"/>
              <a:gd name="connsiteY57" fmla="*/ 1093385 h 1367291"/>
              <a:gd name="connsiteX58" fmla="*/ 2303900 w 2351402"/>
              <a:gd name="connsiteY58" fmla="*/ 1010258 h 1367291"/>
              <a:gd name="connsiteX59" fmla="*/ 2339526 w 2351402"/>
              <a:gd name="connsiteY59" fmla="*/ 939006 h 1367291"/>
              <a:gd name="connsiteX60" fmla="*/ 2351402 w 2351402"/>
              <a:gd name="connsiteY60" fmla="*/ 903380 h 1367291"/>
              <a:gd name="connsiteX61" fmla="*/ 2327651 w 2351402"/>
              <a:gd name="connsiteY61" fmla="*/ 749001 h 1367291"/>
              <a:gd name="connsiteX62" fmla="*/ 2268275 w 2351402"/>
              <a:gd name="connsiteY62" fmla="*/ 630247 h 1367291"/>
              <a:gd name="connsiteX63" fmla="*/ 2232649 w 2351402"/>
              <a:gd name="connsiteY63" fmla="*/ 606497 h 1367291"/>
              <a:gd name="connsiteX64" fmla="*/ 2173272 w 2351402"/>
              <a:gd name="connsiteY64" fmla="*/ 535245 h 1367291"/>
              <a:gd name="connsiteX65" fmla="*/ 2161397 w 2351402"/>
              <a:gd name="connsiteY65" fmla="*/ 499619 h 1367291"/>
              <a:gd name="connsiteX66" fmla="*/ 2149521 w 2351402"/>
              <a:gd name="connsiteY66" fmla="*/ 416491 h 1367291"/>
              <a:gd name="connsiteX67" fmla="*/ 2113895 w 2351402"/>
              <a:gd name="connsiteY67" fmla="*/ 404616 h 1367291"/>
              <a:gd name="connsiteX68" fmla="*/ 2102020 w 2351402"/>
              <a:gd name="connsiteY68" fmla="*/ 368990 h 1367291"/>
              <a:gd name="connsiteX69" fmla="*/ 2066394 w 2351402"/>
              <a:gd name="connsiteY69" fmla="*/ 333364 h 1367291"/>
              <a:gd name="connsiteX70" fmla="*/ 1995142 w 2351402"/>
              <a:gd name="connsiteY70" fmla="*/ 297738 h 1367291"/>
              <a:gd name="connsiteX71" fmla="*/ 1923890 w 2351402"/>
              <a:gd name="connsiteY71" fmla="*/ 309614 h 136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351402" h="1367291">
                <a:moveTo>
                  <a:pt x="1923890" y="309614"/>
                </a:moveTo>
                <a:cubicBezTo>
                  <a:pt x="1831804" y="248223"/>
                  <a:pt x="1879721" y="271140"/>
                  <a:pt x="1781386" y="238362"/>
                </a:cubicBezTo>
                <a:lnTo>
                  <a:pt x="1745760" y="226486"/>
                </a:lnTo>
                <a:cubicBezTo>
                  <a:pt x="1694300" y="230445"/>
                  <a:pt x="1642207" y="229393"/>
                  <a:pt x="1591381" y="238362"/>
                </a:cubicBezTo>
                <a:cubicBezTo>
                  <a:pt x="1573948" y="241438"/>
                  <a:pt x="1560455" y="255896"/>
                  <a:pt x="1543880" y="262112"/>
                </a:cubicBezTo>
                <a:cubicBezTo>
                  <a:pt x="1528598" y="267843"/>
                  <a:pt x="1512071" y="269504"/>
                  <a:pt x="1496378" y="273988"/>
                </a:cubicBezTo>
                <a:cubicBezTo>
                  <a:pt x="1484342" y="277427"/>
                  <a:pt x="1472627" y="281905"/>
                  <a:pt x="1460752" y="285863"/>
                </a:cubicBezTo>
                <a:cubicBezTo>
                  <a:pt x="1425126" y="281905"/>
                  <a:pt x="1387880" y="285323"/>
                  <a:pt x="1353875" y="273988"/>
                </a:cubicBezTo>
                <a:cubicBezTo>
                  <a:pt x="1337943" y="268677"/>
                  <a:pt x="1331151" y="249113"/>
                  <a:pt x="1318249" y="238362"/>
                </a:cubicBezTo>
                <a:cubicBezTo>
                  <a:pt x="1287554" y="212783"/>
                  <a:pt x="1282704" y="214638"/>
                  <a:pt x="1246997" y="202736"/>
                </a:cubicBezTo>
                <a:cubicBezTo>
                  <a:pt x="1226979" y="172710"/>
                  <a:pt x="1218395" y="166604"/>
                  <a:pt x="1211371" y="131484"/>
                </a:cubicBezTo>
                <a:cubicBezTo>
                  <a:pt x="1205882" y="104037"/>
                  <a:pt x="1212013" y="73392"/>
                  <a:pt x="1199495" y="48356"/>
                </a:cubicBezTo>
                <a:cubicBezTo>
                  <a:pt x="1193897" y="37160"/>
                  <a:pt x="1176144" y="38936"/>
                  <a:pt x="1163869" y="36481"/>
                </a:cubicBezTo>
                <a:cubicBezTo>
                  <a:pt x="1136422" y="30992"/>
                  <a:pt x="1108451" y="28564"/>
                  <a:pt x="1080742" y="24606"/>
                </a:cubicBezTo>
                <a:cubicBezTo>
                  <a:pt x="975484" y="-10480"/>
                  <a:pt x="1034372" y="-1910"/>
                  <a:pt x="902612" y="12730"/>
                </a:cubicBezTo>
                <a:cubicBezTo>
                  <a:pt x="878861" y="20647"/>
                  <a:pt x="852191" y="22594"/>
                  <a:pt x="831360" y="36481"/>
                </a:cubicBezTo>
                <a:cubicBezTo>
                  <a:pt x="807609" y="52315"/>
                  <a:pt x="787800" y="77058"/>
                  <a:pt x="760108" y="83982"/>
                </a:cubicBezTo>
                <a:cubicBezTo>
                  <a:pt x="611560" y="121121"/>
                  <a:pt x="796276" y="73649"/>
                  <a:pt x="676981" y="107733"/>
                </a:cubicBezTo>
                <a:cubicBezTo>
                  <a:pt x="551355" y="143625"/>
                  <a:pt x="727547" y="86919"/>
                  <a:pt x="558228" y="143359"/>
                </a:cubicBezTo>
                <a:lnTo>
                  <a:pt x="522602" y="155234"/>
                </a:lnTo>
                <a:cubicBezTo>
                  <a:pt x="498851" y="186902"/>
                  <a:pt x="473307" y="217301"/>
                  <a:pt x="451350" y="250237"/>
                </a:cubicBezTo>
                <a:cubicBezTo>
                  <a:pt x="435516" y="273988"/>
                  <a:pt x="430929" y="312463"/>
                  <a:pt x="403849" y="321489"/>
                </a:cubicBezTo>
                <a:lnTo>
                  <a:pt x="368223" y="333364"/>
                </a:lnTo>
                <a:cubicBezTo>
                  <a:pt x="356348" y="345239"/>
                  <a:pt x="347278" y="360834"/>
                  <a:pt x="332597" y="368990"/>
                </a:cubicBezTo>
                <a:cubicBezTo>
                  <a:pt x="310712" y="381148"/>
                  <a:pt x="261345" y="392741"/>
                  <a:pt x="261345" y="392741"/>
                </a:cubicBezTo>
                <a:cubicBezTo>
                  <a:pt x="245511" y="404616"/>
                  <a:pt x="231546" y="419516"/>
                  <a:pt x="213843" y="428367"/>
                </a:cubicBezTo>
                <a:cubicBezTo>
                  <a:pt x="199245" y="435666"/>
                  <a:pt x="182035" y="435758"/>
                  <a:pt x="166342" y="440242"/>
                </a:cubicBezTo>
                <a:cubicBezTo>
                  <a:pt x="154306" y="443681"/>
                  <a:pt x="142591" y="448159"/>
                  <a:pt x="130716" y="452117"/>
                </a:cubicBezTo>
                <a:cubicBezTo>
                  <a:pt x="122799" y="463992"/>
                  <a:pt x="117057" y="477651"/>
                  <a:pt x="106965" y="487743"/>
                </a:cubicBezTo>
                <a:cubicBezTo>
                  <a:pt x="96873" y="497835"/>
                  <a:pt x="79635" y="499880"/>
                  <a:pt x="71339" y="511494"/>
                </a:cubicBezTo>
                <a:cubicBezTo>
                  <a:pt x="58949" y="528840"/>
                  <a:pt x="54874" y="550837"/>
                  <a:pt x="47589" y="570871"/>
                </a:cubicBezTo>
                <a:cubicBezTo>
                  <a:pt x="39033" y="594399"/>
                  <a:pt x="23838" y="642123"/>
                  <a:pt x="23838" y="642123"/>
                </a:cubicBezTo>
                <a:cubicBezTo>
                  <a:pt x="19880" y="689624"/>
                  <a:pt x="17227" y="737253"/>
                  <a:pt x="11963" y="784627"/>
                </a:cubicBezTo>
                <a:cubicBezTo>
                  <a:pt x="9304" y="808558"/>
                  <a:pt x="-1058" y="831827"/>
                  <a:pt x="87" y="855878"/>
                </a:cubicBezTo>
                <a:cubicBezTo>
                  <a:pt x="2936" y="915712"/>
                  <a:pt x="8717" y="976046"/>
                  <a:pt x="23838" y="1034008"/>
                </a:cubicBezTo>
                <a:cubicBezTo>
                  <a:pt x="32775" y="1068267"/>
                  <a:pt x="60142" y="1095423"/>
                  <a:pt x="71339" y="1129011"/>
                </a:cubicBezTo>
                <a:cubicBezTo>
                  <a:pt x="75298" y="1140886"/>
                  <a:pt x="78284" y="1153131"/>
                  <a:pt x="83215" y="1164637"/>
                </a:cubicBezTo>
                <a:cubicBezTo>
                  <a:pt x="107594" y="1221521"/>
                  <a:pt x="131848" y="1256437"/>
                  <a:pt x="190093" y="1295266"/>
                </a:cubicBezTo>
                <a:cubicBezTo>
                  <a:pt x="201968" y="1303183"/>
                  <a:pt x="212601" y="1313394"/>
                  <a:pt x="225719" y="1319016"/>
                </a:cubicBezTo>
                <a:cubicBezTo>
                  <a:pt x="240720" y="1325445"/>
                  <a:pt x="257386" y="1326933"/>
                  <a:pt x="273220" y="1330891"/>
                </a:cubicBezTo>
                <a:cubicBezTo>
                  <a:pt x="352389" y="1326933"/>
                  <a:pt x="431711" y="1325337"/>
                  <a:pt x="510726" y="1319016"/>
                </a:cubicBezTo>
                <a:cubicBezTo>
                  <a:pt x="530846" y="1317406"/>
                  <a:pt x="550193" y="1310459"/>
                  <a:pt x="570103" y="1307141"/>
                </a:cubicBezTo>
                <a:cubicBezTo>
                  <a:pt x="697748" y="1285867"/>
                  <a:pt x="609538" y="1306189"/>
                  <a:pt x="700732" y="1283390"/>
                </a:cubicBezTo>
                <a:cubicBezTo>
                  <a:pt x="764414" y="1289759"/>
                  <a:pt x="838447" y="1295475"/>
                  <a:pt x="902612" y="1307141"/>
                </a:cubicBezTo>
                <a:cubicBezTo>
                  <a:pt x="935416" y="1313105"/>
                  <a:pt x="955216" y="1320717"/>
                  <a:pt x="985739" y="1330891"/>
                </a:cubicBezTo>
                <a:cubicBezTo>
                  <a:pt x="997614" y="1338808"/>
                  <a:pt x="1008247" y="1349020"/>
                  <a:pt x="1021365" y="1354642"/>
                </a:cubicBezTo>
                <a:cubicBezTo>
                  <a:pt x="1080373" y="1379931"/>
                  <a:pt x="1135419" y="1360467"/>
                  <a:pt x="1199495" y="1354642"/>
                </a:cubicBezTo>
                <a:cubicBezTo>
                  <a:pt x="1211370" y="1350684"/>
                  <a:pt x="1222603" y="1342767"/>
                  <a:pt x="1235121" y="1342767"/>
                </a:cubicBezTo>
                <a:cubicBezTo>
                  <a:pt x="1707174" y="1342767"/>
                  <a:pt x="1596091" y="1327718"/>
                  <a:pt x="1828887" y="1366517"/>
                </a:cubicBezTo>
                <a:cubicBezTo>
                  <a:pt x="1856596" y="1362559"/>
                  <a:pt x="1884196" y="1357733"/>
                  <a:pt x="1912015" y="1354642"/>
                </a:cubicBezTo>
                <a:cubicBezTo>
                  <a:pt x="1955470" y="1349814"/>
                  <a:pt x="1999360" y="1348950"/>
                  <a:pt x="2042643" y="1342767"/>
                </a:cubicBezTo>
                <a:cubicBezTo>
                  <a:pt x="2055035" y="1340997"/>
                  <a:pt x="2066049" y="1333607"/>
                  <a:pt x="2078269" y="1330891"/>
                </a:cubicBezTo>
                <a:cubicBezTo>
                  <a:pt x="2101774" y="1325668"/>
                  <a:pt x="2125770" y="1322974"/>
                  <a:pt x="2149521" y="1319016"/>
                </a:cubicBezTo>
                <a:cubicBezTo>
                  <a:pt x="2161396" y="1307141"/>
                  <a:pt x="2174836" y="1296647"/>
                  <a:pt x="2185147" y="1283390"/>
                </a:cubicBezTo>
                <a:cubicBezTo>
                  <a:pt x="2202672" y="1260858"/>
                  <a:pt x="2232649" y="1212138"/>
                  <a:pt x="2232649" y="1212138"/>
                </a:cubicBezTo>
                <a:cubicBezTo>
                  <a:pt x="2236607" y="1200263"/>
                  <a:pt x="2236704" y="1186287"/>
                  <a:pt x="2244524" y="1176512"/>
                </a:cubicBezTo>
                <a:cubicBezTo>
                  <a:pt x="2253440" y="1165367"/>
                  <a:pt x="2273069" y="1165154"/>
                  <a:pt x="2280150" y="1152762"/>
                </a:cubicBezTo>
                <a:cubicBezTo>
                  <a:pt x="2290164" y="1135237"/>
                  <a:pt x="2288707" y="1113295"/>
                  <a:pt x="2292025" y="1093385"/>
                </a:cubicBezTo>
                <a:cubicBezTo>
                  <a:pt x="2296626" y="1065776"/>
                  <a:pt x="2298411" y="1037705"/>
                  <a:pt x="2303900" y="1010258"/>
                </a:cubicBezTo>
                <a:cubicBezTo>
                  <a:pt x="2313849" y="960514"/>
                  <a:pt x="2316176" y="985706"/>
                  <a:pt x="2339526" y="939006"/>
                </a:cubicBezTo>
                <a:cubicBezTo>
                  <a:pt x="2345124" y="927810"/>
                  <a:pt x="2347443" y="915255"/>
                  <a:pt x="2351402" y="903380"/>
                </a:cubicBezTo>
                <a:cubicBezTo>
                  <a:pt x="2343485" y="851920"/>
                  <a:pt x="2338377" y="799949"/>
                  <a:pt x="2327651" y="749001"/>
                </a:cubicBezTo>
                <a:cubicBezTo>
                  <a:pt x="2317341" y="700030"/>
                  <a:pt x="2303347" y="665319"/>
                  <a:pt x="2268275" y="630247"/>
                </a:cubicBezTo>
                <a:cubicBezTo>
                  <a:pt x="2258183" y="620155"/>
                  <a:pt x="2243613" y="615634"/>
                  <a:pt x="2232649" y="606497"/>
                </a:cubicBezTo>
                <a:cubicBezTo>
                  <a:pt x="2198361" y="577924"/>
                  <a:pt x="2196625" y="570274"/>
                  <a:pt x="2173272" y="535245"/>
                </a:cubicBezTo>
                <a:cubicBezTo>
                  <a:pt x="2169314" y="523370"/>
                  <a:pt x="2163852" y="511894"/>
                  <a:pt x="2161397" y="499619"/>
                </a:cubicBezTo>
                <a:cubicBezTo>
                  <a:pt x="2155908" y="472172"/>
                  <a:pt x="2162039" y="441527"/>
                  <a:pt x="2149521" y="416491"/>
                </a:cubicBezTo>
                <a:cubicBezTo>
                  <a:pt x="2143923" y="405295"/>
                  <a:pt x="2125770" y="408574"/>
                  <a:pt x="2113895" y="404616"/>
                </a:cubicBezTo>
                <a:cubicBezTo>
                  <a:pt x="2109937" y="392741"/>
                  <a:pt x="2108964" y="379405"/>
                  <a:pt x="2102020" y="368990"/>
                </a:cubicBezTo>
                <a:cubicBezTo>
                  <a:pt x="2092704" y="355016"/>
                  <a:pt x="2079296" y="344115"/>
                  <a:pt x="2066394" y="333364"/>
                </a:cubicBezTo>
                <a:cubicBezTo>
                  <a:pt x="2048995" y="318865"/>
                  <a:pt x="2019186" y="299924"/>
                  <a:pt x="1995142" y="297738"/>
                </a:cubicBezTo>
                <a:cubicBezTo>
                  <a:pt x="1963604" y="294871"/>
                  <a:pt x="1931807" y="297738"/>
                  <a:pt x="1923890" y="309614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1413120" y="5029200"/>
            <a:ext cx="261966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5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828800"/>
            <a:ext cx="456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" y="2480608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2400" b="1" dirty="0">
              <a:solidFill>
                <a:srgbClr val="0000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400" b="1" dirty="0">
              <a:solidFill>
                <a:srgbClr val="0000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" y="3242608"/>
            <a:ext cx="31951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- </a:t>
            </a:r>
            <a:r>
              <a:rPr lang="en-US" dirty="0" smtClean="0"/>
              <a:t>  </a:t>
            </a:r>
            <a:r>
              <a:rPr lang="en-US" dirty="0" err="1" smtClean="0"/>
              <a:t>Khí</a:t>
            </a:r>
            <a:r>
              <a:rPr lang="en-US" dirty="0" smtClean="0"/>
              <a:t> </a:t>
            </a:r>
            <a:r>
              <a:rPr lang="en-US" dirty="0" err="1"/>
              <a:t>quyển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:</a:t>
            </a:r>
          </a:p>
          <a:p>
            <a:r>
              <a:rPr lang="en-US" dirty="0"/>
              <a:t>	+ 78%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Nitơ</a:t>
            </a:r>
            <a:endParaRPr lang="en-US" dirty="0"/>
          </a:p>
          <a:p>
            <a:r>
              <a:rPr lang="en-US" dirty="0"/>
              <a:t>	+ 21%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Ôxi</a:t>
            </a:r>
            <a:endParaRPr lang="en-US" dirty="0"/>
          </a:p>
          <a:p>
            <a:r>
              <a:rPr lang="en-US" dirty="0"/>
              <a:t>	+ 1% </a:t>
            </a:r>
            <a:r>
              <a:rPr lang="en-US" dirty="0" err="1" smtClean="0"/>
              <a:t>hơi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bụi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khác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622469" y="2501629"/>
            <a:ext cx="4313952" cy="4268503"/>
            <a:chOff x="4622469" y="2501629"/>
            <a:chExt cx="4313952" cy="4268503"/>
          </a:xfrm>
        </p:grpSpPr>
        <p:pic>
          <p:nvPicPr>
            <p:cNvPr id="1026" name="Picture 2" descr="C:\Users\User\Desktop\atmospherw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2469" y="2501629"/>
              <a:ext cx="4313952" cy="3882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493915" y="6400800"/>
              <a:ext cx="2735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Hình</a:t>
              </a:r>
              <a:r>
                <a:rPr lang="en-US" b="1" dirty="0" smtClean="0"/>
                <a:t>: </a:t>
              </a:r>
              <a:r>
                <a:rPr lang="en-US" b="1" dirty="0" err="1" smtClean="0"/>
                <a:t>Trái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đất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và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khí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quyển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6907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434673" y="1066800"/>
            <a:ext cx="5937927" cy="5669578"/>
            <a:chOff x="3434673" y="1066800"/>
            <a:chExt cx="5937927" cy="566957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4673" y="1066800"/>
              <a:ext cx="5937927" cy="560863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471265" y="6336268"/>
              <a:ext cx="3953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38200" y="1828800"/>
            <a:ext cx="456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2667000"/>
            <a:ext cx="3733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SGK,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69516" y="1676400"/>
            <a:ext cx="4074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087149" y="2205335"/>
            <a:ext cx="3722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87150" y="2743200"/>
            <a:ext cx="3898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096000" y="3348335"/>
            <a:ext cx="3898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000086"/>
                  </a:solidFill>
                  <a:prstDash val="solid"/>
                  <a:miter lim="800000"/>
                </a:ln>
                <a:solidFill>
                  <a:srgbClr val="00008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endParaRPr lang="en-US" sz="2400" b="1" cap="none" spc="0" dirty="0">
              <a:ln w="18000">
                <a:solidFill>
                  <a:srgbClr val="000086"/>
                </a:solidFill>
                <a:prstDash val="solid"/>
                <a:miter lim="800000"/>
              </a:ln>
              <a:solidFill>
                <a:srgbClr val="00008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096000" y="5634335"/>
            <a:ext cx="4074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108736" y="5105400"/>
            <a:ext cx="3722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94631" y="4572000"/>
            <a:ext cx="3898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087150" y="4038600"/>
            <a:ext cx="3898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000086"/>
                  </a:solidFill>
                  <a:prstDash val="solid"/>
                  <a:miter lim="800000"/>
                </a:ln>
                <a:solidFill>
                  <a:srgbClr val="00008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endParaRPr lang="en-US" sz="2400" b="1" cap="none" spc="0" dirty="0">
              <a:ln w="18000">
                <a:solidFill>
                  <a:srgbClr val="000086"/>
                </a:solidFill>
                <a:prstDash val="solid"/>
                <a:miter lim="800000"/>
              </a:ln>
              <a:solidFill>
                <a:srgbClr val="00008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4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19" grpId="1"/>
      <p:bldP spid="25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grpSp>
        <p:nvGrpSpPr>
          <p:cNvPr id="7" name="Group 6"/>
          <p:cNvGrpSpPr/>
          <p:nvPr/>
        </p:nvGrpSpPr>
        <p:grpSpPr>
          <a:xfrm>
            <a:off x="152400" y="2363435"/>
            <a:ext cx="8776138" cy="4570765"/>
            <a:chOff x="152400" y="2363435"/>
            <a:chExt cx="8776138" cy="45707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39"/>
            <a:stretch/>
          </p:blipFill>
          <p:spPr>
            <a:xfrm>
              <a:off x="152400" y="2363435"/>
              <a:ext cx="8776138" cy="457076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865309" y="6477000"/>
              <a:ext cx="2973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Hình</a:t>
              </a:r>
              <a:r>
                <a:rPr lang="en-US" b="1" dirty="0" smtClean="0"/>
                <a:t>: </a:t>
              </a:r>
              <a:r>
                <a:rPr lang="en-US" b="1" dirty="0" err="1" smtClean="0"/>
                <a:t>Bản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đồ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khí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hậu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thế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giới</a:t>
              </a:r>
              <a:endParaRPr lang="en-US" b="1" dirty="0"/>
            </a:p>
          </p:txBody>
        </p:sp>
      </p:grpSp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828800"/>
            <a:ext cx="456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02757" y="3505200"/>
            <a:ext cx="6552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err="1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Tc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038887" y="3544669"/>
            <a:ext cx="8258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06453" y="6308834"/>
            <a:ext cx="7232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4572000"/>
            <a:ext cx="8776138" cy="0"/>
          </a:xfrm>
          <a:prstGeom prst="line">
            <a:avLst/>
          </a:prstGeom>
          <a:ln w="38100">
            <a:solidFill>
              <a:srgbClr val="0000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152037" y="2249269"/>
            <a:ext cx="8771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704511" y="4325651"/>
            <a:ext cx="8258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err="1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09600" y="3581400"/>
            <a:ext cx="8258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2399" y="6015335"/>
            <a:ext cx="8776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b="1" dirty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0086"/>
                </a:solidFill>
                <a:latin typeface="Times New Roman" pitchFamily="18" charset="0"/>
                <a:cs typeface="Times New Roman" pitchFamily="18" charset="0"/>
              </a:rPr>
              <a:t>) ?</a:t>
            </a:r>
            <a:endParaRPr lang="en-US" sz="2400" b="1" dirty="0">
              <a:solidFill>
                <a:srgbClr val="0000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80586" y="4267200"/>
            <a:ext cx="8258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err="1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069733" y="4191000"/>
            <a:ext cx="8258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 err="1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1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556E-7 0 L 5.55556E-7 -0.07222 " pathEditMode="relative" rAng="0" ptsTypes="AA">
                                      <p:cBhvr>
                                        <p:cTn id="7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37" grpId="0"/>
      <p:bldP spid="37" grpId="1"/>
      <p:bldP spid="39" grpId="0"/>
      <p:bldP spid="39" grpId="1"/>
      <p:bldP spid="40" grpId="0"/>
      <p:bldP spid="40" grpId="1"/>
      <p:bldP spid="38" grpId="0"/>
      <p:bldP spid="38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828800"/>
            <a:ext cx="456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Frông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925" y="2578387"/>
            <a:ext cx="3511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SGK,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Frông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1676400"/>
            <a:ext cx="532765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404567" y="2286000"/>
            <a:ext cx="2819193" cy="584775"/>
            <a:chOff x="4404567" y="2286000"/>
            <a:chExt cx="2819193" cy="584775"/>
          </a:xfrm>
        </p:grpSpPr>
        <p:sp>
          <p:nvSpPr>
            <p:cNvPr id="4" name="Rounded Rectangle 3"/>
            <p:cNvSpPr/>
            <p:nvPr/>
          </p:nvSpPr>
          <p:spPr>
            <a:xfrm>
              <a:off x="5029200" y="2590800"/>
              <a:ext cx="2194560" cy="762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404567" y="2286000"/>
              <a:ext cx="70083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200" b="1" cap="none" spc="0" dirty="0" smtClean="0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FA</a:t>
              </a:r>
              <a:endPara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19600" y="5511225"/>
            <a:ext cx="2804160" cy="584775"/>
            <a:chOff x="4419600" y="5511225"/>
            <a:chExt cx="2804160" cy="584775"/>
          </a:xfrm>
        </p:grpSpPr>
        <p:sp>
          <p:nvSpPr>
            <p:cNvPr id="12" name="Rounded Rectangle 11"/>
            <p:cNvSpPr/>
            <p:nvPr/>
          </p:nvSpPr>
          <p:spPr>
            <a:xfrm>
              <a:off x="5029200" y="5791200"/>
              <a:ext cx="2194560" cy="762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19600" y="5511225"/>
              <a:ext cx="70083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200" b="1" cap="none" spc="0" dirty="0" smtClean="0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FA</a:t>
              </a:r>
              <a:endPara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87196" y="2768025"/>
            <a:ext cx="3809004" cy="584775"/>
            <a:chOff x="3887196" y="2768025"/>
            <a:chExt cx="3809004" cy="584775"/>
          </a:xfrm>
        </p:grpSpPr>
        <p:sp>
          <p:nvSpPr>
            <p:cNvPr id="13" name="Rounded Rectangle 12"/>
            <p:cNvSpPr/>
            <p:nvPr/>
          </p:nvSpPr>
          <p:spPr>
            <a:xfrm>
              <a:off x="4495800" y="3048000"/>
              <a:ext cx="3200400" cy="762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87196" y="2768025"/>
              <a:ext cx="684804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200" b="1" cap="none" spc="0" dirty="0" smtClean="0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FP</a:t>
              </a:r>
              <a:endPara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86200" y="5054025"/>
            <a:ext cx="3810000" cy="584775"/>
            <a:chOff x="3886200" y="5054025"/>
            <a:chExt cx="3810000" cy="584775"/>
          </a:xfrm>
        </p:grpSpPr>
        <p:sp>
          <p:nvSpPr>
            <p:cNvPr id="15" name="Rounded Rectangle 14"/>
            <p:cNvSpPr/>
            <p:nvPr/>
          </p:nvSpPr>
          <p:spPr>
            <a:xfrm>
              <a:off x="4495800" y="5334000"/>
              <a:ext cx="3200400" cy="762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86200" y="5054025"/>
              <a:ext cx="684804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200" b="1" cap="none" spc="0" dirty="0" smtClean="0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FP</a:t>
              </a:r>
              <a:endPara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86072" y="4130566"/>
            <a:ext cx="4785873" cy="429766"/>
            <a:chOff x="3286072" y="4130566"/>
            <a:chExt cx="4785873" cy="429766"/>
          </a:xfrm>
        </p:grpSpPr>
        <p:sp>
          <p:nvSpPr>
            <p:cNvPr id="21" name="Freeform 20"/>
            <p:cNvSpPr/>
            <p:nvPr/>
          </p:nvSpPr>
          <p:spPr>
            <a:xfrm>
              <a:off x="4130566" y="4130566"/>
              <a:ext cx="3941379" cy="283779"/>
            </a:xfrm>
            <a:custGeom>
              <a:avLst/>
              <a:gdLst>
                <a:gd name="connsiteX0" fmla="*/ 0 w 3941379"/>
                <a:gd name="connsiteY0" fmla="*/ 283779 h 283779"/>
                <a:gd name="connsiteX1" fmla="*/ 851337 w 3941379"/>
                <a:gd name="connsiteY1" fmla="*/ 31531 h 283779"/>
                <a:gd name="connsiteX2" fmla="*/ 1529255 w 3941379"/>
                <a:gd name="connsiteY2" fmla="*/ 236482 h 283779"/>
                <a:gd name="connsiteX3" fmla="*/ 2270234 w 3941379"/>
                <a:gd name="connsiteY3" fmla="*/ 78827 h 283779"/>
                <a:gd name="connsiteX4" fmla="*/ 3026979 w 3941379"/>
                <a:gd name="connsiteY4" fmla="*/ 31531 h 283779"/>
                <a:gd name="connsiteX5" fmla="*/ 3531475 w 3941379"/>
                <a:gd name="connsiteY5" fmla="*/ 204951 h 283779"/>
                <a:gd name="connsiteX6" fmla="*/ 3941379 w 3941379"/>
                <a:gd name="connsiteY6" fmla="*/ 0 h 283779"/>
                <a:gd name="connsiteX7" fmla="*/ 3941379 w 3941379"/>
                <a:gd name="connsiteY7" fmla="*/ 0 h 283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41379" h="283779">
                  <a:moveTo>
                    <a:pt x="0" y="283779"/>
                  </a:moveTo>
                  <a:cubicBezTo>
                    <a:pt x="298230" y="161596"/>
                    <a:pt x="596461" y="39414"/>
                    <a:pt x="851337" y="31531"/>
                  </a:cubicBezTo>
                  <a:cubicBezTo>
                    <a:pt x="1106213" y="23648"/>
                    <a:pt x="1292772" y="228599"/>
                    <a:pt x="1529255" y="236482"/>
                  </a:cubicBezTo>
                  <a:cubicBezTo>
                    <a:pt x="1765738" y="244365"/>
                    <a:pt x="2020613" y="112985"/>
                    <a:pt x="2270234" y="78827"/>
                  </a:cubicBezTo>
                  <a:cubicBezTo>
                    <a:pt x="2519855" y="44669"/>
                    <a:pt x="2816772" y="10510"/>
                    <a:pt x="3026979" y="31531"/>
                  </a:cubicBezTo>
                  <a:cubicBezTo>
                    <a:pt x="3237186" y="52552"/>
                    <a:pt x="3379075" y="210206"/>
                    <a:pt x="3531475" y="204951"/>
                  </a:cubicBezTo>
                  <a:cubicBezTo>
                    <a:pt x="3683875" y="199696"/>
                    <a:pt x="3941379" y="0"/>
                    <a:pt x="3941379" y="0"/>
                  </a:cubicBezTo>
                  <a:lnTo>
                    <a:pt x="3941379" y="0"/>
                  </a:lnTo>
                </a:path>
              </a:pathLst>
            </a:custGeom>
            <a:noFill/>
            <a:ln w="57150">
              <a:solidFill>
                <a:srgbClr val="0000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286072" y="4191000"/>
              <a:ext cx="904928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I.T.C.Z</a:t>
              </a:r>
              <a:endParaRPr lang="en-US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130566" y="6400800"/>
            <a:ext cx="4372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Frông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0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799" y="1295400"/>
            <a:ext cx="8679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199" y="1828800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62200" y="2438400"/>
            <a:ext cx="44196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1000" y="3591910"/>
            <a:ext cx="2438400" cy="2971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352800" y="3623441"/>
            <a:ext cx="2438400" cy="2971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endParaRPr lang="en-US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7.1</a:t>
            </a:r>
          </a:p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24600" y="3581400"/>
            <a:ext cx="2438400" cy="2971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3:</a:t>
            </a:r>
            <a:endParaRPr lang="en-US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7.2</a:t>
            </a:r>
          </a:p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sườn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dốc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21" name="Straight Arrow Connector 20"/>
          <p:cNvCxnSpPr>
            <a:stCxn id="11" idx="2"/>
            <a:endCxn id="12" idx="0"/>
          </p:cNvCxnSpPr>
          <p:nvPr/>
        </p:nvCxnSpPr>
        <p:spPr>
          <a:xfrm flipH="1">
            <a:off x="1600200" y="3124200"/>
            <a:ext cx="2971800" cy="46771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2"/>
            <a:endCxn id="32" idx="0"/>
          </p:cNvCxnSpPr>
          <p:nvPr/>
        </p:nvCxnSpPr>
        <p:spPr>
          <a:xfrm>
            <a:off x="4572000" y="3124200"/>
            <a:ext cx="0" cy="49924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2"/>
            <a:endCxn id="33" idx="0"/>
          </p:cNvCxnSpPr>
          <p:nvPr/>
        </p:nvCxnSpPr>
        <p:spPr>
          <a:xfrm>
            <a:off x="4572000" y="3124200"/>
            <a:ext cx="29718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85800" y="3623441"/>
            <a:ext cx="1828800" cy="436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619501" y="3638814"/>
            <a:ext cx="1828800" cy="434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87120" y="3638813"/>
            <a:ext cx="1828800" cy="399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6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32" grpId="0" animBg="1"/>
      <p:bldP spid="33" grpId="0" animBg="1"/>
      <p:bldP spid="4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799" y="1295400"/>
            <a:ext cx="8679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199" y="1828800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2677" y="2296180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452" y="2814145"/>
            <a:ext cx="6415148" cy="39699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196" y="3635276"/>
            <a:ext cx="25748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TB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5400" y="3429000"/>
            <a:ext cx="182880" cy="76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5105400" y="4114800"/>
            <a:ext cx="152400" cy="2286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5105400" y="4495800"/>
            <a:ext cx="152400" cy="2286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5105400" y="4800600"/>
            <a:ext cx="152400" cy="2286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5105400" y="5181600"/>
            <a:ext cx="152400" cy="2286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5105400" y="5562600"/>
            <a:ext cx="152400" cy="2286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5102352" y="3733800"/>
            <a:ext cx="155448" cy="22860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818120" y="3429000"/>
            <a:ext cx="182880" cy="76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 flipH="1" flipV="1">
            <a:off x="7818120" y="4114800"/>
            <a:ext cx="152400" cy="2286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 flipH="1" flipV="1">
            <a:off x="7818120" y="4495800"/>
            <a:ext cx="152400" cy="2286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flipH="1" flipV="1">
            <a:off x="7818120" y="4800600"/>
            <a:ext cx="152400" cy="2286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H="1" flipV="1">
            <a:off x="7818120" y="5181600"/>
            <a:ext cx="152400" cy="2286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flipH="1" flipV="1">
            <a:off x="7818120" y="5562600"/>
            <a:ext cx="152400" cy="2286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Up Arrow 30"/>
          <p:cNvSpPr/>
          <p:nvPr/>
        </p:nvSpPr>
        <p:spPr>
          <a:xfrm flipH="1">
            <a:off x="7815072" y="3733800"/>
            <a:ext cx="155448" cy="22860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9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5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5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  <p:bldP spid="15" grpId="0"/>
      <p:bldP spid="15" grpId="1"/>
      <p:bldP spid="7" grpId="0" animBg="1"/>
      <p:bldP spid="9" grpId="0" animBg="1"/>
      <p:bldP spid="17" grpId="0" animBg="1"/>
      <p:bldP spid="18" grpId="0" animBg="1"/>
      <p:bldP spid="19" grpId="0" animBg="1"/>
      <p:bldP spid="20" grpId="0" animBg="1"/>
      <p:bldP spid="10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799" y="1295400"/>
            <a:ext cx="8679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199" y="1828800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2677" y="2296180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196" y="3276600"/>
            <a:ext cx="17366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4" descr="IMAGE00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727212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86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399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5021"/>
            <a:ext cx="9144001" cy="6883021"/>
          </a:xfrm>
        </p:spPr>
      </p:pic>
      <p:pic>
        <p:nvPicPr>
          <p:cNvPr id="26" name="Picture 8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059847" cy="10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621" y="25218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KHÍ QUYỂN – SỰ PHÂN BỐ NHIỆT ĐỘ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KHÍ TRÊN TRÁI ĐẤT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173481"/>
            <a:ext cx="9144000" cy="4571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3738" y="1220778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0" y="1735843"/>
            <a:ext cx="761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800" b="1" i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196" y="2590800"/>
            <a:ext cx="22358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040" y="2259064"/>
            <a:ext cx="6815959" cy="4554884"/>
          </a:xfrm>
          <a:prstGeom prst="rect">
            <a:avLst/>
          </a:prstGeom>
        </p:spPr>
      </p:pic>
      <p:sp>
        <p:nvSpPr>
          <p:cNvPr id="7" name="5-Point Star 6">
            <a:hlinkClick r:id="rId5" action="ppaction://hlinksldjump"/>
          </p:cNvPr>
          <p:cNvSpPr/>
          <p:nvPr/>
        </p:nvSpPr>
        <p:spPr>
          <a:xfrm>
            <a:off x="2061340" y="6172199"/>
            <a:ext cx="533401" cy="489347"/>
          </a:xfrm>
          <a:prstGeom prst="star5">
            <a:avLst>
              <a:gd name="adj" fmla="val 1618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7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5" grpId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7695820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889</Words>
  <Application>Microsoft Office PowerPoint</Application>
  <PresentationFormat>On-screen Show (4:3)</PresentationFormat>
  <Paragraphs>141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hiện tượng thời tiết – khí hậu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</dc:creator>
  <cp:lastModifiedBy>Microsoft account</cp:lastModifiedBy>
  <cp:revision>75</cp:revision>
  <dcterms:created xsi:type="dcterms:W3CDTF">2013-09-29T16:40:45Z</dcterms:created>
  <dcterms:modified xsi:type="dcterms:W3CDTF">2022-10-02T18:22:30Z</dcterms:modified>
</cp:coreProperties>
</file>