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7" r:id="rId4"/>
    <p:sldId id="268" r:id="rId5"/>
    <p:sldId id="269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4F1C3-4FE4-48F5-92B7-1A4A23E2D916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83B90-7AE9-4B0F-9871-63A9C2FFF2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528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4F1C3-4FE4-48F5-92B7-1A4A23E2D916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83B90-7AE9-4B0F-9871-63A9C2FFF2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740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4F1C3-4FE4-48F5-92B7-1A4A23E2D916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83B90-7AE9-4B0F-9871-63A9C2FFF2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999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4F1C3-4FE4-48F5-92B7-1A4A23E2D916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83B90-7AE9-4B0F-9871-63A9C2FFF2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630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4F1C3-4FE4-48F5-92B7-1A4A23E2D916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83B90-7AE9-4B0F-9871-63A9C2FFF2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31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4F1C3-4FE4-48F5-92B7-1A4A23E2D916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83B90-7AE9-4B0F-9871-63A9C2FFF2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841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4F1C3-4FE4-48F5-92B7-1A4A23E2D916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83B90-7AE9-4B0F-9871-63A9C2FFF2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789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4F1C3-4FE4-48F5-92B7-1A4A23E2D916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83B90-7AE9-4B0F-9871-63A9C2FFF2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55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4F1C3-4FE4-48F5-92B7-1A4A23E2D916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83B90-7AE9-4B0F-9871-63A9C2FFF2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525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4F1C3-4FE4-48F5-92B7-1A4A23E2D916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83B90-7AE9-4B0F-9871-63A9C2FFF2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229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4F1C3-4FE4-48F5-92B7-1A4A23E2D916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83B90-7AE9-4B0F-9871-63A9C2FFF2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411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64F1C3-4FE4-48F5-92B7-1A4A23E2D916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83B90-7AE9-4B0F-9871-63A9C2FFF2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650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9215" y="168166"/>
            <a:ext cx="6516414" cy="5769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3063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760" y="252248"/>
            <a:ext cx="4579884" cy="6106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9829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0677" y="136634"/>
            <a:ext cx="4583825" cy="6111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2979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983" y="84083"/>
            <a:ext cx="4286066" cy="6416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1552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05" y="193004"/>
            <a:ext cx="9600371" cy="6412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152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079" y="273269"/>
            <a:ext cx="9433004" cy="630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7823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547" y="178674"/>
            <a:ext cx="9574617" cy="6395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5345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078" y="136633"/>
            <a:ext cx="9653291" cy="6448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825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650" y="220717"/>
            <a:ext cx="9354329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117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5034" y="157654"/>
            <a:ext cx="5969875" cy="633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21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2690" y="220716"/>
            <a:ext cx="5917324" cy="6143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4808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448" y="504496"/>
            <a:ext cx="6096000" cy="5691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1868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572" y="73572"/>
            <a:ext cx="5784592" cy="6358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1679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Widescreen</PresentationFormat>
  <Paragraphs>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</cp:revision>
  <dcterms:created xsi:type="dcterms:W3CDTF">2024-04-01T03:11:33Z</dcterms:created>
  <dcterms:modified xsi:type="dcterms:W3CDTF">2024-04-01T03:13:57Z</dcterms:modified>
</cp:coreProperties>
</file>