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70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94660"/>
  </p:normalViewPr>
  <p:slideViewPr>
    <p:cSldViewPr snapToGrid="0">
      <p:cViewPr varScale="1">
        <p:scale>
          <a:sx n="83" d="100"/>
          <a:sy n="83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15223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nằm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𝐼𝐶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𝐼𝐺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1522377"/>
              </a:xfrm>
              <a:prstGeom prst="rect">
                <a:avLst/>
              </a:prstGeom>
              <a:blipFill>
                <a:blip r:embed="rId2"/>
                <a:stretch>
                  <a:fillRect l="-965" t="-2789" r="-1016" b="-1195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423844"/>
                <a:ext cx="11989406" cy="420224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𝐵𝐶𝐸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𝐵𝐺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𝐵𝐸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𝐵𝐼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𝐵𝐶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IG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CE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CE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ACD</m:t>
                        </m:r>
                      </m:e>
                    </m:d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IG // (ACD).</a:t>
                </a: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423844"/>
                <a:ext cx="11989406" cy="4202243"/>
              </a:xfrm>
              <a:prstGeom prst="rect">
                <a:avLst/>
              </a:prstGeom>
              <a:blipFill>
                <a:blip r:embed="rId6"/>
                <a:stretch>
                  <a:fillRect l="-863" t="-188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90FFE49-0E7C-4F08-8924-B510F4FDB255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040" y="2556795"/>
            <a:ext cx="3798230" cy="32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546" y="796753"/>
                <a:ext cx="11821718" cy="15223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 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sz="2800" dirty="0"/>
                </a:b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46" y="796753"/>
                <a:ext cx="11821718" cy="1522377"/>
              </a:xfrm>
              <a:prstGeom prst="rect">
                <a:avLst/>
              </a:prstGeom>
              <a:blipFill>
                <a:blip r:embed="rId2"/>
                <a:stretch>
                  <a:fillRect l="-1030" t="-2789" r="-979" b="-1195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628" y="829452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423844"/>
                <a:ext cx="11989406" cy="420224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 dirty="0"/>
                  <a:t> (1)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Có</a:t>
                </a:r>
                <a:r>
                  <a:rPr lang="en-US" sz="2800" dirty="0"/>
                  <a:t> 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Từ</a:t>
                </a:r>
                <a:r>
                  <a:rPr lang="en-US" sz="2800" dirty="0"/>
                  <a:t> (1)(2)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Sx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dirty="0"/>
                </a:br>
                <a:r>
                  <a:rPr lang="en-US" dirty="0"/>
                  <a:t> 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423844"/>
                <a:ext cx="11989406" cy="4202243"/>
              </a:xfrm>
              <a:prstGeom prst="rect">
                <a:avLst/>
              </a:prstGeom>
              <a:blipFill>
                <a:blip r:embed="rId6"/>
                <a:stretch>
                  <a:fillRect l="-863" t="-1881" b="-130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98FA0F69-2E44-4DD4-95AC-CAB166CA45B5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232" y="2423844"/>
            <a:ext cx="2589473" cy="211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05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546" y="796754"/>
                <a:ext cx="11821718" cy="13186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 Cho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𝐴𝐵𝐸𝐹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không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nằm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𝐴𝐵𝐹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𝐴𝐶𝐹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sz="1800" dirty="0"/>
                </a:br>
                <a:r>
                  <a:rPr lang="en-US" sz="14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46" y="796754"/>
                <a:ext cx="11821718" cy="1318650"/>
              </a:xfrm>
              <a:prstGeom prst="rect">
                <a:avLst/>
              </a:prstGeom>
              <a:blipFill>
                <a:blip r:embed="rId2"/>
                <a:stretch>
                  <a:fillRect l="-1030" t="-8716" r="-52" b="-917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628" y="829452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546" y="2251882"/>
                <a:ext cx="11821718" cy="437420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Gọi</a:t>
                </a:r>
                <a:r>
                  <a:rPr lang="en-US" sz="2800" dirty="0"/>
                  <a:t> I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ABF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𝐼𝐹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ABC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𝐼𝐶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(1)(2)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𝐼𝐶𝐹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𝐼𝐹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𝐼𝐶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CF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CF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ACF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ACF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sz="2800" dirty="0"/>
                </a:br>
                <a:r>
                  <a:rPr lang="en-US" dirty="0"/>
                  <a:t> 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46" y="2251882"/>
                <a:ext cx="11821718" cy="4374206"/>
              </a:xfrm>
              <a:prstGeom prst="rect">
                <a:avLst/>
              </a:prstGeom>
              <a:blipFill>
                <a:blip r:embed="rId6"/>
                <a:stretch>
                  <a:fillRect l="-876" t="-180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698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546" y="796754"/>
                <a:ext cx="11821718" cy="242411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 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Lấy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𝐴𝑀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𝑁𝐺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sz="1800" dirty="0"/>
                </a:br>
                <a:r>
                  <a:rPr lang="en-US" sz="14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46" y="796754"/>
                <a:ext cx="11821718" cy="2424118"/>
              </a:xfrm>
              <a:prstGeom prst="rect">
                <a:avLst/>
              </a:prstGeom>
              <a:blipFill>
                <a:blip r:embed="rId2"/>
                <a:stretch>
                  <a:fillRect l="-1030" t="-4762" b="-701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628" y="76945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41" y="3263456"/>
                <a:ext cx="11821718" cy="347020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br>
                  <a:rPr lang="en-US" sz="2800" dirty="0"/>
                </a:b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kẻ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SAB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br>
                  <a:rPr lang="en-US" dirty="0"/>
                </a:br>
                <a:br>
                  <a:rPr lang="en-US" sz="2800" dirty="0"/>
                </a:br>
                <a:r>
                  <a:rPr lang="en-US" dirty="0"/>
                  <a:t> 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41" y="3263456"/>
                <a:ext cx="11821718" cy="3470204"/>
              </a:xfrm>
              <a:prstGeom prst="rect">
                <a:avLst/>
              </a:prstGeom>
              <a:blipFill>
                <a:blip r:embed="rId6"/>
                <a:stretch>
                  <a:fillRect l="-978" t="-2273" b="-524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01199FB7-9E89-4A19-BCE7-DE7188AF8C63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978" y="3360636"/>
            <a:ext cx="2754022" cy="211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13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546" y="796754"/>
                <a:ext cx="11821718" cy="242411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 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Lấy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𝐴𝑀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𝑁𝐺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sz="1800" dirty="0"/>
                </a:br>
                <a:r>
                  <a:rPr lang="en-US" sz="14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46" y="796754"/>
                <a:ext cx="11821718" cy="2424118"/>
              </a:xfrm>
              <a:prstGeom prst="rect">
                <a:avLst/>
              </a:prstGeom>
              <a:blipFill>
                <a:blip r:embed="rId2"/>
                <a:stretch>
                  <a:fillRect l="-1030" t="-4762" b="-701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628" y="76945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41" y="3263456"/>
                <a:ext cx="11821718" cy="347020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b)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BC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chéo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BD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DAB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𝐷𝐾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𝐷𝐵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𝐷𝐵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𝐷𝐴</m:t>
                        </m:r>
                      </m:den>
                    </m:f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br>
                  <a:rPr lang="en-US" sz="2800" dirty="0"/>
                </a:br>
                <a:r>
                  <a:rPr lang="en-US" dirty="0"/>
                  <a:t> 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41" y="3263456"/>
                <a:ext cx="11821718" cy="3470204"/>
              </a:xfrm>
              <a:prstGeom prst="rect">
                <a:avLst/>
              </a:prstGeom>
              <a:blipFill>
                <a:blip r:embed="rId6"/>
                <a:stretch>
                  <a:fillRect l="-875" t="-2273" b="-157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4550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546" y="796754"/>
                <a:ext cx="11821718" cy="242411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 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Lấy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𝐴𝑀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𝑁𝐺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sz="1800" dirty="0"/>
                </a:br>
                <a:r>
                  <a:rPr lang="en-US" sz="14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46" y="796754"/>
                <a:ext cx="11821718" cy="2424118"/>
              </a:xfrm>
              <a:prstGeom prst="rect">
                <a:avLst/>
              </a:prstGeom>
              <a:blipFill>
                <a:blip r:embed="rId2"/>
                <a:stretch>
                  <a:fillRect l="-1030" t="-4762" b="-701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628" y="76945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41" y="3263456"/>
                <a:ext cx="11821718" cy="347020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G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𝑆𝐴𝐵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𝐸𝐺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𝑆𝐸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ABC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𝐸𝑁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𝐸𝐶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ΔESC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𝐸𝐺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𝑆𝐸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𝐸𝑁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𝐸𝐶</m:t>
                        </m:r>
                      </m:den>
                    </m:f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GN//SC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(SAC). 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GN //(SAC).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br>
                  <a:rPr lang="en-US" sz="2800" dirty="0"/>
                </a:br>
                <a:r>
                  <a:rPr lang="en-US" dirty="0"/>
                  <a:t> 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41" y="3263456"/>
                <a:ext cx="11821718" cy="3470204"/>
              </a:xfrm>
              <a:prstGeom prst="rect">
                <a:avLst/>
              </a:prstGeom>
              <a:blipFill>
                <a:blip r:embed="rId6"/>
                <a:stretch>
                  <a:fillRect l="-875" t="-227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708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846</Words>
  <Application>Microsoft Office PowerPoint</Application>
  <PresentationFormat>Widescreen</PresentationFormat>
  <Paragraphs>66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151</cp:revision>
  <cp:lastPrinted>2023-04-28T05:43:14Z</cp:lastPrinted>
  <dcterms:created xsi:type="dcterms:W3CDTF">2023-03-24T14:43:27Z</dcterms:created>
  <dcterms:modified xsi:type="dcterms:W3CDTF">2023-08-11T02:43:11Z</dcterms:modified>
</cp:coreProperties>
</file>