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6" r:id="rId3"/>
    <p:sldId id="288" r:id="rId4"/>
    <p:sldId id="289" r:id="rId5"/>
    <p:sldId id="287" r:id="rId6"/>
    <p:sldId id="290" r:id="rId7"/>
    <p:sldId id="291" r:id="rId8"/>
    <p:sldId id="266" r:id="rId9"/>
    <p:sldId id="292" r:id="rId10"/>
    <p:sldId id="294" r:id="rId11"/>
    <p:sldId id="293" r:id="rId12"/>
    <p:sldId id="296" r:id="rId13"/>
    <p:sldId id="295" r:id="rId14"/>
    <p:sldId id="267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/>
                        <m:t>a</m:t>
                      </m:r>
                      <m:r>
                        <m:rPr>
                          <m:nor/>
                        </m:rPr>
                        <a:rPr lang="en-US" sz="2800"/>
                        <m:t>)</m:t>
                      </m:r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r>
                          <a:rPr lang="en-US" sz="2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)⇔</m:t>
                        </m:r>
                      </m:e>
                    </m:d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r>
                          <a:rPr lang="en-US" sz="2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func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func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en-US" sz="2800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blipFill>
                <a:blip r:embed="rId6"/>
                <a:stretch>
                  <a:fillRect l="-965"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502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V</m:t>
                    </m:r>
                    <m:r>
                      <m:rPr>
                        <m:nor/>
                      </m:rPr>
                      <a:rPr lang="en-US" sz="2800"/>
                      <m:t>ớ</m:t>
                    </m:r>
                    <m:r>
                      <m:rPr>
                        <m:nor/>
                      </m:rPr>
                      <a:rPr lang="en-US" sz="2800"/>
                      <m:t>i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blipFill>
                <a:blip r:embed="rId6"/>
                <a:stretch>
                  <a:fillRect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223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V</m:t>
                    </m:r>
                    <m:r>
                      <m:rPr>
                        <m:nor/>
                      </m:rPr>
                      <a:rPr lang="en-US" sz="2800"/>
                      <m:t>ớ</m:t>
                    </m:r>
                    <m:r>
                      <m:rPr>
                        <m:nor/>
                      </m:rPr>
                      <a:rPr lang="en-US" sz="2800"/>
                      <m:t>i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blipFill>
                <a:blip r:embed="rId6"/>
                <a:stretch>
                  <a:fillRect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31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)+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18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614364"/>
              </a:xfrm>
              <a:prstGeom prst="rect">
                <a:avLst/>
              </a:prstGeom>
              <a:blipFill>
                <a:blip r:embed="rId6"/>
                <a:stretch>
                  <a:fillRect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95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17826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nghiệm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1782674"/>
              </a:xfrm>
              <a:prstGeom prst="rect">
                <a:avLst/>
              </a:prstGeom>
              <a:blipFill>
                <a:blip r:embed="rId2"/>
                <a:stretch>
                  <a:fillRect l="-965" t="-2381" b="-476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2598479"/>
                <a:ext cx="11989406" cy="425952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algn="just"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/>
                  <a:t>a)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:</a:t>
                </a:r>
              </a:p>
              <a:p>
                <a:pPr marL="0" algn="just">
                  <a:lnSpc>
                    <a:spcPct val="107000"/>
                  </a:lnSpc>
                  <a:spcBef>
                    <a:spcPts val="0"/>
                  </a:spcBef>
                </a:pPr>
                <a:endParaRPr lang="en-US" dirty="0"/>
              </a:p>
              <a:p>
                <a:pPr marL="0" algn="just">
                  <a:lnSpc>
                    <a:spcPct val="107000"/>
                  </a:lnSpc>
                  <a:spcBef>
                    <a:spcPts val="0"/>
                  </a:spcBef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algn="just"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5 </a:t>
                </a:r>
                <a:r>
                  <a:rPr lang="en-US" dirty="0" err="1"/>
                  <a:t>nghiệm</a:t>
                </a: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2598479"/>
                <a:ext cx="11989406" cy="4259521"/>
              </a:xfrm>
              <a:prstGeom prst="rect">
                <a:avLst/>
              </a:prstGeom>
              <a:blipFill>
                <a:blip r:embed="rId6"/>
                <a:stretch>
                  <a:fillRect l="-1118" t="-185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F2D5BE91-1173-46F0-B71D-E8C36457D5B0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52" y="2817092"/>
            <a:ext cx="8347601" cy="3079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436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17826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nghiệm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1782674"/>
              </a:xfrm>
              <a:prstGeom prst="rect">
                <a:avLst/>
              </a:prstGeom>
              <a:blipFill>
                <a:blip r:embed="rId2"/>
                <a:stretch>
                  <a:fillRect l="-965" t="-2381" b="-476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7" y="2598479"/>
                <a:ext cx="11989406" cy="425952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b)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:</a:t>
                </a:r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6 </a:t>
                </a:r>
                <a:r>
                  <a:rPr lang="en-US" dirty="0" err="1"/>
                  <a:t>nghiệm</a:t>
                </a:r>
                <a:endParaRPr lang="en-US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7" y="2598479"/>
                <a:ext cx="11989406" cy="4259521"/>
              </a:xfrm>
              <a:prstGeom prst="rect">
                <a:avLst/>
              </a:prstGeom>
              <a:blipFill>
                <a:blip r:embed="rId6"/>
                <a:stretch>
                  <a:fillRect l="-1270" t="-185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06306D81-F145-4D2E-B5F0-D00186CDA1CD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74" y="2980866"/>
            <a:ext cx="9232370" cy="2621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732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phương</a:t>
                </a:r>
                <a:r>
                  <a:rPr lang="en-US" dirty="0"/>
                  <a:t> </a:t>
                </a:r>
                <a:r>
                  <a:rPr lang="en-US" dirty="0" err="1"/>
                  <a:t>trình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nghiệm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</m:m>
                        <m:box>
                          <m:box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l="-1108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1411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) 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700" dirty="0"/>
              </a:p>
              <a:p>
                <a14:m>
                  <m:oMath xmlns:m="http://schemas.openxmlformats.org/officeDocument/2006/math">
                    <m:r>
                      <a:rPr lang="en-US" sz="27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en-US" sz="27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70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7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7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7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7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969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/>
                        <m:t>c</m:t>
                      </m:r>
                      <m:r>
                        <m:rPr>
                          <m:nor/>
                        </m:rPr>
                        <a:rPr lang="en-US" sz="2800"/>
                        <m:t>)</m:t>
                      </m:r>
                      <m:r>
                        <m:rPr>
                          <m:nor/>
                        </m:rPr>
                        <a:rPr lang="en-US" sz="2800" i="1"/>
                        <m:t> </m:t>
                      </m:r>
                      <m:box>
                        <m:box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box>
                      <m:eqArr>
                        <m:eqArr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unc>
                            <m:func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eqArr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622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box>
                          <m:box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box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ℤ</m:t>
                            </m:r>
                          </m:e>
                        </m:d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d</m:t>
                    </m:r>
                    <m:r>
                      <m:rPr>
                        <m:nor/>
                      </m:rPr>
                      <a:rPr lang="en-US" sz="2800"/>
                      <m:t>)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box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724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⇔3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) 3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tan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388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Bài1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+5=3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/>
                  <a:t>  e)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   g)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2032142" cy="1919943"/>
              </a:xfrm>
              <a:prstGeom prst="rect">
                <a:avLst/>
              </a:prstGeom>
              <a:blipFill>
                <a:blip r:embed="rId2"/>
                <a:stretch>
                  <a:fillRect l="-962" t="-2208" b="-1009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2735747"/>
                <a:ext cx="12090704" cy="4122253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905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23257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a)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mr>
                          </m:m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232578"/>
              </a:xfrm>
              <a:prstGeom prst="rect">
                <a:avLst/>
              </a:prstGeom>
              <a:blipFill>
                <a:blip r:embed="rId6"/>
                <a:stretch>
                  <a:fillRect l="-965" t="-186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81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  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427832"/>
              </a:xfrm>
              <a:prstGeom prst="rect">
                <a:avLst/>
              </a:prstGeom>
              <a:blipFill>
                <a:blip r:embed="rId2"/>
                <a:stretch>
                  <a:fillRect l="-965" t="-296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43636"/>
                <a:ext cx="11989406" cy="423257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den>
                                </m:f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43636"/>
                <a:ext cx="11989406" cy="4232578"/>
              </a:xfrm>
              <a:prstGeom prst="rect">
                <a:avLst/>
              </a:prstGeom>
              <a:blipFill>
                <a:blip r:embed="rId6"/>
                <a:stretch>
                  <a:fillRect l="-1219" t="-186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648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1098</Words>
  <Application>Microsoft Office PowerPoint</Application>
  <PresentationFormat>Widescreen</PresentationFormat>
  <Paragraphs>136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155</cp:revision>
  <cp:lastPrinted>2023-04-28T05:43:14Z</cp:lastPrinted>
  <dcterms:created xsi:type="dcterms:W3CDTF">2023-03-24T14:43:27Z</dcterms:created>
  <dcterms:modified xsi:type="dcterms:W3CDTF">2023-08-03T09:35:50Z</dcterms:modified>
</cp:coreProperties>
</file>