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892" autoAdjust="0"/>
    <p:restoredTop sz="94660"/>
  </p:normalViewPr>
  <p:slideViewPr>
    <p:cSldViewPr snapToGrid="0">
      <p:cViewPr varScale="1">
        <p:scale>
          <a:sx n="65" d="100"/>
          <a:sy n="65" d="100"/>
        </p:scale>
        <p:origin x="38" y="4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313899" y="804788"/>
            <a:ext cx="11776804" cy="1078604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algn="just"/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800" dirty="0" err="1"/>
              <a:t>Khi</a:t>
            </a:r>
            <a:r>
              <a:rPr lang="en-US" sz="2800" dirty="0"/>
              <a:t> </a:t>
            </a:r>
            <a:r>
              <a:rPr lang="en-US" sz="2800" dirty="0" err="1"/>
              <a:t>trát</a:t>
            </a:r>
            <a:r>
              <a:rPr lang="en-US" sz="2800" dirty="0"/>
              <a:t> </a:t>
            </a:r>
            <a:r>
              <a:rPr lang="en-US" sz="2800" dirty="0" err="1"/>
              <a:t>tường</a:t>
            </a:r>
            <a:r>
              <a:rPr lang="en-US" sz="2800" dirty="0"/>
              <a:t>, </a:t>
            </a:r>
            <a:r>
              <a:rPr lang="en-US" sz="2800" dirty="0" err="1"/>
              <a:t>dụng</a:t>
            </a:r>
            <a:r>
              <a:rPr lang="en-US" sz="2800" dirty="0"/>
              <a:t> </a:t>
            </a:r>
            <a:r>
              <a:rPr lang="en-US" sz="2800" dirty="0" err="1"/>
              <a:t>cụ</a:t>
            </a:r>
            <a:r>
              <a:rPr lang="en-US" sz="2800" dirty="0"/>
              <a:t>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thiếu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người</a:t>
            </a:r>
            <a:r>
              <a:rPr lang="en-US" sz="2800" dirty="0"/>
              <a:t> </a:t>
            </a:r>
            <a:r>
              <a:rPr lang="en-US" sz="2800" dirty="0" err="1"/>
              <a:t>thợ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thước</a:t>
            </a:r>
            <a:r>
              <a:rPr lang="en-US" sz="2800" dirty="0"/>
              <a:t> </a:t>
            </a:r>
            <a:r>
              <a:rPr lang="en-US" sz="2800" dirty="0" err="1"/>
              <a:t>dẹt</a:t>
            </a:r>
            <a:r>
              <a:rPr lang="en-US" sz="2800" dirty="0"/>
              <a:t> </a:t>
            </a:r>
            <a:r>
              <a:rPr lang="en-US" sz="2800" dirty="0" err="1"/>
              <a:t>dài</a:t>
            </a:r>
            <a:r>
              <a:rPr lang="en-US" sz="2800" dirty="0"/>
              <a:t> (</a:t>
            </a:r>
            <a:r>
              <a:rPr lang="en-US" sz="2800" dirty="0" err="1"/>
              <a:t>Hình</a:t>
            </a:r>
            <a:r>
              <a:rPr lang="en-US" sz="2800" dirty="0"/>
              <a:t> 28). </a:t>
            </a:r>
            <a:r>
              <a:rPr lang="en-US" sz="2800" dirty="0" err="1"/>
              <a:t>Công</a:t>
            </a:r>
            <a:r>
              <a:rPr lang="en-US" sz="2800" dirty="0"/>
              <a:t> </a:t>
            </a:r>
            <a:r>
              <a:rPr lang="en-US" sz="2800" dirty="0" err="1"/>
              <a:t>dụng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thước</a:t>
            </a:r>
            <a:r>
              <a:rPr lang="en-US" sz="2800" dirty="0"/>
              <a:t> </a:t>
            </a:r>
            <a:r>
              <a:rPr lang="en-US" sz="2800" dirty="0" err="1"/>
              <a:t>dẹt</a:t>
            </a:r>
            <a:r>
              <a:rPr lang="en-US" sz="2800" dirty="0"/>
              <a:t> </a:t>
            </a:r>
            <a:r>
              <a:rPr lang="en-US" sz="2800" dirty="0" err="1"/>
              <a:t>này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? </a:t>
            </a:r>
            <a:r>
              <a:rPr lang="en-US" sz="2800" dirty="0" err="1"/>
              <a:t>Giải</a:t>
            </a:r>
            <a:r>
              <a:rPr lang="en-US" sz="2800" dirty="0"/>
              <a:t> </a:t>
            </a:r>
            <a:r>
              <a:rPr lang="en-US" sz="2800" dirty="0" err="1"/>
              <a:t>thích</a:t>
            </a:r>
            <a:r>
              <a:rPr lang="en-US" sz="2800" dirty="0"/>
              <a:t>.</a:t>
            </a:r>
            <a:endParaRPr lang="en-US" sz="32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BC21E14-7595-4A43-A473-ADEAC832307B}"/>
              </a:ext>
            </a:extLst>
          </p:cNvPr>
          <p:cNvSpPr txBox="1">
            <a:spLocks/>
          </p:cNvSpPr>
          <p:nvPr/>
        </p:nvSpPr>
        <p:spPr>
          <a:xfrm>
            <a:off x="279931" y="1979732"/>
            <a:ext cx="11810772" cy="4623617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giải</a:t>
            </a:r>
            <a:endParaRPr lang="en-US" b="1" dirty="0">
              <a:solidFill>
                <a:srgbClr val="0000FF"/>
              </a:solidFill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200"/>
              </a:spcBef>
            </a:pPr>
            <a:r>
              <a:rPr lang="en-US" sz="2800" dirty="0" err="1"/>
              <a:t>Thước</a:t>
            </a:r>
            <a:r>
              <a:rPr lang="en-US" sz="2800" dirty="0"/>
              <a:t> </a:t>
            </a:r>
            <a:r>
              <a:rPr lang="en-US" sz="2800" dirty="0" err="1"/>
              <a:t>dẹt</a:t>
            </a:r>
            <a:r>
              <a:rPr lang="en-US" sz="2800" dirty="0"/>
              <a:t> </a:t>
            </a:r>
            <a:r>
              <a:rPr lang="en-US" sz="2800" dirty="0" err="1"/>
              <a:t>làm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mặt</a:t>
            </a:r>
            <a:r>
              <a:rPr lang="en-US" sz="2800" dirty="0"/>
              <a:t> </a:t>
            </a:r>
            <a:r>
              <a:rPr lang="en-US" sz="2800" dirty="0" err="1"/>
              <a:t>lớp</a:t>
            </a:r>
            <a:r>
              <a:rPr lang="en-US" sz="2800" dirty="0"/>
              <a:t> </a:t>
            </a:r>
            <a:r>
              <a:rPr lang="en-US" sz="2800" dirty="0" err="1"/>
              <a:t>vữa</a:t>
            </a:r>
            <a:r>
              <a:rPr lang="en-US" sz="2800" dirty="0"/>
              <a:t> </a:t>
            </a:r>
            <a:r>
              <a:rPr lang="en-US" sz="2800" dirty="0" err="1"/>
              <a:t>phẳng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dải</a:t>
            </a:r>
            <a:r>
              <a:rPr lang="en-US" sz="2800" dirty="0"/>
              <a:t> </a:t>
            </a:r>
            <a:r>
              <a:rPr lang="en-US" sz="2800" dirty="0" err="1"/>
              <a:t>mốc</a:t>
            </a:r>
            <a:r>
              <a:rPr lang="en-US" sz="2800" dirty="0"/>
              <a:t> </a:t>
            </a:r>
            <a:r>
              <a:rPr lang="en-US" sz="2800" dirty="0" err="1"/>
              <a:t>cùng</a:t>
            </a:r>
            <a:r>
              <a:rPr lang="en-US" sz="2800" dirty="0"/>
              <a:t> </a:t>
            </a:r>
            <a:r>
              <a:rPr lang="en-US" sz="2800" dirty="0" err="1"/>
              <a:t>nằm</a:t>
            </a:r>
            <a:r>
              <a:rPr lang="en-US" sz="2800" dirty="0"/>
              <a:t>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mặt</a:t>
            </a:r>
            <a:r>
              <a:rPr lang="en-US" sz="2800" dirty="0"/>
              <a:t> </a:t>
            </a:r>
            <a:r>
              <a:rPr lang="en-US" sz="2800" dirty="0" err="1"/>
              <a:t>phẳng</a:t>
            </a:r>
            <a:r>
              <a:rPr lang="en-US" sz="2800" dirty="0"/>
              <a:t>. </a:t>
            </a:r>
          </a:p>
          <a:p>
            <a:pPr marL="0" marR="0" indent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1F3763"/>
                </a:solidFill>
                <a:ea typeface="Calibri" panose="020F0502020204030204" pitchFamily="34" charset="0"/>
              </a:rPr>
              <a:t>	</a:t>
            </a:r>
            <a:endParaRPr lang="en-US" b="1" dirty="0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444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66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Georgia Pro Cond Black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Admin</cp:lastModifiedBy>
  <cp:revision>148</cp:revision>
  <cp:lastPrinted>2023-04-28T05:43:14Z</cp:lastPrinted>
  <dcterms:created xsi:type="dcterms:W3CDTF">2023-03-24T14:43:27Z</dcterms:created>
  <dcterms:modified xsi:type="dcterms:W3CDTF">2023-08-11T02:19:44Z</dcterms:modified>
</cp:coreProperties>
</file>