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60"/>
  </p:normalViewPr>
  <p:slideViewPr>
    <p:cSldViewPr snapToGrid="0">
      <p:cViewPr varScale="1">
        <p:scale>
          <a:sx n="80" d="100"/>
          <a:sy n="80" d="100"/>
        </p:scale>
        <p:origin x="72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327545" y="804788"/>
            <a:ext cx="11763157" cy="1064956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800" dirty="0"/>
              <a:t>Quan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phòng</a:t>
            </a:r>
            <a:r>
              <a:rPr lang="en-US" sz="2800" dirty="0"/>
              <a:t> </a:t>
            </a:r>
            <a:r>
              <a:rPr lang="en-US" sz="2800" dirty="0" err="1"/>
              <a:t>học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lớp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nêu</a:t>
            </a:r>
            <a:r>
              <a:rPr lang="en-US" sz="2800" dirty="0"/>
              <a:t> </a:t>
            </a:r>
            <a:r>
              <a:rPr lang="en-US" sz="2800" dirty="0" err="1"/>
              <a:t>lên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ảnh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song </a:t>
            </a:r>
            <a:r>
              <a:rPr lang="en-US" sz="2800" dirty="0" err="1"/>
              <a:t>song</a:t>
            </a:r>
            <a:r>
              <a:rPr lang="en-US" sz="2800" dirty="0"/>
              <a:t>, </a:t>
            </a:r>
            <a:r>
              <a:rPr lang="en-US" sz="2800" dirty="0" err="1"/>
              <a:t>cắt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, </a:t>
            </a:r>
            <a:r>
              <a:rPr lang="en-US" sz="2800" dirty="0" err="1"/>
              <a:t>chéo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.</a:t>
            </a:r>
            <a:br>
              <a:rPr lang="en-US" sz="2800" dirty="0"/>
            </a:b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C21E14-7595-4A43-A473-ADEAC832307B}"/>
              </a:ext>
            </a:extLst>
          </p:cNvPr>
          <p:cNvSpPr txBox="1">
            <a:spLocks/>
          </p:cNvSpPr>
          <p:nvPr/>
        </p:nvSpPr>
        <p:spPr>
          <a:xfrm>
            <a:off x="327545" y="1923957"/>
            <a:ext cx="11763158" cy="4652475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lvl="0"/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ảnh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song </a:t>
            </a:r>
            <a:r>
              <a:rPr lang="en-US" sz="2800" dirty="0" err="1"/>
              <a:t>song</a:t>
            </a:r>
            <a:r>
              <a:rPr lang="en-US" sz="2800" dirty="0"/>
              <a:t>: </a:t>
            </a:r>
            <a:r>
              <a:rPr lang="en-US" sz="2800" dirty="0" err="1"/>
              <a:t>mép</a:t>
            </a:r>
            <a:r>
              <a:rPr lang="en-US" sz="2800" dirty="0"/>
              <a:t> </a:t>
            </a:r>
            <a:r>
              <a:rPr lang="en-US" sz="2800" dirty="0" err="1"/>
              <a:t>bảng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mép</a:t>
            </a:r>
            <a:r>
              <a:rPr lang="en-US" sz="2800" dirty="0"/>
              <a:t> </a:t>
            </a:r>
            <a:r>
              <a:rPr lang="en-US" sz="2800" dirty="0" err="1"/>
              <a:t>bảng</a:t>
            </a:r>
            <a:r>
              <a:rPr lang="en-US" sz="2800" dirty="0"/>
              <a:t> </a:t>
            </a:r>
            <a:r>
              <a:rPr lang="en-US" sz="2800" dirty="0" err="1"/>
              <a:t>dưới</a:t>
            </a:r>
            <a:endParaRPr lang="en-US" sz="2800" dirty="0"/>
          </a:p>
          <a:p>
            <a:pPr lvl="0"/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ảnh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</a:t>
            </a:r>
            <a:r>
              <a:rPr lang="en-US" sz="2800" dirty="0" err="1"/>
              <a:t>cắt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: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chân</a:t>
            </a:r>
            <a:r>
              <a:rPr lang="en-US" sz="2800" dirty="0"/>
              <a:t> </a:t>
            </a:r>
            <a:r>
              <a:rPr lang="en-US" sz="2800" dirty="0" err="1"/>
              <a:t>tường</a:t>
            </a:r>
            <a:r>
              <a:rPr lang="en-US" sz="2800" dirty="0"/>
              <a:t> </a:t>
            </a:r>
            <a:r>
              <a:rPr lang="en-US" sz="2800" dirty="0" err="1"/>
              <a:t>liền</a:t>
            </a:r>
            <a:r>
              <a:rPr lang="en-US" sz="2800" dirty="0"/>
              <a:t> </a:t>
            </a:r>
            <a:r>
              <a:rPr lang="en-US" sz="2800" dirty="0" err="1"/>
              <a:t>kề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endParaRPr lang="en-US" sz="2800" dirty="0"/>
          </a:p>
          <a:p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ảnh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đường</a:t>
            </a:r>
            <a:r>
              <a:rPr lang="en-US" sz="2800" dirty="0"/>
              <a:t> </a:t>
            </a:r>
            <a:r>
              <a:rPr lang="en-US" sz="2800" dirty="0" err="1"/>
              <a:t>thẳng</a:t>
            </a:r>
            <a:r>
              <a:rPr lang="en-US" sz="2800" dirty="0"/>
              <a:t> </a:t>
            </a:r>
            <a:r>
              <a:rPr lang="en-US" sz="2800" dirty="0" err="1"/>
              <a:t>chéo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: </a:t>
            </a:r>
            <a:r>
              <a:rPr lang="en-US" sz="2800" dirty="0" err="1"/>
              <a:t>cột</a:t>
            </a:r>
            <a:r>
              <a:rPr lang="en-US" sz="2800" dirty="0"/>
              <a:t> </a:t>
            </a:r>
            <a:r>
              <a:rPr lang="en-US" sz="2800" dirty="0" err="1"/>
              <a:t>dọc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chân</a:t>
            </a:r>
            <a:r>
              <a:rPr lang="en-US" sz="2800" dirty="0"/>
              <a:t> </a:t>
            </a:r>
            <a:r>
              <a:rPr lang="en-US" sz="2800" dirty="0" err="1"/>
              <a:t>tường</a:t>
            </a:r>
            <a:r>
              <a:rPr lang="en-US" sz="2800" dirty="0"/>
              <a:t> </a:t>
            </a:r>
            <a:r>
              <a:rPr lang="en-US" sz="2800" dirty="0" err="1"/>
              <a:t>đối</a:t>
            </a:r>
            <a:r>
              <a:rPr lang="en-US" sz="2800" dirty="0"/>
              <a:t> </a:t>
            </a:r>
            <a:r>
              <a:rPr lang="en-US" sz="2800" dirty="0" err="1"/>
              <a:t>diện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444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327546" y="804788"/>
            <a:ext cx="7206018" cy="1256024"/>
          </a:xfrm>
          <a:prstGeom prst="rect">
            <a:avLst/>
          </a:prstGeom>
          <a:solidFill>
            <a:schemeClr val="accent4">
              <a:lumMod val="20000"/>
              <a:lumOff val="80000"/>
              <a:alpha val="44000"/>
            </a:schemeClr>
          </a:solidFill>
          <a:ln>
            <a:solidFill>
              <a:srgbClr val="FF0000"/>
            </a:solidFill>
          </a:ln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r>
              <a:rPr lang="vi-VN" sz="3200" b="1" dirty="0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800" dirty="0"/>
              <a:t>Quan </a:t>
            </a:r>
            <a:r>
              <a:rPr lang="en-US" sz="2800" dirty="0" err="1"/>
              <a:t>sát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43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cho</a:t>
            </a:r>
            <a:r>
              <a:rPr lang="en-US" sz="2800" dirty="0"/>
              <a:t> </a:t>
            </a:r>
            <a:r>
              <a:rPr lang="en-US" sz="2800" dirty="0" err="1"/>
              <a:t>biết</a:t>
            </a:r>
            <a:r>
              <a:rPr lang="en-US" sz="2800" dirty="0"/>
              <a:t> </a:t>
            </a:r>
            <a:r>
              <a:rPr lang="en-US" sz="2800" dirty="0" err="1"/>
              <a:t>vị</a:t>
            </a:r>
            <a:r>
              <a:rPr lang="en-US" sz="2800" dirty="0"/>
              <a:t> </a:t>
            </a:r>
            <a:r>
              <a:rPr lang="en-US" sz="2800" dirty="0" err="1"/>
              <a:t>trí</a:t>
            </a:r>
            <a:r>
              <a:rPr lang="en-US" sz="2800" dirty="0"/>
              <a:t> </a:t>
            </a:r>
            <a:r>
              <a:rPr lang="en-US" sz="2800" dirty="0" err="1"/>
              <a:t>tương</a:t>
            </a:r>
            <a:r>
              <a:rPr lang="en-US" sz="2800" dirty="0"/>
              <a:t> </a:t>
            </a:r>
            <a:r>
              <a:rPr lang="en-US" sz="2800" dirty="0" err="1"/>
              <a:t>đối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hai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ba</a:t>
            </a:r>
            <a:r>
              <a:rPr lang="en-US" sz="2800" dirty="0"/>
              <a:t> </a:t>
            </a:r>
            <a:r>
              <a:rPr lang="en-US" sz="2800" dirty="0" err="1"/>
              <a:t>cột</a:t>
            </a:r>
            <a:r>
              <a:rPr lang="en-US" sz="2800" dirty="0"/>
              <a:t> </a:t>
            </a:r>
            <a:r>
              <a:rPr lang="en-US" sz="2800" dirty="0" err="1"/>
              <a:t>tuabin</a:t>
            </a:r>
            <a:r>
              <a:rPr lang="en-US" sz="2800" dirty="0"/>
              <a:t> </a:t>
            </a:r>
            <a:r>
              <a:rPr lang="en-US" sz="2800" dirty="0" err="1"/>
              <a:t>gió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.</a:t>
            </a: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BC21E14-7595-4A43-A473-ADEAC832307B}"/>
              </a:ext>
            </a:extLst>
          </p:cNvPr>
          <p:cNvSpPr txBox="1">
            <a:spLocks/>
          </p:cNvSpPr>
          <p:nvPr/>
        </p:nvSpPr>
        <p:spPr>
          <a:xfrm>
            <a:off x="327546" y="3369290"/>
            <a:ext cx="11763158" cy="3207142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00099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00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Lời</a:t>
            </a:r>
            <a:r>
              <a:rPr lang="en-US" b="1" dirty="0">
                <a:solidFill>
                  <a:srgbClr val="0000FF"/>
                </a:solidFill>
                <a:ea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FF"/>
                </a:solidFill>
                <a:ea typeface="Times New Roman" panose="02020603050405020304" pitchFamily="18" charset="0"/>
              </a:rPr>
              <a:t>giải</a:t>
            </a:r>
            <a:r>
              <a:rPr lang="en-US" b="1" dirty="0">
                <a:solidFill>
                  <a:srgbClr val="1F3763"/>
                </a:solidFill>
                <a:ea typeface="Calibri" panose="020F0502020204030204" pitchFamily="34" charset="0"/>
              </a:rPr>
              <a:t>	</a:t>
            </a:r>
            <a:endParaRPr lang="en-US" b="1" dirty="0">
              <a:solidFill>
                <a:srgbClr val="1F3763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r>
              <a:rPr lang="en-US" dirty="0"/>
              <a:t>Ba </a:t>
            </a:r>
            <a:r>
              <a:rPr lang="en-US" dirty="0" err="1"/>
              <a:t>cột</a:t>
            </a:r>
            <a:r>
              <a:rPr lang="en-US" dirty="0"/>
              <a:t> </a:t>
            </a:r>
            <a:r>
              <a:rPr lang="en-US" dirty="0" err="1"/>
              <a:t>tuabin</a:t>
            </a:r>
            <a:r>
              <a:rPr lang="en-US" dirty="0"/>
              <a:t> </a:t>
            </a:r>
            <a:r>
              <a:rPr lang="en-US" dirty="0" err="1"/>
              <a:t>gió</a:t>
            </a:r>
            <a:r>
              <a:rPr lang="en-US" dirty="0"/>
              <a:t> </a:t>
            </a:r>
            <a:r>
              <a:rPr lang="en-US" dirty="0" err="1"/>
              <a:t>đôi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song </a:t>
            </a:r>
            <a:r>
              <a:rPr lang="en-US" dirty="0" err="1"/>
              <a:t>song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.</a:t>
            </a:r>
          </a:p>
          <a:p>
            <a:pPr marL="0" lv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6E42E1-FFEC-4DEA-BC14-9BA2EAB11B64}"/>
              </a:ext>
            </a:extLst>
          </p:cNvPr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9" t="3761"/>
          <a:stretch/>
        </p:blipFill>
        <p:spPr bwMode="auto">
          <a:xfrm>
            <a:off x="7673394" y="922498"/>
            <a:ext cx="3367646" cy="23887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4353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138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2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Georgia Pro Cond Black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Admin</cp:lastModifiedBy>
  <cp:revision>148</cp:revision>
  <cp:lastPrinted>2023-04-28T05:43:14Z</cp:lastPrinted>
  <dcterms:created xsi:type="dcterms:W3CDTF">2023-03-24T14:43:27Z</dcterms:created>
  <dcterms:modified xsi:type="dcterms:W3CDTF">2023-08-11T02:23:57Z</dcterms:modified>
</cp:coreProperties>
</file>