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3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ong Hung" initials="DH" lastIdx="1" clrIdx="0">
    <p:extLst>
      <p:ext uri="{19B8F6BF-5375-455C-9EA6-DF929625EA0E}">
        <p15:presenceInfo xmlns:p15="http://schemas.microsoft.com/office/powerpoint/2012/main" userId="159ce12b0739129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  <a:srgbClr val="FCFFEB"/>
    <a:srgbClr val="3333FF"/>
    <a:srgbClr val="CCECFF"/>
    <a:srgbClr val="DFFED2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892" autoAdjust="0"/>
    <p:restoredTop sz="94660"/>
  </p:normalViewPr>
  <p:slideViewPr>
    <p:cSldViewPr snapToGrid="0">
      <p:cViewPr varScale="1">
        <p:scale>
          <a:sx n="61" d="100"/>
          <a:sy n="61" d="100"/>
        </p:scale>
        <p:origin x="90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1AB05-D0AD-4661-A563-ED0A973E87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4F8AAF-B3D6-43E0-8BE6-ACC045CA8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D0CB0-ACD0-4F2D-999E-A38C11D6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5AAC0-AB66-45C6-8716-DDDEB5A1E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5496D-219E-4DC5-B6CB-0D09372B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B525EB-EDE9-454B-97E8-BA4EA8A5BD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D34CDC-813E-42F1-AF2B-E4C69DF07B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55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C3267-A90C-45D6-BA22-0CF355786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A3D663-20CA-49F7-9088-6A48A3D5A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DDACA-6EE9-4082-908E-56F4087D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34AFB-8600-422C-8FE6-3D694E843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994D0-9BDB-4F1F-A1AB-664075547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8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F261DE-9197-4D26-B4B9-FF0D391344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83B291-7E96-497B-BF77-354A929E5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0F37F-EFAB-474E-833C-F3A45D4CF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1406C-BE5D-4AF2-A987-F31D5F6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F6D1E-FD61-44A6-9E7F-192733997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49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7DDAB8-4858-4218-A8DC-8FD3E20B70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A1FA8D-21B3-44D8-B273-98A7438BEA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129"/>
          <a:stretch>
            <a:fillRect/>
          </a:stretch>
        </p:blipFill>
        <p:spPr>
          <a:xfrm rot="5400000" flipV="1">
            <a:off x="-2751421" y="3330291"/>
            <a:ext cx="5697036" cy="720206"/>
          </a:xfrm>
          <a:custGeom>
            <a:avLst/>
            <a:gdLst>
              <a:gd name="connsiteX0" fmla="*/ 0 w 3316895"/>
              <a:gd name="connsiteY0" fmla="*/ 0 h 1710480"/>
              <a:gd name="connsiteX1" fmla="*/ 0 w 3316895"/>
              <a:gd name="connsiteY1" fmla="*/ 1710480 h 1710480"/>
              <a:gd name="connsiteX2" fmla="*/ 3316895 w 3316895"/>
              <a:gd name="connsiteY2" fmla="*/ 1710480 h 1710480"/>
              <a:gd name="connsiteX3" fmla="*/ 3316895 w 3316895"/>
              <a:gd name="connsiteY3" fmla="*/ 0 h 171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6895" h="1710480">
                <a:moveTo>
                  <a:pt x="0" y="0"/>
                </a:moveTo>
                <a:lnTo>
                  <a:pt x="0" y="1710480"/>
                </a:lnTo>
                <a:lnTo>
                  <a:pt x="3316895" y="1710480"/>
                </a:lnTo>
                <a:lnTo>
                  <a:pt x="3316895" y="0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02BBA3-2BFD-43FF-B8A0-E55627E9FA9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63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375C5-0B2B-42C5-8A7D-B896CBF96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F36B3-5183-422A-AD77-A0BDC58CC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5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8B002-73E3-4A59-97CF-80D6E2B63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81138-737A-4841-991D-4A6DC18E6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5B2B0-16C2-4497-A60F-28ED6CA05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DC5C9-9957-4FDF-BF89-2833D58B7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DB18C5-C816-4A36-B672-12859720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12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B16FE-AFBF-4941-97DE-A1D2C9219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3DDBE-57EF-48AF-AD79-133927320C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39D72-66A3-4407-8621-82423B234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1A51D-CA18-4B33-8FE1-25BC167DB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D2AA3-3E11-44B8-8421-726D3EB6A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3108C-8C3E-47F3-B675-38C54FF9A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0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834F3-A85C-45D5-8A6A-6F06AD2F9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0BB03-7E04-4A15-9F04-3E57667AE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DC36E7-DB1F-4044-9DF4-57AC3C158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02FB26-7839-4EF2-9099-450DDC9680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149131-45CB-4AAD-B16F-CF3E54DC60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32D7F6-EE1D-4AD4-9744-9AEDBDB0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0DB634-987D-4F59-8D47-1C4B935A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18064A-455F-4C62-8123-2DDC2D16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83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C62BC-2C50-485B-97B0-378993786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A93BF-A87D-4B1C-ABB9-A67F6BED4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FE16EC-2185-4091-8D15-DBCF6C3CA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CDF470-98F0-4603-A341-9C53C55A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619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EEAA94-1BDC-42DD-B24B-C4FA5C70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3B2FC-2C28-419E-8F7B-005F39D58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D0AE7-0247-4B68-B6B7-C9CA5C7A1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672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1FA3F-BF8D-4D4C-ADB2-5579AACD6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F2AFD-C213-4B15-9A0E-745342CE2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9834B-3759-4C6C-AEED-6B13CA338F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64F9FD-D2C6-4CA2-8083-7E832774D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C3B6B-A0E1-41D3-97AF-D8653D2C3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4B3D31-D4E1-4232-AA98-8EAE7789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42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9DC08-0059-434E-A005-8567C32A5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759BE8-FACC-4FFF-8F02-32E6E6F70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6B837E-755E-4B80-9050-49344F333A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33D91-2280-4452-B770-9F1222173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9EA15-6A4F-45B2-AC34-7EB39A041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7541D7-3872-4DFC-AC84-07869D29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67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4">
                <a:lumMod val="0"/>
                <a:lumOff val="100000"/>
              </a:schemeClr>
            </a:gs>
            <a:gs pos="100000">
              <a:srgbClr val="FCFFEB"/>
            </a:gs>
            <a:gs pos="0">
              <a:srgbClr val="FFFFFF"/>
            </a:gs>
            <a:gs pos="60000">
              <a:schemeClr val="bg1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2AE268-8DC3-45A7-AC9B-F0654C96B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23FA5-FF0A-4701-89C0-67D667D9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8BED3-A4CA-478B-8CB8-08D7BF863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DB85B-639E-44C8-B825-D3A7C36C4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EB2C0-62B7-4AE6-B9B9-AB1E080B8C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B91FBD-4AD4-42F2-918E-E98DC24A8C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136525"/>
            <a:ext cx="1162049" cy="51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46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354841" y="804788"/>
            <a:ext cx="11735861" cy="1105900"/>
          </a:xfrm>
          <a:prstGeom prst="rect">
            <a:avLst/>
          </a:prstGeom>
          <a:solidFill>
            <a:schemeClr val="accent4">
              <a:lumMod val="20000"/>
              <a:lumOff val="80000"/>
              <a:alpha val="44000"/>
            </a:schemeClr>
          </a:solidFill>
          <a:ln>
            <a:solidFill>
              <a:srgbClr val="FF0000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6</a:t>
            </a:r>
            <a:r>
              <a:rPr lang="vi-VN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3200" dirty="0" err="1"/>
              <a:t>Trong</a:t>
            </a:r>
            <a:r>
              <a:rPr lang="en-US" sz="3200" dirty="0"/>
              <a:t> </a:t>
            </a:r>
            <a:r>
              <a:rPr lang="en-US" sz="3200" dirty="0" err="1"/>
              <a:t>phòng</a:t>
            </a:r>
            <a:r>
              <a:rPr lang="en-US" sz="3200" dirty="0"/>
              <a:t> </a:t>
            </a:r>
            <a:r>
              <a:rPr lang="en-US" sz="3200" dirty="0" err="1"/>
              <a:t>học</a:t>
            </a:r>
            <a:r>
              <a:rPr lang="en-US" sz="3200" dirty="0"/>
              <a:t> </a:t>
            </a:r>
            <a:r>
              <a:rPr lang="en-US" sz="3200" dirty="0" err="1"/>
              <a:t>của</a:t>
            </a:r>
            <a:r>
              <a:rPr lang="en-US" sz="3200" dirty="0"/>
              <a:t> </a:t>
            </a:r>
            <a:r>
              <a:rPr lang="en-US" sz="3200" dirty="0" err="1"/>
              <a:t>lớp</a:t>
            </a:r>
            <a:r>
              <a:rPr lang="en-US" sz="3200" dirty="0"/>
              <a:t>, </a:t>
            </a:r>
            <a:r>
              <a:rPr lang="en-US" sz="3200" dirty="0" err="1"/>
              <a:t>hãy</a:t>
            </a:r>
            <a:r>
              <a:rPr lang="en-US" sz="3200" dirty="0"/>
              <a:t> </a:t>
            </a:r>
            <a:r>
              <a:rPr lang="en-US" sz="3200" dirty="0" err="1"/>
              <a:t>nêu</a:t>
            </a:r>
            <a:r>
              <a:rPr lang="en-US" sz="3200" dirty="0"/>
              <a:t> </a:t>
            </a:r>
            <a:r>
              <a:rPr lang="en-US" sz="3200" dirty="0" err="1"/>
              <a:t>những</a:t>
            </a:r>
            <a:r>
              <a:rPr lang="en-US" sz="3200" dirty="0"/>
              <a:t> </a:t>
            </a:r>
            <a:r>
              <a:rPr lang="en-US" sz="3200" dirty="0" err="1"/>
              <a:t>hình</a:t>
            </a:r>
            <a:r>
              <a:rPr lang="en-US" sz="3200" dirty="0"/>
              <a:t> </a:t>
            </a:r>
            <a:r>
              <a:rPr lang="en-US" sz="3200" dirty="0" err="1"/>
              <a:t>ảnh</a:t>
            </a:r>
            <a:r>
              <a:rPr lang="en-US" sz="3200" dirty="0"/>
              <a:t> </a:t>
            </a:r>
            <a:r>
              <a:rPr lang="en-US" sz="3200" dirty="0" err="1"/>
              <a:t>về</a:t>
            </a:r>
            <a:r>
              <a:rPr lang="en-US" sz="3200" dirty="0"/>
              <a:t> </a:t>
            </a:r>
            <a:r>
              <a:rPr lang="en-US" sz="3200" dirty="0" err="1"/>
              <a:t>đường</a:t>
            </a:r>
            <a:r>
              <a:rPr lang="en-US" sz="3200" dirty="0"/>
              <a:t> </a:t>
            </a:r>
            <a:r>
              <a:rPr lang="en-US" sz="3200" dirty="0" err="1"/>
              <a:t>thẳng</a:t>
            </a:r>
            <a:r>
              <a:rPr lang="en-US" sz="3200" dirty="0"/>
              <a:t> song </a:t>
            </a:r>
            <a:r>
              <a:rPr lang="en-US" sz="3200" dirty="0" err="1"/>
              <a:t>song</a:t>
            </a:r>
            <a:r>
              <a:rPr lang="en-US" sz="3200" dirty="0"/>
              <a:t> </a:t>
            </a:r>
            <a:r>
              <a:rPr lang="en-US" sz="3200" dirty="0" err="1"/>
              <a:t>với</a:t>
            </a:r>
            <a:r>
              <a:rPr lang="en-US" sz="3200" dirty="0"/>
              <a:t> </a:t>
            </a:r>
            <a:r>
              <a:rPr lang="en-US" sz="3200" dirty="0" err="1"/>
              <a:t>mặt</a:t>
            </a:r>
            <a:r>
              <a:rPr lang="en-US" sz="3200" dirty="0"/>
              <a:t> </a:t>
            </a:r>
            <a:r>
              <a:rPr lang="en-US" sz="3200" dirty="0" err="1"/>
              <a:t>phẳng</a:t>
            </a:r>
            <a:r>
              <a:rPr lang="en-US" sz="3200" dirty="0"/>
              <a:t>.</a:t>
            </a:r>
            <a:br>
              <a:rPr lang="en-US" sz="3200" dirty="0"/>
            </a:br>
            <a:endParaRPr lang="en-US" sz="3200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BC21E14-7595-4A43-A473-ADEAC832307B}"/>
              </a:ext>
            </a:extLst>
          </p:cNvPr>
          <p:cNvSpPr txBox="1">
            <a:spLocks/>
          </p:cNvSpPr>
          <p:nvPr/>
        </p:nvSpPr>
        <p:spPr>
          <a:xfrm>
            <a:off x="354840" y="2007029"/>
            <a:ext cx="11735861" cy="4569404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Blip>
                <a:blip r:embed="rId2"/>
              </a:buBlip>
            </a:pPr>
            <a:r>
              <a:rPr lang="en-US" b="1" dirty="0">
                <a:solidFill>
                  <a:srgbClr val="0000FF"/>
                </a:solidFill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a typeface="Times New Roman" panose="02020603050405020304" pitchFamily="18" charset="0"/>
              </a:rPr>
              <a:t>Lời</a:t>
            </a:r>
            <a:r>
              <a:rPr lang="en-US" b="1" dirty="0">
                <a:solidFill>
                  <a:srgbClr val="0000FF"/>
                </a:solidFill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a typeface="Times New Roman" panose="02020603050405020304" pitchFamily="18" charset="0"/>
              </a:rPr>
              <a:t>giải</a:t>
            </a:r>
            <a:endParaRPr lang="en-US" b="1" dirty="0">
              <a:solidFill>
                <a:srgbClr val="0000FF"/>
              </a:solidFill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200"/>
              </a:spcBef>
            </a:pPr>
            <a:r>
              <a:rPr lang="en-US" dirty="0" err="1"/>
              <a:t>Những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ảnh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đường</a:t>
            </a:r>
            <a:r>
              <a:rPr lang="en-US" dirty="0"/>
              <a:t> </a:t>
            </a:r>
            <a:r>
              <a:rPr lang="en-US" dirty="0" err="1"/>
              <a:t>thẳng</a:t>
            </a:r>
            <a:r>
              <a:rPr lang="en-US" dirty="0"/>
              <a:t> song </a:t>
            </a:r>
            <a:r>
              <a:rPr lang="en-US" dirty="0" err="1"/>
              <a:t>song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phẳng</a:t>
            </a:r>
            <a:r>
              <a:rPr lang="en-US" dirty="0"/>
              <a:t>:</a:t>
            </a:r>
          </a:p>
          <a:p>
            <a:pPr>
              <a:lnSpc>
                <a:spcPct val="107000"/>
              </a:lnSpc>
              <a:spcBef>
                <a:spcPts val="200"/>
              </a:spcBef>
            </a:pPr>
            <a:r>
              <a:rPr lang="en-US" dirty="0"/>
              <a:t> </a:t>
            </a:r>
            <a:r>
              <a:rPr lang="en-US" dirty="0" err="1"/>
              <a:t>mép</a:t>
            </a:r>
            <a:r>
              <a:rPr lang="en-US" dirty="0"/>
              <a:t> </a:t>
            </a:r>
            <a:r>
              <a:rPr lang="en-US" dirty="0" err="1"/>
              <a:t>cột</a:t>
            </a:r>
            <a:r>
              <a:rPr lang="en-US" dirty="0"/>
              <a:t> </a:t>
            </a:r>
            <a:r>
              <a:rPr lang="en-US" dirty="0" err="1"/>
              <a:t>dọc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bảng</a:t>
            </a:r>
            <a:r>
              <a:rPr lang="en-US" dirty="0"/>
              <a:t>; </a:t>
            </a:r>
            <a:r>
              <a:rPr lang="en-US" dirty="0" err="1"/>
              <a:t>xà</a:t>
            </a:r>
            <a:r>
              <a:rPr lang="en-US" dirty="0"/>
              <a:t> </a:t>
            </a:r>
            <a:r>
              <a:rPr lang="en-US" dirty="0" err="1"/>
              <a:t>ngang</a:t>
            </a:r>
            <a:r>
              <a:rPr lang="en-US" dirty="0"/>
              <a:t> </a:t>
            </a:r>
            <a:r>
              <a:rPr lang="en-US" dirty="0" err="1"/>
              <a:t>trần</a:t>
            </a:r>
            <a:r>
              <a:rPr lang="en-US" dirty="0"/>
              <a:t> </a:t>
            </a:r>
            <a:r>
              <a:rPr lang="en-US" dirty="0" err="1"/>
              <a:t>nhà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sàn</a:t>
            </a:r>
            <a:r>
              <a:rPr lang="en-US" dirty="0"/>
              <a:t>; ...</a:t>
            </a:r>
            <a:br>
              <a:rPr lang="en-US" dirty="0"/>
            </a:br>
            <a:r>
              <a:rPr lang="en-US" b="1" dirty="0">
                <a:solidFill>
                  <a:srgbClr val="1F3763"/>
                </a:solidFill>
                <a:ea typeface="Calibri" panose="020F0502020204030204" pitchFamily="34" charset="0"/>
              </a:rPr>
              <a:t>	</a:t>
            </a:r>
            <a:endParaRPr lang="en-US" b="1" dirty="0">
              <a:solidFill>
                <a:srgbClr val="1F3763"/>
              </a:solidFill>
              <a:latin typeface="Calibri Light" panose="020F0302020204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0777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4841" y="804788"/>
                <a:ext cx="8311487" cy="2414898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Trong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57 , </a:t>
                </a:r>
                <a:r>
                  <a:rPr lang="en-US" sz="2800" dirty="0" err="1"/>
                  <a:t>khi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cắt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bánh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sinh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nhật</a:t>
                </a:r>
                <a:r>
                  <a:rPr lang="en-US" sz="2800" dirty="0"/>
                  <a:t>,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cắt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khay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đựng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bánh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gợi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ảnh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a:rPr lang="en-US" sz="2800" i="1"/>
                      <m:t>𝑄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a:rPr lang="en-US" sz="2800" i="1"/>
                      <m:t>𝑃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; </a:t>
                </a:r>
                <a:r>
                  <a:rPr lang="en-US" sz="2800" dirty="0" err="1"/>
                  <a:t>mép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mép</a:t>
                </a:r>
                <a:r>
                  <a:rPr lang="en-US" sz="2800" dirty="0"/>
                  <a:t> </a:t>
                </a:r>
                <a:r>
                  <a:rPr lang="en-US" sz="2800" dirty="0" err="1"/>
                  <a:t>dưới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lát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cắt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gợi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ảnh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hai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đường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𝑎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𝑏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trong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đó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𝑎</m:t>
                    </m:r>
                  </m:oMath>
                </a14:m>
                <a:r>
                  <a:rPr lang="en-US" sz="2800" dirty="0"/>
                  <a:t> song </a:t>
                </a:r>
                <a:r>
                  <a:rPr lang="en-US" sz="2800" dirty="0" err="1"/>
                  <a:t>song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a:rPr lang="en-US" sz="2800" i="1"/>
                      <m:t>𝑃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. Cho </a:t>
                </a:r>
                <a:r>
                  <a:rPr lang="en-US" sz="2800" dirty="0" err="1"/>
                  <a:t>biết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hai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đường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𝑎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𝑏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song </a:t>
                </a:r>
                <a:r>
                  <a:rPr lang="en-US" sz="2800" dirty="0" err="1"/>
                  <a:t>song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nhau</a:t>
                </a:r>
                <a:r>
                  <a:rPr lang="en-US" sz="2800" dirty="0"/>
                  <a:t> hay </a:t>
                </a:r>
                <a:r>
                  <a:rPr lang="en-US" sz="2800" dirty="0" err="1"/>
                  <a:t>không</a:t>
                </a:r>
                <a:r>
                  <a:rPr lang="en-US" sz="2800" dirty="0"/>
                  <a:t>.</a:t>
                </a:r>
                <a:endParaRPr lang="en-US" sz="32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841" y="804788"/>
                <a:ext cx="8311487" cy="2414898"/>
              </a:xfrm>
              <a:prstGeom prst="rect">
                <a:avLst/>
              </a:prstGeom>
              <a:blipFill>
                <a:blip r:embed="rId2"/>
                <a:stretch>
                  <a:fillRect l="-1391" t="-5025" b="-8543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4840" y="3289109"/>
                <a:ext cx="11735861" cy="3287323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dirty="0"/>
                  <a:t>Hai </a:t>
                </a:r>
                <a:r>
                  <a:rPr lang="en-US" dirty="0" err="1"/>
                  <a:t>đường</a:t>
                </a:r>
                <a:r>
                  <a:rPr lang="en-US" dirty="0"/>
                  <a:t> </a:t>
                </a:r>
                <a:r>
                  <a:rPr lang="en-US" dirty="0" err="1"/>
                  <a:t>thẳng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/>
                      <m:t>𝑎</m:t>
                    </m:r>
                    <m:r>
                      <a:rPr lang="en-US"/>
                      <m:t>,</m:t>
                    </m:r>
                    <m:r>
                      <a:rPr lang="en-US" i="1"/>
                      <m:t>𝑏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có</a:t>
                </a:r>
                <a:r>
                  <a:rPr lang="en-US" dirty="0"/>
                  <a:t> song </a:t>
                </a:r>
                <a:r>
                  <a:rPr lang="en-US" dirty="0" err="1"/>
                  <a:t>song</a:t>
                </a:r>
                <a:r>
                  <a:rPr lang="en-US" dirty="0"/>
                  <a:t> </a:t>
                </a:r>
                <a:r>
                  <a:rPr lang="en-US" dirty="0" err="1"/>
                  <a:t>với</a:t>
                </a:r>
                <a:r>
                  <a:rPr lang="en-US" dirty="0"/>
                  <a:t> </a:t>
                </a:r>
                <a:r>
                  <a:rPr lang="en-US" dirty="0" err="1"/>
                  <a:t>nhau</a:t>
                </a:r>
                <a:r>
                  <a:rPr lang="en-US" dirty="0"/>
                  <a:t> </a:t>
                </a:r>
                <a:r>
                  <a:rPr lang="en-US" dirty="0" err="1"/>
                  <a:t>vì</a:t>
                </a:r>
                <a:r>
                  <a:rPr lang="en-US" dirty="0"/>
                  <a:t> a song </a:t>
                </a:r>
                <a:r>
                  <a:rPr lang="en-US" dirty="0" err="1"/>
                  <a:t>song</a:t>
                </a:r>
                <a:r>
                  <a:rPr lang="en-US" dirty="0"/>
                  <a:t> </a:t>
                </a:r>
                <a:r>
                  <a:rPr lang="en-US" dirty="0" err="1"/>
                  <a:t>với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/>
                      <m:t>(</m:t>
                    </m:r>
                    <m:r>
                      <a:rPr lang="en-US" i="1"/>
                      <m:t>𝑃</m:t>
                    </m:r>
                    <m:r>
                      <a:rPr lang="en-US"/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mà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/>
                      <m:t>(</m:t>
                    </m:r>
                    <m:r>
                      <a:rPr lang="en-US" i="1"/>
                      <m:t>𝑄</m:t>
                    </m:r>
                    <m:r>
                      <a:rPr lang="en-US"/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cắt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/>
                      <m:t>(</m:t>
                    </m:r>
                    <m:r>
                      <a:rPr lang="en-US" i="1"/>
                      <m:t>𝑃</m:t>
                    </m:r>
                    <m:r>
                      <a:rPr lang="en-US"/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tại</a:t>
                </a:r>
                <a:r>
                  <a:rPr lang="en-US" dirty="0"/>
                  <a:t> </a:t>
                </a:r>
                <a:r>
                  <a:rPr lang="en-US" dirty="0" err="1"/>
                  <a:t>giao</a:t>
                </a:r>
                <a:r>
                  <a:rPr lang="en-US" dirty="0"/>
                  <a:t> </a:t>
                </a:r>
                <a:r>
                  <a:rPr lang="en-US" dirty="0" err="1"/>
                  <a:t>tuyến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/>
                      <m:t>𝑏</m:t>
                    </m:r>
                  </m:oMath>
                </a14:m>
                <a:r>
                  <a:rPr lang="en-US" dirty="0"/>
                  <a:t>.</a:t>
                </a:r>
                <a:br>
                  <a:rPr lang="en-US" dirty="0"/>
                </a:b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840" y="3289109"/>
                <a:ext cx="11735861" cy="3287323"/>
              </a:xfrm>
              <a:prstGeom prst="rect">
                <a:avLst/>
              </a:prstGeom>
              <a:blipFill>
                <a:blip r:embed="rId4"/>
                <a:stretch>
                  <a:fillRect l="-1142" t="-240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5B142B9D-C04B-4B47-912E-87430291411E}"/>
              </a:ext>
            </a:extLst>
          </p:cNvPr>
          <p:cNvPicPr/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3" t="5405"/>
          <a:stretch/>
        </p:blipFill>
        <p:spPr bwMode="auto">
          <a:xfrm>
            <a:off x="8893015" y="750198"/>
            <a:ext cx="2998533" cy="23584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99444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678</TotalTime>
  <Words>197</Words>
  <Application>Microsoft Office PowerPoint</Application>
  <PresentationFormat>Widescreen</PresentationFormat>
  <Paragraphs>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2" baseType="lpstr">
      <vt:lpstr>HGPSoeiKakugothicUB</vt:lpstr>
      <vt:lpstr>Yu Gothic</vt:lpstr>
      <vt:lpstr>Aarial</vt:lpstr>
      <vt:lpstr>Arial</vt:lpstr>
      <vt:lpstr>Baumans</vt:lpstr>
      <vt:lpstr>Calibri</vt:lpstr>
      <vt:lpstr>Calibri Light</vt:lpstr>
      <vt:lpstr>Georgia Pro Cond Black</vt:lpstr>
      <vt:lpstr>Times New Roman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Duong Hung</dc:creator>
  <cp:lastModifiedBy>KCOM</cp:lastModifiedBy>
  <cp:revision>147</cp:revision>
  <cp:lastPrinted>2023-04-28T05:43:14Z</cp:lastPrinted>
  <dcterms:created xsi:type="dcterms:W3CDTF">2023-03-24T14:43:27Z</dcterms:created>
  <dcterms:modified xsi:type="dcterms:W3CDTF">2023-08-03T03:10:00Z</dcterms:modified>
</cp:coreProperties>
</file>