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76" r:id="rId5"/>
    <p:sldId id="281" r:id="rId6"/>
    <p:sldId id="282" r:id="rId7"/>
    <p:sldId id="277" r:id="rId8"/>
    <p:sldId id="269" r:id="rId9"/>
    <p:sldId id="271" r:id="rId10"/>
    <p:sldId id="263" r:id="rId11"/>
    <p:sldId id="275" r:id="rId12"/>
    <p:sldId id="273" r:id="rId13"/>
    <p:sldId id="274" r:id="rId14"/>
    <p:sldId id="278" r:id="rId15"/>
    <p:sldId id="279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05" autoAdjust="0"/>
    <p:restoredTop sz="94660"/>
  </p:normalViewPr>
  <p:slideViewPr>
    <p:cSldViewPr>
      <p:cViewPr varScale="1">
        <p:scale>
          <a:sx n="69" d="100"/>
          <a:sy n="69" d="100"/>
        </p:scale>
        <p:origin x="-13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9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7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41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2EEAF6-44B2-4BE6-85C7-7D2428C2D08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1987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104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20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926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99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87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46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96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03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B9DA2-B226-4FCA-BFBE-E41698A9A745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B00CF-C6B8-47FC-8B5E-0D08157552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487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Relationship Id="rId22" Type="http://schemas.openxmlformats.org/officeDocument/2006/relationships/image" Target="../media/image10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5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3" Type="http://schemas.openxmlformats.org/officeDocument/2006/relationships/image" Target="../media/image16.gif"/><Relationship Id="rId7" Type="http://schemas.openxmlformats.org/officeDocument/2006/relationships/image" Target="../media/image19.gif"/><Relationship Id="rId12" Type="http://schemas.openxmlformats.org/officeDocument/2006/relationships/slide" Target="slide1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11" Type="http://schemas.openxmlformats.org/officeDocument/2006/relationships/slide" Target="slide11.xml"/><Relationship Id="rId5" Type="http://schemas.openxmlformats.org/officeDocument/2006/relationships/hyperlink" Target="../../Tu%20lieu/nhanbiet%20SO4%202-.DAT" TargetMode="External"/><Relationship Id="rId10" Type="http://schemas.openxmlformats.org/officeDocument/2006/relationships/slide" Target="slide10.xml"/><Relationship Id="rId4" Type="http://schemas.openxmlformats.org/officeDocument/2006/relationships/image" Target="../media/image17.gif"/><Relationship Id="rId9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28600"/>
            <a:ext cx="8229600" cy="838200"/>
          </a:xfr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4800" b="1" dirty="0">
                <a:solidFill>
                  <a:srgbClr val="FF3300"/>
                </a:solidFill>
              </a:rPr>
              <a:t>     </a:t>
            </a:r>
            <a:r>
              <a:rPr lang="en-US" sz="4800" b="1" dirty="0" smtClean="0">
                <a:solidFill>
                  <a:srgbClr val="FF3300"/>
                </a:solidFill>
              </a:rPr>
              <a:t>      </a:t>
            </a:r>
            <a:r>
              <a:rPr lang="en-US" sz="40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PHIẾU HỌC TẬP SỐ 1</a:t>
            </a:r>
            <a:endParaRPr lang="en-US" sz="40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287541"/>
              </p:ext>
            </p:extLst>
          </p:nvPr>
        </p:nvGraphicFramePr>
        <p:xfrm>
          <a:off x="1287463" y="3716338"/>
          <a:ext cx="776287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" name="Equation" r:id="rId3" imgW="215640" imgH="266400" progId="Equation.DSMT4">
                  <p:embed/>
                </p:oleObj>
              </mc:Choice>
              <mc:Fallback>
                <p:oleObj name="Equation" r:id="rId3" imgW="215640" imgH="266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463" y="3716338"/>
                        <a:ext cx="776287" cy="10112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4452937"/>
              </p:ext>
            </p:extLst>
          </p:nvPr>
        </p:nvGraphicFramePr>
        <p:xfrm>
          <a:off x="4648200" y="3729038"/>
          <a:ext cx="1295400" cy="93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" name="Equation" r:id="rId5" imgW="393480" imgH="266400" progId="Equation.DSMT4">
                  <p:embed/>
                </p:oleObj>
              </mc:Choice>
              <mc:Fallback>
                <p:oleObj name="Equation" r:id="rId5" imgW="393480" imgH="266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729038"/>
                        <a:ext cx="1295400" cy="9310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609600" y="1402140"/>
            <a:ext cx="8382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</a:tabLst>
            </a:pPr>
            <a:r>
              <a:rPr kumimoji="0" lang="nl-N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Cho dãy chất sau: </a:t>
            </a:r>
            <a:r>
              <a:rPr lang="nl-NL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Cu</a:t>
            </a:r>
            <a:r>
              <a:rPr kumimoji="0" lang="nl-N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O</a:t>
            </a:r>
            <a:r>
              <a:rPr kumimoji="0" lang="nl-NL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nl-N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H</a:t>
            </a:r>
            <a:r>
              <a:rPr kumimoji="0" lang="nl-NL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nl-N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CuO; Na;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</a:tabLst>
            </a:pPr>
            <a:r>
              <a:rPr kumimoji="0" lang="nl-N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Cl</a:t>
            </a:r>
            <a:r>
              <a:rPr kumimoji="0" lang="nl-NL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nl-N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NaCl; NH</a:t>
            </a:r>
            <a:r>
              <a:rPr kumimoji="0" lang="nl-NL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nl-N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</a:t>
            </a:r>
            <a:r>
              <a:rPr kumimoji="0" lang="nl-NL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nl-N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N</a:t>
            </a:r>
            <a:r>
              <a:rPr kumimoji="0" lang="nl-NL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nl-N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O; NH</a:t>
            </a:r>
            <a:r>
              <a:rPr kumimoji="0" lang="nl-NL" sz="32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nl-NL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HNO</a:t>
            </a:r>
            <a:r>
              <a:rPr kumimoji="0" lang="nl-NL" sz="32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nl-N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0050" algn="l"/>
              </a:tabLst>
            </a:pPr>
            <a:r>
              <a:rPr kumimoji="0" lang="nl-NL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Xác</a:t>
            </a:r>
            <a:r>
              <a:rPr kumimoji="0" lang="nl-NL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định số oxi hóa của các nguyên tố.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572000" y="3429000"/>
            <a:ext cx="0" cy="342900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676400" y="3195638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Đơn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chất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91200" y="32004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Hợp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chất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5745464"/>
              </p:ext>
            </p:extLst>
          </p:nvPr>
        </p:nvGraphicFramePr>
        <p:xfrm>
          <a:off x="4678362" y="4419600"/>
          <a:ext cx="2255838" cy="1417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" name="Equation" r:id="rId7" imgW="685800" imgH="406080" progId="Equation.DSMT4">
                  <p:embed/>
                </p:oleObj>
              </mc:Choice>
              <mc:Fallback>
                <p:oleObj name="Equation" r:id="rId7" imgW="685800" imgH="4060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8362" y="4419600"/>
                        <a:ext cx="2255838" cy="1417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1823184"/>
              </p:ext>
            </p:extLst>
          </p:nvPr>
        </p:nvGraphicFramePr>
        <p:xfrm>
          <a:off x="7377113" y="3810000"/>
          <a:ext cx="1169987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" name="Equation" r:id="rId9" imgW="355320" imgH="266400" progId="Equation.DSMT4">
                  <p:embed/>
                </p:oleObj>
              </mc:Choice>
              <mc:Fallback>
                <p:oleObj name="Equation" r:id="rId9" imgW="355320" imgH="2664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7113" y="3810000"/>
                        <a:ext cx="1169987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4441899"/>
              </p:ext>
            </p:extLst>
          </p:nvPr>
        </p:nvGraphicFramePr>
        <p:xfrm>
          <a:off x="7467600" y="4114800"/>
          <a:ext cx="1168400" cy="159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" name="Equation" r:id="rId11" imgW="355320" imgH="457200" progId="Equation.DSMT4">
                  <p:embed/>
                </p:oleObj>
              </mc:Choice>
              <mc:Fallback>
                <p:oleObj name="Equation" r:id="rId11" imgW="355320" imgH="4572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4114800"/>
                        <a:ext cx="1168400" cy="159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138770"/>
              </p:ext>
            </p:extLst>
          </p:nvPr>
        </p:nvGraphicFramePr>
        <p:xfrm>
          <a:off x="1263650" y="4637088"/>
          <a:ext cx="823913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" name="Equation" r:id="rId13" imgW="228600" imgH="266400" progId="Equation.DSMT4">
                  <p:embed/>
                </p:oleObj>
              </mc:Choice>
              <mc:Fallback>
                <p:oleObj name="Equation" r:id="rId13" imgW="228600" imgH="2664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650" y="4637088"/>
                        <a:ext cx="823913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2653992"/>
              </p:ext>
            </p:extLst>
          </p:nvPr>
        </p:nvGraphicFramePr>
        <p:xfrm>
          <a:off x="3429000" y="5257800"/>
          <a:ext cx="914400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" name="Equation" r:id="rId15" imgW="253800" imgH="368280" progId="Equation.DSMT4">
                  <p:embed/>
                </p:oleObj>
              </mc:Choice>
              <mc:Fallback>
                <p:oleObj name="Equation" r:id="rId15" imgW="253800" imgH="3682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257800"/>
                        <a:ext cx="914400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376068"/>
              </p:ext>
            </p:extLst>
          </p:nvPr>
        </p:nvGraphicFramePr>
        <p:xfrm>
          <a:off x="3421063" y="4318000"/>
          <a:ext cx="777875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" name="Equation" r:id="rId17" imgW="215640" imgH="368280" progId="Equation.DSMT4">
                  <p:embed/>
                </p:oleObj>
              </mc:Choice>
              <mc:Fallback>
                <p:oleObj name="Equation" r:id="rId17" imgW="215640" imgH="3682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1063" y="4318000"/>
                        <a:ext cx="777875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3636209"/>
              </p:ext>
            </p:extLst>
          </p:nvPr>
        </p:nvGraphicFramePr>
        <p:xfrm>
          <a:off x="3398838" y="3429000"/>
          <a:ext cx="822325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" name="Equation" r:id="rId19" imgW="228600" imgH="368280" progId="Equation.DSMT4">
                  <p:embed/>
                </p:oleObj>
              </mc:Choice>
              <mc:Fallback>
                <p:oleObj name="Equation" r:id="rId19" imgW="228600" imgH="3682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8838" y="3429000"/>
                        <a:ext cx="822325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570694"/>
              </p:ext>
            </p:extLst>
          </p:nvPr>
        </p:nvGraphicFramePr>
        <p:xfrm>
          <a:off x="7593012" y="5211763"/>
          <a:ext cx="1169988" cy="1417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" name="Equation" r:id="rId21" imgW="355320" imgH="406080" progId="Equation.DSMT4">
                  <p:embed/>
                </p:oleObj>
              </mc:Choice>
              <mc:Fallback>
                <p:oleObj name="Equation" r:id="rId21" imgW="355320" imgH="40608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3012" y="5211763"/>
                        <a:ext cx="1169988" cy="1417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886807"/>
              </p:ext>
            </p:extLst>
          </p:nvPr>
        </p:nvGraphicFramePr>
        <p:xfrm>
          <a:off x="4737100" y="5211763"/>
          <a:ext cx="1587500" cy="1417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" name="Equation" r:id="rId23" imgW="482400" imgH="406080" progId="Equation.DSMT4">
                  <p:embed/>
                </p:oleObj>
              </mc:Choice>
              <mc:Fallback>
                <p:oleObj name="Equation" r:id="rId23" imgW="482400" imgH="40608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5211763"/>
                        <a:ext cx="1587500" cy="1417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9668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Oval 2"/>
          <p:cNvSpPr>
            <a:spLocks noChangeArrowheads="1"/>
          </p:cNvSpPr>
          <p:nvPr/>
        </p:nvSpPr>
        <p:spPr bwMode="auto">
          <a:xfrm flipH="1">
            <a:off x="6908800" y="31750"/>
            <a:ext cx="2233613" cy="137160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33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3600">
              <a:effectLst/>
              <a:cs typeface="Arial" charset="0"/>
            </a:endParaRPr>
          </a:p>
        </p:txBody>
      </p:sp>
      <p:sp>
        <p:nvSpPr>
          <p:cNvPr id="546819" name="Rectangle 3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29</a:t>
            </a:r>
          </a:p>
        </p:txBody>
      </p:sp>
      <p:sp>
        <p:nvSpPr>
          <p:cNvPr id="546820" name="Rectangle 4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28</a:t>
            </a:r>
          </a:p>
        </p:txBody>
      </p:sp>
      <p:sp>
        <p:nvSpPr>
          <p:cNvPr id="546821" name="Rectangle 5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27</a:t>
            </a:r>
          </a:p>
        </p:txBody>
      </p:sp>
      <p:sp>
        <p:nvSpPr>
          <p:cNvPr id="546822" name="Rectangle 6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26</a:t>
            </a:r>
          </a:p>
        </p:txBody>
      </p:sp>
      <p:sp>
        <p:nvSpPr>
          <p:cNvPr id="546823" name="Rectangle 7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25</a:t>
            </a:r>
          </a:p>
        </p:txBody>
      </p:sp>
      <p:sp>
        <p:nvSpPr>
          <p:cNvPr id="546824" name="Rectangle 8"/>
          <p:cNvSpPr>
            <a:spLocks noChangeArrowheads="1"/>
          </p:cNvSpPr>
          <p:nvPr/>
        </p:nvSpPr>
        <p:spPr bwMode="auto">
          <a:xfrm>
            <a:off x="7459663" y="1762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24</a:t>
            </a:r>
          </a:p>
        </p:txBody>
      </p:sp>
      <p:sp>
        <p:nvSpPr>
          <p:cNvPr id="546825" name="Rectangle 9"/>
          <p:cNvSpPr>
            <a:spLocks noChangeArrowheads="1"/>
          </p:cNvSpPr>
          <p:nvPr/>
        </p:nvSpPr>
        <p:spPr bwMode="auto">
          <a:xfrm>
            <a:off x="7383463" y="238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23</a:t>
            </a:r>
          </a:p>
        </p:txBody>
      </p:sp>
      <p:sp>
        <p:nvSpPr>
          <p:cNvPr id="546826" name="Rectangle 10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22</a:t>
            </a:r>
          </a:p>
        </p:txBody>
      </p:sp>
      <p:sp>
        <p:nvSpPr>
          <p:cNvPr id="546827" name="Rectangle 11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21</a:t>
            </a:r>
          </a:p>
        </p:txBody>
      </p:sp>
      <p:sp>
        <p:nvSpPr>
          <p:cNvPr id="546828" name="Rectangle 12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20</a:t>
            </a:r>
          </a:p>
        </p:txBody>
      </p:sp>
      <p:sp>
        <p:nvSpPr>
          <p:cNvPr id="546829" name="Rectangle 13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19</a:t>
            </a:r>
          </a:p>
        </p:txBody>
      </p:sp>
      <p:sp>
        <p:nvSpPr>
          <p:cNvPr id="546830" name="Rectangle 14"/>
          <p:cNvSpPr>
            <a:spLocks noChangeArrowheads="1"/>
          </p:cNvSpPr>
          <p:nvPr/>
        </p:nvSpPr>
        <p:spPr bwMode="auto">
          <a:xfrm>
            <a:off x="73072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18</a:t>
            </a:r>
          </a:p>
        </p:txBody>
      </p:sp>
      <p:sp>
        <p:nvSpPr>
          <p:cNvPr id="546831" name="Rectangle 15"/>
          <p:cNvSpPr>
            <a:spLocks noChangeArrowheads="1"/>
          </p:cNvSpPr>
          <p:nvPr/>
        </p:nvSpPr>
        <p:spPr bwMode="auto">
          <a:xfrm>
            <a:off x="7307263" y="238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17</a:t>
            </a:r>
          </a:p>
        </p:txBody>
      </p:sp>
      <p:sp>
        <p:nvSpPr>
          <p:cNvPr id="546832" name="Rectangle 16"/>
          <p:cNvSpPr>
            <a:spLocks noChangeArrowheads="1"/>
          </p:cNvSpPr>
          <p:nvPr/>
        </p:nvSpPr>
        <p:spPr bwMode="auto">
          <a:xfrm>
            <a:off x="7383463" y="1762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16</a:t>
            </a:r>
          </a:p>
        </p:txBody>
      </p:sp>
      <p:sp>
        <p:nvSpPr>
          <p:cNvPr id="546833" name="Rectangle 17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15</a:t>
            </a:r>
          </a:p>
        </p:txBody>
      </p:sp>
      <p:sp>
        <p:nvSpPr>
          <p:cNvPr id="546834" name="Rectangle 18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14</a:t>
            </a:r>
          </a:p>
        </p:txBody>
      </p:sp>
      <p:sp>
        <p:nvSpPr>
          <p:cNvPr id="546835" name="Rectangle 19"/>
          <p:cNvSpPr>
            <a:spLocks noChangeArrowheads="1"/>
          </p:cNvSpPr>
          <p:nvPr/>
        </p:nvSpPr>
        <p:spPr bwMode="auto">
          <a:xfrm>
            <a:off x="7459663" y="1762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13</a:t>
            </a:r>
          </a:p>
        </p:txBody>
      </p:sp>
      <p:sp>
        <p:nvSpPr>
          <p:cNvPr id="546836" name="Rectangle 20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12</a:t>
            </a:r>
          </a:p>
        </p:txBody>
      </p:sp>
      <p:sp>
        <p:nvSpPr>
          <p:cNvPr id="546837" name="Rectangle 21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11</a:t>
            </a:r>
          </a:p>
        </p:txBody>
      </p:sp>
      <p:sp>
        <p:nvSpPr>
          <p:cNvPr id="546838" name="Rectangle 22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10</a:t>
            </a:r>
          </a:p>
        </p:txBody>
      </p:sp>
      <p:sp>
        <p:nvSpPr>
          <p:cNvPr id="546839" name="Rectangle 23"/>
          <p:cNvSpPr>
            <a:spLocks noChangeArrowheads="1"/>
          </p:cNvSpPr>
          <p:nvPr/>
        </p:nvSpPr>
        <p:spPr bwMode="auto">
          <a:xfrm>
            <a:off x="7383463" y="238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09</a:t>
            </a:r>
          </a:p>
        </p:txBody>
      </p:sp>
      <p:sp>
        <p:nvSpPr>
          <p:cNvPr id="546840" name="Rectangle 24"/>
          <p:cNvSpPr>
            <a:spLocks noChangeArrowheads="1"/>
          </p:cNvSpPr>
          <p:nvPr/>
        </p:nvSpPr>
        <p:spPr bwMode="auto">
          <a:xfrm>
            <a:off x="7383463" y="1762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08</a:t>
            </a:r>
          </a:p>
        </p:txBody>
      </p:sp>
      <p:sp>
        <p:nvSpPr>
          <p:cNvPr id="546841" name="Rectangle 25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07</a:t>
            </a:r>
          </a:p>
        </p:txBody>
      </p:sp>
      <p:sp>
        <p:nvSpPr>
          <p:cNvPr id="546842" name="Rectangle 26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06</a:t>
            </a:r>
          </a:p>
        </p:txBody>
      </p:sp>
      <p:sp>
        <p:nvSpPr>
          <p:cNvPr id="546843" name="Rectangle 27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05</a:t>
            </a:r>
          </a:p>
        </p:txBody>
      </p:sp>
      <p:sp>
        <p:nvSpPr>
          <p:cNvPr id="546844" name="Rectangle 28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04</a:t>
            </a:r>
          </a:p>
        </p:txBody>
      </p:sp>
      <p:sp>
        <p:nvSpPr>
          <p:cNvPr id="546845" name="Rectangle 29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03</a:t>
            </a:r>
          </a:p>
        </p:txBody>
      </p:sp>
      <p:sp>
        <p:nvSpPr>
          <p:cNvPr id="546846" name="Rectangle 30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02</a:t>
            </a:r>
          </a:p>
        </p:txBody>
      </p:sp>
      <p:sp>
        <p:nvSpPr>
          <p:cNvPr id="546847" name="Rectangle 31"/>
          <p:cNvSpPr>
            <a:spLocks noChangeArrowheads="1"/>
          </p:cNvSpPr>
          <p:nvPr/>
        </p:nvSpPr>
        <p:spPr bwMode="auto">
          <a:xfrm>
            <a:off x="7383463" y="1762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 dirty="0">
                <a:solidFill>
                  <a:srgbClr val="FF5050"/>
                </a:solidFill>
                <a:effectLst/>
              </a:rPr>
              <a:t>01</a:t>
            </a:r>
          </a:p>
        </p:txBody>
      </p:sp>
      <p:sp>
        <p:nvSpPr>
          <p:cNvPr id="546848" name="Rectangle 32"/>
          <p:cNvSpPr>
            <a:spLocks noChangeArrowheads="1"/>
          </p:cNvSpPr>
          <p:nvPr/>
        </p:nvSpPr>
        <p:spPr bwMode="auto">
          <a:xfrm>
            <a:off x="6686550" y="258763"/>
            <a:ext cx="2895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400" b="1">
                <a:solidFill>
                  <a:srgbClr val="3333FF"/>
                </a:solidFill>
                <a:effectLst/>
              </a:rPr>
              <a:t>HẾT GIỜ</a:t>
            </a:r>
          </a:p>
        </p:txBody>
      </p:sp>
      <p:sp>
        <p:nvSpPr>
          <p:cNvPr id="546849" name="Rectangle 33"/>
          <p:cNvSpPr>
            <a:spLocks noGrp="1" noChangeArrowheads="1"/>
          </p:cNvSpPr>
          <p:nvPr>
            <p:ph type="body" idx="1"/>
          </p:nvPr>
        </p:nvSpPr>
        <p:spPr>
          <a:xfrm>
            <a:off x="0" y="412750"/>
            <a:ext cx="9144000" cy="6292850"/>
          </a:xfrm>
          <a:noFill/>
          <a:ln/>
        </p:spPr>
        <p:txBody>
          <a:bodyPr>
            <a:noAutofit/>
          </a:bodyPr>
          <a:lstStyle/>
          <a:p>
            <a:pPr marL="609600" indent="-609600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3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2: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ứng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609600" indent="-609600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2Mg + O</a:t>
            </a:r>
            <a:r>
              <a:rPr lang="en-US" sz="36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→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2MgO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magie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đóng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vai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trò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oxi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khử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vừa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oxi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vừa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là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600" b="1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khử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400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oxi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609600" indent="-609600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3600" b="1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khử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46850" name="AutoShape 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296890"/>
            <a:ext cx="838200" cy="56111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6851" name="Rectangle 35"/>
          <p:cNvSpPr>
            <a:spLocks noGrp="1" noChangeArrowheads="1"/>
          </p:cNvSpPr>
          <p:nvPr>
            <p:ph type="title"/>
          </p:nvPr>
        </p:nvSpPr>
        <p:spPr>
          <a:xfrm>
            <a:off x="7315200" y="2528460"/>
            <a:ext cx="762000" cy="609600"/>
          </a:xfrm>
          <a:noFill/>
          <a:ln/>
        </p:spPr>
        <p:txBody>
          <a:bodyPr>
            <a:no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46852" name="Rectangle 36"/>
          <p:cNvSpPr>
            <a:spLocks noChangeArrowheads="1"/>
          </p:cNvSpPr>
          <p:nvPr/>
        </p:nvSpPr>
        <p:spPr bwMode="auto">
          <a:xfrm>
            <a:off x="7543800" y="2486895"/>
            <a:ext cx="152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3" name="Rectangle 37"/>
          <p:cNvSpPr>
            <a:spLocks noChangeArrowheads="1"/>
          </p:cNvSpPr>
          <p:nvPr/>
        </p:nvSpPr>
        <p:spPr bwMode="auto">
          <a:xfrm>
            <a:off x="7301350" y="3338945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546854" name="Rectangle 38"/>
          <p:cNvSpPr>
            <a:spLocks noChangeArrowheads="1"/>
          </p:cNvSpPr>
          <p:nvPr/>
        </p:nvSpPr>
        <p:spPr bwMode="auto">
          <a:xfrm>
            <a:off x="7730835" y="3338945"/>
            <a:ext cx="1600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Đúng</a:t>
            </a:r>
            <a:endParaRPr lang="en-US" sz="36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5" name="Rectangle 39"/>
          <p:cNvSpPr>
            <a:spLocks noChangeArrowheads="1"/>
          </p:cNvSpPr>
          <p:nvPr/>
        </p:nvSpPr>
        <p:spPr bwMode="auto">
          <a:xfrm>
            <a:off x="7315205" y="4620495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546856" name="Rectangle 40"/>
          <p:cNvSpPr>
            <a:spLocks noChangeArrowheads="1"/>
          </p:cNvSpPr>
          <p:nvPr/>
        </p:nvSpPr>
        <p:spPr bwMode="auto">
          <a:xfrm>
            <a:off x="7467600" y="4578930"/>
            <a:ext cx="1752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7" name="Rectangle 41"/>
          <p:cNvSpPr>
            <a:spLocks noChangeArrowheads="1"/>
          </p:cNvSpPr>
          <p:nvPr/>
        </p:nvSpPr>
        <p:spPr bwMode="auto">
          <a:xfrm>
            <a:off x="7363695" y="5978245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546858" name="Rectangle 42"/>
          <p:cNvSpPr>
            <a:spLocks noChangeArrowheads="1"/>
          </p:cNvSpPr>
          <p:nvPr/>
        </p:nvSpPr>
        <p:spPr bwMode="auto">
          <a:xfrm>
            <a:off x="7515225" y="5964390"/>
            <a:ext cx="1628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9" name="Line 43"/>
          <p:cNvSpPr>
            <a:spLocks noChangeShapeType="1"/>
          </p:cNvSpPr>
          <p:nvPr/>
        </p:nvSpPr>
        <p:spPr bwMode="auto">
          <a:xfrm>
            <a:off x="7924800" y="2667000"/>
            <a:ext cx="0" cy="381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46860" name="Picture 44" descr="qustionbig_b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5334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6861" name="Text Box 45"/>
          <p:cNvSpPr txBox="1">
            <a:spLocks noChangeArrowheads="1"/>
          </p:cNvSpPr>
          <p:nvPr/>
        </p:nvSpPr>
        <p:spPr bwMode="auto">
          <a:xfrm>
            <a:off x="2057400" y="848380"/>
            <a:ext cx="38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</a:p>
        </p:txBody>
      </p:sp>
      <p:sp>
        <p:nvSpPr>
          <p:cNvPr id="546862" name="Text Box 46"/>
          <p:cNvSpPr txBox="1">
            <a:spLocks noChangeArrowheads="1"/>
          </p:cNvSpPr>
          <p:nvPr/>
        </p:nvSpPr>
        <p:spPr bwMode="auto">
          <a:xfrm>
            <a:off x="4537370" y="848380"/>
            <a:ext cx="762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+2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6863" name="Text Box 47"/>
          <p:cNvSpPr txBox="1">
            <a:spLocks noChangeArrowheads="1"/>
          </p:cNvSpPr>
          <p:nvPr/>
        </p:nvSpPr>
        <p:spPr bwMode="auto">
          <a:xfrm>
            <a:off x="3172690" y="848380"/>
            <a:ext cx="38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</a:p>
        </p:txBody>
      </p:sp>
      <p:sp>
        <p:nvSpPr>
          <p:cNvPr id="546864" name="Text Box 48"/>
          <p:cNvSpPr txBox="1">
            <a:spLocks noChangeArrowheads="1"/>
          </p:cNvSpPr>
          <p:nvPr/>
        </p:nvSpPr>
        <p:spPr bwMode="auto">
          <a:xfrm>
            <a:off x="5250880" y="848380"/>
            <a:ext cx="533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-2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701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6" dur="500"/>
                                        <p:tgtEl>
                                          <p:spTgt spid="546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546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500"/>
                                        <p:tgtEl>
                                          <p:spTgt spid="546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500"/>
                                        <p:tgtEl>
                                          <p:spTgt spid="546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5468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 nodeType="clickPar">
                      <p:stCondLst>
                        <p:cond delay="0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1" dur="500"/>
                                        <p:tgtEl>
                                          <p:spTgt spid="546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6851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5468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 nodeType="clickPar">
                      <p:stCondLst>
                        <p:cond delay="0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500"/>
                                        <p:tgtEl>
                                          <p:spTgt spid="546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685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5468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 nodeType="clickPar">
                      <p:stCondLst>
                        <p:cond delay="0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3" dur="500"/>
                                        <p:tgtEl>
                                          <p:spTgt spid="546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6857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468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500"/>
                                        <p:tgtEl>
                                          <p:spTgt spid="5468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60000"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6853"/>
                  </p:tgtEl>
                </p:cond>
              </p:nextCondLst>
            </p:seq>
          </p:childTnLst>
        </p:cTn>
      </p:par>
    </p:tnLst>
    <p:bldLst>
      <p:bldP spid="546819" grpId="0"/>
      <p:bldP spid="546819" grpId="1"/>
      <p:bldP spid="546820" grpId="0"/>
      <p:bldP spid="546820" grpId="1"/>
      <p:bldP spid="546821" grpId="0"/>
      <p:bldP spid="546821" grpId="1"/>
      <p:bldP spid="546822" grpId="0"/>
      <p:bldP spid="546822" grpId="1"/>
      <p:bldP spid="546823" grpId="0"/>
      <p:bldP spid="546823" grpId="1"/>
      <p:bldP spid="546824" grpId="0"/>
      <p:bldP spid="546824" grpId="1"/>
      <p:bldP spid="546825" grpId="0"/>
      <p:bldP spid="546825" grpId="1"/>
      <p:bldP spid="546826" grpId="0"/>
      <p:bldP spid="546826" grpId="1"/>
      <p:bldP spid="546827" grpId="0"/>
      <p:bldP spid="546827" grpId="1"/>
      <p:bldP spid="546828" grpId="0"/>
      <p:bldP spid="546828" grpId="1"/>
      <p:bldP spid="546829" grpId="0"/>
      <p:bldP spid="546829" grpId="1"/>
      <p:bldP spid="546830" grpId="0"/>
      <p:bldP spid="546830" grpId="1"/>
      <p:bldP spid="546831" grpId="0"/>
      <p:bldP spid="546831" grpId="1"/>
      <p:bldP spid="546832" grpId="0"/>
      <p:bldP spid="546832" grpId="1"/>
      <p:bldP spid="546833" grpId="0"/>
      <p:bldP spid="546833" grpId="1"/>
      <p:bldP spid="546834" grpId="0"/>
      <p:bldP spid="546834" grpId="1"/>
      <p:bldP spid="546835" grpId="0"/>
      <p:bldP spid="546835" grpId="1"/>
      <p:bldP spid="546836" grpId="0"/>
      <p:bldP spid="546836" grpId="1"/>
      <p:bldP spid="546837" grpId="0"/>
      <p:bldP spid="546837" grpId="1"/>
      <p:bldP spid="546838" grpId="0"/>
      <p:bldP spid="546838" grpId="1"/>
      <p:bldP spid="546839" grpId="0"/>
      <p:bldP spid="546839" grpId="1"/>
      <p:bldP spid="546840" grpId="0"/>
      <p:bldP spid="546840" grpId="1"/>
      <p:bldP spid="546841" grpId="0"/>
      <p:bldP spid="546841" grpId="1"/>
      <p:bldP spid="546842" grpId="0"/>
      <p:bldP spid="546842" grpId="1"/>
      <p:bldP spid="546843" grpId="0"/>
      <p:bldP spid="546843" grpId="1"/>
      <p:bldP spid="546844" grpId="0"/>
      <p:bldP spid="546844" grpId="1"/>
      <p:bldP spid="546845" grpId="0"/>
      <p:bldP spid="546845" grpId="1"/>
      <p:bldP spid="546846" grpId="0"/>
      <p:bldP spid="546846" grpId="1"/>
      <p:bldP spid="546848" grpId="0"/>
      <p:bldP spid="546852" grpId="0"/>
      <p:bldP spid="546854" grpId="0"/>
      <p:bldP spid="546856" grpId="0"/>
      <p:bldP spid="546858" grpId="0"/>
      <p:bldP spid="546861" grpId="0"/>
      <p:bldP spid="546862" grpId="0"/>
      <p:bldP spid="546863" grpId="0"/>
      <p:bldP spid="5468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27710" y="0"/>
            <a:ext cx="9144000" cy="6858000"/>
          </a:xfrm>
        </p:spPr>
        <p:txBody>
          <a:bodyPr>
            <a:noAutofit/>
          </a:bodyPr>
          <a:lstStyle/>
          <a:p>
            <a:pPr marL="640080" indent="-609600"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3: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Cho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ứng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640080" indent="-609600"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NH</a:t>
            </a:r>
            <a:r>
              <a:rPr lang="en-US" b="1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NO</a:t>
            </a:r>
            <a:r>
              <a:rPr lang="en-US" b="1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→ N</a:t>
            </a:r>
            <a:r>
              <a:rPr lang="en-US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O +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2H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O</a:t>
            </a:r>
          </a:p>
          <a:p>
            <a:pPr marL="640080" indent="-609600"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ứng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này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NH</a:t>
            </a:r>
            <a:r>
              <a:rPr lang="en-US" b="1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NO</a:t>
            </a:r>
            <a:r>
              <a:rPr lang="en-US" b="1" baseline="-25000" dirty="0">
                <a:latin typeface="Arial" pitchFamily="34" charset="0"/>
                <a:cs typeface="Arial" pitchFamily="34" charset="0"/>
              </a:rPr>
              <a:t>3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đóng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vai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trò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	</a:t>
            </a:r>
          </a:p>
          <a:p>
            <a:pPr marL="609600" indent="-609600"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khử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spcBef>
                <a:spcPts val="500"/>
              </a:spcBef>
              <a:spcAft>
                <a:spcPts val="500"/>
              </a:spcAft>
              <a:buFontTx/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oxi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hóa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500"/>
              </a:spcBef>
              <a:spcAft>
                <a:spcPts val="500"/>
              </a:spcAft>
              <a:buFontTx/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C.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oxi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khử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spcBef>
                <a:spcPts val="500"/>
              </a:spcBef>
              <a:spcAft>
                <a:spcPts val="500"/>
              </a:spcAft>
              <a:buFontTx/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D.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vừa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oxi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vừa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khử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49891" name="Oval 3"/>
          <p:cNvSpPr>
            <a:spLocks noChangeArrowheads="1"/>
          </p:cNvSpPr>
          <p:nvPr/>
        </p:nvSpPr>
        <p:spPr bwMode="auto">
          <a:xfrm flipH="1">
            <a:off x="6908800" y="114300"/>
            <a:ext cx="2233613" cy="137160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33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3600">
              <a:effectLst/>
              <a:cs typeface="Arial" charset="0"/>
            </a:endParaRPr>
          </a:p>
        </p:txBody>
      </p:sp>
      <p:sp>
        <p:nvSpPr>
          <p:cNvPr id="549892" name="Rectangle 4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29</a:t>
            </a:r>
          </a:p>
        </p:txBody>
      </p:sp>
      <p:sp>
        <p:nvSpPr>
          <p:cNvPr id="549893" name="Rectangle 5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28</a:t>
            </a:r>
          </a:p>
        </p:txBody>
      </p:sp>
      <p:sp>
        <p:nvSpPr>
          <p:cNvPr id="549894" name="Rectangle 6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27</a:t>
            </a:r>
          </a:p>
        </p:txBody>
      </p:sp>
      <p:sp>
        <p:nvSpPr>
          <p:cNvPr id="549895" name="Rectangle 7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26</a:t>
            </a:r>
          </a:p>
        </p:txBody>
      </p:sp>
      <p:sp>
        <p:nvSpPr>
          <p:cNvPr id="549896" name="Rectangle 8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25</a:t>
            </a:r>
          </a:p>
        </p:txBody>
      </p:sp>
      <p:sp>
        <p:nvSpPr>
          <p:cNvPr id="549897" name="Rectangle 9"/>
          <p:cNvSpPr>
            <a:spLocks noChangeArrowheads="1"/>
          </p:cNvSpPr>
          <p:nvPr/>
        </p:nvSpPr>
        <p:spPr bwMode="auto">
          <a:xfrm>
            <a:off x="74596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24</a:t>
            </a:r>
          </a:p>
        </p:txBody>
      </p:sp>
      <p:sp>
        <p:nvSpPr>
          <p:cNvPr id="549898" name="Rectangle 10"/>
          <p:cNvSpPr>
            <a:spLocks noChangeArrowheads="1"/>
          </p:cNvSpPr>
          <p:nvPr/>
        </p:nvSpPr>
        <p:spPr bwMode="auto">
          <a:xfrm>
            <a:off x="73834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23</a:t>
            </a:r>
          </a:p>
        </p:txBody>
      </p:sp>
      <p:sp>
        <p:nvSpPr>
          <p:cNvPr id="549899" name="Rectangle 11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22</a:t>
            </a:r>
          </a:p>
        </p:txBody>
      </p:sp>
      <p:sp>
        <p:nvSpPr>
          <p:cNvPr id="549900" name="Rectangle 12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21</a:t>
            </a:r>
          </a:p>
        </p:txBody>
      </p:sp>
      <p:sp>
        <p:nvSpPr>
          <p:cNvPr id="549901" name="Rectangle 13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20</a:t>
            </a:r>
          </a:p>
        </p:txBody>
      </p:sp>
      <p:sp>
        <p:nvSpPr>
          <p:cNvPr id="549902" name="Rectangle 14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19</a:t>
            </a:r>
          </a:p>
        </p:txBody>
      </p:sp>
      <p:sp>
        <p:nvSpPr>
          <p:cNvPr id="549903" name="Rectangle 15"/>
          <p:cNvSpPr>
            <a:spLocks noChangeArrowheads="1"/>
          </p:cNvSpPr>
          <p:nvPr/>
        </p:nvSpPr>
        <p:spPr bwMode="auto">
          <a:xfrm>
            <a:off x="73072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18</a:t>
            </a:r>
          </a:p>
        </p:txBody>
      </p:sp>
      <p:sp>
        <p:nvSpPr>
          <p:cNvPr id="549904" name="Rectangle 16"/>
          <p:cNvSpPr>
            <a:spLocks noChangeArrowheads="1"/>
          </p:cNvSpPr>
          <p:nvPr/>
        </p:nvSpPr>
        <p:spPr bwMode="auto">
          <a:xfrm>
            <a:off x="73072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17</a:t>
            </a:r>
          </a:p>
        </p:txBody>
      </p:sp>
      <p:sp>
        <p:nvSpPr>
          <p:cNvPr id="549905" name="Rectangle 17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16</a:t>
            </a:r>
          </a:p>
        </p:txBody>
      </p:sp>
      <p:sp>
        <p:nvSpPr>
          <p:cNvPr id="549906" name="Rectangle 18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15</a:t>
            </a:r>
          </a:p>
        </p:txBody>
      </p:sp>
      <p:sp>
        <p:nvSpPr>
          <p:cNvPr id="549907" name="Rectangle 19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14</a:t>
            </a:r>
          </a:p>
        </p:txBody>
      </p:sp>
      <p:sp>
        <p:nvSpPr>
          <p:cNvPr id="549908" name="Rectangle 20"/>
          <p:cNvSpPr>
            <a:spLocks noChangeArrowheads="1"/>
          </p:cNvSpPr>
          <p:nvPr/>
        </p:nvSpPr>
        <p:spPr bwMode="auto">
          <a:xfrm>
            <a:off x="74596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13</a:t>
            </a:r>
          </a:p>
        </p:txBody>
      </p:sp>
      <p:sp>
        <p:nvSpPr>
          <p:cNvPr id="549909" name="Rectangle 21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12</a:t>
            </a:r>
          </a:p>
        </p:txBody>
      </p:sp>
      <p:sp>
        <p:nvSpPr>
          <p:cNvPr id="549910" name="Rectangle 22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11</a:t>
            </a:r>
          </a:p>
        </p:txBody>
      </p:sp>
      <p:sp>
        <p:nvSpPr>
          <p:cNvPr id="549911" name="Rectangle 23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10</a:t>
            </a:r>
          </a:p>
        </p:txBody>
      </p:sp>
      <p:sp>
        <p:nvSpPr>
          <p:cNvPr id="549912" name="Rectangle 24"/>
          <p:cNvSpPr>
            <a:spLocks noChangeArrowheads="1"/>
          </p:cNvSpPr>
          <p:nvPr/>
        </p:nvSpPr>
        <p:spPr bwMode="auto">
          <a:xfrm>
            <a:off x="73834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09</a:t>
            </a:r>
          </a:p>
        </p:txBody>
      </p:sp>
      <p:sp>
        <p:nvSpPr>
          <p:cNvPr id="549913" name="Rectangle 25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08</a:t>
            </a:r>
          </a:p>
        </p:txBody>
      </p:sp>
      <p:sp>
        <p:nvSpPr>
          <p:cNvPr id="549914" name="Rectangle 26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07</a:t>
            </a:r>
          </a:p>
        </p:txBody>
      </p:sp>
      <p:sp>
        <p:nvSpPr>
          <p:cNvPr id="549915" name="Rectangle 27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06</a:t>
            </a:r>
          </a:p>
        </p:txBody>
      </p:sp>
      <p:sp>
        <p:nvSpPr>
          <p:cNvPr id="549916" name="Rectangle 28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05</a:t>
            </a:r>
          </a:p>
        </p:txBody>
      </p:sp>
      <p:sp>
        <p:nvSpPr>
          <p:cNvPr id="549917" name="Rectangle 29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04</a:t>
            </a:r>
          </a:p>
        </p:txBody>
      </p:sp>
      <p:sp>
        <p:nvSpPr>
          <p:cNvPr id="549918" name="Rectangle 30"/>
          <p:cNvSpPr>
            <a:spLocks noChangeArrowheads="1"/>
          </p:cNvSpPr>
          <p:nvPr/>
        </p:nvSpPr>
        <p:spPr bwMode="auto">
          <a:xfrm>
            <a:off x="7467600" y="152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03</a:t>
            </a:r>
          </a:p>
        </p:txBody>
      </p:sp>
      <p:sp>
        <p:nvSpPr>
          <p:cNvPr id="549919" name="Rectangle 31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02</a:t>
            </a:r>
          </a:p>
        </p:txBody>
      </p:sp>
      <p:sp>
        <p:nvSpPr>
          <p:cNvPr id="549920" name="Rectangle 32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01</a:t>
            </a:r>
          </a:p>
        </p:txBody>
      </p:sp>
      <p:sp>
        <p:nvSpPr>
          <p:cNvPr id="549921" name="Rectangle 33"/>
          <p:cNvSpPr>
            <a:spLocks noChangeArrowheads="1"/>
          </p:cNvSpPr>
          <p:nvPr/>
        </p:nvSpPr>
        <p:spPr bwMode="auto">
          <a:xfrm>
            <a:off x="6686550" y="258763"/>
            <a:ext cx="2895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400" b="1">
                <a:solidFill>
                  <a:srgbClr val="3333FF"/>
                </a:solidFill>
                <a:effectLst/>
              </a:rPr>
              <a:t>HẾT GIỜ</a:t>
            </a:r>
          </a:p>
        </p:txBody>
      </p:sp>
      <p:sp>
        <p:nvSpPr>
          <p:cNvPr id="549922" name="AutoShape 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019800"/>
            <a:ext cx="838200" cy="8382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9923" name="Rectangle 35"/>
          <p:cNvSpPr>
            <a:spLocks noGrp="1" noChangeArrowheads="1"/>
          </p:cNvSpPr>
          <p:nvPr>
            <p:ph type="title"/>
          </p:nvPr>
        </p:nvSpPr>
        <p:spPr>
          <a:xfrm>
            <a:off x="7668490" y="1981200"/>
            <a:ext cx="762000" cy="609600"/>
          </a:xfrm>
          <a:noFill/>
          <a:ln/>
        </p:spPr>
        <p:txBody>
          <a:bodyPr>
            <a:no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49924" name="Rectangle 36"/>
          <p:cNvSpPr>
            <a:spLocks noChangeArrowheads="1"/>
          </p:cNvSpPr>
          <p:nvPr/>
        </p:nvSpPr>
        <p:spPr bwMode="auto">
          <a:xfrm>
            <a:off x="8077200" y="1981200"/>
            <a:ext cx="1143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n-US" sz="3200" b="1" dirty="0" err="1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2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9925" name="Rectangle 37"/>
          <p:cNvSpPr>
            <a:spLocks noChangeArrowheads="1"/>
          </p:cNvSpPr>
          <p:nvPr/>
        </p:nvSpPr>
        <p:spPr bwMode="auto">
          <a:xfrm>
            <a:off x="7668490" y="3200400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effectLst/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549926" name="Rectangle 38"/>
          <p:cNvSpPr>
            <a:spLocks noChangeArrowheads="1"/>
          </p:cNvSpPr>
          <p:nvPr/>
        </p:nvSpPr>
        <p:spPr bwMode="auto">
          <a:xfrm>
            <a:off x="8132763" y="3151910"/>
            <a:ext cx="101123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 err="1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2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9927" name="Rectangle 39"/>
          <p:cNvSpPr>
            <a:spLocks noChangeArrowheads="1"/>
          </p:cNvSpPr>
          <p:nvPr/>
        </p:nvSpPr>
        <p:spPr bwMode="auto">
          <a:xfrm>
            <a:off x="7668490" y="4495800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effectLst/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549928" name="Rectangle 40"/>
          <p:cNvSpPr>
            <a:spLocks noChangeArrowheads="1"/>
          </p:cNvSpPr>
          <p:nvPr/>
        </p:nvSpPr>
        <p:spPr bwMode="auto">
          <a:xfrm>
            <a:off x="7940238" y="4440365"/>
            <a:ext cx="144621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 err="1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2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9929" name="Rectangle 41"/>
          <p:cNvSpPr>
            <a:spLocks noChangeArrowheads="1"/>
          </p:cNvSpPr>
          <p:nvPr/>
        </p:nvSpPr>
        <p:spPr bwMode="auto">
          <a:xfrm>
            <a:off x="7744690" y="6096000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effectLst/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549930" name="Line 42"/>
          <p:cNvSpPr>
            <a:spLocks noChangeShapeType="1"/>
          </p:cNvSpPr>
          <p:nvPr/>
        </p:nvSpPr>
        <p:spPr bwMode="auto">
          <a:xfrm>
            <a:off x="8220940" y="1981200"/>
            <a:ext cx="57150" cy="473133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9931" name="Rectangle 43"/>
          <p:cNvSpPr>
            <a:spLocks noChangeArrowheads="1"/>
          </p:cNvSpPr>
          <p:nvPr/>
        </p:nvSpPr>
        <p:spPr bwMode="auto">
          <a:xfrm>
            <a:off x="7972425" y="6075220"/>
            <a:ext cx="1628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Đúng</a:t>
            </a:r>
            <a:endParaRPr lang="en-US" sz="32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49932" name="Picture 44" descr="qustionbig_b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5334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 Box 45"/>
          <p:cNvSpPr txBox="1">
            <a:spLocks noChangeArrowheads="1"/>
          </p:cNvSpPr>
          <p:nvPr/>
        </p:nvSpPr>
        <p:spPr bwMode="auto">
          <a:xfrm>
            <a:off x="1558635" y="438090"/>
            <a:ext cx="914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-3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0" name="Text Box 47"/>
          <p:cNvSpPr txBox="1">
            <a:spLocks noChangeArrowheads="1"/>
          </p:cNvSpPr>
          <p:nvPr/>
        </p:nvSpPr>
        <p:spPr bwMode="auto">
          <a:xfrm>
            <a:off x="2303325" y="450260"/>
            <a:ext cx="7100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+5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020280" y="57742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o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 Box 46"/>
          <p:cNvSpPr txBox="1">
            <a:spLocks noChangeArrowheads="1"/>
          </p:cNvSpPr>
          <p:nvPr/>
        </p:nvSpPr>
        <p:spPr bwMode="auto">
          <a:xfrm>
            <a:off x="3567535" y="451945"/>
            <a:ext cx="762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+1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913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5499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8" dur="500"/>
                                        <p:tgtEl>
                                          <p:spTgt spid="549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9923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5499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 nodeType="clickPar">
                      <p:stCondLst>
                        <p:cond delay="0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500"/>
                                        <p:tgtEl>
                                          <p:spTgt spid="54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9927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5499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 nodeType="clickPar">
                      <p:stCondLst>
                        <p:cond delay="0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0" dur="500"/>
                                        <p:tgtEl>
                                          <p:spTgt spid="549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9925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5499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 nodeType="clickPar">
                      <p:stCondLst>
                        <p:cond delay="0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6" dur="500"/>
                                        <p:tgtEl>
                                          <p:spTgt spid="5499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9929"/>
                  </p:tgtEl>
                </p:cond>
              </p:nextCondLst>
            </p:seq>
          </p:childTnLst>
        </p:cTn>
      </p:par>
    </p:tnLst>
    <p:bldLst>
      <p:bldP spid="549892" grpId="0"/>
      <p:bldP spid="549892" grpId="1"/>
      <p:bldP spid="549893" grpId="0"/>
      <p:bldP spid="549893" grpId="1"/>
      <p:bldP spid="549894" grpId="0"/>
      <p:bldP spid="549894" grpId="1"/>
      <p:bldP spid="549895" grpId="0"/>
      <p:bldP spid="549895" grpId="1"/>
      <p:bldP spid="549896" grpId="0"/>
      <p:bldP spid="549896" grpId="1"/>
      <p:bldP spid="549897" grpId="0"/>
      <p:bldP spid="549897" grpId="1"/>
      <p:bldP spid="549898" grpId="0"/>
      <p:bldP spid="549898" grpId="1"/>
      <p:bldP spid="549899" grpId="0"/>
      <p:bldP spid="549899" grpId="1"/>
      <p:bldP spid="549900" grpId="0"/>
      <p:bldP spid="549900" grpId="1"/>
      <p:bldP spid="549901" grpId="0"/>
      <p:bldP spid="549901" grpId="1"/>
      <p:bldP spid="549902" grpId="0"/>
      <p:bldP spid="549902" grpId="1"/>
      <p:bldP spid="549903" grpId="0"/>
      <p:bldP spid="549903" grpId="1"/>
      <p:bldP spid="549904" grpId="0"/>
      <p:bldP spid="549904" grpId="1"/>
      <p:bldP spid="549905" grpId="0"/>
      <p:bldP spid="549905" grpId="1"/>
      <p:bldP spid="549906" grpId="0"/>
      <p:bldP spid="549906" grpId="1"/>
      <p:bldP spid="549907" grpId="0"/>
      <p:bldP spid="549907" grpId="1"/>
      <p:bldP spid="549908" grpId="0"/>
      <p:bldP spid="549908" grpId="1"/>
      <p:bldP spid="549909" grpId="0"/>
      <p:bldP spid="549909" grpId="1"/>
      <p:bldP spid="549910" grpId="0"/>
      <p:bldP spid="549910" grpId="1"/>
      <p:bldP spid="549911" grpId="0"/>
      <p:bldP spid="549911" grpId="1"/>
      <p:bldP spid="549912" grpId="0"/>
      <p:bldP spid="549912" grpId="1"/>
      <p:bldP spid="549913" grpId="0"/>
      <p:bldP spid="549913" grpId="1"/>
      <p:bldP spid="549914" grpId="0"/>
      <p:bldP spid="549914" grpId="1"/>
      <p:bldP spid="549915" grpId="0"/>
      <p:bldP spid="549915" grpId="1"/>
      <p:bldP spid="549916" grpId="0"/>
      <p:bldP spid="549916" grpId="1"/>
      <p:bldP spid="549917" grpId="0"/>
      <p:bldP spid="549917" grpId="1"/>
      <p:bldP spid="549918" grpId="0"/>
      <p:bldP spid="549918" grpId="1"/>
      <p:bldP spid="549919" grpId="0"/>
      <p:bldP spid="549919" grpId="1"/>
      <p:bldP spid="549921" grpId="0"/>
      <p:bldP spid="549924" grpId="0"/>
      <p:bldP spid="549926" grpId="0"/>
      <p:bldP spid="549928" grpId="0"/>
      <p:bldP spid="549931" grpId="0"/>
      <p:bldP spid="69" grpId="0"/>
      <p:bldP spid="70" grpId="0"/>
      <p:bldP spid="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922" name="AutoShape 3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019800"/>
            <a:ext cx="838200" cy="8382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Text Placeholder 57"/>
          <p:cNvSpPr>
            <a:spLocks noGrp="1"/>
          </p:cNvSpPr>
          <p:nvPr>
            <p:ph type="body" idx="1"/>
          </p:nvPr>
        </p:nvSpPr>
        <p:spPr>
          <a:xfrm>
            <a:off x="2438399" y="1524000"/>
            <a:ext cx="4572001" cy="3657600"/>
          </a:xfrm>
          <a:prstGeom prst="smileyFac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46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Oval 2"/>
          <p:cNvSpPr>
            <a:spLocks noChangeArrowheads="1"/>
          </p:cNvSpPr>
          <p:nvPr/>
        </p:nvSpPr>
        <p:spPr bwMode="auto">
          <a:xfrm flipH="1">
            <a:off x="6908800" y="31750"/>
            <a:ext cx="2233613" cy="137160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33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3600">
              <a:effectLst/>
              <a:cs typeface="Arial" charset="0"/>
            </a:endParaRPr>
          </a:p>
        </p:txBody>
      </p:sp>
      <p:sp>
        <p:nvSpPr>
          <p:cNvPr id="546819" name="Rectangle 3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29</a:t>
            </a:r>
          </a:p>
        </p:txBody>
      </p:sp>
      <p:sp>
        <p:nvSpPr>
          <p:cNvPr id="546820" name="Rectangle 4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28</a:t>
            </a:r>
          </a:p>
        </p:txBody>
      </p:sp>
      <p:sp>
        <p:nvSpPr>
          <p:cNvPr id="546821" name="Rectangle 5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27</a:t>
            </a:r>
          </a:p>
        </p:txBody>
      </p:sp>
      <p:sp>
        <p:nvSpPr>
          <p:cNvPr id="546822" name="Rectangle 6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26</a:t>
            </a:r>
          </a:p>
        </p:txBody>
      </p:sp>
      <p:sp>
        <p:nvSpPr>
          <p:cNvPr id="546823" name="Rectangle 7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25</a:t>
            </a:r>
          </a:p>
        </p:txBody>
      </p:sp>
      <p:sp>
        <p:nvSpPr>
          <p:cNvPr id="546824" name="Rectangle 8"/>
          <p:cNvSpPr>
            <a:spLocks noChangeArrowheads="1"/>
          </p:cNvSpPr>
          <p:nvPr/>
        </p:nvSpPr>
        <p:spPr bwMode="auto">
          <a:xfrm>
            <a:off x="7459663" y="1762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24</a:t>
            </a:r>
          </a:p>
        </p:txBody>
      </p:sp>
      <p:sp>
        <p:nvSpPr>
          <p:cNvPr id="546825" name="Rectangle 9"/>
          <p:cNvSpPr>
            <a:spLocks noChangeArrowheads="1"/>
          </p:cNvSpPr>
          <p:nvPr/>
        </p:nvSpPr>
        <p:spPr bwMode="auto">
          <a:xfrm>
            <a:off x="7383463" y="238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23</a:t>
            </a:r>
          </a:p>
        </p:txBody>
      </p:sp>
      <p:sp>
        <p:nvSpPr>
          <p:cNvPr id="546826" name="Rectangle 10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22</a:t>
            </a:r>
          </a:p>
        </p:txBody>
      </p:sp>
      <p:sp>
        <p:nvSpPr>
          <p:cNvPr id="546827" name="Rectangle 11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21</a:t>
            </a:r>
          </a:p>
        </p:txBody>
      </p:sp>
      <p:sp>
        <p:nvSpPr>
          <p:cNvPr id="546828" name="Rectangle 12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20</a:t>
            </a:r>
          </a:p>
        </p:txBody>
      </p:sp>
      <p:sp>
        <p:nvSpPr>
          <p:cNvPr id="546829" name="Rectangle 13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19</a:t>
            </a:r>
          </a:p>
        </p:txBody>
      </p:sp>
      <p:sp>
        <p:nvSpPr>
          <p:cNvPr id="546830" name="Rectangle 14"/>
          <p:cNvSpPr>
            <a:spLocks noChangeArrowheads="1"/>
          </p:cNvSpPr>
          <p:nvPr/>
        </p:nvSpPr>
        <p:spPr bwMode="auto">
          <a:xfrm>
            <a:off x="73072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18</a:t>
            </a:r>
          </a:p>
        </p:txBody>
      </p:sp>
      <p:sp>
        <p:nvSpPr>
          <p:cNvPr id="546831" name="Rectangle 15"/>
          <p:cNvSpPr>
            <a:spLocks noChangeArrowheads="1"/>
          </p:cNvSpPr>
          <p:nvPr/>
        </p:nvSpPr>
        <p:spPr bwMode="auto">
          <a:xfrm>
            <a:off x="7307263" y="238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17</a:t>
            </a:r>
          </a:p>
        </p:txBody>
      </p:sp>
      <p:sp>
        <p:nvSpPr>
          <p:cNvPr id="546832" name="Rectangle 16"/>
          <p:cNvSpPr>
            <a:spLocks noChangeArrowheads="1"/>
          </p:cNvSpPr>
          <p:nvPr/>
        </p:nvSpPr>
        <p:spPr bwMode="auto">
          <a:xfrm>
            <a:off x="7383463" y="1762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16</a:t>
            </a:r>
          </a:p>
        </p:txBody>
      </p:sp>
      <p:sp>
        <p:nvSpPr>
          <p:cNvPr id="546833" name="Rectangle 17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15</a:t>
            </a:r>
          </a:p>
        </p:txBody>
      </p:sp>
      <p:sp>
        <p:nvSpPr>
          <p:cNvPr id="546834" name="Rectangle 18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14</a:t>
            </a:r>
          </a:p>
        </p:txBody>
      </p:sp>
      <p:sp>
        <p:nvSpPr>
          <p:cNvPr id="546835" name="Rectangle 19"/>
          <p:cNvSpPr>
            <a:spLocks noChangeArrowheads="1"/>
          </p:cNvSpPr>
          <p:nvPr/>
        </p:nvSpPr>
        <p:spPr bwMode="auto">
          <a:xfrm>
            <a:off x="7459663" y="1762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13</a:t>
            </a:r>
          </a:p>
        </p:txBody>
      </p:sp>
      <p:sp>
        <p:nvSpPr>
          <p:cNvPr id="546836" name="Rectangle 20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12</a:t>
            </a:r>
          </a:p>
        </p:txBody>
      </p:sp>
      <p:sp>
        <p:nvSpPr>
          <p:cNvPr id="546837" name="Rectangle 21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11</a:t>
            </a:r>
          </a:p>
        </p:txBody>
      </p:sp>
      <p:sp>
        <p:nvSpPr>
          <p:cNvPr id="546838" name="Rectangle 22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10</a:t>
            </a:r>
          </a:p>
        </p:txBody>
      </p:sp>
      <p:sp>
        <p:nvSpPr>
          <p:cNvPr id="546839" name="Rectangle 23"/>
          <p:cNvSpPr>
            <a:spLocks noChangeArrowheads="1"/>
          </p:cNvSpPr>
          <p:nvPr/>
        </p:nvSpPr>
        <p:spPr bwMode="auto">
          <a:xfrm>
            <a:off x="7383463" y="238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09</a:t>
            </a:r>
          </a:p>
        </p:txBody>
      </p:sp>
      <p:sp>
        <p:nvSpPr>
          <p:cNvPr id="546840" name="Rectangle 24"/>
          <p:cNvSpPr>
            <a:spLocks noChangeArrowheads="1"/>
          </p:cNvSpPr>
          <p:nvPr/>
        </p:nvSpPr>
        <p:spPr bwMode="auto">
          <a:xfrm>
            <a:off x="7383463" y="1762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08</a:t>
            </a:r>
          </a:p>
        </p:txBody>
      </p:sp>
      <p:sp>
        <p:nvSpPr>
          <p:cNvPr id="546841" name="Rectangle 25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07</a:t>
            </a:r>
          </a:p>
        </p:txBody>
      </p:sp>
      <p:sp>
        <p:nvSpPr>
          <p:cNvPr id="546842" name="Rectangle 26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06</a:t>
            </a:r>
          </a:p>
        </p:txBody>
      </p:sp>
      <p:sp>
        <p:nvSpPr>
          <p:cNvPr id="546843" name="Rectangle 27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05</a:t>
            </a:r>
          </a:p>
        </p:txBody>
      </p:sp>
      <p:sp>
        <p:nvSpPr>
          <p:cNvPr id="546844" name="Rectangle 28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04</a:t>
            </a:r>
          </a:p>
        </p:txBody>
      </p:sp>
      <p:sp>
        <p:nvSpPr>
          <p:cNvPr id="546845" name="Rectangle 29"/>
          <p:cNvSpPr>
            <a:spLocks noChangeArrowheads="1"/>
          </p:cNvSpPr>
          <p:nvPr/>
        </p:nvSpPr>
        <p:spPr bwMode="auto">
          <a:xfrm>
            <a:off x="74596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03</a:t>
            </a:r>
          </a:p>
        </p:txBody>
      </p:sp>
      <p:sp>
        <p:nvSpPr>
          <p:cNvPr id="546846" name="Rectangle 30"/>
          <p:cNvSpPr>
            <a:spLocks noChangeArrowheads="1"/>
          </p:cNvSpPr>
          <p:nvPr/>
        </p:nvSpPr>
        <p:spPr bwMode="auto">
          <a:xfrm>
            <a:off x="7383463" y="1000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02</a:t>
            </a:r>
          </a:p>
        </p:txBody>
      </p:sp>
      <p:sp>
        <p:nvSpPr>
          <p:cNvPr id="546847" name="Rectangle 31"/>
          <p:cNvSpPr>
            <a:spLocks noChangeArrowheads="1"/>
          </p:cNvSpPr>
          <p:nvPr/>
        </p:nvSpPr>
        <p:spPr bwMode="auto">
          <a:xfrm>
            <a:off x="7383463" y="17621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 dirty="0">
                <a:solidFill>
                  <a:srgbClr val="FF5050"/>
                </a:solidFill>
                <a:effectLst/>
              </a:rPr>
              <a:t>01</a:t>
            </a:r>
          </a:p>
        </p:txBody>
      </p:sp>
      <p:sp>
        <p:nvSpPr>
          <p:cNvPr id="546848" name="Rectangle 32"/>
          <p:cNvSpPr>
            <a:spLocks noChangeArrowheads="1"/>
          </p:cNvSpPr>
          <p:nvPr/>
        </p:nvSpPr>
        <p:spPr bwMode="auto">
          <a:xfrm>
            <a:off x="6686550" y="258763"/>
            <a:ext cx="2895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400" b="1">
                <a:solidFill>
                  <a:srgbClr val="3333FF"/>
                </a:solidFill>
                <a:effectLst/>
              </a:rPr>
              <a:t>HẾT GIỜ</a:t>
            </a:r>
          </a:p>
        </p:txBody>
      </p:sp>
      <p:sp>
        <p:nvSpPr>
          <p:cNvPr id="546849" name="Rectangle 33"/>
          <p:cNvSpPr>
            <a:spLocks noGrp="1" noChangeArrowheads="1"/>
          </p:cNvSpPr>
          <p:nvPr>
            <p:ph type="body" idx="1"/>
          </p:nvPr>
        </p:nvSpPr>
        <p:spPr>
          <a:xfrm>
            <a:off x="0" y="260350"/>
            <a:ext cx="9144000" cy="6292850"/>
          </a:xfrm>
          <a:noFill/>
          <a:ln/>
        </p:spPr>
        <p:txBody>
          <a:bodyPr>
            <a:noAutofit/>
          </a:bodyPr>
          <a:lstStyle/>
          <a:p>
            <a:pPr marL="609600" indent="-609600">
              <a:buFontTx/>
              <a:buNone/>
            </a:pPr>
            <a:r>
              <a:rPr lang="en-US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Cho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ứng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609600" indent="-609600">
              <a:buFontTx/>
              <a:buNone/>
            </a:pPr>
            <a:r>
              <a:rPr lang="en-US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CuO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+ H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2 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→ Cu + H</a:t>
            </a:r>
            <a:r>
              <a:rPr lang="en-US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O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None/>
            </a:pPr>
            <a:r>
              <a:rPr lang="en-US" b="1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ứng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này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CuO</a:t>
            </a:r>
            <a:endParaRPr lang="en-US" b="1" baseline="-25000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None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khử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buFontTx/>
              <a:buNone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bị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oxi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hóa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buFontTx/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vừa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oxi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vừa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khử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609600" indent="-609600">
              <a:buFontTx/>
              <a:buNone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609600" indent="-609600">
              <a:buFontTx/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oxi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không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bị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khử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46850" name="AutoShape 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019800"/>
            <a:ext cx="838200" cy="8382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6851" name="Rectangle 35"/>
          <p:cNvSpPr>
            <a:spLocks noGrp="1" noChangeArrowheads="1"/>
          </p:cNvSpPr>
          <p:nvPr>
            <p:ph type="title"/>
          </p:nvPr>
        </p:nvSpPr>
        <p:spPr>
          <a:xfrm>
            <a:off x="7273635" y="4890655"/>
            <a:ext cx="762000" cy="609600"/>
          </a:xfrm>
          <a:noFill/>
          <a:ln/>
        </p:spPr>
        <p:txBody>
          <a:bodyPr>
            <a:no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2" name="Rectangle 36"/>
          <p:cNvSpPr>
            <a:spLocks noChangeArrowheads="1"/>
          </p:cNvSpPr>
          <p:nvPr/>
        </p:nvSpPr>
        <p:spPr bwMode="auto">
          <a:xfrm>
            <a:off x="7488380" y="4876800"/>
            <a:ext cx="152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3200" b="1" dirty="0" err="1" smtClean="0">
                <a:effectLst/>
                <a:latin typeface="Arial" pitchFamily="34" charset="0"/>
                <a:cs typeface="Arial" pitchFamily="34" charset="0"/>
              </a:rPr>
              <a:t>ai</a:t>
            </a:r>
            <a:endParaRPr lang="en-US" sz="32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3" name="Rectangle 37"/>
          <p:cNvSpPr>
            <a:spLocks noChangeArrowheads="1"/>
          </p:cNvSpPr>
          <p:nvPr/>
        </p:nvSpPr>
        <p:spPr bwMode="auto">
          <a:xfrm>
            <a:off x="7239000" y="2639295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endParaRPr lang="en-US" sz="32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4" name="Rectangle 38"/>
          <p:cNvSpPr>
            <a:spLocks noChangeArrowheads="1"/>
          </p:cNvSpPr>
          <p:nvPr/>
        </p:nvSpPr>
        <p:spPr bwMode="auto">
          <a:xfrm>
            <a:off x="7696200" y="2604660"/>
            <a:ext cx="1600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Đúng</a:t>
            </a:r>
            <a:endParaRPr lang="en-US" sz="32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5" name="Rectangle 39"/>
          <p:cNvSpPr>
            <a:spLocks noChangeArrowheads="1"/>
          </p:cNvSpPr>
          <p:nvPr/>
        </p:nvSpPr>
        <p:spPr bwMode="auto">
          <a:xfrm>
            <a:off x="7315200" y="6089080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latin typeface="Arial" pitchFamily="34" charset="0"/>
                <a:cs typeface="Arial" pitchFamily="34" charset="0"/>
              </a:rPr>
              <a:t>D</a:t>
            </a:r>
            <a:endParaRPr lang="en-US" sz="32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6" name="Rectangle 40"/>
          <p:cNvSpPr>
            <a:spLocks noChangeArrowheads="1"/>
          </p:cNvSpPr>
          <p:nvPr/>
        </p:nvSpPr>
        <p:spPr bwMode="auto">
          <a:xfrm>
            <a:off x="7363690" y="6075225"/>
            <a:ext cx="1752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 err="1" smtClean="0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2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7" name="Rectangle 41"/>
          <p:cNvSpPr>
            <a:spLocks noChangeArrowheads="1"/>
          </p:cNvSpPr>
          <p:nvPr/>
        </p:nvSpPr>
        <p:spPr bwMode="auto">
          <a:xfrm>
            <a:off x="7259780" y="3678385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latin typeface="Arial" pitchFamily="34" charset="0"/>
                <a:cs typeface="Arial" pitchFamily="34" charset="0"/>
              </a:rPr>
              <a:t>B</a:t>
            </a:r>
            <a:endParaRPr lang="en-US" sz="32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8" name="Rectangle 42"/>
          <p:cNvSpPr>
            <a:spLocks noChangeArrowheads="1"/>
          </p:cNvSpPr>
          <p:nvPr/>
        </p:nvSpPr>
        <p:spPr bwMode="auto">
          <a:xfrm>
            <a:off x="7467600" y="3678385"/>
            <a:ext cx="1628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 err="1" smtClean="0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2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6859" name="Line 43"/>
          <p:cNvSpPr>
            <a:spLocks noChangeShapeType="1"/>
          </p:cNvSpPr>
          <p:nvPr/>
        </p:nvSpPr>
        <p:spPr bwMode="auto">
          <a:xfrm>
            <a:off x="7848600" y="2673930"/>
            <a:ext cx="0" cy="388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46860" name="Picture 44" descr="qustionbig_b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5334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6861" name="Text Box 45"/>
          <p:cNvSpPr txBox="1">
            <a:spLocks noChangeArrowheads="1"/>
          </p:cNvSpPr>
          <p:nvPr/>
        </p:nvSpPr>
        <p:spPr bwMode="auto">
          <a:xfrm>
            <a:off x="1447800" y="588810"/>
            <a:ext cx="914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+2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6862" name="Text Box 46"/>
          <p:cNvSpPr txBox="1">
            <a:spLocks noChangeArrowheads="1"/>
          </p:cNvSpPr>
          <p:nvPr/>
        </p:nvSpPr>
        <p:spPr bwMode="auto">
          <a:xfrm>
            <a:off x="4114800" y="588810"/>
            <a:ext cx="762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</a:p>
        </p:txBody>
      </p:sp>
      <p:sp>
        <p:nvSpPr>
          <p:cNvPr id="546863" name="Text Box 47"/>
          <p:cNvSpPr txBox="1">
            <a:spLocks noChangeArrowheads="1"/>
          </p:cNvSpPr>
          <p:nvPr/>
        </p:nvSpPr>
        <p:spPr bwMode="auto">
          <a:xfrm>
            <a:off x="2947565" y="588810"/>
            <a:ext cx="7100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81400" y="751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z="2800" baseline="30000" dirty="0" smtClean="0">
                <a:latin typeface="Arial" pitchFamily="34" charset="0"/>
                <a:cs typeface="Arial" pitchFamily="34" charset="0"/>
              </a:rPr>
              <a:t>o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 Box 46"/>
          <p:cNvSpPr txBox="1">
            <a:spLocks noChangeArrowheads="1"/>
          </p:cNvSpPr>
          <p:nvPr/>
        </p:nvSpPr>
        <p:spPr bwMode="auto">
          <a:xfrm>
            <a:off x="5029200" y="609600"/>
            <a:ext cx="762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+1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593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6" dur="500"/>
                                        <p:tgtEl>
                                          <p:spTgt spid="546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546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500"/>
                                        <p:tgtEl>
                                          <p:spTgt spid="546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5468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 nodeType="clickPar">
                      <p:stCondLst>
                        <p:cond delay="0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1" dur="500"/>
                                        <p:tgtEl>
                                          <p:spTgt spid="546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6851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5468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 nodeType="clickPar">
                      <p:stCondLst>
                        <p:cond delay="0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500"/>
                                        <p:tgtEl>
                                          <p:spTgt spid="546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685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5468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 nodeType="clickPar">
                      <p:stCondLst>
                        <p:cond delay="0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3" dur="500"/>
                                        <p:tgtEl>
                                          <p:spTgt spid="546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6857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468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500"/>
                                        <p:tgtEl>
                                          <p:spTgt spid="5468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60000"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6853"/>
                  </p:tgtEl>
                </p:cond>
              </p:nextCondLst>
            </p:seq>
          </p:childTnLst>
        </p:cTn>
      </p:par>
    </p:tnLst>
    <p:bldLst>
      <p:bldP spid="546819" grpId="0"/>
      <p:bldP spid="546819" grpId="1"/>
      <p:bldP spid="546820" grpId="0"/>
      <p:bldP spid="546820" grpId="1"/>
      <p:bldP spid="546821" grpId="0"/>
      <p:bldP spid="546821" grpId="1"/>
      <p:bldP spid="546822" grpId="0"/>
      <p:bldP spid="546822" grpId="1"/>
      <p:bldP spid="546823" grpId="0"/>
      <p:bldP spid="546823" grpId="1"/>
      <p:bldP spid="546824" grpId="0"/>
      <p:bldP spid="546824" grpId="1"/>
      <p:bldP spid="546825" grpId="0"/>
      <p:bldP spid="546825" grpId="1"/>
      <p:bldP spid="546826" grpId="0"/>
      <p:bldP spid="546826" grpId="1"/>
      <p:bldP spid="546827" grpId="0"/>
      <p:bldP spid="546827" grpId="1"/>
      <p:bldP spid="546828" grpId="0"/>
      <p:bldP spid="546828" grpId="1"/>
      <p:bldP spid="546829" grpId="0"/>
      <p:bldP spid="546829" grpId="1"/>
      <p:bldP spid="546830" grpId="0"/>
      <p:bldP spid="546830" grpId="1"/>
      <p:bldP spid="546831" grpId="0"/>
      <p:bldP spid="546831" grpId="1"/>
      <p:bldP spid="546832" grpId="0"/>
      <p:bldP spid="546832" grpId="1"/>
      <p:bldP spid="546833" grpId="0"/>
      <p:bldP spid="546833" grpId="1"/>
      <p:bldP spid="546834" grpId="0"/>
      <p:bldP spid="546834" grpId="1"/>
      <p:bldP spid="546835" grpId="0"/>
      <p:bldP spid="546835" grpId="1"/>
      <p:bldP spid="546836" grpId="0"/>
      <p:bldP spid="546836" grpId="1"/>
      <p:bldP spid="546837" grpId="0"/>
      <p:bldP spid="546837" grpId="1"/>
      <p:bldP spid="546838" grpId="0"/>
      <p:bldP spid="546838" grpId="1"/>
      <p:bldP spid="546839" grpId="0"/>
      <p:bldP spid="546839" grpId="1"/>
      <p:bldP spid="546840" grpId="0"/>
      <p:bldP spid="546840" grpId="1"/>
      <p:bldP spid="546841" grpId="0"/>
      <p:bldP spid="546841" grpId="1"/>
      <p:bldP spid="546842" grpId="0"/>
      <p:bldP spid="546842" grpId="1"/>
      <p:bldP spid="546843" grpId="0"/>
      <p:bldP spid="546843" grpId="1"/>
      <p:bldP spid="546844" grpId="0"/>
      <p:bldP spid="546844" grpId="1"/>
      <p:bldP spid="546845" grpId="0"/>
      <p:bldP spid="546845" grpId="1"/>
      <p:bldP spid="546846" grpId="0"/>
      <p:bldP spid="546846" grpId="1"/>
      <p:bldP spid="546848" grpId="0"/>
      <p:bldP spid="546852" grpId="0"/>
      <p:bldP spid="546854" grpId="0"/>
      <p:bldP spid="546856" grpId="0"/>
      <p:bldP spid="546858" grpId="0"/>
      <p:bldP spid="546861" grpId="0"/>
      <p:bldP spid="546862" grpId="0"/>
      <p:bldP spid="546863" grpId="0"/>
      <p:bldP spid="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17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7010400" cy="6477000"/>
          </a:xfrm>
        </p:spPr>
        <p:txBody>
          <a:bodyPr/>
          <a:lstStyle/>
          <a:p>
            <a:pPr>
              <a:buFontTx/>
              <a:buNone/>
            </a:pPr>
            <a:r>
              <a:rPr lang="en-US" sz="36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2:</a:t>
            </a:r>
            <a:r>
              <a:rPr lang="en-US" sz="3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Cho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sơ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đồ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latin typeface="Arial" pitchFamily="34" charset="0"/>
                <a:cs typeface="Arial" pitchFamily="34" charset="0"/>
              </a:rPr>
              <a:t>sau</a:t>
            </a:r>
            <a:r>
              <a:rPr lang="en-US" sz="4000" b="1" dirty="0">
                <a:latin typeface="Times New Roman" pitchFamily="18" charset="0"/>
              </a:rPr>
              <a:t>:</a:t>
            </a:r>
          </a:p>
          <a:p>
            <a:pPr>
              <a:buFontTx/>
              <a:buNone/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</a:rPr>
              <a:t>          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←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Quá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khử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A.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→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4e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   B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4e 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→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N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   C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+ 4e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→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N 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   D.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N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        →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+ 4e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7843" name="Oval 3"/>
          <p:cNvSpPr>
            <a:spLocks noChangeArrowheads="1"/>
          </p:cNvSpPr>
          <p:nvPr/>
        </p:nvSpPr>
        <p:spPr bwMode="auto">
          <a:xfrm flipH="1">
            <a:off x="6908800" y="114300"/>
            <a:ext cx="2233613" cy="137160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33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3600">
              <a:effectLst/>
              <a:cs typeface="Arial" charset="0"/>
            </a:endParaRPr>
          </a:p>
        </p:txBody>
      </p:sp>
      <p:sp>
        <p:nvSpPr>
          <p:cNvPr id="547844" name="Rectangle 4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29</a:t>
            </a:r>
          </a:p>
        </p:txBody>
      </p:sp>
      <p:sp>
        <p:nvSpPr>
          <p:cNvPr id="547845" name="Rectangle 5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28</a:t>
            </a:r>
          </a:p>
        </p:txBody>
      </p:sp>
      <p:sp>
        <p:nvSpPr>
          <p:cNvPr id="547846" name="Rectangle 6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27</a:t>
            </a:r>
          </a:p>
        </p:txBody>
      </p:sp>
      <p:sp>
        <p:nvSpPr>
          <p:cNvPr id="547847" name="Rectangle 7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26</a:t>
            </a:r>
          </a:p>
        </p:txBody>
      </p:sp>
      <p:sp>
        <p:nvSpPr>
          <p:cNvPr id="547848" name="Rectangle 8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25</a:t>
            </a:r>
          </a:p>
        </p:txBody>
      </p:sp>
      <p:sp>
        <p:nvSpPr>
          <p:cNvPr id="547849" name="Rectangle 9"/>
          <p:cNvSpPr>
            <a:spLocks noChangeArrowheads="1"/>
          </p:cNvSpPr>
          <p:nvPr/>
        </p:nvSpPr>
        <p:spPr bwMode="auto">
          <a:xfrm>
            <a:off x="74596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24</a:t>
            </a:r>
          </a:p>
        </p:txBody>
      </p:sp>
      <p:sp>
        <p:nvSpPr>
          <p:cNvPr id="547850" name="Rectangle 10"/>
          <p:cNvSpPr>
            <a:spLocks noChangeArrowheads="1"/>
          </p:cNvSpPr>
          <p:nvPr/>
        </p:nvSpPr>
        <p:spPr bwMode="auto">
          <a:xfrm>
            <a:off x="73834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23</a:t>
            </a:r>
          </a:p>
        </p:txBody>
      </p:sp>
      <p:sp>
        <p:nvSpPr>
          <p:cNvPr id="547851" name="Rectangle 11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22</a:t>
            </a:r>
          </a:p>
        </p:txBody>
      </p:sp>
      <p:sp>
        <p:nvSpPr>
          <p:cNvPr id="547852" name="Rectangle 12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21</a:t>
            </a:r>
          </a:p>
        </p:txBody>
      </p:sp>
      <p:sp>
        <p:nvSpPr>
          <p:cNvPr id="547853" name="Rectangle 13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20</a:t>
            </a:r>
          </a:p>
        </p:txBody>
      </p:sp>
      <p:sp>
        <p:nvSpPr>
          <p:cNvPr id="547854" name="Rectangle 14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19</a:t>
            </a:r>
          </a:p>
        </p:txBody>
      </p:sp>
      <p:sp>
        <p:nvSpPr>
          <p:cNvPr id="547855" name="Rectangle 15"/>
          <p:cNvSpPr>
            <a:spLocks noChangeArrowheads="1"/>
          </p:cNvSpPr>
          <p:nvPr/>
        </p:nvSpPr>
        <p:spPr bwMode="auto">
          <a:xfrm>
            <a:off x="73072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18</a:t>
            </a:r>
          </a:p>
        </p:txBody>
      </p:sp>
      <p:sp>
        <p:nvSpPr>
          <p:cNvPr id="547856" name="Rectangle 16"/>
          <p:cNvSpPr>
            <a:spLocks noChangeArrowheads="1"/>
          </p:cNvSpPr>
          <p:nvPr/>
        </p:nvSpPr>
        <p:spPr bwMode="auto">
          <a:xfrm>
            <a:off x="73072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17</a:t>
            </a:r>
          </a:p>
        </p:txBody>
      </p:sp>
      <p:sp>
        <p:nvSpPr>
          <p:cNvPr id="547857" name="Rectangle 17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16</a:t>
            </a:r>
          </a:p>
        </p:txBody>
      </p:sp>
      <p:sp>
        <p:nvSpPr>
          <p:cNvPr id="547858" name="Rectangle 18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15</a:t>
            </a:r>
          </a:p>
        </p:txBody>
      </p:sp>
      <p:sp>
        <p:nvSpPr>
          <p:cNvPr id="547859" name="Rectangle 19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14</a:t>
            </a:r>
          </a:p>
        </p:txBody>
      </p:sp>
      <p:sp>
        <p:nvSpPr>
          <p:cNvPr id="547860" name="Rectangle 20"/>
          <p:cNvSpPr>
            <a:spLocks noChangeArrowheads="1"/>
          </p:cNvSpPr>
          <p:nvPr/>
        </p:nvSpPr>
        <p:spPr bwMode="auto">
          <a:xfrm>
            <a:off x="74596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13</a:t>
            </a:r>
          </a:p>
        </p:txBody>
      </p:sp>
      <p:sp>
        <p:nvSpPr>
          <p:cNvPr id="547861" name="Rectangle 21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12</a:t>
            </a:r>
          </a:p>
        </p:txBody>
      </p:sp>
      <p:sp>
        <p:nvSpPr>
          <p:cNvPr id="547862" name="Rectangle 22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11</a:t>
            </a:r>
          </a:p>
        </p:txBody>
      </p:sp>
      <p:sp>
        <p:nvSpPr>
          <p:cNvPr id="547863" name="Rectangle 23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10</a:t>
            </a:r>
          </a:p>
        </p:txBody>
      </p:sp>
      <p:sp>
        <p:nvSpPr>
          <p:cNvPr id="547864" name="Rectangle 24"/>
          <p:cNvSpPr>
            <a:spLocks noChangeArrowheads="1"/>
          </p:cNvSpPr>
          <p:nvPr/>
        </p:nvSpPr>
        <p:spPr bwMode="auto">
          <a:xfrm>
            <a:off x="73834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09</a:t>
            </a:r>
          </a:p>
        </p:txBody>
      </p:sp>
      <p:sp>
        <p:nvSpPr>
          <p:cNvPr id="547865" name="Rectangle 25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08</a:t>
            </a:r>
          </a:p>
        </p:txBody>
      </p:sp>
      <p:sp>
        <p:nvSpPr>
          <p:cNvPr id="547866" name="Rectangle 26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07</a:t>
            </a:r>
          </a:p>
        </p:txBody>
      </p:sp>
      <p:sp>
        <p:nvSpPr>
          <p:cNvPr id="547867" name="Rectangle 27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06</a:t>
            </a:r>
          </a:p>
        </p:txBody>
      </p:sp>
      <p:sp>
        <p:nvSpPr>
          <p:cNvPr id="547868" name="Rectangle 28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05</a:t>
            </a:r>
          </a:p>
        </p:txBody>
      </p:sp>
      <p:sp>
        <p:nvSpPr>
          <p:cNvPr id="547869" name="Rectangle 29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04</a:t>
            </a:r>
          </a:p>
        </p:txBody>
      </p:sp>
      <p:sp>
        <p:nvSpPr>
          <p:cNvPr id="547870" name="Rectangle 30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03</a:t>
            </a:r>
          </a:p>
        </p:txBody>
      </p:sp>
      <p:sp>
        <p:nvSpPr>
          <p:cNvPr id="547871" name="Rectangle 31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02</a:t>
            </a:r>
          </a:p>
        </p:txBody>
      </p:sp>
      <p:sp>
        <p:nvSpPr>
          <p:cNvPr id="547872" name="Rectangle 32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01</a:t>
            </a:r>
          </a:p>
        </p:txBody>
      </p:sp>
      <p:sp>
        <p:nvSpPr>
          <p:cNvPr id="547873" name="Rectangle 33"/>
          <p:cNvSpPr>
            <a:spLocks noChangeArrowheads="1"/>
          </p:cNvSpPr>
          <p:nvPr/>
        </p:nvSpPr>
        <p:spPr bwMode="auto">
          <a:xfrm>
            <a:off x="6686550" y="258763"/>
            <a:ext cx="2895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400" b="1">
                <a:solidFill>
                  <a:srgbClr val="3333FF"/>
                </a:solidFill>
                <a:effectLst/>
              </a:rPr>
              <a:t>HẾT GIỜ</a:t>
            </a:r>
          </a:p>
        </p:txBody>
      </p:sp>
      <p:sp>
        <p:nvSpPr>
          <p:cNvPr id="547874" name="AutoShape 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019800"/>
            <a:ext cx="838200" cy="8382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7875" name="Rectangle 35"/>
          <p:cNvSpPr>
            <a:spLocks noGrp="1" noChangeArrowheads="1"/>
          </p:cNvSpPr>
          <p:nvPr>
            <p:ph type="title"/>
          </p:nvPr>
        </p:nvSpPr>
        <p:spPr>
          <a:xfrm>
            <a:off x="7004050" y="2362200"/>
            <a:ext cx="762000" cy="609600"/>
          </a:xfrm>
          <a:noFill/>
          <a:ln/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7876" name="Rectangle 36"/>
          <p:cNvSpPr>
            <a:spLocks noChangeArrowheads="1"/>
          </p:cNvSpPr>
          <p:nvPr/>
        </p:nvSpPr>
        <p:spPr bwMode="auto">
          <a:xfrm>
            <a:off x="7854950" y="2274888"/>
            <a:ext cx="1289050" cy="77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7877" name="Rectangle 37"/>
          <p:cNvSpPr>
            <a:spLocks noChangeArrowheads="1"/>
          </p:cNvSpPr>
          <p:nvPr/>
        </p:nvSpPr>
        <p:spPr bwMode="auto">
          <a:xfrm>
            <a:off x="6978650" y="3048000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547878" name="Rectangle 38"/>
          <p:cNvSpPr>
            <a:spLocks noChangeArrowheads="1"/>
          </p:cNvSpPr>
          <p:nvPr/>
        </p:nvSpPr>
        <p:spPr bwMode="auto">
          <a:xfrm>
            <a:off x="7816850" y="2971800"/>
            <a:ext cx="1371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Đúng</a:t>
            </a:r>
            <a:endParaRPr lang="en-US" sz="36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7879" name="Rectangle 39"/>
          <p:cNvSpPr>
            <a:spLocks noChangeArrowheads="1"/>
          </p:cNvSpPr>
          <p:nvPr/>
        </p:nvSpPr>
        <p:spPr bwMode="auto">
          <a:xfrm>
            <a:off x="7016750" y="3722688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547880" name="Rectangle 40"/>
          <p:cNvSpPr>
            <a:spLocks noChangeArrowheads="1"/>
          </p:cNvSpPr>
          <p:nvPr/>
        </p:nvSpPr>
        <p:spPr bwMode="auto">
          <a:xfrm>
            <a:off x="7969250" y="3657600"/>
            <a:ext cx="1066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7881" name="Rectangle 41"/>
          <p:cNvSpPr>
            <a:spLocks noChangeArrowheads="1"/>
          </p:cNvSpPr>
          <p:nvPr/>
        </p:nvSpPr>
        <p:spPr bwMode="auto">
          <a:xfrm>
            <a:off x="7042150" y="4484688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547882" name="Line 42"/>
          <p:cNvSpPr>
            <a:spLocks noChangeShapeType="1"/>
          </p:cNvSpPr>
          <p:nvPr/>
        </p:nvSpPr>
        <p:spPr bwMode="auto">
          <a:xfrm>
            <a:off x="7747000" y="2279075"/>
            <a:ext cx="0" cy="2743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7883" name="Rectangle 43"/>
          <p:cNvSpPr>
            <a:spLocks noChangeArrowheads="1"/>
          </p:cNvSpPr>
          <p:nvPr/>
        </p:nvSpPr>
        <p:spPr bwMode="auto">
          <a:xfrm>
            <a:off x="7751763" y="4419600"/>
            <a:ext cx="1628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47884" name="Picture 44" descr="qustionbig_b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5334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7893" name="Text Box 53"/>
          <p:cNvSpPr txBox="1">
            <a:spLocks noChangeArrowheads="1"/>
          </p:cNvSpPr>
          <p:nvPr/>
        </p:nvSpPr>
        <p:spPr bwMode="auto">
          <a:xfrm>
            <a:off x="3657600" y="2872795"/>
            <a:ext cx="609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+1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7894" name="Text Box 54"/>
          <p:cNvSpPr txBox="1">
            <a:spLocks noChangeArrowheads="1"/>
          </p:cNvSpPr>
          <p:nvPr/>
        </p:nvSpPr>
        <p:spPr bwMode="auto">
          <a:xfrm>
            <a:off x="1066800" y="2872795"/>
            <a:ext cx="762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+5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7898" name="Text Box 58"/>
          <p:cNvSpPr txBox="1">
            <a:spLocks noChangeArrowheads="1"/>
          </p:cNvSpPr>
          <p:nvPr/>
        </p:nvSpPr>
        <p:spPr bwMode="auto">
          <a:xfrm>
            <a:off x="2971800" y="547688"/>
            <a:ext cx="685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+1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7899" name="Text Box 59"/>
          <p:cNvSpPr txBox="1">
            <a:spLocks noChangeArrowheads="1"/>
          </p:cNvSpPr>
          <p:nvPr/>
        </p:nvSpPr>
        <p:spPr bwMode="auto">
          <a:xfrm>
            <a:off x="1676400" y="5476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-3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7900" name="Text Box 60"/>
          <p:cNvSpPr txBox="1">
            <a:spLocks noChangeArrowheads="1"/>
          </p:cNvSpPr>
          <p:nvPr/>
        </p:nvSpPr>
        <p:spPr bwMode="auto">
          <a:xfrm>
            <a:off x="4267200" y="59617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+5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7916" name="Text Box 76"/>
          <p:cNvSpPr txBox="1">
            <a:spLocks noChangeArrowheads="1"/>
          </p:cNvSpPr>
          <p:nvPr/>
        </p:nvSpPr>
        <p:spPr bwMode="auto">
          <a:xfrm>
            <a:off x="976745" y="2129925"/>
            <a:ext cx="7342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+5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7917" name="Text Box 77"/>
          <p:cNvSpPr txBox="1">
            <a:spLocks noChangeArrowheads="1"/>
          </p:cNvSpPr>
          <p:nvPr/>
        </p:nvSpPr>
        <p:spPr bwMode="auto">
          <a:xfrm>
            <a:off x="3581400" y="2133600"/>
            <a:ext cx="685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+1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7918" name="Text Box 78"/>
          <p:cNvSpPr txBox="1">
            <a:spLocks noChangeArrowheads="1"/>
          </p:cNvSpPr>
          <p:nvPr/>
        </p:nvSpPr>
        <p:spPr bwMode="auto">
          <a:xfrm>
            <a:off x="1066800" y="3614015"/>
            <a:ext cx="533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-3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7919" name="Text Box 79"/>
          <p:cNvSpPr txBox="1">
            <a:spLocks noChangeArrowheads="1"/>
          </p:cNvSpPr>
          <p:nvPr/>
        </p:nvSpPr>
        <p:spPr bwMode="auto">
          <a:xfrm>
            <a:off x="3685305" y="3581400"/>
            <a:ext cx="7342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+1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7920" name="Text Box 80"/>
          <p:cNvSpPr txBox="1">
            <a:spLocks noChangeArrowheads="1"/>
          </p:cNvSpPr>
          <p:nvPr/>
        </p:nvSpPr>
        <p:spPr bwMode="auto">
          <a:xfrm>
            <a:off x="1066800" y="4267200"/>
            <a:ext cx="609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-3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7921" name="Text Box 81"/>
          <p:cNvSpPr txBox="1">
            <a:spLocks noChangeArrowheads="1"/>
          </p:cNvSpPr>
          <p:nvPr/>
        </p:nvSpPr>
        <p:spPr bwMode="auto">
          <a:xfrm>
            <a:off x="3685300" y="4308765"/>
            <a:ext cx="7343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+1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627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478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7" dur="500"/>
                                        <p:tgtEl>
                                          <p:spTgt spid="547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787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5478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547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787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5478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500"/>
                                        <p:tgtEl>
                                          <p:spTgt spid="5478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60000"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7877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478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5" dur="500"/>
                                        <p:tgtEl>
                                          <p:spTgt spid="547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7881"/>
                  </p:tgtEl>
                </p:cond>
              </p:nextCondLst>
            </p:seq>
          </p:childTnLst>
        </p:cTn>
      </p:par>
    </p:tnLst>
    <p:bldLst>
      <p:bldP spid="547844" grpId="0"/>
      <p:bldP spid="547844" grpId="1"/>
      <p:bldP spid="547845" grpId="0"/>
      <p:bldP spid="547845" grpId="1"/>
      <p:bldP spid="547846" grpId="0"/>
      <p:bldP spid="547846" grpId="1"/>
      <p:bldP spid="547847" grpId="0"/>
      <p:bldP spid="547847" grpId="1"/>
      <p:bldP spid="547848" grpId="0"/>
      <p:bldP spid="547848" grpId="1"/>
      <p:bldP spid="547849" grpId="0"/>
      <p:bldP spid="547849" grpId="1"/>
      <p:bldP spid="547850" grpId="0"/>
      <p:bldP spid="547850" grpId="1"/>
      <p:bldP spid="547851" grpId="0"/>
      <p:bldP spid="547851" grpId="1"/>
      <p:bldP spid="547852" grpId="0"/>
      <p:bldP spid="547852" grpId="1"/>
      <p:bldP spid="547853" grpId="0"/>
      <p:bldP spid="547853" grpId="1"/>
      <p:bldP spid="547854" grpId="0"/>
      <p:bldP spid="547854" grpId="1"/>
      <p:bldP spid="547855" grpId="0"/>
      <p:bldP spid="547855" grpId="1"/>
      <p:bldP spid="547856" grpId="0"/>
      <p:bldP spid="547856" grpId="1"/>
      <p:bldP spid="547857" grpId="0"/>
      <p:bldP spid="547857" grpId="1"/>
      <p:bldP spid="547858" grpId="0"/>
      <p:bldP spid="547858" grpId="1"/>
      <p:bldP spid="547859" grpId="0"/>
      <p:bldP spid="547859" grpId="1"/>
      <p:bldP spid="547860" grpId="0"/>
      <p:bldP spid="547860" grpId="1"/>
      <p:bldP spid="547861" grpId="0"/>
      <p:bldP spid="547861" grpId="1"/>
      <p:bldP spid="547862" grpId="0"/>
      <p:bldP spid="547862" grpId="1"/>
      <p:bldP spid="547863" grpId="0"/>
      <p:bldP spid="547863" grpId="1"/>
      <p:bldP spid="547864" grpId="0"/>
      <p:bldP spid="547864" grpId="1"/>
      <p:bldP spid="547865" grpId="0"/>
      <p:bldP spid="547865" grpId="1"/>
      <p:bldP spid="547866" grpId="0"/>
      <p:bldP spid="547866" grpId="1"/>
      <p:bldP spid="547867" grpId="0"/>
      <p:bldP spid="547867" grpId="1"/>
      <p:bldP spid="547868" grpId="0"/>
      <p:bldP spid="547868" grpId="1"/>
      <p:bldP spid="547869" grpId="0"/>
      <p:bldP spid="547869" grpId="1"/>
      <p:bldP spid="547870" grpId="0"/>
      <p:bldP spid="547870" grpId="1"/>
      <p:bldP spid="547871" grpId="0"/>
      <p:bldP spid="547871" grpId="1"/>
      <p:bldP spid="547873" grpId="0"/>
      <p:bldP spid="547876" grpId="0"/>
      <p:bldP spid="547878" grpId="0"/>
      <p:bldP spid="547880" grpId="0"/>
      <p:bldP spid="54788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76201" y="0"/>
            <a:ext cx="8031163" cy="67818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3600" b="1" dirty="0" err="1">
                <a:latin typeface="Arial" pitchFamily="34" charset="0"/>
                <a:cs typeface="Arial" pitchFamily="34" charset="0"/>
              </a:rPr>
              <a:t>Câu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5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3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Ở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phản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ứng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NH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đóng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trò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khử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4NH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+ 5O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→  4NO + 6H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O</a:t>
            </a:r>
          </a:p>
          <a:p>
            <a:pPr>
              <a:buFontTx/>
              <a:buNone/>
            </a:pP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4NH</a:t>
            </a:r>
            <a:r>
              <a:rPr lang="en-US" sz="3600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+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3Cl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→ N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+ 6HCl</a:t>
            </a:r>
          </a:p>
          <a:p>
            <a:pPr>
              <a:buFontTx/>
              <a:buNone/>
            </a:pP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3CuO 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→ 3Cu + N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+ 3H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O</a:t>
            </a:r>
          </a:p>
          <a:p>
            <a:pPr>
              <a:buFontTx/>
              <a:buNone/>
            </a:pP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→ NH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Cl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9891" name="Oval 3"/>
          <p:cNvSpPr>
            <a:spLocks noChangeArrowheads="1"/>
          </p:cNvSpPr>
          <p:nvPr/>
        </p:nvSpPr>
        <p:spPr bwMode="auto">
          <a:xfrm flipH="1">
            <a:off x="6908800" y="114300"/>
            <a:ext cx="2233613" cy="137160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33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3600">
              <a:effectLst/>
              <a:cs typeface="Arial" charset="0"/>
            </a:endParaRPr>
          </a:p>
        </p:txBody>
      </p:sp>
      <p:sp>
        <p:nvSpPr>
          <p:cNvPr id="549892" name="Rectangle 4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29</a:t>
            </a:r>
          </a:p>
        </p:txBody>
      </p:sp>
      <p:sp>
        <p:nvSpPr>
          <p:cNvPr id="549893" name="Rectangle 5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28</a:t>
            </a:r>
          </a:p>
        </p:txBody>
      </p:sp>
      <p:sp>
        <p:nvSpPr>
          <p:cNvPr id="549894" name="Rectangle 6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27</a:t>
            </a:r>
          </a:p>
        </p:txBody>
      </p:sp>
      <p:sp>
        <p:nvSpPr>
          <p:cNvPr id="549895" name="Rectangle 7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26</a:t>
            </a:r>
          </a:p>
        </p:txBody>
      </p:sp>
      <p:sp>
        <p:nvSpPr>
          <p:cNvPr id="549896" name="Rectangle 8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25</a:t>
            </a:r>
          </a:p>
        </p:txBody>
      </p:sp>
      <p:sp>
        <p:nvSpPr>
          <p:cNvPr id="549897" name="Rectangle 9"/>
          <p:cNvSpPr>
            <a:spLocks noChangeArrowheads="1"/>
          </p:cNvSpPr>
          <p:nvPr/>
        </p:nvSpPr>
        <p:spPr bwMode="auto">
          <a:xfrm>
            <a:off x="74596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24</a:t>
            </a:r>
          </a:p>
        </p:txBody>
      </p:sp>
      <p:sp>
        <p:nvSpPr>
          <p:cNvPr id="549898" name="Rectangle 10"/>
          <p:cNvSpPr>
            <a:spLocks noChangeArrowheads="1"/>
          </p:cNvSpPr>
          <p:nvPr/>
        </p:nvSpPr>
        <p:spPr bwMode="auto">
          <a:xfrm>
            <a:off x="73834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23</a:t>
            </a:r>
          </a:p>
        </p:txBody>
      </p:sp>
      <p:sp>
        <p:nvSpPr>
          <p:cNvPr id="549899" name="Rectangle 11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22</a:t>
            </a:r>
          </a:p>
        </p:txBody>
      </p:sp>
      <p:sp>
        <p:nvSpPr>
          <p:cNvPr id="549900" name="Rectangle 12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21</a:t>
            </a:r>
          </a:p>
        </p:txBody>
      </p:sp>
      <p:sp>
        <p:nvSpPr>
          <p:cNvPr id="549901" name="Rectangle 13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20</a:t>
            </a:r>
          </a:p>
        </p:txBody>
      </p:sp>
      <p:sp>
        <p:nvSpPr>
          <p:cNvPr id="549902" name="Rectangle 14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19</a:t>
            </a:r>
          </a:p>
        </p:txBody>
      </p:sp>
      <p:sp>
        <p:nvSpPr>
          <p:cNvPr id="549903" name="Rectangle 15"/>
          <p:cNvSpPr>
            <a:spLocks noChangeArrowheads="1"/>
          </p:cNvSpPr>
          <p:nvPr/>
        </p:nvSpPr>
        <p:spPr bwMode="auto">
          <a:xfrm>
            <a:off x="73072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18</a:t>
            </a:r>
          </a:p>
        </p:txBody>
      </p:sp>
      <p:sp>
        <p:nvSpPr>
          <p:cNvPr id="549904" name="Rectangle 16"/>
          <p:cNvSpPr>
            <a:spLocks noChangeArrowheads="1"/>
          </p:cNvSpPr>
          <p:nvPr/>
        </p:nvSpPr>
        <p:spPr bwMode="auto">
          <a:xfrm>
            <a:off x="73072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17</a:t>
            </a:r>
          </a:p>
        </p:txBody>
      </p:sp>
      <p:sp>
        <p:nvSpPr>
          <p:cNvPr id="549905" name="Rectangle 17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16</a:t>
            </a:r>
          </a:p>
        </p:txBody>
      </p:sp>
      <p:sp>
        <p:nvSpPr>
          <p:cNvPr id="549906" name="Rectangle 18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15</a:t>
            </a:r>
          </a:p>
        </p:txBody>
      </p:sp>
      <p:sp>
        <p:nvSpPr>
          <p:cNvPr id="549907" name="Rectangle 19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14</a:t>
            </a:r>
          </a:p>
        </p:txBody>
      </p:sp>
      <p:sp>
        <p:nvSpPr>
          <p:cNvPr id="549908" name="Rectangle 20"/>
          <p:cNvSpPr>
            <a:spLocks noChangeArrowheads="1"/>
          </p:cNvSpPr>
          <p:nvPr/>
        </p:nvSpPr>
        <p:spPr bwMode="auto">
          <a:xfrm>
            <a:off x="74596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13</a:t>
            </a:r>
          </a:p>
        </p:txBody>
      </p:sp>
      <p:sp>
        <p:nvSpPr>
          <p:cNvPr id="549909" name="Rectangle 21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12</a:t>
            </a:r>
          </a:p>
        </p:txBody>
      </p:sp>
      <p:sp>
        <p:nvSpPr>
          <p:cNvPr id="549910" name="Rectangle 22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11</a:t>
            </a:r>
          </a:p>
        </p:txBody>
      </p:sp>
      <p:sp>
        <p:nvSpPr>
          <p:cNvPr id="549911" name="Rectangle 23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10</a:t>
            </a:r>
          </a:p>
        </p:txBody>
      </p:sp>
      <p:sp>
        <p:nvSpPr>
          <p:cNvPr id="549912" name="Rectangle 24"/>
          <p:cNvSpPr>
            <a:spLocks noChangeArrowheads="1"/>
          </p:cNvSpPr>
          <p:nvPr/>
        </p:nvSpPr>
        <p:spPr bwMode="auto">
          <a:xfrm>
            <a:off x="73834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09</a:t>
            </a:r>
          </a:p>
        </p:txBody>
      </p:sp>
      <p:sp>
        <p:nvSpPr>
          <p:cNvPr id="549913" name="Rectangle 25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08</a:t>
            </a:r>
          </a:p>
        </p:txBody>
      </p:sp>
      <p:sp>
        <p:nvSpPr>
          <p:cNvPr id="549914" name="Rectangle 26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07</a:t>
            </a:r>
          </a:p>
        </p:txBody>
      </p:sp>
      <p:sp>
        <p:nvSpPr>
          <p:cNvPr id="549915" name="Rectangle 27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06</a:t>
            </a:r>
          </a:p>
        </p:txBody>
      </p:sp>
      <p:sp>
        <p:nvSpPr>
          <p:cNvPr id="549916" name="Rectangle 28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05</a:t>
            </a:r>
          </a:p>
        </p:txBody>
      </p:sp>
      <p:sp>
        <p:nvSpPr>
          <p:cNvPr id="549917" name="Rectangle 29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04</a:t>
            </a:r>
          </a:p>
        </p:txBody>
      </p:sp>
      <p:sp>
        <p:nvSpPr>
          <p:cNvPr id="549918" name="Rectangle 30"/>
          <p:cNvSpPr>
            <a:spLocks noChangeArrowheads="1"/>
          </p:cNvSpPr>
          <p:nvPr/>
        </p:nvSpPr>
        <p:spPr bwMode="auto">
          <a:xfrm>
            <a:off x="7467600" y="152400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03</a:t>
            </a:r>
          </a:p>
        </p:txBody>
      </p:sp>
      <p:sp>
        <p:nvSpPr>
          <p:cNvPr id="549919" name="Rectangle 31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02</a:t>
            </a:r>
          </a:p>
        </p:txBody>
      </p:sp>
      <p:sp>
        <p:nvSpPr>
          <p:cNvPr id="549920" name="Rectangle 32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01</a:t>
            </a:r>
          </a:p>
        </p:txBody>
      </p:sp>
      <p:sp>
        <p:nvSpPr>
          <p:cNvPr id="549921" name="Rectangle 33"/>
          <p:cNvSpPr>
            <a:spLocks noChangeArrowheads="1"/>
          </p:cNvSpPr>
          <p:nvPr/>
        </p:nvSpPr>
        <p:spPr bwMode="auto">
          <a:xfrm>
            <a:off x="6686550" y="258763"/>
            <a:ext cx="2895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400" b="1">
                <a:solidFill>
                  <a:srgbClr val="3333FF"/>
                </a:solidFill>
                <a:effectLst/>
              </a:rPr>
              <a:t>HẾT GIỜ</a:t>
            </a:r>
          </a:p>
        </p:txBody>
      </p:sp>
      <p:sp>
        <p:nvSpPr>
          <p:cNvPr id="549922" name="AutoShape 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019800"/>
            <a:ext cx="838200" cy="8382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9923" name="Rectangle 35"/>
          <p:cNvSpPr>
            <a:spLocks noGrp="1" noChangeArrowheads="1"/>
          </p:cNvSpPr>
          <p:nvPr>
            <p:ph type="title"/>
          </p:nvPr>
        </p:nvSpPr>
        <p:spPr>
          <a:xfrm>
            <a:off x="7196138" y="1274620"/>
            <a:ext cx="762000" cy="609600"/>
          </a:xfrm>
          <a:noFill/>
          <a:ln/>
        </p:spPr>
        <p:txBody>
          <a:bodyPr>
            <a:no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49924" name="Rectangle 36"/>
          <p:cNvSpPr>
            <a:spLocks noChangeArrowheads="1"/>
          </p:cNvSpPr>
          <p:nvPr/>
        </p:nvSpPr>
        <p:spPr bwMode="auto">
          <a:xfrm>
            <a:off x="7668485" y="1287153"/>
            <a:ext cx="1143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9925" name="Rectangle 37"/>
          <p:cNvSpPr>
            <a:spLocks noChangeArrowheads="1"/>
          </p:cNvSpPr>
          <p:nvPr/>
        </p:nvSpPr>
        <p:spPr bwMode="auto">
          <a:xfrm>
            <a:off x="7181850" y="2570015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549926" name="Rectangle 38"/>
          <p:cNvSpPr>
            <a:spLocks noChangeArrowheads="1"/>
          </p:cNvSpPr>
          <p:nvPr/>
        </p:nvSpPr>
        <p:spPr bwMode="auto">
          <a:xfrm>
            <a:off x="7689408" y="2535380"/>
            <a:ext cx="101123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9927" name="Rectangle 39"/>
          <p:cNvSpPr>
            <a:spLocks noChangeArrowheads="1"/>
          </p:cNvSpPr>
          <p:nvPr/>
        </p:nvSpPr>
        <p:spPr bwMode="auto">
          <a:xfrm>
            <a:off x="7173913" y="4170245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549928" name="Rectangle 40"/>
          <p:cNvSpPr>
            <a:spLocks noChangeArrowheads="1"/>
          </p:cNvSpPr>
          <p:nvPr/>
        </p:nvSpPr>
        <p:spPr bwMode="auto">
          <a:xfrm>
            <a:off x="7510743" y="4094045"/>
            <a:ext cx="144621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9929" name="Rectangle 41"/>
          <p:cNvSpPr>
            <a:spLocks noChangeArrowheads="1"/>
          </p:cNvSpPr>
          <p:nvPr/>
        </p:nvSpPr>
        <p:spPr bwMode="auto">
          <a:xfrm>
            <a:off x="7239000" y="5250915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549930" name="Line 42"/>
          <p:cNvSpPr>
            <a:spLocks noChangeShapeType="1"/>
          </p:cNvSpPr>
          <p:nvPr/>
        </p:nvSpPr>
        <p:spPr bwMode="auto">
          <a:xfrm>
            <a:off x="7743825" y="1447800"/>
            <a:ext cx="52387" cy="434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9931" name="Rectangle 43"/>
          <p:cNvSpPr>
            <a:spLocks noChangeArrowheads="1"/>
          </p:cNvSpPr>
          <p:nvPr/>
        </p:nvSpPr>
        <p:spPr bwMode="auto">
          <a:xfrm>
            <a:off x="7674550" y="5250915"/>
            <a:ext cx="1628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Đúng</a:t>
            </a:r>
            <a:endParaRPr lang="en-US" sz="36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49932" name="Picture 44" descr="qustionbig_b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5334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9933" name="Text Box 45"/>
          <p:cNvSpPr txBox="1">
            <a:spLocks noChangeArrowheads="1"/>
          </p:cNvSpPr>
          <p:nvPr/>
        </p:nvSpPr>
        <p:spPr bwMode="auto">
          <a:xfrm>
            <a:off x="3193475" y="25146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sz="2400" baseline="30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9934" name="Text Box 46"/>
          <p:cNvSpPr txBox="1">
            <a:spLocks noChangeArrowheads="1"/>
          </p:cNvSpPr>
          <p:nvPr/>
        </p:nvSpPr>
        <p:spPr bwMode="auto">
          <a:xfrm>
            <a:off x="3650665" y="38100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sz="2400" baseline="30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49935" name="Text Box 47"/>
          <p:cNvSpPr txBox="1">
            <a:spLocks noChangeArrowheads="1"/>
          </p:cNvSpPr>
          <p:nvPr/>
        </p:nvSpPr>
        <p:spPr bwMode="auto">
          <a:xfrm>
            <a:off x="3713020" y="2309245"/>
            <a:ext cx="457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</a:p>
        </p:txBody>
      </p:sp>
      <p:sp>
        <p:nvSpPr>
          <p:cNvPr id="549938" name="Text Box 50"/>
          <p:cNvSpPr txBox="1">
            <a:spLocks noChangeArrowheads="1"/>
          </p:cNvSpPr>
          <p:nvPr/>
        </p:nvSpPr>
        <p:spPr bwMode="auto">
          <a:xfrm>
            <a:off x="4100945" y="990600"/>
            <a:ext cx="6165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+2</a:t>
            </a:r>
          </a:p>
        </p:txBody>
      </p:sp>
      <p:sp>
        <p:nvSpPr>
          <p:cNvPr id="549942" name="Text Box 54"/>
          <p:cNvSpPr txBox="1">
            <a:spLocks noChangeArrowheads="1"/>
          </p:cNvSpPr>
          <p:nvPr/>
        </p:nvSpPr>
        <p:spPr bwMode="auto">
          <a:xfrm>
            <a:off x="5548745" y="3583865"/>
            <a:ext cx="457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</a:p>
        </p:txBody>
      </p:sp>
      <p:sp>
        <p:nvSpPr>
          <p:cNvPr id="549953" name="Text Box 65"/>
          <p:cNvSpPr txBox="1">
            <a:spLocks noChangeArrowheads="1"/>
          </p:cNvSpPr>
          <p:nvPr/>
        </p:nvSpPr>
        <p:spPr bwMode="auto">
          <a:xfrm>
            <a:off x="914400" y="990600"/>
            <a:ext cx="457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69" name="Text Box 45"/>
          <p:cNvSpPr txBox="1">
            <a:spLocks noChangeArrowheads="1"/>
          </p:cNvSpPr>
          <p:nvPr/>
        </p:nvSpPr>
        <p:spPr bwMode="auto">
          <a:xfrm>
            <a:off x="3276600" y="118456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sz="2400" baseline="30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0" name="Text Box 45"/>
          <p:cNvSpPr txBox="1">
            <a:spLocks noChangeArrowheads="1"/>
          </p:cNvSpPr>
          <p:nvPr/>
        </p:nvSpPr>
        <p:spPr bwMode="auto">
          <a:xfrm>
            <a:off x="3200400" y="14478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xt</a:t>
            </a: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" name="Text Box 65"/>
          <p:cNvSpPr txBox="1">
            <a:spLocks noChangeArrowheads="1"/>
          </p:cNvSpPr>
          <p:nvPr/>
        </p:nvSpPr>
        <p:spPr bwMode="auto">
          <a:xfrm>
            <a:off x="775855" y="2295390"/>
            <a:ext cx="457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72" name="Text Box 65"/>
          <p:cNvSpPr txBox="1">
            <a:spLocks noChangeArrowheads="1"/>
          </p:cNvSpPr>
          <p:nvPr/>
        </p:nvSpPr>
        <p:spPr bwMode="auto">
          <a:xfrm>
            <a:off x="845125" y="3590790"/>
            <a:ext cx="457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73" name="Text Box 65"/>
          <p:cNvSpPr txBox="1">
            <a:spLocks noChangeArrowheads="1"/>
          </p:cNvSpPr>
          <p:nvPr/>
        </p:nvSpPr>
        <p:spPr bwMode="auto">
          <a:xfrm>
            <a:off x="547255" y="4897585"/>
            <a:ext cx="457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74" name="Text Box 65"/>
          <p:cNvSpPr txBox="1">
            <a:spLocks noChangeArrowheads="1"/>
          </p:cNvSpPr>
          <p:nvPr/>
        </p:nvSpPr>
        <p:spPr bwMode="auto">
          <a:xfrm>
            <a:off x="3401290" y="4927770"/>
            <a:ext cx="457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4786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549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54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54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3" dur="500"/>
                                        <p:tgtEl>
                                          <p:spTgt spid="54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5499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500"/>
                                        <p:tgtEl>
                                          <p:spTgt spid="549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9923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499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 nodeType="clickPar">
                      <p:stCondLst>
                        <p:cond delay="0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7" dur="500"/>
                                        <p:tgtEl>
                                          <p:spTgt spid="54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9927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5499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 nodeType="clickPar">
                      <p:stCondLst>
                        <p:cond delay="0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500"/>
                                        <p:tgtEl>
                                          <p:spTgt spid="549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9925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5499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 nodeType="clickPar">
                      <p:stCondLst>
                        <p:cond delay="0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9" dur="500"/>
                                        <p:tgtEl>
                                          <p:spTgt spid="5499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9929"/>
                  </p:tgtEl>
                </p:cond>
              </p:nextCondLst>
            </p:seq>
          </p:childTnLst>
        </p:cTn>
      </p:par>
    </p:tnLst>
    <p:bldLst>
      <p:bldP spid="549892" grpId="0"/>
      <p:bldP spid="549892" grpId="1"/>
      <p:bldP spid="549893" grpId="0"/>
      <p:bldP spid="549893" grpId="1"/>
      <p:bldP spid="549894" grpId="0"/>
      <p:bldP spid="549894" grpId="1"/>
      <p:bldP spid="549895" grpId="0"/>
      <p:bldP spid="549895" grpId="1"/>
      <p:bldP spid="549896" grpId="0"/>
      <p:bldP spid="549896" grpId="1"/>
      <p:bldP spid="549897" grpId="0"/>
      <p:bldP spid="549897" grpId="1"/>
      <p:bldP spid="549898" grpId="0"/>
      <p:bldP spid="549898" grpId="1"/>
      <p:bldP spid="549899" grpId="0"/>
      <p:bldP spid="549899" grpId="1"/>
      <p:bldP spid="549900" grpId="0"/>
      <p:bldP spid="549900" grpId="1"/>
      <p:bldP spid="549901" grpId="0"/>
      <p:bldP spid="549901" grpId="1"/>
      <p:bldP spid="549902" grpId="0"/>
      <p:bldP spid="549902" grpId="1"/>
      <p:bldP spid="549903" grpId="0"/>
      <p:bldP spid="549903" grpId="1"/>
      <p:bldP spid="549904" grpId="0"/>
      <p:bldP spid="549904" grpId="1"/>
      <p:bldP spid="549905" grpId="0"/>
      <p:bldP spid="549905" grpId="1"/>
      <p:bldP spid="549906" grpId="0"/>
      <p:bldP spid="549906" grpId="1"/>
      <p:bldP spid="549907" grpId="0"/>
      <p:bldP spid="549907" grpId="1"/>
      <p:bldP spid="549908" grpId="0"/>
      <p:bldP spid="549908" grpId="1"/>
      <p:bldP spid="549909" grpId="0"/>
      <p:bldP spid="549909" grpId="1"/>
      <p:bldP spid="549910" grpId="0"/>
      <p:bldP spid="549910" grpId="1"/>
      <p:bldP spid="549911" grpId="0"/>
      <p:bldP spid="549911" grpId="1"/>
      <p:bldP spid="549912" grpId="0"/>
      <p:bldP spid="549912" grpId="1"/>
      <p:bldP spid="549913" grpId="0"/>
      <p:bldP spid="549913" grpId="1"/>
      <p:bldP spid="549914" grpId="0"/>
      <p:bldP spid="549914" grpId="1"/>
      <p:bldP spid="549915" grpId="0"/>
      <p:bldP spid="549915" grpId="1"/>
      <p:bldP spid="549916" grpId="0"/>
      <p:bldP spid="549916" grpId="1"/>
      <p:bldP spid="549917" grpId="0"/>
      <p:bldP spid="549917" grpId="1"/>
      <p:bldP spid="549918" grpId="0"/>
      <p:bldP spid="549918" grpId="1"/>
      <p:bldP spid="549919" grpId="0"/>
      <p:bldP spid="549919" grpId="1"/>
      <p:bldP spid="549921" grpId="0"/>
      <p:bldP spid="549924" grpId="0"/>
      <p:bldP spid="549926" grpId="0"/>
      <p:bldP spid="549928" grpId="0"/>
      <p:bldP spid="549931" grpId="0"/>
      <p:bldP spid="549935" grpId="0"/>
      <p:bldP spid="549938" grpId="0"/>
      <p:bldP spid="549942" grpId="0"/>
      <p:bldP spid="549953" grpId="0"/>
      <p:bldP spid="71" grpId="0"/>
      <p:bldP spid="72" grpId="0"/>
      <p:bldP spid="73" grpId="0"/>
      <p:bldP spid="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1143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dirty="0" smtClean="0">
                <a:solidFill>
                  <a:srgbClr val="FF3300"/>
                </a:solidFill>
              </a:rPr>
              <a:t> </a:t>
            </a:r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</a:rPr>
              <a:t>BÀI 17. PHẢN ỨNG OXI HÓA - KHỬ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50274" y="1752600"/>
            <a:ext cx="8222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VD 1: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Mg +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        </a:t>
            </a:r>
            <a:r>
              <a:rPr lang="en-US" sz="3200" dirty="0" smtClean="0">
                <a:latin typeface="Arial" pitchFamily="34" charset="0"/>
                <a:cs typeface="Arial" pitchFamily="34" charset="0"/>
                <a:sym typeface="Symbol"/>
              </a:rPr>
              <a:t>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742705" y="2057400"/>
            <a:ext cx="76200" cy="426720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943600" y="1828800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VD </a:t>
            </a:r>
            <a:r>
              <a:rPr lang="en-US" sz="3200" b="1" u="sng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+ Cl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  <a:sym typeface="Symbol"/>
              </a:rPr>
              <a:t> 2HCl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588810" y="3266182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CK   COXH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52399" y="3810000"/>
            <a:ext cx="4114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>
                <a:latin typeface="Arial" pitchFamily="34" charset="0"/>
                <a:cs typeface="Arial" pitchFamily="34" charset="0"/>
              </a:rPr>
              <a:t>Quá</a:t>
            </a:r>
            <a:r>
              <a:rPr lang="en-US" sz="32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32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762000" y="5257800"/>
            <a:ext cx="53894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Quá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trình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25908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26590" y="257941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+1 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10400" y="25863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12870" y="260711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31130" y="2548637"/>
            <a:ext cx="665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+2   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533400" y="2576945"/>
            <a:ext cx="9940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64985" y="2205335"/>
            <a:ext cx="955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2x2e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57801" y="3276600"/>
            <a:ext cx="4114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CK    COXH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23010" y="2557789"/>
            <a:ext cx="1" cy="43478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468580" y="254477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534390" y="2576945"/>
            <a:ext cx="0" cy="26100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0943902"/>
              </p:ext>
            </p:extLst>
          </p:nvPr>
        </p:nvGraphicFramePr>
        <p:xfrm>
          <a:off x="2609850" y="4011613"/>
          <a:ext cx="3086100" cy="120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4" name="Equation" r:id="rId3" imgW="1028520" imgH="393480" progId="Equation.DSMT4">
                  <p:embed/>
                </p:oleObj>
              </mc:Choice>
              <mc:Fallback>
                <p:oleObj name="Equation" r:id="rId3" imgW="10285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09850" y="4011613"/>
                        <a:ext cx="3086100" cy="1204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357942"/>
              </p:ext>
            </p:extLst>
          </p:nvPr>
        </p:nvGraphicFramePr>
        <p:xfrm>
          <a:off x="2743200" y="5656263"/>
          <a:ext cx="2773362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5" name="Equation" r:id="rId5" imgW="888840" imgH="304560" progId="Equation.DSMT4">
                  <p:embed/>
                </p:oleObj>
              </mc:Choice>
              <mc:Fallback>
                <p:oleObj name="Equation" r:id="rId5" imgW="888840" imgH="304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43200" y="5656263"/>
                        <a:ext cx="2773362" cy="877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5105400" y="5146965"/>
            <a:ext cx="53894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Quá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trình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38800" y="3810000"/>
            <a:ext cx="4114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>
                <a:latin typeface="Arial" pitchFamily="34" charset="0"/>
                <a:cs typeface="Arial" pitchFamily="34" charset="0"/>
              </a:rPr>
              <a:t>Quá</a:t>
            </a:r>
            <a:r>
              <a:rPr lang="en-US" sz="32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32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014944"/>
              </p:ext>
            </p:extLst>
          </p:nvPr>
        </p:nvGraphicFramePr>
        <p:xfrm>
          <a:off x="5991194" y="4318070"/>
          <a:ext cx="3229006" cy="939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6" name="Equation" r:id="rId7" imgW="927000" imgH="304560" progId="Equation.DSMT4">
                  <p:embed/>
                </p:oleObj>
              </mc:Choice>
              <mc:Fallback>
                <p:oleObj name="Equation" r:id="rId7" imgW="927000" imgH="304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991194" y="4318070"/>
                        <a:ext cx="3229006" cy="939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162936"/>
              </p:ext>
            </p:extLst>
          </p:nvPr>
        </p:nvGraphicFramePr>
        <p:xfrm>
          <a:off x="5987328" y="5666505"/>
          <a:ext cx="3128962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7" name="Equation" r:id="rId9" imgW="1002960" imgH="317160" progId="Equation.DSMT4">
                  <p:embed/>
                </p:oleObj>
              </mc:Choice>
              <mc:Fallback>
                <p:oleObj name="Equation" r:id="rId9" imgW="1002960" imgH="317160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7328" y="5666505"/>
                        <a:ext cx="3128962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-581890" y="1759555"/>
            <a:ext cx="693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 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2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  <a:sym typeface="Symbol"/>
              </a:rPr>
              <a:t>                    2MgO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99170" y="2528455"/>
            <a:ext cx="6650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  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-685799" y="1281545"/>
            <a:ext cx="4114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I.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Định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nghĩa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714510" y="25908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21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5" grpId="0"/>
      <p:bldP spid="16" grpId="0"/>
      <p:bldP spid="17" grpId="0"/>
      <p:bldP spid="18" grpId="0"/>
      <p:bldP spid="19" grpId="0"/>
      <p:bldP spid="31" grpId="0"/>
      <p:bldP spid="20" grpId="0"/>
      <p:bldP spid="29" grpId="0"/>
      <p:bldP spid="38" grpId="0"/>
      <p:bldP spid="39" grpId="0"/>
      <p:bldP spid="30" grpId="0"/>
      <p:bldP spid="32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dirty="0" smtClean="0">
                <a:solidFill>
                  <a:srgbClr val="FF3300"/>
                </a:solidFill>
              </a:rPr>
              <a:t> </a:t>
            </a:r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</a:rPr>
              <a:t>BÀI 17. PHẢN ỨNG OXI HÓA - KHỬ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685799" y="1281545"/>
            <a:ext cx="4114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Kết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u="sng" dirty="0" err="1" smtClean="0">
                <a:latin typeface="Arial" pitchFamily="34" charset="0"/>
                <a:cs typeface="Arial" pitchFamily="34" charset="0"/>
              </a:rPr>
              <a:t>luận</a:t>
            </a:r>
            <a:r>
              <a:rPr lang="en-US" sz="3200" b="1" u="sng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844219"/>
            <a:ext cx="89916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Phản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ứng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ứng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đó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chuyển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electron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giữa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tham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gia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ứng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	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429000"/>
            <a:ext cx="89916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Hay: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Phản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ứng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ứng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đó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thay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đổi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nguyên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tố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  <a:endParaRPr lang="vi-VN" sz="3200" dirty="0">
              <a:latin typeface="Arial" pitchFamily="34" charset="0"/>
              <a:cs typeface="Arial" pitchFamily="34" charset="0"/>
            </a:endParaRPr>
          </a:p>
          <a:p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5077361"/>
            <a:ext cx="876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bao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giờ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cũng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diễn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ra</a:t>
            </a:r>
            <a:r>
              <a:rPr lang="en-US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đồng</a:t>
            </a:r>
            <a:r>
              <a:rPr lang="en-US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ứng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oxi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130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15950" y="190500"/>
            <a:ext cx="8229600" cy="838200"/>
          </a:xfrm>
          <a:gradFill rotWithShape="1">
            <a:gsLst>
              <a:gs pos="0">
                <a:srgbClr val="FAA4EE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800" b="1" dirty="0" smtClean="0">
                <a:solidFill>
                  <a:srgbClr val="FF3300"/>
                </a:solidFill>
              </a:rPr>
              <a:t>   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CỦNG CỐ BÀI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5799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33220" y="6279573"/>
            <a:ext cx="838200" cy="5334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45800" name="Picture 8" descr="Picture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150" y="1028700"/>
            <a:ext cx="159385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01" name="Picture 9" descr="Picture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1054100"/>
            <a:ext cx="1428750" cy="125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02" name="Picture 10" descr="toasennho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581400"/>
            <a:ext cx="1066800" cy="77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03" name="Picture 11" descr="Picture14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295400"/>
            <a:ext cx="615950" cy="61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804" name="Picture 12" descr="film_reel_tree_swinging_hc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28600"/>
            <a:ext cx="1752600" cy="160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5-Point Star 1">
            <a:hlinkClick r:id="rId8" action="ppaction://hlinksldjump"/>
          </p:cNvPr>
          <p:cNvSpPr/>
          <p:nvPr/>
        </p:nvSpPr>
        <p:spPr>
          <a:xfrm>
            <a:off x="1263001" y="1911350"/>
            <a:ext cx="1722438" cy="167005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5-Point Star 12">
            <a:hlinkClick r:id="rId9" action="ppaction://hlinksldjump"/>
          </p:cNvPr>
          <p:cNvSpPr/>
          <p:nvPr/>
        </p:nvSpPr>
        <p:spPr>
          <a:xfrm>
            <a:off x="3962400" y="1219199"/>
            <a:ext cx="1728788" cy="1676977"/>
          </a:xfrm>
          <a:prstGeom prst="star5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5-Point Star 13">
            <a:hlinkClick r:id="rId10" action="ppaction://hlinksldjump"/>
          </p:cNvPr>
          <p:cNvSpPr/>
          <p:nvPr/>
        </p:nvSpPr>
        <p:spPr>
          <a:xfrm>
            <a:off x="6688931" y="2061152"/>
            <a:ext cx="1722438" cy="167005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5-Point Star 14">
            <a:hlinkClick r:id="rId11" action="ppaction://hlinksldjump"/>
          </p:cNvPr>
          <p:cNvSpPr/>
          <p:nvPr/>
        </p:nvSpPr>
        <p:spPr>
          <a:xfrm>
            <a:off x="6688931" y="4191000"/>
            <a:ext cx="1722438" cy="1670050"/>
          </a:xfrm>
          <a:prstGeom prst="star5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5-Point Star 15">
            <a:hlinkClick r:id="rId12" action="ppaction://hlinksldjump"/>
          </p:cNvPr>
          <p:cNvSpPr/>
          <p:nvPr/>
        </p:nvSpPr>
        <p:spPr>
          <a:xfrm>
            <a:off x="3968750" y="5111462"/>
            <a:ext cx="1722438" cy="1670050"/>
          </a:xfrm>
          <a:prstGeom prst="star5">
            <a:avLst/>
          </a:prstGeom>
          <a:solidFill>
            <a:schemeClr val="tx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5-Point Star 16">
            <a:hlinkClick r:id="rId13" action="ppaction://hlinksldjump"/>
          </p:cNvPr>
          <p:cNvSpPr/>
          <p:nvPr/>
        </p:nvSpPr>
        <p:spPr>
          <a:xfrm>
            <a:off x="1263001" y="4307898"/>
            <a:ext cx="1722438" cy="1638589"/>
          </a:xfrm>
          <a:prstGeom prst="star5">
            <a:avLst/>
          </a:prstGeom>
          <a:solidFill>
            <a:schemeClr val="accent4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47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4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4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4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8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4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0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15950" y="190500"/>
            <a:ext cx="8229600" cy="838200"/>
          </a:xfrm>
          <a:prstGeom prst="rect">
            <a:avLst/>
          </a:prstGeom>
          <a:gradFill rotWithShape="1">
            <a:gsLst>
              <a:gs pos="0">
                <a:srgbClr val="FAA4EE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smtClean="0">
                <a:solidFill>
                  <a:srgbClr val="FF3300"/>
                </a:solidFill>
              </a:rPr>
              <a:t>     </a:t>
            </a:r>
            <a:r>
              <a:rPr lang="en-US" sz="4000" b="1" smtClean="0">
                <a:latin typeface="Arial" pitchFamily="34" charset="0"/>
                <a:cs typeface="Arial" pitchFamily="34" charset="0"/>
              </a:rPr>
              <a:t>CỦNG CỐ BÀI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1143000"/>
            <a:ext cx="8616950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 smtClean="0">
                <a:latin typeface="Arial" pitchFamily="34" charset="0"/>
                <a:cs typeface="Arial" pitchFamily="34" charset="0"/>
              </a:rPr>
              <a:t>                PHIẾU </a:t>
            </a:r>
            <a:r>
              <a:rPr lang="nl-NL" sz="3200" b="1" dirty="0">
                <a:latin typeface="Arial" pitchFamily="34" charset="0"/>
                <a:cs typeface="Arial" pitchFamily="34" charset="0"/>
              </a:rPr>
              <a:t>HỌC TẬP SỐ 2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Dựa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vào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sự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thay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đổi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viết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quá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ở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mỗi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ứng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sau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: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spcBef>
                <a:spcPts val="1200"/>
              </a:spcBef>
              <a:spcAft>
                <a:spcPts val="1200"/>
              </a:spcAft>
              <a:buAutoNum type="alphaUcPeriod"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→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O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			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B. NH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+ Cl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→ N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HCl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b="1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80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"/>
            <a:ext cx="876300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 smtClean="0">
                <a:latin typeface="Arial" pitchFamily="34" charset="0"/>
                <a:cs typeface="Arial" pitchFamily="34" charset="0"/>
              </a:rPr>
              <a:t>ĐÁP ÁN PHIẾU </a:t>
            </a:r>
            <a:r>
              <a:rPr lang="nl-NL" sz="3200" b="1" dirty="0">
                <a:latin typeface="Arial" pitchFamily="34" charset="0"/>
                <a:cs typeface="Arial" pitchFamily="34" charset="0"/>
              </a:rPr>
              <a:t>HỌC TẬP SỐ 2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 err="1">
                <a:latin typeface="Arial" pitchFamily="34" charset="0"/>
                <a:cs typeface="Arial" pitchFamily="34" charset="0"/>
              </a:rPr>
              <a:t>Dựa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vào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sự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thay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đổi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tìm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chất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Viết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quá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oxi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hóa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ở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mỗi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phản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ứng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sau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+ O</a:t>
            </a:r>
            <a:r>
              <a:rPr lang="en-US" sz="3200" b="1" baseline="-25000" dirty="0">
                <a:latin typeface="Arial" pitchFamily="34" charset="0"/>
                <a:cs typeface="Arial" pitchFamily="34" charset="0"/>
              </a:rPr>
              <a:t>2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→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O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	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. NH</a:t>
            </a:r>
            <a:r>
              <a:rPr lang="en-US" sz="3200" b="1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+ Cl</a:t>
            </a:r>
            <a:r>
              <a:rPr lang="en-US" sz="3200" b="1" baseline="-25000" dirty="0">
                <a:latin typeface="Arial" pitchFamily="34" charset="0"/>
                <a:cs typeface="Arial" pitchFamily="34" charset="0"/>
              </a:rPr>
              <a:t>2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→ N</a:t>
            </a:r>
            <a:r>
              <a:rPr lang="en-US" sz="3200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+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HCl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9380" y="226521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-3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0015" y="227214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+2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819399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CK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6290" y="226767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3290" y="227214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-2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3311234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Qúa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oxi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→ N  +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5e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9945" y="311726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-3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67690" y="2819399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COXH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4400" y="311034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+2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3865414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Qúa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   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4e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→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O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33800" y="366006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37160" y="227213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-2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19800" y="364621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-2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1995" y="465066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-3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44980" y="465066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600" y="5206424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CK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22760" y="464819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19600" y="464373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-1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52600" y="5206424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COXH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8600" y="5663624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Qúa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oxi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hóa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2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→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3200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+ 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68440" y="548639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-3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76800" y="548639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600" y="6273225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Qúa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trình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khử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   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Cl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2e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→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Cl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81400" y="606383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33655" y="60569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-1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85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91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nhà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1 -&gt; 4/ tr82-83(SGK)</a:t>
            </a:r>
          </a:p>
          <a:p>
            <a:pPr marL="0" indent="0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kĩ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khái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niệm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khử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chất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oxi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hóa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sự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khử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sự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oxi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hóa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Rèn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kĩ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năng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xác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định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số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oxi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hóa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3300"/>
                </a:solidFill>
              </a:rPr>
              <a:t> </a:t>
            </a:r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</a:rPr>
              <a:t>HƯỚNG DẪN HỌC Ở NHÀ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0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Oval 2"/>
          <p:cNvSpPr>
            <a:spLocks noChangeArrowheads="1"/>
          </p:cNvSpPr>
          <p:nvPr/>
        </p:nvSpPr>
        <p:spPr bwMode="auto">
          <a:xfrm flipH="1">
            <a:off x="6908800" y="114300"/>
            <a:ext cx="2233613" cy="137160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3333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3600">
              <a:effectLst/>
              <a:cs typeface="Arial" charset="0"/>
            </a:endParaRPr>
          </a:p>
        </p:txBody>
      </p:sp>
      <p:sp>
        <p:nvSpPr>
          <p:cNvPr id="548867" name="Rectangle 3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29</a:t>
            </a:r>
          </a:p>
        </p:txBody>
      </p:sp>
      <p:sp>
        <p:nvSpPr>
          <p:cNvPr id="548868" name="Rectangle 4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28</a:t>
            </a:r>
          </a:p>
        </p:txBody>
      </p:sp>
      <p:sp>
        <p:nvSpPr>
          <p:cNvPr id="548869" name="Rectangle 5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27</a:t>
            </a:r>
          </a:p>
        </p:txBody>
      </p:sp>
      <p:sp>
        <p:nvSpPr>
          <p:cNvPr id="548870" name="Rectangle 6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26</a:t>
            </a:r>
          </a:p>
        </p:txBody>
      </p:sp>
      <p:sp>
        <p:nvSpPr>
          <p:cNvPr id="548871" name="Rectangle 7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25</a:t>
            </a:r>
          </a:p>
        </p:txBody>
      </p:sp>
      <p:sp>
        <p:nvSpPr>
          <p:cNvPr id="548872" name="Rectangle 8"/>
          <p:cNvSpPr>
            <a:spLocks noChangeArrowheads="1"/>
          </p:cNvSpPr>
          <p:nvPr/>
        </p:nvSpPr>
        <p:spPr bwMode="auto">
          <a:xfrm>
            <a:off x="74596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24</a:t>
            </a:r>
          </a:p>
        </p:txBody>
      </p:sp>
      <p:sp>
        <p:nvSpPr>
          <p:cNvPr id="548873" name="Rectangle 9"/>
          <p:cNvSpPr>
            <a:spLocks noChangeArrowheads="1"/>
          </p:cNvSpPr>
          <p:nvPr/>
        </p:nvSpPr>
        <p:spPr bwMode="auto">
          <a:xfrm>
            <a:off x="73834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23</a:t>
            </a:r>
          </a:p>
        </p:txBody>
      </p:sp>
      <p:sp>
        <p:nvSpPr>
          <p:cNvPr id="548874" name="Rectangle 10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22</a:t>
            </a:r>
          </a:p>
        </p:txBody>
      </p:sp>
      <p:sp>
        <p:nvSpPr>
          <p:cNvPr id="548875" name="Rectangle 11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21</a:t>
            </a:r>
          </a:p>
        </p:txBody>
      </p:sp>
      <p:sp>
        <p:nvSpPr>
          <p:cNvPr id="548876" name="Rectangle 12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20</a:t>
            </a:r>
          </a:p>
        </p:txBody>
      </p:sp>
      <p:sp>
        <p:nvSpPr>
          <p:cNvPr id="548877" name="Rectangle 13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19</a:t>
            </a:r>
          </a:p>
        </p:txBody>
      </p:sp>
      <p:sp>
        <p:nvSpPr>
          <p:cNvPr id="548878" name="Rectangle 14"/>
          <p:cNvSpPr>
            <a:spLocks noChangeArrowheads="1"/>
          </p:cNvSpPr>
          <p:nvPr/>
        </p:nvSpPr>
        <p:spPr bwMode="auto">
          <a:xfrm>
            <a:off x="73072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18</a:t>
            </a:r>
          </a:p>
        </p:txBody>
      </p:sp>
      <p:sp>
        <p:nvSpPr>
          <p:cNvPr id="548879" name="Rectangle 15"/>
          <p:cNvSpPr>
            <a:spLocks noChangeArrowheads="1"/>
          </p:cNvSpPr>
          <p:nvPr/>
        </p:nvSpPr>
        <p:spPr bwMode="auto">
          <a:xfrm>
            <a:off x="73072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17</a:t>
            </a:r>
          </a:p>
        </p:txBody>
      </p:sp>
      <p:sp>
        <p:nvSpPr>
          <p:cNvPr id="548880" name="Rectangle 16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16</a:t>
            </a:r>
          </a:p>
        </p:txBody>
      </p:sp>
      <p:sp>
        <p:nvSpPr>
          <p:cNvPr id="548881" name="Rectangle 17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15</a:t>
            </a:r>
          </a:p>
        </p:txBody>
      </p:sp>
      <p:sp>
        <p:nvSpPr>
          <p:cNvPr id="548882" name="Rectangle 18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14</a:t>
            </a:r>
          </a:p>
        </p:txBody>
      </p:sp>
      <p:sp>
        <p:nvSpPr>
          <p:cNvPr id="548883" name="Rectangle 19"/>
          <p:cNvSpPr>
            <a:spLocks noChangeArrowheads="1"/>
          </p:cNvSpPr>
          <p:nvPr/>
        </p:nvSpPr>
        <p:spPr bwMode="auto">
          <a:xfrm>
            <a:off x="74596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13</a:t>
            </a:r>
          </a:p>
        </p:txBody>
      </p:sp>
      <p:sp>
        <p:nvSpPr>
          <p:cNvPr id="548884" name="Rectangle 20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12</a:t>
            </a:r>
          </a:p>
        </p:txBody>
      </p:sp>
      <p:sp>
        <p:nvSpPr>
          <p:cNvPr id="548885" name="Rectangle 21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11</a:t>
            </a:r>
          </a:p>
        </p:txBody>
      </p:sp>
      <p:sp>
        <p:nvSpPr>
          <p:cNvPr id="548886" name="Rectangle 22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10</a:t>
            </a:r>
          </a:p>
        </p:txBody>
      </p:sp>
      <p:sp>
        <p:nvSpPr>
          <p:cNvPr id="548887" name="Rectangle 23"/>
          <p:cNvSpPr>
            <a:spLocks noChangeArrowheads="1"/>
          </p:cNvSpPr>
          <p:nvPr/>
        </p:nvSpPr>
        <p:spPr bwMode="auto">
          <a:xfrm>
            <a:off x="7383463" y="1063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09</a:t>
            </a:r>
          </a:p>
        </p:txBody>
      </p:sp>
      <p:sp>
        <p:nvSpPr>
          <p:cNvPr id="548888" name="Rectangle 24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08</a:t>
            </a:r>
          </a:p>
        </p:txBody>
      </p:sp>
      <p:sp>
        <p:nvSpPr>
          <p:cNvPr id="548889" name="Rectangle 25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07</a:t>
            </a:r>
          </a:p>
        </p:txBody>
      </p:sp>
      <p:sp>
        <p:nvSpPr>
          <p:cNvPr id="548890" name="Rectangle 26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06</a:t>
            </a:r>
          </a:p>
        </p:txBody>
      </p:sp>
      <p:sp>
        <p:nvSpPr>
          <p:cNvPr id="548891" name="Rectangle 27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05</a:t>
            </a:r>
          </a:p>
        </p:txBody>
      </p:sp>
      <p:sp>
        <p:nvSpPr>
          <p:cNvPr id="548892" name="Rectangle 28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04</a:t>
            </a:r>
          </a:p>
        </p:txBody>
      </p:sp>
      <p:sp>
        <p:nvSpPr>
          <p:cNvPr id="548893" name="Rectangle 29"/>
          <p:cNvSpPr>
            <a:spLocks noChangeArrowheads="1"/>
          </p:cNvSpPr>
          <p:nvPr/>
        </p:nvSpPr>
        <p:spPr bwMode="auto">
          <a:xfrm>
            <a:off x="74596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03</a:t>
            </a:r>
          </a:p>
        </p:txBody>
      </p:sp>
      <p:sp>
        <p:nvSpPr>
          <p:cNvPr id="548894" name="Rectangle 30"/>
          <p:cNvSpPr>
            <a:spLocks noChangeArrowheads="1"/>
          </p:cNvSpPr>
          <p:nvPr/>
        </p:nvSpPr>
        <p:spPr bwMode="auto">
          <a:xfrm>
            <a:off x="7383463" y="1825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02</a:t>
            </a:r>
          </a:p>
        </p:txBody>
      </p:sp>
      <p:sp>
        <p:nvSpPr>
          <p:cNvPr id="548895" name="Rectangle 31"/>
          <p:cNvSpPr>
            <a:spLocks noChangeArrowheads="1"/>
          </p:cNvSpPr>
          <p:nvPr/>
        </p:nvSpPr>
        <p:spPr bwMode="auto">
          <a:xfrm>
            <a:off x="7383463" y="258763"/>
            <a:ext cx="129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7400">
                <a:solidFill>
                  <a:srgbClr val="FF5050"/>
                </a:solidFill>
                <a:effectLst/>
              </a:rPr>
              <a:t>01</a:t>
            </a:r>
          </a:p>
        </p:txBody>
      </p:sp>
      <p:sp>
        <p:nvSpPr>
          <p:cNvPr id="548896" name="Rectangle 32"/>
          <p:cNvSpPr>
            <a:spLocks noChangeArrowheads="1"/>
          </p:cNvSpPr>
          <p:nvPr/>
        </p:nvSpPr>
        <p:spPr bwMode="auto">
          <a:xfrm>
            <a:off x="6686550" y="258763"/>
            <a:ext cx="2895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400" b="1">
                <a:solidFill>
                  <a:srgbClr val="3333FF"/>
                </a:solidFill>
                <a:effectLst/>
              </a:rPr>
              <a:t>HẾT GIỜ</a:t>
            </a:r>
          </a:p>
        </p:txBody>
      </p:sp>
      <p:sp>
        <p:nvSpPr>
          <p:cNvPr id="548897" name="Rectangle 33"/>
          <p:cNvSpPr>
            <a:spLocks noChangeArrowheads="1"/>
          </p:cNvSpPr>
          <p:nvPr/>
        </p:nvSpPr>
        <p:spPr bwMode="auto">
          <a:xfrm>
            <a:off x="0" y="0"/>
            <a:ext cx="73787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en-US" sz="3600" b="1" dirty="0" err="1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1:</a:t>
            </a:r>
            <a:r>
              <a:rPr lang="en-US" sz="3600" b="1" dirty="0" smtClean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Theo</a:t>
            </a:r>
            <a:r>
              <a:rPr lang="en-US" sz="40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quan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niệm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mới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quá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trình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oxi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hóa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quá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trình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en-US" sz="4000" dirty="0" smtClean="0">
                <a:effectLst/>
                <a:latin typeface="Times New Roman" pitchFamily="18" charset="0"/>
              </a:rPr>
              <a:t> </a:t>
            </a:r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A.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nhường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electron.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 B.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thu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electron.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 C.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kết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hợp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với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oxi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.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 D.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khử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bỏ</a:t>
            </a:r>
            <a:r>
              <a:rPr lang="en-US" sz="3600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effectLst/>
                <a:latin typeface="Arial" pitchFamily="34" charset="0"/>
                <a:cs typeface="Arial" pitchFamily="34" charset="0"/>
              </a:rPr>
              <a:t>oxi</a:t>
            </a:r>
            <a:r>
              <a:rPr lang="en-US" sz="3600" dirty="0" smtClean="0">
                <a:effectLst/>
                <a:latin typeface="Arial" pitchFamily="34" charset="0"/>
                <a:cs typeface="Arial" pitchFamily="34" charset="0"/>
              </a:rPr>
              <a:t>.</a:t>
            </a:r>
            <a:endParaRPr lang="en-US" sz="3600" b="1" dirty="0"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8898" name="AutoShape 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019800"/>
            <a:ext cx="838200" cy="8382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8899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48900" name="Rectangle 36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48901" name="Rectangle 3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48902" name="Rectangle 38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48903" name="Rectangle 39"/>
          <p:cNvSpPr>
            <a:spLocks noGrp="1" noChangeArrowheads="1"/>
          </p:cNvSpPr>
          <p:nvPr>
            <p:ph type="title"/>
          </p:nvPr>
        </p:nvSpPr>
        <p:spPr>
          <a:xfrm>
            <a:off x="7162800" y="1981200"/>
            <a:ext cx="762000" cy="609600"/>
          </a:xfrm>
          <a:noFill/>
          <a:ln/>
        </p:spPr>
        <p:txBody>
          <a:bodyPr>
            <a:no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548904" name="Rectangle 40"/>
          <p:cNvSpPr>
            <a:spLocks noChangeArrowheads="1"/>
          </p:cNvSpPr>
          <p:nvPr/>
        </p:nvSpPr>
        <p:spPr bwMode="auto">
          <a:xfrm>
            <a:off x="7848600" y="1981200"/>
            <a:ext cx="1371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Đúng</a:t>
            </a:r>
            <a:endParaRPr lang="en-US" sz="36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8905" name="Rectangle 41"/>
          <p:cNvSpPr>
            <a:spLocks noChangeArrowheads="1"/>
          </p:cNvSpPr>
          <p:nvPr/>
        </p:nvSpPr>
        <p:spPr bwMode="auto">
          <a:xfrm>
            <a:off x="7162800" y="2971800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548906" name="Rectangle 42"/>
          <p:cNvSpPr>
            <a:spLocks noChangeArrowheads="1"/>
          </p:cNvSpPr>
          <p:nvPr/>
        </p:nvSpPr>
        <p:spPr bwMode="auto">
          <a:xfrm>
            <a:off x="7647700" y="2895605"/>
            <a:ext cx="1371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8907" name="Rectangle 43"/>
          <p:cNvSpPr>
            <a:spLocks noChangeArrowheads="1"/>
          </p:cNvSpPr>
          <p:nvPr/>
        </p:nvSpPr>
        <p:spPr bwMode="auto">
          <a:xfrm>
            <a:off x="7197435" y="4017835"/>
            <a:ext cx="76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548908" name="Rectangle 44"/>
          <p:cNvSpPr>
            <a:spLocks noChangeArrowheads="1"/>
          </p:cNvSpPr>
          <p:nvPr/>
        </p:nvSpPr>
        <p:spPr bwMode="auto">
          <a:xfrm>
            <a:off x="7827810" y="3969345"/>
            <a:ext cx="1066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8909" name="Rectangle 45"/>
          <p:cNvSpPr>
            <a:spLocks noChangeArrowheads="1"/>
          </p:cNvSpPr>
          <p:nvPr/>
        </p:nvSpPr>
        <p:spPr bwMode="auto">
          <a:xfrm>
            <a:off x="7239000" y="4835255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effectLst/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548910" name="Line 46"/>
          <p:cNvSpPr>
            <a:spLocks noChangeShapeType="1"/>
          </p:cNvSpPr>
          <p:nvPr/>
        </p:nvSpPr>
        <p:spPr bwMode="auto">
          <a:xfrm>
            <a:off x="7848600" y="1905000"/>
            <a:ext cx="0" cy="381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8911" name="Rectangle 47"/>
          <p:cNvSpPr>
            <a:spLocks noChangeArrowheads="1"/>
          </p:cNvSpPr>
          <p:nvPr/>
        </p:nvSpPr>
        <p:spPr bwMode="auto">
          <a:xfrm>
            <a:off x="7584490" y="4814475"/>
            <a:ext cx="1628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600" b="1" dirty="0" err="1">
                <a:effectLst/>
                <a:latin typeface="Arial" pitchFamily="34" charset="0"/>
                <a:cs typeface="Arial" pitchFamily="34" charset="0"/>
              </a:rPr>
              <a:t>Sai</a:t>
            </a:r>
            <a:endParaRPr lang="en-US" sz="3600" b="1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48912" name="Picture 48" descr="qustionbig_b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5334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8240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5489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7" dur="500"/>
                                        <p:tgtEl>
                                          <p:spTgt spid="5489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8903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5489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548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8907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5489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500"/>
                                        <p:tgtEl>
                                          <p:spTgt spid="5489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0"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8905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489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5" dur="500"/>
                                        <p:tgtEl>
                                          <p:spTgt spid="548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8909"/>
                  </p:tgtEl>
                </p:cond>
              </p:nextCondLst>
            </p:seq>
          </p:childTnLst>
        </p:cTn>
      </p:par>
    </p:tnLst>
    <p:bldLst>
      <p:bldP spid="548867" grpId="0"/>
      <p:bldP spid="548867" grpId="1"/>
      <p:bldP spid="548868" grpId="0"/>
      <p:bldP spid="548868" grpId="1"/>
      <p:bldP spid="548869" grpId="0"/>
      <p:bldP spid="548869" grpId="1"/>
      <p:bldP spid="548870" grpId="0"/>
      <p:bldP spid="548870" grpId="1"/>
      <p:bldP spid="548871" grpId="0"/>
      <p:bldP spid="548871" grpId="1"/>
      <p:bldP spid="548872" grpId="0"/>
      <p:bldP spid="548872" grpId="1"/>
      <p:bldP spid="548873" grpId="0"/>
      <p:bldP spid="548873" grpId="1"/>
      <p:bldP spid="548874" grpId="0"/>
      <p:bldP spid="548874" grpId="1"/>
      <p:bldP spid="548875" grpId="0"/>
      <p:bldP spid="548875" grpId="1"/>
      <p:bldP spid="548876" grpId="0"/>
      <p:bldP spid="548876" grpId="1"/>
      <p:bldP spid="548877" grpId="0"/>
      <p:bldP spid="548877" grpId="1"/>
      <p:bldP spid="548878" grpId="0"/>
      <p:bldP spid="548878" grpId="1"/>
      <p:bldP spid="548879" grpId="0"/>
      <p:bldP spid="548879" grpId="1"/>
      <p:bldP spid="548880" grpId="0"/>
      <p:bldP spid="548880" grpId="1"/>
      <p:bldP spid="548881" grpId="0"/>
      <p:bldP spid="548881" grpId="1"/>
      <p:bldP spid="548882" grpId="0"/>
      <p:bldP spid="548882" grpId="1"/>
      <p:bldP spid="548883" grpId="0"/>
      <p:bldP spid="548883" grpId="1"/>
      <p:bldP spid="548884" grpId="0"/>
      <p:bldP spid="548884" grpId="1"/>
      <p:bldP spid="548885" grpId="0"/>
      <p:bldP spid="548885" grpId="1"/>
      <p:bldP spid="548886" grpId="0"/>
      <p:bldP spid="548886" grpId="1"/>
      <p:bldP spid="548887" grpId="0"/>
      <p:bldP spid="548887" grpId="1"/>
      <p:bldP spid="548888" grpId="0"/>
      <p:bldP spid="548888" grpId="1"/>
      <p:bldP spid="548889" grpId="0"/>
      <p:bldP spid="548889" grpId="1"/>
      <p:bldP spid="548890" grpId="0"/>
      <p:bldP spid="548890" grpId="1"/>
      <p:bldP spid="548891" grpId="0"/>
      <p:bldP spid="548891" grpId="1"/>
      <p:bldP spid="548892" grpId="0"/>
      <p:bldP spid="548892" grpId="1"/>
      <p:bldP spid="548893" grpId="0"/>
      <p:bldP spid="548893" grpId="1"/>
      <p:bldP spid="548894" grpId="0"/>
      <p:bldP spid="548894" grpId="1"/>
      <p:bldP spid="548896" grpId="0"/>
      <p:bldP spid="548904" grpId="0"/>
      <p:bldP spid="548906" grpId="0"/>
      <p:bldP spid="548908" grpId="0"/>
      <p:bldP spid="5489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90600" y="533400"/>
            <a:ext cx="7010400" cy="5638800"/>
          </a:xfrm>
        </p:spPr>
        <p:txBody>
          <a:bodyPr/>
          <a:lstStyle/>
          <a:p>
            <a:pPr>
              <a:buFontTx/>
              <a:buNone/>
            </a:pP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7874" name="AutoShape 3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05800" y="6019800"/>
            <a:ext cx="838200" cy="8382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Smiley Face 2"/>
          <p:cNvSpPr/>
          <p:nvPr/>
        </p:nvSpPr>
        <p:spPr>
          <a:xfrm>
            <a:off x="2286000" y="1371600"/>
            <a:ext cx="3962400" cy="3657600"/>
          </a:xfrm>
          <a:prstGeom prst="smileyFac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30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973</Words>
  <Application>Microsoft Office PowerPoint</Application>
  <PresentationFormat>On-screen Show (4:3)</PresentationFormat>
  <Paragraphs>398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Equation</vt:lpstr>
      <vt:lpstr>           PHIẾU HỌC TẬP SỐ 1</vt:lpstr>
      <vt:lpstr> BÀI 17. PHẢN ỨNG OXI HÓA - KHỬ</vt:lpstr>
      <vt:lpstr> BÀI 17. PHẢN ỨNG OXI HÓA - KHỬ</vt:lpstr>
      <vt:lpstr>     CỦNG CỐ BÀI</vt:lpstr>
      <vt:lpstr>PowerPoint Presentation</vt:lpstr>
      <vt:lpstr>PowerPoint Presentation</vt:lpstr>
      <vt:lpstr> HƯỚNG DẪN HỌC Ở NHÀ</vt:lpstr>
      <vt:lpstr>A</vt:lpstr>
      <vt:lpstr>PowerPoint Presentation</vt:lpstr>
      <vt:lpstr>A</vt:lpstr>
      <vt:lpstr>A</vt:lpstr>
      <vt:lpstr>PowerPoint Presentation</vt:lpstr>
      <vt:lpstr>C</vt:lpstr>
      <vt:lpstr>PowerPoint Presentation</vt:lpstr>
      <vt:lpstr>A</vt:lpstr>
      <vt:lpstr>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PHIẾU HỌC TẬP SỐ 1</dc:title>
  <dc:creator>User</dc:creator>
  <cp:lastModifiedBy>User</cp:lastModifiedBy>
  <cp:revision>87</cp:revision>
  <dcterms:created xsi:type="dcterms:W3CDTF">2013-12-11T02:24:56Z</dcterms:created>
  <dcterms:modified xsi:type="dcterms:W3CDTF">2013-12-19T15:36:21Z</dcterms:modified>
</cp:coreProperties>
</file>