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71" r:id="rId4"/>
    <p:sldId id="258" r:id="rId5"/>
    <p:sldId id="259" r:id="rId6"/>
    <p:sldId id="260" r:id="rId7"/>
    <p:sldId id="261" r:id="rId8"/>
    <p:sldId id="264" r:id="rId9"/>
    <p:sldId id="262" r:id="rId10"/>
    <p:sldId id="266" r:id="rId11"/>
    <p:sldId id="263" r:id="rId12"/>
    <p:sldId id="265" r:id="rId13"/>
    <p:sldId id="274" r:id="rId14"/>
    <p:sldId id="267" r:id="rId15"/>
    <p:sldId id="275" r:id="rId16"/>
    <p:sldId id="268" r:id="rId17"/>
    <p:sldId id="276" r:id="rId18"/>
    <p:sldId id="269" r:id="rId19"/>
    <p:sldId id="270" r:id="rId20"/>
    <p:sldId id="273" r:id="rId21"/>
    <p:sldId id="27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đầu" id="{919990B6-334D-44B1-992C-21483A313E31}">
          <p14:sldIdLst>
            <p14:sldId id="256"/>
            <p14:sldId id="257"/>
            <p14:sldId id="271"/>
          </p14:sldIdLst>
        </p14:section>
        <p14:section name="Giới thiệu chung" id="{5D78B6A6-32D7-4AD2-AA0F-B15FB7694706}">
          <p14:sldIdLst>
            <p14:sldId id="258"/>
            <p14:sldId id="259"/>
            <p14:sldId id="260"/>
            <p14:sldId id="261"/>
          </p14:sldIdLst>
        </p14:section>
        <p14:section name="Đọc hiểu" id="{6383EA8B-A66E-49BC-887A-5E103D3DCF6D}">
          <p14:sldIdLst>
            <p14:sldId id="264"/>
            <p14:sldId id="262"/>
            <p14:sldId id="266"/>
            <p14:sldId id="263"/>
            <p14:sldId id="265"/>
            <p14:sldId id="274"/>
            <p14:sldId id="267"/>
            <p14:sldId id="275"/>
            <p14:sldId id="268"/>
            <p14:sldId id="276"/>
            <p14:sldId id="269"/>
          </p14:sldIdLst>
        </p14:section>
        <p14:section name="Tổng kết" id="{0B585F45-2FE1-4C6C-BDA2-75D11691194C}">
          <p14:sldIdLst>
            <p14:sldId id="270"/>
            <p14:sldId id="273"/>
          </p14:sldIdLst>
        </p14:section>
        <p14:section name="hết" id="{8311EC57-2B85-43A6-96D3-0870A4ABA3E6}">
          <p14:sldIdLst>
            <p14:sldId id="27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8181"/>
    <a:srgbClr val="FF97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4660"/>
  </p:normalViewPr>
  <p:slideViewPr>
    <p:cSldViewPr snapToGrid="0">
      <p:cViewPr varScale="1">
        <p:scale>
          <a:sx n="78" d="100"/>
          <a:sy n="78" d="100"/>
        </p:scale>
        <p:origin x="474" y="84"/>
      </p:cViewPr>
      <p:guideLst/>
    </p:cSldViewPr>
  </p:slideViewPr>
  <p:notesTextViewPr>
    <p:cViewPr>
      <p:scale>
        <a:sx n="1" d="1"/>
        <a:sy n="1" d="1"/>
      </p:scale>
      <p:origin x="0" y="0"/>
    </p:cViewPr>
  </p:notesTextViewPr>
  <p:notesViewPr>
    <p:cSldViewPr snapToGrid="0">
      <p:cViewPr varScale="1">
        <p:scale>
          <a:sx n="56" d="100"/>
          <a:sy n="56" d="100"/>
        </p:scale>
        <p:origin x="285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3-06T09:10:04.758" idx="1">
    <p:pos x="10" y="10"/>
    <p:text/>
    <p:extLst>
      <p:ext uri="{C676402C-5697-4E1C-873F-D02D1690AC5C}">
        <p15:threadingInfo xmlns:p15="http://schemas.microsoft.com/office/powerpoint/2012/main" timeZoneBias="-42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07/relationships/hdphoto" Target="../media/hdphoto1.wdp"/><Relationship Id="rId1" Type="http://schemas.openxmlformats.org/officeDocument/2006/relationships/image" Target="../media/image17.png"/><Relationship Id="rId6" Type="http://schemas.microsoft.com/office/2007/relationships/hdphoto" Target="../media/hdphoto3.wdp"/><Relationship Id="rId5" Type="http://schemas.openxmlformats.org/officeDocument/2006/relationships/image" Target="../media/image19.png"/><Relationship Id="rId4" Type="http://schemas.microsoft.com/office/2007/relationships/hdphoto" Target="../media/hdphoto2.wdp"/></Relationships>
</file>

<file path=ppt/diagrams/_rels/drawing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07/relationships/hdphoto" Target="../media/hdphoto1.wdp"/><Relationship Id="rId1" Type="http://schemas.openxmlformats.org/officeDocument/2006/relationships/image" Target="../media/image17.png"/><Relationship Id="rId6" Type="http://schemas.microsoft.com/office/2007/relationships/hdphoto" Target="../media/hdphoto3.wdp"/><Relationship Id="rId5" Type="http://schemas.openxmlformats.org/officeDocument/2006/relationships/image" Target="../media/image19.png"/><Relationship Id="rId4" Type="http://schemas.microsoft.com/office/2007/relationships/hdphoto" Target="../media/hdphoto2.wdp"/></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7C60B4-7CF2-4AEB-BB31-D0B1BD6BB03E}" type="doc">
      <dgm:prSet loTypeId="urn:microsoft.com/office/officeart/2008/layout/CaptionedPictures" loCatId="picture" qsTypeId="urn:microsoft.com/office/officeart/2005/8/quickstyle/simple1" qsCatId="simple" csTypeId="urn:microsoft.com/office/officeart/2005/8/colors/accent2_1" csCatId="accent2" phldr="1"/>
      <dgm:spPr/>
      <dgm:t>
        <a:bodyPr/>
        <a:lstStyle/>
        <a:p>
          <a:endParaRPr lang="en-US"/>
        </a:p>
      </dgm:t>
    </dgm:pt>
    <dgm:pt modelId="{1C2778C3-5320-4563-88FE-FB9C843A992D}">
      <dgm:prSet phldrT="[Text]"/>
      <dgm:spPr/>
      <dgm:t>
        <a:bodyPr/>
        <a:lstStyle/>
        <a:p>
          <a:r>
            <a:rPr lang="en-US" dirty="0" err="1"/>
            <a:t>Tiếng</a:t>
          </a:r>
          <a:r>
            <a:rPr lang="en-US" dirty="0"/>
            <a:t> </a:t>
          </a:r>
          <a:r>
            <a:rPr lang="en-US" dirty="0" err="1"/>
            <a:t>Chuông</a:t>
          </a:r>
          <a:r>
            <a:rPr lang="en-US" dirty="0"/>
            <a:t> </a:t>
          </a:r>
          <a:r>
            <a:rPr lang="en-US" dirty="0" err="1"/>
            <a:t>Rè</a:t>
          </a:r>
          <a:endParaRPr lang="en-US" dirty="0"/>
        </a:p>
      </dgm:t>
    </dgm:pt>
    <dgm:pt modelId="{3494EF86-E43E-493D-90CA-F2528F235B2C}" type="sibTrans" cxnId="{F6471FFC-4BF8-4414-BC27-BEA280AC3D7B}">
      <dgm:prSet/>
      <dgm:spPr/>
      <dgm:t>
        <a:bodyPr/>
        <a:lstStyle/>
        <a:p>
          <a:endParaRPr lang="en-US"/>
        </a:p>
      </dgm:t>
    </dgm:pt>
    <dgm:pt modelId="{2C5213D9-D0C3-4D8D-9026-50CD15E0917D}" type="parTrans" cxnId="{F6471FFC-4BF8-4414-BC27-BEA280AC3D7B}">
      <dgm:prSet/>
      <dgm:spPr/>
      <dgm:t>
        <a:bodyPr/>
        <a:lstStyle/>
        <a:p>
          <a:endParaRPr lang="en-US"/>
        </a:p>
      </dgm:t>
    </dgm:pt>
    <dgm:pt modelId="{50FF47F6-FE0C-4085-B0E7-4BF5236E08DE}">
      <dgm:prSet phldrT="[Text]"/>
      <dgm:spPr/>
      <dgm:t>
        <a:bodyPr/>
        <a:lstStyle/>
        <a:p>
          <a:r>
            <a:rPr lang="en-US" dirty="0" err="1"/>
            <a:t>Tôi</a:t>
          </a:r>
          <a:r>
            <a:rPr lang="en-US" dirty="0"/>
            <a:t> </a:t>
          </a:r>
          <a:r>
            <a:rPr lang="en-US" dirty="0" err="1"/>
            <a:t>chỉ</a:t>
          </a:r>
          <a:r>
            <a:rPr lang="en-US" dirty="0"/>
            <a:t> </a:t>
          </a:r>
          <a:r>
            <a:rPr lang="en-US" dirty="0" err="1"/>
            <a:t>làm</a:t>
          </a:r>
          <a:r>
            <a:rPr lang="en-US" dirty="0"/>
            <a:t> </a:t>
          </a:r>
          <a:r>
            <a:rPr lang="en-US" dirty="0" err="1"/>
            <a:t>cơn</a:t>
          </a:r>
          <a:r>
            <a:rPr lang="en-US" dirty="0"/>
            <a:t> </a:t>
          </a:r>
          <a:r>
            <a:rPr lang="en-US" dirty="0" err="1"/>
            <a:t>gió</a:t>
          </a:r>
          <a:r>
            <a:rPr lang="en-US" dirty="0"/>
            <a:t> </a:t>
          </a:r>
          <a:r>
            <a:rPr lang="en-US" dirty="0" err="1"/>
            <a:t>thổi</a:t>
          </a:r>
          <a:endParaRPr lang="en-US" dirty="0"/>
        </a:p>
      </dgm:t>
    </dgm:pt>
    <dgm:pt modelId="{FDBE40B8-78DB-4CC8-B789-B4286BEB6112}" type="sibTrans" cxnId="{A92F12C7-35A1-4B79-A0B5-30CD2660024F}">
      <dgm:prSet/>
      <dgm:spPr/>
      <dgm:t>
        <a:bodyPr/>
        <a:lstStyle/>
        <a:p>
          <a:endParaRPr lang="en-US"/>
        </a:p>
      </dgm:t>
    </dgm:pt>
    <dgm:pt modelId="{5FA3A5C1-6DDC-4D2F-A90F-194BD0022318}" type="parTrans" cxnId="{A92F12C7-35A1-4B79-A0B5-30CD2660024F}">
      <dgm:prSet/>
      <dgm:spPr/>
      <dgm:t>
        <a:bodyPr/>
        <a:lstStyle/>
        <a:p>
          <a:endParaRPr lang="en-US"/>
        </a:p>
      </dgm:t>
    </dgm:pt>
    <dgm:pt modelId="{F3899E6A-79DB-44E2-BBC1-8B1317E4DA81}">
      <dgm:prSet phldrT="[Text]"/>
      <dgm:spPr/>
      <dgm:t>
        <a:bodyPr/>
        <a:lstStyle/>
        <a:p>
          <a:r>
            <a:rPr lang="en-US" dirty="0"/>
            <a:t>Hai </a:t>
          </a:r>
          <a:r>
            <a:rPr lang="en-US" dirty="0" err="1"/>
            <a:t>Bà</a:t>
          </a:r>
          <a:r>
            <a:rPr lang="en-US" dirty="0"/>
            <a:t> </a:t>
          </a:r>
          <a:r>
            <a:rPr lang="en-US" dirty="0" err="1"/>
            <a:t>Trưng</a:t>
          </a:r>
          <a:endParaRPr lang="en-US" dirty="0"/>
        </a:p>
      </dgm:t>
    </dgm:pt>
    <dgm:pt modelId="{8EAC32A9-FAF5-4209-9083-33A8711E63A4}" type="sibTrans" cxnId="{C450AA62-E085-45B0-9E8F-135513C99520}">
      <dgm:prSet/>
      <dgm:spPr/>
      <dgm:t>
        <a:bodyPr/>
        <a:lstStyle/>
        <a:p>
          <a:endParaRPr lang="en-US"/>
        </a:p>
      </dgm:t>
    </dgm:pt>
    <dgm:pt modelId="{4C1264E2-61E7-4F5E-9FB5-D506281DE358}" type="parTrans" cxnId="{C450AA62-E085-45B0-9E8F-135513C99520}">
      <dgm:prSet/>
      <dgm:spPr/>
      <dgm:t>
        <a:bodyPr/>
        <a:lstStyle/>
        <a:p>
          <a:endParaRPr lang="en-US"/>
        </a:p>
      </dgm:t>
    </dgm:pt>
    <dgm:pt modelId="{D270F6F0-A713-4F2D-AE0F-8C239D747B74}" type="pres">
      <dgm:prSet presAssocID="{797C60B4-7CF2-4AEB-BB31-D0B1BD6BB03E}" presName="Name0" presStyleCnt="0">
        <dgm:presLayoutVars>
          <dgm:chMax/>
          <dgm:chPref/>
          <dgm:dir/>
        </dgm:presLayoutVars>
      </dgm:prSet>
      <dgm:spPr/>
    </dgm:pt>
    <dgm:pt modelId="{682674A4-02B5-4126-B33E-98AD6C9B4D70}" type="pres">
      <dgm:prSet presAssocID="{50FF47F6-FE0C-4085-B0E7-4BF5236E08DE}" presName="composite" presStyleCnt="0">
        <dgm:presLayoutVars>
          <dgm:chMax val="1"/>
          <dgm:chPref val="1"/>
        </dgm:presLayoutVars>
      </dgm:prSet>
      <dgm:spPr/>
    </dgm:pt>
    <dgm:pt modelId="{B033D600-539F-481B-9B24-B17ED401489E}" type="pres">
      <dgm:prSet presAssocID="{50FF47F6-FE0C-4085-B0E7-4BF5236E08DE}" presName="Accent" presStyleLbl="trAlignAcc1" presStyleIdx="0" presStyleCnt="3">
        <dgm:presLayoutVars>
          <dgm:chMax val="0"/>
          <dgm:chPref val="0"/>
        </dgm:presLayoutVars>
      </dgm:prSet>
      <dgm:spPr/>
    </dgm:pt>
    <dgm:pt modelId="{9E1E295E-9809-45EE-83C3-B316F78CF38A}" type="pres">
      <dgm:prSet presAssocID="{50FF47F6-FE0C-4085-B0E7-4BF5236E08DE}" presName="Image" presStyleLbl="alignImgPlace1" presStyleIdx="0" presStyleCnt="3" custScaleX="108309" custScaleY="125471" custLinFactNeighborX="-471" custLinFactNeighborY="7770">
        <dgm:presLayoutVars>
          <dgm:chMax val="0"/>
          <dgm:chPref val="0"/>
        </dgm:presLayoutVars>
      </dgm:prSet>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6000" t="-10000" r="16000" b="-4000"/>
          </a:stretch>
        </a:blipFill>
      </dgm:spPr>
    </dgm:pt>
    <dgm:pt modelId="{D0C27691-D6B6-4946-9CE5-E56714326485}" type="pres">
      <dgm:prSet presAssocID="{50FF47F6-FE0C-4085-B0E7-4BF5236E08DE}" presName="ChildComposite" presStyleCnt="0"/>
      <dgm:spPr/>
    </dgm:pt>
    <dgm:pt modelId="{372CE35D-7C67-42E6-AE1B-CBB4E840D8B3}" type="pres">
      <dgm:prSet presAssocID="{50FF47F6-FE0C-4085-B0E7-4BF5236E08DE}" presName="Child" presStyleLbl="node1" presStyleIdx="0" presStyleCnt="0">
        <dgm:presLayoutVars>
          <dgm:chMax val="0"/>
          <dgm:chPref val="0"/>
          <dgm:bulletEnabled val="1"/>
        </dgm:presLayoutVars>
      </dgm:prSet>
      <dgm:spPr/>
    </dgm:pt>
    <dgm:pt modelId="{00671375-5A52-4D06-9B17-83A19E466A12}" type="pres">
      <dgm:prSet presAssocID="{50FF47F6-FE0C-4085-B0E7-4BF5236E08DE}" presName="Parent" presStyleLbl="revTx" presStyleIdx="0" presStyleCnt="3" custScaleY="54703" custLinFactNeighborY="32063">
        <dgm:presLayoutVars>
          <dgm:chMax val="1"/>
          <dgm:chPref val="0"/>
          <dgm:bulletEnabled val="1"/>
        </dgm:presLayoutVars>
      </dgm:prSet>
      <dgm:spPr/>
    </dgm:pt>
    <dgm:pt modelId="{A132B150-C592-44EB-A7A3-ADED0AA91F40}" type="pres">
      <dgm:prSet presAssocID="{FDBE40B8-78DB-4CC8-B789-B4286BEB6112}" presName="sibTrans" presStyleCnt="0"/>
      <dgm:spPr/>
    </dgm:pt>
    <dgm:pt modelId="{5252012F-7A4E-4251-9D65-C8503C702924}" type="pres">
      <dgm:prSet presAssocID="{F3899E6A-79DB-44E2-BBC1-8B1317E4DA81}" presName="composite" presStyleCnt="0">
        <dgm:presLayoutVars>
          <dgm:chMax val="1"/>
          <dgm:chPref val="1"/>
        </dgm:presLayoutVars>
      </dgm:prSet>
      <dgm:spPr/>
    </dgm:pt>
    <dgm:pt modelId="{62085015-AA31-4339-9B02-284B2D40FC20}" type="pres">
      <dgm:prSet presAssocID="{F3899E6A-79DB-44E2-BBC1-8B1317E4DA81}" presName="Accent" presStyleLbl="trAlignAcc1" presStyleIdx="1" presStyleCnt="3">
        <dgm:presLayoutVars>
          <dgm:chMax val="0"/>
          <dgm:chPref val="0"/>
        </dgm:presLayoutVars>
      </dgm:prSet>
      <dgm:spPr/>
    </dgm:pt>
    <dgm:pt modelId="{D84F15B8-2123-4074-BC7B-B073F456301A}" type="pres">
      <dgm:prSet presAssocID="{F3899E6A-79DB-44E2-BBC1-8B1317E4DA81}" presName="Image" presStyleLbl="alignImgPlace1" presStyleIdx="1" presStyleCnt="3" custScaleX="105606" custScaleY="126433" custLinFactNeighborY="8324">
        <dgm:presLayoutVars>
          <dgm:chMax val="0"/>
          <dgm:chPref val="0"/>
        </dgm:presLayoutVars>
      </dgm:prSet>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0000" r="10000"/>
          </a:stretch>
        </a:blipFill>
      </dgm:spPr>
    </dgm:pt>
    <dgm:pt modelId="{EF454E0C-7A42-4471-8835-9EDE56F19D02}" type="pres">
      <dgm:prSet presAssocID="{F3899E6A-79DB-44E2-BBC1-8B1317E4DA81}" presName="ChildComposite" presStyleCnt="0"/>
      <dgm:spPr/>
    </dgm:pt>
    <dgm:pt modelId="{E173AD93-3606-440D-9800-09E98312CCE3}" type="pres">
      <dgm:prSet presAssocID="{F3899E6A-79DB-44E2-BBC1-8B1317E4DA81}" presName="Child" presStyleLbl="node1" presStyleIdx="0" presStyleCnt="0">
        <dgm:presLayoutVars>
          <dgm:chMax val="0"/>
          <dgm:chPref val="0"/>
          <dgm:bulletEnabled val="1"/>
        </dgm:presLayoutVars>
      </dgm:prSet>
      <dgm:spPr/>
    </dgm:pt>
    <dgm:pt modelId="{2DC43886-3783-4B3C-8CF1-F165E40F7854}" type="pres">
      <dgm:prSet presAssocID="{F3899E6A-79DB-44E2-BBC1-8B1317E4DA81}" presName="Parent" presStyleLbl="revTx" presStyleIdx="1" presStyleCnt="3" custScaleY="56039" custLinFactNeighborY="32060">
        <dgm:presLayoutVars>
          <dgm:chMax val="1"/>
          <dgm:chPref val="0"/>
          <dgm:bulletEnabled val="1"/>
        </dgm:presLayoutVars>
      </dgm:prSet>
      <dgm:spPr/>
    </dgm:pt>
    <dgm:pt modelId="{71BB231D-5064-4042-8B27-88EC7FAE4094}" type="pres">
      <dgm:prSet presAssocID="{8EAC32A9-FAF5-4209-9083-33A8711E63A4}" presName="sibTrans" presStyleCnt="0"/>
      <dgm:spPr/>
    </dgm:pt>
    <dgm:pt modelId="{584179E3-4041-4F6F-B188-D07D4DE17D8A}" type="pres">
      <dgm:prSet presAssocID="{1C2778C3-5320-4563-88FE-FB9C843A992D}" presName="composite" presStyleCnt="0">
        <dgm:presLayoutVars>
          <dgm:chMax val="1"/>
          <dgm:chPref val="1"/>
        </dgm:presLayoutVars>
      </dgm:prSet>
      <dgm:spPr/>
    </dgm:pt>
    <dgm:pt modelId="{22265BA4-D126-4638-8C7F-FBF2E99E1084}" type="pres">
      <dgm:prSet presAssocID="{1C2778C3-5320-4563-88FE-FB9C843A992D}" presName="Accent" presStyleLbl="trAlignAcc1" presStyleIdx="2" presStyleCnt="3" custLinFactNeighborY="2166">
        <dgm:presLayoutVars>
          <dgm:chMax val="0"/>
          <dgm:chPref val="0"/>
        </dgm:presLayoutVars>
      </dgm:prSet>
      <dgm:spPr/>
    </dgm:pt>
    <dgm:pt modelId="{40D69FEB-4766-4C0C-9EFB-886A2A88CF68}" type="pres">
      <dgm:prSet presAssocID="{1C2778C3-5320-4563-88FE-FB9C843A992D}" presName="Image" presStyleLbl="alignImgPlace1" presStyleIdx="2" presStyleCnt="3" custLinFactNeighborY="14428">
        <dgm:presLayoutVars>
          <dgm:chMax val="0"/>
          <dgm:chPref val="0"/>
        </dgm:presLayoutVars>
      </dgm:prSet>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C11CB91E-F7A1-4F0F-846C-4932F2D0A951}" type="pres">
      <dgm:prSet presAssocID="{1C2778C3-5320-4563-88FE-FB9C843A992D}" presName="ChildComposite" presStyleCnt="0"/>
      <dgm:spPr/>
    </dgm:pt>
    <dgm:pt modelId="{3A9CF365-D8A7-4BB0-83EA-3F199C736ADB}" type="pres">
      <dgm:prSet presAssocID="{1C2778C3-5320-4563-88FE-FB9C843A992D}" presName="Child" presStyleLbl="node1" presStyleIdx="0" presStyleCnt="0">
        <dgm:presLayoutVars>
          <dgm:chMax val="0"/>
          <dgm:chPref val="0"/>
          <dgm:bulletEnabled val="1"/>
        </dgm:presLayoutVars>
      </dgm:prSet>
      <dgm:spPr/>
    </dgm:pt>
    <dgm:pt modelId="{9782AF10-E400-4A38-A642-DA1E25B1C71C}" type="pres">
      <dgm:prSet presAssocID="{1C2778C3-5320-4563-88FE-FB9C843A992D}" presName="Parent" presStyleLbl="revTx" presStyleIdx="2" presStyleCnt="3" custScaleY="55066" custLinFactNeighborY="30727">
        <dgm:presLayoutVars>
          <dgm:chMax val="1"/>
          <dgm:chPref val="0"/>
          <dgm:bulletEnabled val="1"/>
        </dgm:presLayoutVars>
      </dgm:prSet>
      <dgm:spPr/>
    </dgm:pt>
  </dgm:ptLst>
  <dgm:cxnLst>
    <dgm:cxn modelId="{A7555D07-15B4-4BF7-9EEB-D01A3234084E}" type="presOf" srcId="{F3899E6A-79DB-44E2-BBC1-8B1317E4DA81}" destId="{2DC43886-3783-4B3C-8CF1-F165E40F7854}" srcOrd="0" destOrd="0" presId="urn:microsoft.com/office/officeart/2008/layout/CaptionedPictures"/>
    <dgm:cxn modelId="{7F394D27-DF35-4DB4-AA98-86E77B1CC594}" type="presOf" srcId="{50FF47F6-FE0C-4085-B0E7-4BF5236E08DE}" destId="{00671375-5A52-4D06-9B17-83A19E466A12}" srcOrd="0" destOrd="0" presId="urn:microsoft.com/office/officeart/2008/layout/CaptionedPictures"/>
    <dgm:cxn modelId="{C450AA62-E085-45B0-9E8F-135513C99520}" srcId="{797C60B4-7CF2-4AEB-BB31-D0B1BD6BB03E}" destId="{F3899E6A-79DB-44E2-BBC1-8B1317E4DA81}" srcOrd="1" destOrd="0" parTransId="{4C1264E2-61E7-4F5E-9FB5-D506281DE358}" sibTransId="{8EAC32A9-FAF5-4209-9083-33A8711E63A4}"/>
    <dgm:cxn modelId="{56A90E52-B19D-4F69-9B38-9AEEBE0B0975}" type="presOf" srcId="{797C60B4-7CF2-4AEB-BB31-D0B1BD6BB03E}" destId="{D270F6F0-A713-4F2D-AE0F-8C239D747B74}" srcOrd="0" destOrd="0" presId="urn:microsoft.com/office/officeart/2008/layout/CaptionedPictures"/>
    <dgm:cxn modelId="{3134BE9B-4E4E-458E-A2DC-F941957D6002}" type="presOf" srcId="{1C2778C3-5320-4563-88FE-FB9C843A992D}" destId="{9782AF10-E400-4A38-A642-DA1E25B1C71C}" srcOrd="0" destOrd="0" presId="urn:microsoft.com/office/officeart/2008/layout/CaptionedPictures"/>
    <dgm:cxn modelId="{A92F12C7-35A1-4B79-A0B5-30CD2660024F}" srcId="{797C60B4-7CF2-4AEB-BB31-D0B1BD6BB03E}" destId="{50FF47F6-FE0C-4085-B0E7-4BF5236E08DE}" srcOrd="0" destOrd="0" parTransId="{5FA3A5C1-6DDC-4D2F-A90F-194BD0022318}" sibTransId="{FDBE40B8-78DB-4CC8-B789-B4286BEB6112}"/>
    <dgm:cxn modelId="{F6471FFC-4BF8-4414-BC27-BEA280AC3D7B}" srcId="{797C60B4-7CF2-4AEB-BB31-D0B1BD6BB03E}" destId="{1C2778C3-5320-4563-88FE-FB9C843A992D}" srcOrd="2" destOrd="0" parTransId="{2C5213D9-D0C3-4D8D-9026-50CD15E0917D}" sibTransId="{3494EF86-E43E-493D-90CA-F2528F235B2C}"/>
    <dgm:cxn modelId="{E77929B0-D12A-4B86-A11E-9D531CCB08C1}" type="presParOf" srcId="{D270F6F0-A713-4F2D-AE0F-8C239D747B74}" destId="{682674A4-02B5-4126-B33E-98AD6C9B4D70}" srcOrd="0" destOrd="0" presId="urn:microsoft.com/office/officeart/2008/layout/CaptionedPictures"/>
    <dgm:cxn modelId="{0439C134-3C72-4F5B-840F-B172B4350495}" type="presParOf" srcId="{682674A4-02B5-4126-B33E-98AD6C9B4D70}" destId="{B033D600-539F-481B-9B24-B17ED401489E}" srcOrd="0" destOrd="0" presId="urn:microsoft.com/office/officeart/2008/layout/CaptionedPictures"/>
    <dgm:cxn modelId="{0051B253-66A4-4FA6-AEB2-A2E8B92C74ED}" type="presParOf" srcId="{682674A4-02B5-4126-B33E-98AD6C9B4D70}" destId="{9E1E295E-9809-45EE-83C3-B316F78CF38A}" srcOrd="1" destOrd="0" presId="urn:microsoft.com/office/officeart/2008/layout/CaptionedPictures"/>
    <dgm:cxn modelId="{E80D48DD-A789-4920-808B-5907A4B788A1}" type="presParOf" srcId="{682674A4-02B5-4126-B33E-98AD6C9B4D70}" destId="{D0C27691-D6B6-4946-9CE5-E56714326485}" srcOrd="2" destOrd="0" presId="urn:microsoft.com/office/officeart/2008/layout/CaptionedPictures"/>
    <dgm:cxn modelId="{55E5298F-29C8-478A-8246-21A1B75B0BB4}" type="presParOf" srcId="{D0C27691-D6B6-4946-9CE5-E56714326485}" destId="{372CE35D-7C67-42E6-AE1B-CBB4E840D8B3}" srcOrd="0" destOrd="0" presId="urn:microsoft.com/office/officeart/2008/layout/CaptionedPictures"/>
    <dgm:cxn modelId="{3881EB45-9DD9-4806-948C-5C61B253846E}" type="presParOf" srcId="{D0C27691-D6B6-4946-9CE5-E56714326485}" destId="{00671375-5A52-4D06-9B17-83A19E466A12}" srcOrd="1" destOrd="0" presId="urn:microsoft.com/office/officeart/2008/layout/CaptionedPictures"/>
    <dgm:cxn modelId="{3DFD5121-4BEE-426A-A3C1-F997495BB26D}" type="presParOf" srcId="{D270F6F0-A713-4F2D-AE0F-8C239D747B74}" destId="{A132B150-C592-44EB-A7A3-ADED0AA91F40}" srcOrd="1" destOrd="0" presId="urn:microsoft.com/office/officeart/2008/layout/CaptionedPictures"/>
    <dgm:cxn modelId="{C45E964C-935D-4AFA-AA2C-57CCC0770442}" type="presParOf" srcId="{D270F6F0-A713-4F2D-AE0F-8C239D747B74}" destId="{5252012F-7A4E-4251-9D65-C8503C702924}" srcOrd="2" destOrd="0" presId="urn:microsoft.com/office/officeart/2008/layout/CaptionedPictures"/>
    <dgm:cxn modelId="{8422EF9C-AABF-478E-B2AF-BCC33255074A}" type="presParOf" srcId="{5252012F-7A4E-4251-9D65-C8503C702924}" destId="{62085015-AA31-4339-9B02-284B2D40FC20}" srcOrd="0" destOrd="0" presId="urn:microsoft.com/office/officeart/2008/layout/CaptionedPictures"/>
    <dgm:cxn modelId="{50150A4B-A0E3-40DA-801E-26CB103D0060}" type="presParOf" srcId="{5252012F-7A4E-4251-9D65-C8503C702924}" destId="{D84F15B8-2123-4074-BC7B-B073F456301A}" srcOrd="1" destOrd="0" presId="urn:microsoft.com/office/officeart/2008/layout/CaptionedPictures"/>
    <dgm:cxn modelId="{30DB583F-F334-43C9-B6D9-C07F49F77B05}" type="presParOf" srcId="{5252012F-7A4E-4251-9D65-C8503C702924}" destId="{EF454E0C-7A42-4471-8835-9EDE56F19D02}" srcOrd="2" destOrd="0" presId="urn:microsoft.com/office/officeart/2008/layout/CaptionedPictures"/>
    <dgm:cxn modelId="{D73F5D8F-EEC9-41C6-9A33-4AB3559D0BB3}" type="presParOf" srcId="{EF454E0C-7A42-4471-8835-9EDE56F19D02}" destId="{E173AD93-3606-440D-9800-09E98312CCE3}" srcOrd="0" destOrd="0" presId="urn:microsoft.com/office/officeart/2008/layout/CaptionedPictures"/>
    <dgm:cxn modelId="{279CC420-D7C0-40FD-92B9-ADA96919401C}" type="presParOf" srcId="{EF454E0C-7A42-4471-8835-9EDE56F19D02}" destId="{2DC43886-3783-4B3C-8CF1-F165E40F7854}" srcOrd="1" destOrd="0" presId="urn:microsoft.com/office/officeart/2008/layout/CaptionedPictures"/>
    <dgm:cxn modelId="{E1C8776C-DE4C-46F9-8CCE-D0254E3FAE1F}" type="presParOf" srcId="{D270F6F0-A713-4F2D-AE0F-8C239D747B74}" destId="{71BB231D-5064-4042-8B27-88EC7FAE4094}" srcOrd="3" destOrd="0" presId="urn:microsoft.com/office/officeart/2008/layout/CaptionedPictures"/>
    <dgm:cxn modelId="{EF5E8A34-D2AF-4046-9070-3C1AFEFDFC40}" type="presParOf" srcId="{D270F6F0-A713-4F2D-AE0F-8C239D747B74}" destId="{584179E3-4041-4F6F-B188-D07D4DE17D8A}" srcOrd="4" destOrd="0" presId="urn:microsoft.com/office/officeart/2008/layout/CaptionedPictures"/>
    <dgm:cxn modelId="{75164185-B77F-4F0F-8736-9F20E4B25742}" type="presParOf" srcId="{584179E3-4041-4F6F-B188-D07D4DE17D8A}" destId="{22265BA4-D126-4638-8C7F-FBF2E99E1084}" srcOrd="0" destOrd="0" presId="urn:microsoft.com/office/officeart/2008/layout/CaptionedPictures"/>
    <dgm:cxn modelId="{E01827AF-AF7F-4B64-9835-7931AF348EB3}" type="presParOf" srcId="{584179E3-4041-4F6F-B188-D07D4DE17D8A}" destId="{40D69FEB-4766-4C0C-9EFB-886A2A88CF68}" srcOrd="1" destOrd="0" presId="urn:microsoft.com/office/officeart/2008/layout/CaptionedPictures"/>
    <dgm:cxn modelId="{A9F94C3B-5032-49BF-8172-6E4DC00636E7}" type="presParOf" srcId="{584179E3-4041-4F6F-B188-D07D4DE17D8A}" destId="{C11CB91E-F7A1-4F0F-846C-4932F2D0A951}" srcOrd="2" destOrd="0" presId="urn:microsoft.com/office/officeart/2008/layout/CaptionedPictures"/>
    <dgm:cxn modelId="{C5CC8EC9-6B1B-4B40-A704-4EC4CB3E1BD9}" type="presParOf" srcId="{C11CB91E-F7A1-4F0F-846C-4932F2D0A951}" destId="{3A9CF365-D8A7-4BB0-83EA-3F199C736ADB}" srcOrd="0" destOrd="0" presId="urn:microsoft.com/office/officeart/2008/layout/CaptionedPictures"/>
    <dgm:cxn modelId="{BFA9C6D4-76BE-4FFD-8663-522AA160BD0D}" type="presParOf" srcId="{C11CB91E-F7A1-4F0F-846C-4932F2D0A951}" destId="{9782AF10-E400-4A38-A642-DA1E25B1C71C}" srcOrd="1" destOrd="0" presId="urn:microsoft.com/office/officeart/2008/layout/CaptionedPicture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A14075-4B89-4A5E-9046-4829E9FC3FD9}" type="doc">
      <dgm:prSet loTypeId="urn:microsoft.com/office/officeart/2005/8/layout/hList7" loCatId="list" qsTypeId="urn:microsoft.com/office/officeart/2005/8/quickstyle/simple1" qsCatId="simple" csTypeId="urn:microsoft.com/office/officeart/2005/8/colors/accent1_2" csCatId="accent1" phldr="1"/>
      <dgm:spPr/>
    </dgm:pt>
    <dgm:pt modelId="{533E404D-AD65-44D0-BF98-21BF92F3CC03}">
      <dgm:prSet phldrT="[Text]" custT="1"/>
      <dgm:spPr>
        <a:solidFill>
          <a:srgbClr val="FF8181"/>
        </a:solidFill>
      </dgm:spPr>
      <dgm:t>
        <a:bodyPr/>
        <a:lstStyle/>
        <a:p>
          <a:endParaRPr lang="vi-VN" sz="3000" dirty="0">
            <a:solidFill>
              <a:schemeClr val="tx1"/>
            </a:solidFill>
            <a:latin typeface="Calibri" panose="020F0502020204030204" pitchFamily="34" charset="0"/>
            <a:cs typeface="Calibri" panose="020F0502020204030204" pitchFamily="34" charset="0"/>
          </a:endParaRPr>
        </a:p>
        <a:p>
          <a:r>
            <a:rPr lang="vi-VN" sz="3000" dirty="0">
              <a:solidFill>
                <a:schemeClr val="tx1"/>
              </a:solidFill>
              <a:latin typeface="Calibri" panose="020F0502020204030204" pitchFamily="34" charset="0"/>
              <a:cs typeface="Calibri" panose="020F0502020204030204" pitchFamily="34" charset="0"/>
            </a:rPr>
            <a:t>Lê Thu Trà</a:t>
          </a:r>
        </a:p>
        <a:p>
          <a:endParaRPr lang="vi-VN" sz="3000" dirty="0">
            <a:solidFill>
              <a:schemeClr val="tx1"/>
            </a:solidFill>
            <a:latin typeface="Calibri" panose="020F0502020204030204" pitchFamily="34" charset="0"/>
            <a:cs typeface="Calibri" panose="020F0502020204030204" pitchFamily="34" charset="0"/>
          </a:endParaRPr>
        </a:p>
        <a:p>
          <a:endParaRPr lang="en-US" sz="3000" dirty="0">
            <a:solidFill>
              <a:schemeClr val="tx1"/>
            </a:solidFill>
            <a:latin typeface="Calibri" panose="020F0502020204030204" pitchFamily="34" charset="0"/>
            <a:cs typeface="Calibri" panose="020F0502020204030204" pitchFamily="34" charset="0"/>
          </a:endParaRPr>
        </a:p>
      </dgm:t>
    </dgm:pt>
    <dgm:pt modelId="{C922D0E6-BCC8-42D9-8822-51CDA4B83EEE}" type="parTrans" cxnId="{A223A349-4B59-4FA3-8B60-9C937704907A}">
      <dgm:prSet/>
      <dgm:spPr/>
      <dgm:t>
        <a:bodyPr/>
        <a:lstStyle/>
        <a:p>
          <a:endParaRPr lang="en-US">
            <a:solidFill>
              <a:schemeClr val="tx1"/>
            </a:solidFill>
          </a:endParaRPr>
        </a:p>
      </dgm:t>
    </dgm:pt>
    <dgm:pt modelId="{0A670C9D-3A3C-4E82-9761-4E7452A4C795}" type="sibTrans" cxnId="{A223A349-4B59-4FA3-8B60-9C937704907A}">
      <dgm:prSet/>
      <dgm:spPr/>
      <dgm:t>
        <a:bodyPr/>
        <a:lstStyle/>
        <a:p>
          <a:endParaRPr lang="en-US">
            <a:solidFill>
              <a:schemeClr val="tx1"/>
            </a:solidFill>
          </a:endParaRPr>
        </a:p>
      </dgm:t>
    </dgm:pt>
    <dgm:pt modelId="{FB597DF8-4D55-4831-8F2C-B1966A171947}">
      <dgm:prSet phldrT="[Text]" custT="1"/>
      <dgm:spPr>
        <a:solidFill>
          <a:srgbClr val="FF8181"/>
        </a:solidFill>
      </dgm:spPr>
      <dgm:t>
        <a:bodyPr/>
        <a:lstStyle/>
        <a:p>
          <a:endParaRPr lang="vi-VN" sz="3000" dirty="0">
            <a:solidFill>
              <a:schemeClr val="tx1"/>
            </a:solidFill>
            <a:latin typeface="Calibri" panose="020F0502020204030204" pitchFamily="34" charset="0"/>
            <a:cs typeface="Calibri" panose="020F0502020204030204" pitchFamily="34" charset="0"/>
          </a:endParaRPr>
        </a:p>
        <a:p>
          <a:r>
            <a:rPr lang="vi-VN" sz="3000" dirty="0">
              <a:solidFill>
                <a:schemeClr val="tx1"/>
              </a:solidFill>
              <a:latin typeface="Calibri" panose="020F0502020204030204" pitchFamily="34" charset="0"/>
              <a:cs typeface="Calibri" panose="020F0502020204030204" pitchFamily="34" charset="0"/>
            </a:rPr>
            <a:t>Nguyễn Khánh Huyền</a:t>
          </a:r>
        </a:p>
        <a:p>
          <a:endParaRPr lang="vi-VN" sz="3000" dirty="0">
            <a:solidFill>
              <a:schemeClr val="tx1"/>
            </a:solidFill>
            <a:latin typeface="Calibri" panose="020F0502020204030204" pitchFamily="34" charset="0"/>
            <a:cs typeface="Calibri" panose="020F0502020204030204" pitchFamily="34" charset="0"/>
          </a:endParaRPr>
        </a:p>
        <a:p>
          <a:endParaRPr lang="en-US" sz="3000" dirty="0">
            <a:solidFill>
              <a:schemeClr val="tx1"/>
            </a:solidFill>
            <a:latin typeface="Calibri" panose="020F0502020204030204" pitchFamily="34" charset="0"/>
            <a:cs typeface="Calibri" panose="020F0502020204030204" pitchFamily="34" charset="0"/>
          </a:endParaRPr>
        </a:p>
      </dgm:t>
    </dgm:pt>
    <dgm:pt modelId="{07574B81-E78F-4660-9845-A6E5562A8A61}" type="parTrans" cxnId="{18CAEA53-C97B-4512-8897-B7ADABC14176}">
      <dgm:prSet/>
      <dgm:spPr/>
      <dgm:t>
        <a:bodyPr/>
        <a:lstStyle/>
        <a:p>
          <a:endParaRPr lang="en-US">
            <a:solidFill>
              <a:schemeClr val="tx1"/>
            </a:solidFill>
          </a:endParaRPr>
        </a:p>
      </dgm:t>
    </dgm:pt>
    <dgm:pt modelId="{433920F6-B89C-44D2-840C-182A5A815EEB}" type="sibTrans" cxnId="{18CAEA53-C97B-4512-8897-B7ADABC14176}">
      <dgm:prSet/>
      <dgm:spPr/>
      <dgm:t>
        <a:bodyPr/>
        <a:lstStyle/>
        <a:p>
          <a:endParaRPr lang="en-US">
            <a:solidFill>
              <a:schemeClr val="tx1"/>
            </a:solidFill>
          </a:endParaRPr>
        </a:p>
      </dgm:t>
    </dgm:pt>
    <dgm:pt modelId="{4F6AB168-8B36-4496-B9CF-05380F0014EA}">
      <dgm:prSet phldrT="[Text]" custT="1"/>
      <dgm:spPr>
        <a:solidFill>
          <a:srgbClr val="FF8181"/>
        </a:solidFill>
      </dgm:spPr>
      <dgm:t>
        <a:bodyPr/>
        <a:lstStyle/>
        <a:p>
          <a:r>
            <a:rPr lang="vi-VN" sz="3000" dirty="0">
              <a:solidFill>
                <a:schemeClr val="tx1"/>
              </a:solidFill>
              <a:latin typeface="Calibri" panose="020F0502020204030204" pitchFamily="34" charset="0"/>
              <a:cs typeface="Calibri" panose="020F0502020204030204" pitchFamily="34" charset="0"/>
            </a:rPr>
            <a:t>Phạm Bùi Quang Huy</a:t>
          </a:r>
        </a:p>
        <a:p>
          <a:endParaRPr lang="en-US" sz="3000" dirty="0">
            <a:solidFill>
              <a:schemeClr val="tx1"/>
            </a:solidFill>
            <a:latin typeface="Calibri" panose="020F0502020204030204" pitchFamily="34" charset="0"/>
            <a:cs typeface="Calibri" panose="020F0502020204030204" pitchFamily="34" charset="0"/>
          </a:endParaRPr>
        </a:p>
      </dgm:t>
    </dgm:pt>
    <dgm:pt modelId="{A35DA4E5-2848-4C47-A546-7A23CF1DDF86}" type="sibTrans" cxnId="{9A87C806-2052-4797-AA9B-B7693E45EF30}">
      <dgm:prSet/>
      <dgm:spPr/>
      <dgm:t>
        <a:bodyPr/>
        <a:lstStyle/>
        <a:p>
          <a:endParaRPr lang="en-US">
            <a:solidFill>
              <a:schemeClr val="tx1"/>
            </a:solidFill>
          </a:endParaRPr>
        </a:p>
      </dgm:t>
    </dgm:pt>
    <dgm:pt modelId="{9DFC7658-FC2D-4542-9CC4-B5A324B92A78}" type="parTrans" cxnId="{9A87C806-2052-4797-AA9B-B7693E45EF30}">
      <dgm:prSet/>
      <dgm:spPr/>
      <dgm:t>
        <a:bodyPr/>
        <a:lstStyle/>
        <a:p>
          <a:endParaRPr lang="en-US">
            <a:solidFill>
              <a:schemeClr val="tx1"/>
            </a:solidFill>
          </a:endParaRPr>
        </a:p>
      </dgm:t>
    </dgm:pt>
    <dgm:pt modelId="{F0E04995-7114-41F9-A7B9-28DB8542FB7B}" type="pres">
      <dgm:prSet presAssocID="{86A14075-4B89-4A5E-9046-4829E9FC3FD9}" presName="Name0" presStyleCnt="0">
        <dgm:presLayoutVars>
          <dgm:dir/>
          <dgm:resizeHandles val="exact"/>
        </dgm:presLayoutVars>
      </dgm:prSet>
      <dgm:spPr/>
    </dgm:pt>
    <dgm:pt modelId="{750E7D1A-8288-404E-981D-843147023AC5}" type="pres">
      <dgm:prSet presAssocID="{86A14075-4B89-4A5E-9046-4829E9FC3FD9}" presName="fgShape" presStyleLbl="fgShp" presStyleIdx="0" presStyleCnt="1" custScaleX="108696" custScaleY="183034" custLinFactNeighborY="-30358"/>
      <dgm:spPr>
        <a:solidFill>
          <a:schemeClr val="bg1">
            <a:lumMod val="95000"/>
          </a:schemeClr>
        </a:solidFill>
      </dgm:spPr>
    </dgm:pt>
    <dgm:pt modelId="{10B4EFCA-413A-49FB-AA65-3C8E07FAA2D2}" type="pres">
      <dgm:prSet presAssocID="{86A14075-4B89-4A5E-9046-4829E9FC3FD9}" presName="linComp" presStyleCnt="0"/>
      <dgm:spPr/>
    </dgm:pt>
    <dgm:pt modelId="{A95EE9AD-ED81-4BE0-9911-8D1E2FA952D5}" type="pres">
      <dgm:prSet presAssocID="{4F6AB168-8B36-4496-B9CF-05380F0014EA}" presName="compNode" presStyleCnt="0"/>
      <dgm:spPr/>
    </dgm:pt>
    <dgm:pt modelId="{2A464B32-D8EA-4A92-A256-A6BD0902204E}" type="pres">
      <dgm:prSet presAssocID="{4F6AB168-8B36-4496-B9CF-05380F0014EA}" presName="bkgdShape" presStyleLbl="node1" presStyleIdx="0" presStyleCnt="3"/>
      <dgm:spPr/>
    </dgm:pt>
    <dgm:pt modelId="{7CCC1361-BD43-413E-B3F1-D24AE4165F6F}" type="pres">
      <dgm:prSet presAssocID="{4F6AB168-8B36-4496-B9CF-05380F0014EA}" presName="nodeTx" presStyleLbl="node1" presStyleIdx="0" presStyleCnt="3">
        <dgm:presLayoutVars>
          <dgm:bulletEnabled val="1"/>
        </dgm:presLayoutVars>
      </dgm:prSet>
      <dgm:spPr/>
    </dgm:pt>
    <dgm:pt modelId="{7270BD46-722A-471A-907B-A55A67FF1F41}" type="pres">
      <dgm:prSet presAssocID="{4F6AB168-8B36-4496-B9CF-05380F0014EA}" presName="invisiNode" presStyleLbl="node1" presStyleIdx="0" presStyleCnt="3"/>
      <dgm:spPr/>
    </dgm:pt>
    <dgm:pt modelId="{30324B60-769F-47C4-9B77-1BAFADC08171}" type="pres">
      <dgm:prSet presAssocID="{4F6AB168-8B36-4496-B9CF-05380F0014EA}" presName="imagNode" presStyleLbl="fgImgPlace1" presStyleIdx="0" presStyleCnt="3"/>
      <dgm:spPr>
        <a:blipFill>
          <a:blip xmlns:r="http://schemas.openxmlformats.org/officeDocument/2006/relationships" r:embed="rId1" cstate="print">
            <a:extLst>
              <a:ext uri="{BEBA8EAE-BF5A-486C-A8C5-ECC9F3942E4B}">
                <a14:imgProps xmlns:a14="http://schemas.microsoft.com/office/drawing/2010/main">
                  <a14:imgLayer r:embed="rId2">
                    <a14:imgEffect>
                      <a14:colorTemperature colorTemp="7200"/>
                    </a14:imgEffect>
                  </a14:imgLayer>
                </a14:imgProps>
              </a:ext>
              <a:ext uri="{28A0092B-C50C-407E-A947-70E740481C1C}">
                <a14:useLocalDpi xmlns:a14="http://schemas.microsoft.com/office/drawing/2010/main" val="0"/>
              </a:ext>
            </a:extLst>
          </a:blip>
          <a:srcRect/>
          <a:stretch>
            <a:fillRect t="-16000" b="-16000"/>
          </a:stretch>
        </a:blipFill>
      </dgm:spPr>
    </dgm:pt>
    <dgm:pt modelId="{B4DD549D-0AFD-4778-95BD-CECAFC651547}" type="pres">
      <dgm:prSet presAssocID="{A35DA4E5-2848-4C47-A546-7A23CF1DDF86}" presName="sibTrans" presStyleLbl="sibTrans2D1" presStyleIdx="0" presStyleCnt="0"/>
      <dgm:spPr/>
    </dgm:pt>
    <dgm:pt modelId="{97DA53FB-4FC1-4302-8114-8A24DD2505B9}" type="pres">
      <dgm:prSet presAssocID="{533E404D-AD65-44D0-BF98-21BF92F3CC03}" presName="compNode" presStyleCnt="0"/>
      <dgm:spPr/>
    </dgm:pt>
    <dgm:pt modelId="{C1CC8532-D443-4D09-A690-B7117C5042D4}" type="pres">
      <dgm:prSet presAssocID="{533E404D-AD65-44D0-BF98-21BF92F3CC03}" presName="bkgdShape" presStyleLbl="node1" presStyleIdx="1" presStyleCnt="3"/>
      <dgm:spPr/>
    </dgm:pt>
    <dgm:pt modelId="{61592877-A371-496F-8105-BA2E2287E7F8}" type="pres">
      <dgm:prSet presAssocID="{533E404D-AD65-44D0-BF98-21BF92F3CC03}" presName="nodeTx" presStyleLbl="node1" presStyleIdx="1" presStyleCnt="3">
        <dgm:presLayoutVars>
          <dgm:bulletEnabled val="1"/>
        </dgm:presLayoutVars>
      </dgm:prSet>
      <dgm:spPr/>
    </dgm:pt>
    <dgm:pt modelId="{7CB968C8-E0AF-49C2-9378-CFECC7F23512}" type="pres">
      <dgm:prSet presAssocID="{533E404D-AD65-44D0-BF98-21BF92F3CC03}" presName="invisiNode" presStyleLbl="node1" presStyleIdx="1" presStyleCnt="3"/>
      <dgm:spPr/>
    </dgm:pt>
    <dgm:pt modelId="{532B0253-6D5D-4C96-A06C-AED25558EC08}" type="pres">
      <dgm:prSet presAssocID="{533E404D-AD65-44D0-BF98-21BF92F3CC03}" presName="imagNode" presStyleLbl="fgImgPlace1" presStyleIdx="1" presStyleCnt="3"/>
      <dgm:spPr>
        <a:blipFill>
          <a:blip xmlns:r="http://schemas.openxmlformats.org/officeDocument/2006/relationships" r:embed="rId3" cstate="print">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a:stretch>
            <a:fillRect/>
          </a:stretch>
        </a:blipFill>
      </dgm:spPr>
    </dgm:pt>
    <dgm:pt modelId="{9FA3961A-D32C-49EA-B5AA-AB19DD86E8FC}" type="pres">
      <dgm:prSet presAssocID="{0A670C9D-3A3C-4E82-9761-4E7452A4C795}" presName="sibTrans" presStyleLbl="sibTrans2D1" presStyleIdx="0" presStyleCnt="0"/>
      <dgm:spPr/>
    </dgm:pt>
    <dgm:pt modelId="{64279E72-2CC1-4322-B31B-807CE5508D7B}" type="pres">
      <dgm:prSet presAssocID="{FB597DF8-4D55-4831-8F2C-B1966A171947}" presName="compNode" presStyleCnt="0"/>
      <dgm:spPr/>
    </dgm:pt>
    <dgm:pt modelId="{700B902E-3803-45E5-8133-C66D35288D88}" type="pres">
      <dgm:prSet presAssocID="{FB597DF8-4D55-4831-8F2C-B1966A171947}" presName="bkgdShape" presStyleLbl="node1" presStyleIdx="2" presStyleCnt="3"/>
      <dgm:spPr/>
    </dgm:pt>
    <dgm:pt modelId="{5C0F2E6C-7C6E-473A-858D-D3B1CE85A9DC}" type="pres">
      <dgm:prSet presAssocID="{FB597DF8-4D55-4831-8F2C-B1966A171947}" presName="nodeTx" presStyleLbl="node1" presStyleIdx="2" presStyleCnt="3">
        <dgm:presLayoutVars>
          <dgm:bulletEnabled val="1"/>
        </dgm:presLayoutVars>
      </dgm:prSet>
      <dgm:spPr/>
    </dgm:pt>
    <dgm:pt modelId="{214B6CA9-CE6D-4745-A4C4-62D617BF21C6}" type="pres">
      <dgm:prSet presAssocID="{FB597DF8-4D55-4831-8F2C-B1966A171947}" presName="invisiNode" presStyleLbl="node1" presStyleIdx="2" presStyleCnt="3"/>
      <dgm:spPr/>
    </dgm:pt>
    <dgm:pt modelId="{9414E55E-723D-4E0A-A0B8-CC761C2E0DCE}" type="pres">
      <dgm:prSet presAssocID="{FB597DF8-4D55-4831-8F2C-B1966A171947}" presName="imagNode" presStyleLbl="fgImgPlace1" presStyleIdx="2" presStyleCnt="3"/>
      <dgm:spPr>
        <a:blipFill>
          <a:blip xmlns:r="http://schemas.openxmlformats.org/officeDocument/2006/relationships" r:embed="rId5" cstate="print">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rcRect/>
          <a:stretch>
            <a:fillRect t="-26000" b="-26000"/>
          </a:stretch>
        </a:blipFill>
      </dgm:spPr>
    </dgm:pt>
  </dgm:ptLst>
  <dgm:cxnLst>
    <dgm:cxn modelId="{66E64502-EE95-4666-B0FA-666F0D715C24}" type="presOf" srcId="{4F6AB168-8B36-4496-B9CF-05380F0014EA}" destId="{2A464B32-D8EA-4A92-A256-A6BD0902204E}" srcOrd="0" destOrd="0" presId="urn:microsoft.com/office/officeart/2005/8/layout/hList7"/>
    <dgm:cxn modelId="{9A87C806-2052-4797-AA9B-B7693E45EF30}" srcId="{86A14075-4B89-4A5E-9046-4829E9FC3FD9}" destId="{4F6AB168-8B36-4496-B9CF-05380F0014EA}" srcOrd="0" destOrd="0" parTransId="{9DFC7658-FC2D-4542-9CC4-B5A324B92A78}" sibTransId="{A35DA4E5-2848-4C47-A546-7A23CF1DDF86}"/>
    <dgm:cxn modelId="{8C26A019-6E59-49D5-80EA-D4B3EC4A259F}" type="presOf" srcId="{0A670C9D-3A3C-4E82-9761-4E7452A4C795}" destId="{9FA3961A-D32C-49EA-B5AA-AB19DD86E8FC}" srcOrd="0" destOrd="0" presId="urn:microsoft.com/office/officeart/2005/8/layout/hList7"/>
    <dgm:cxn modelId="{D4D4A219-8A9A-4ADC-A1E1-A88B73EC591B}" type="presOf" srcId="{FB597DF8-4D55-4831-8F2C-B1966A171947}" destId="{5C0F2E6C-7C6E-473A-858D-D3B1CE85A9DC}" srcOrd="1" destOrd="0" presId="urn:microsoft.com/office/officeart/2005/8/layout/hList7"/>
    <dgm:cxn modelId="{A223A349-4B59-4FA3-8B60-9C937704907A}" srcId="{86A14075-4B89-4A5E-9046-4829E9FC3FD9}" destId="{533E404D-AD65-44D0-BF98-21BF92F3CC03}" srcOrd="1" destOrd="0" parTransId="{C922D0E6-BCC8-42D9-8822-51CDA4B83EEE}" sibTransId="{0A670C9D-3A3C-4E82-9761-4E7452A4C795}"/>
    <dgm:cxn modelId="{385B3A71-BCF0-48BE-9694-3E65CDA01B28}" type="presOf" srcId="{533E404D-AD65-44D0-BF98-21BF92F3CC03}" destId="{61592877-A371-496F-8105-BA2E2287E7F8}" srcOrd="1" destOrd="0" presId="urn:microsoft.com/office/officeart/2005/8/layout/hList7"/>
    <dgm:cxn modelId="{18CAEA53-C97B-4512-8897-B7ADABC14176}" srcId="{86A14075-4B89-4A5E-9046-4829E9FC3FD9}" destId="{FB597DF8-4D55-4831-8F2C-B1966A171947}" srcOrd="2" destOrd="0" parTransId="{07574B81-E78F-4660-9845-A6E5562A8A61}" sibTransId="{433920F6-B89C-44D2-840C-182A5A815EEB}"/>
    <dgm:cxn modelId="{9BCDF77D-FABD-47F0-88C8-925A17842D5A}" type="presOf" srcId="{A35DA4E5-2848-4C47-A546-7A23CF1DDF86}" destId="{B4DD549D-0AFD-4778-95BD-CECAFC651547}" srcOrd="0" destOrd="0" presId="urn:microsoft.com/office/officeart/2005/8/layout/hList7"/>
    <dgm:cxn modelId="{BB524F81-A29A-4987-B56F-DC362552B6D1}" type="presOf" srcId="{533E404D-AD65-44D0-BF98-21BF92F3CC03}" destId="{C1CC8532-D443-4D09-A690-B7117C5042D4}" srcOrd="0" destOrd="0" presId="urn:microsoft.com/office/officeart/2005/8/layout/hList7"/>
    <dgm:cxn modelId="{5239AE9F-E903-4913-8F47-AA6278C37586}" type="presOf" srcId="{4F6AB168-8B36-4496-B9CF-05380F0014EA}" destId="{7CCC1361-BD43-413E-B3F1-D24AE4165F6F}" srcOrd="1" destOrd="0" presId="urn:microsoft.com/office/officeart/2005/8/layout/hList7"/>
    <dgm:cxn modelId="{76BE87AC-1892-4B13-9066-E66B852A7108}" type="presOf" srcId="{FB597DF8-4D55-4831-8F2C-B1966A171947}" destId="{700B902E-3803-45E5-8133-C66D35288D88}" srcOrd="0" destOrd="0" presId="urn:microsoft.com/office/officeart/2005/8/layout/hList7"/>
    <dgm:cxn modelId="{DA8D0DB5-3B5E-449E-8D36-88ED03EDF42B}" type="presOf" srcId="{86A14075-4B89-4A5E-9046-4829E9FC3FD9}" destId="{F0E04995-7114-41F9-A7B9-28DB8542FB7B}" srcOrd="0" destOrd="0" presId="urn:microsoft.com/office/officeart/2005/8/layout/hList7"/>
    <dgm:cxn modelId="{5D10E2D0-E08F-4608-A76B-8B4D9B0E627F}" type="presParOf" srcId="{F0E04995-7114-41F9-A7B9-28DB8542FB7B}" destId="{750E7D1A-8288-404E-981D-843147023AC5}" srcOrd="0" destOrd="0" presId="urn:microsoft.com/office/officeart/2005/8/layout/hList7"/>
    <dgm:cxn modelId="{0E0D4607-CB28-42E3-B639-BC28535E762F}" type="presParOf" srcId="{F0E04995-7114-41F9-A7B9-28DB8542FB7B}" destId="{10B4EFCA-413A-49FB-AA65-3C8E07FAA2D2}" srcOrd="1" destOrd="0" presId="urn:microsoft.com/office/officeart/2005/8/layout/hList7"/>
    <dgm:cxn modelId="{1F3C80BA-4315-4BF1-8358-8BFD4BE33A0D}" type="presParOf" srcId="{10B4EFCA-413A-49FB-AA65-3C8E07FAA2D2}" destId="{A95EE9AD-ED81-4BE0-9911-8D1E2FA952D5}" srcOrd="0" destOrd="0" presId="urn:microsoft.com/office/officeart/2005/8/layout/hList7"/>
    <dgm:cxn modelId="{F9B59A56-62C0-4020-A505-B54CEDD6EE3A}" type="presParOf" srcId="{A95EE9AD-ED81-4BE0-9911-8D1E2FA952D5}" destId="{2A464B32-D8EA-4A92-A256-A6BD0902204E}" srcOrd="0" destOrd="0" presId="urn:microsoft.com/office/officeart/2005/8/layout/hList7"/>
    <dgm:cxn modelId="{CDA08419-2001-4A6E-9D1A-98788FECC9E0}" type="presParOf" srcId="{A95EE9AD-ED81-4BE0-9911-8D1E2FA952D5}" destId="{7CCC1361-BD43-413E-B3F1-D24AE4165F6F}" srcOrd="1" destOrd="0" presId="urn:microsoft.com/office/officeart/2005/8/layout/hList7"/>
    <dgm:cxn modelId="{1E8F0CB8-26F7-427A-9B0F-4E2284641BF9}" type="presParOf" srcId="{A95EE9AD-ED81-4BE0-9911-8D1E2FA952D5}" destId="{7270BD46-722A-471A-907B-A55A67FF1F41}" srcOrd="2" destOrd="0" presId="urn:microsoft.com/office/officeart/2005/8/layout/hList7"/>
    <dgm:cxn modelId="{94E7A514-4B4A-4D16-B8B7-6B2E84C73CAA}" type="presParOf" srcId="{A95EE9AD-ED81-4BE0-9911-8D1E2FA952D5}" destId="{30324B60-769F-47C4-9B77-1BAFADC08171}" srcOrd="3" destOrd="0" presId="urn:microsoft.com/office/officeart/2005/8/layout/hList7"/>
    <dgm:cxn modelId="{9FBA3478-8A64-4944-A12D-EEC7B66CDC97}" type="presParOf" srcId="{10B4EFCA-413A-49FB-AA65-3C8E07FAA2D2}" destId="{B4DD549D-0AFD-4778-95BD-CECAFC651547}" srcOrd="1" destOrd="0" presId="urn:microsoft.com/office/officeart/2005/8/layout/hList7"/>
    <dgm:cxn modelId="{6A091A0D-CFD3-4C07-8F79-A4A716A888E0}" type="presParOf" srcId="{10B4EFCA-413A-49FB-AA65-3C8E07FAA2D2}" destId="{97DA53FB-4FC1-4302-8114-8A24DD2505B9}" srcOrd="2" destOrd="0" presId="urn:microsoft.com/office/officeart/2005/8/layout/hList7"/>
    <dgm:cxn modelId="{A58813B9-CD55-4646-BD6F-C1607F70A265}" type="presParOf" srcId="{97DA53FB-4FC1-4302-8114-8A24DD2505B9}" destId="{C1CC8532-D443-4D09-A690-B7117C5042D4}" srcOrd="0" destOrd="0" presId="urn:microsoft.com/office/officeart/2005/8/layout/hList7"/>
    <dgm:cxn modelId="{30DC0A41-8317-49A3-A70C-9C908131E44E}" type="presParOf" srcId="{97DA53FB-4FC1-4302-8114-8A24DD2505B9}" destId="{61592877-A371-496F-8105-BA2E2287E7F8}" srcOrd="1" destOrd="0" presId="urn:microsoft.com/office/officeart/2005/8/layout/hList7"/>
    <dgm:cxn modelId="{BF2C2DB7-EDEC-483C-A795-338EE36D3034}" type="presParOf" srcId="{97DA53FB-4FC1-4302-8114-8A24DD2505B9}" destId="{7CB968C8-E0AF-49C2-9378-CFECC7F23512}" srcOrd="2" destOrd="0" presId="urn:microsoft.com/office/officeart/2005/8/layout/hList7"/>
    <dgm:cxn modelId="{E4C73283-D0B0-402B-9E72-82124C460347}" type="presParOf" srcId="{97DA53FB-4FC1-4302-8114-8A24DD2505B9}" destId="{532B0253-6D5D-4C96-A06C-AED25558EC08}" srcOrd="3" destOrd="0" presId="urn:microsoft.com/office/officeart/2005/8/layout/hList7"/>
    <dgm:cxn modelId="{E288A6BC-D98D-4C41-B90C-50484D80A945}" type="presParOf" srcId="{10B4EFCA-413A-49FB-AA65-3C8E07FAA2D2}" destId="{9FA3961A-D32C-49EA-B5AA-AB19DD86E8FC}" srcOrd="3" destOrd="0" presId="urn:microsoft.com/office/officeart/2005/8/layout/hList7"/>
    <dgm:cxn modelId="{C4B0A563-94F7-430C-9812-308BE2863D0D}" type="presParOf" srcId="{10B4EFCA-413A-49FB-AA65-3C8E07FAA2D2}" destId="{64279E72-2CC1-4322-B31B-807CE5508D7B}" srcOrd="4" destOrd="0" presId="urn:microsoft.com/office/officeart/2005/8/layout/hList7"/>
    <dgm:cxn modelId="{02AA4B4D-69BB-4A43-B226-837DCD544F78}" type="presParOf" srcId="{64279E72-2CC1-4322-B31B-807CE5508D7B}" destId="{700B902E-3803-45E5-8133-C66D35288D88}" srcOrd="0" destOrd="0" presId="urn:microsoft.com/office/officeart/2005/8/layout/hList7"/>
    <dgm:cxn modelId="{52186591-96DA-4A0D-96C6-6D3C9921E4E6}" type="presParOf" srcId="{64279E72-2CC1-4322-B31B-807CE5508D7B}" destId="{5C0F2E6C-7C6E-473A-858D-D3B1CE85A9DC}" srcOrd="1" destOrd="0" presId="urn:microsoft.com/office/officeart/2005/8/layout/hList7"/>
    <dgm:cxn modelId="{0466F0DE-3FDE-470F-9F80-77A26B083585}" type="presParOf" srcId="{64279E72-2CC1-4322-B31B-807CE5508D7B}" destId="{214B6CA9-CE6D-4745-A4C4-62D617BF21C6}" srcOrd="2" destOrd="0" presId="urn:microsoft.com/office/officeart/2005/8/layout/hList7"/>
    <dgm:cxn modelId="{5DD8D05E-C309-49E0-90E8-0D2B60E3E42D}" type="presParOf" srcId="{64279E72-2CC1-4322-B31B-807CE5508D7B}" destId="{9414E55E-723D-4E0A-A0B8-CC761C2E0DCE}"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3D600-539F-481B-9B24-B17ED401489E}">
      <dsp:nvSpPr>
        <dsp:cNvPr id="0" name=""/>
        <dsp:cNvSpPr/>
      </dsp:nvSpPr>
      <dsp:spPr>
        <a:xfrm>
          <a:off x="4076" y="2200067"/>
          <a:ext cx="3265192" cy="3841403"/>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E1E295E-9809-45EE-83C3-B316F78CF38A}">
      <dsp:nvSpPr>
        <dsp:cNvPr id="0" name=""/>
        <dsp:cNvSpPr/>
      </dsp:nvSpPr>
      <dsp:spPr>
        <a:xfrm>
          <a:off x="31407" y="2229739"/>
          <a:ext cx="3182847" cy="3132900"/>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6000" t="-10000" r="16000" b="-4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671375-5A52-4D06-9B17-83A19E466A12}">
      <dsp:nvSpPr>
        <dsp:cNvPr id="0" name=""/>
        <dsp:cNvSpPr/>
      </dsp:nvSpPr>
      <dsp:spPr>
        <a:xfrm>
          <a:off x="167336" y="5418092"/>
          <a:ext cx="2938673" cy="56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err="1"/>
            <a:t>Tôi</a:t>
          </a:r>
          <a:r>
            <a:rPr lang="en-US" sz="2300" kern="1200" dirty="0"/>
            <a:t> </a:t>
          </a:r>
          <a:r>
            <a:rPr lang="en-US" sz="2300" kern="1200" dirty="0" err="1"/>
            <a:t>chỉ</a:t>
          </a:r>
          <a:r>
            <a:rPr lang="en-US" sz="2300" kern="1200" dirty="0"/>
            <a:t> </a:t>
          </a:r>
          <a:r>
            <a:rPr lang="en-US" sz="2300" kern="1200" dirty="0" err="1"/>
            <a:t>làm</a:t>
          </a:r>
          <a:r>
            <a:rPr lang="en-US" sz="2300" kern="1200" dirty="0"/>
            <a:t> </a:t>
          </a:r>
          <a:r>
            <a:rPr lang="en-US" sz="2300" kern="1200" dirty="0" err="1"/>
            <a:t>cơn</a:t>
          </a:r>
          <a:r>
            <a:rPr lang="en-US" sz="2300" kern="1200" dirty="0"/>
            <a:t> </a:t>
          </a:r>
          <a:r>
            <a:rPr lang="en-US" sz="2300" kern="1200" dirty="0" err="1"/>
            <a:t>gió</a:t>
          </a:r>
          <a:r>
            <a:rPr lang="en-US" sz="2300" kern="1200" dirty="0"/>
            <a:t> </a:t>
          </a:r>
          <a:r>
            <a:rPr lang="en-US" sz="2300" kern="1200" dirty="0" err="1"/>
            <a:t>thổi</a:t>
          </a:r>
          <a:endParaRPr lang="en-US" sz="2300" kern="1200" dirty="0"/>
        </a:p>
      </dsp:txBody>
      <dsp:txXfrm>
        <a:off x="167336" y="5418092"/>
        <a:ext cx="2938673" cy="567367"/>
      </dsp:txXfrm>
    </dsp:sp>
    <dsp:sp modelId="{62085015-AA31-4339-9B02-284B2D40FC20}">
      <dsp:nvSpPr>
        <dsp:cNvPr id="0" name=""/>
        <dsp:cNvSpPr/>
      </dsp:nvSpPr>
      <dsp:spPr>
        <a:xfrm>
          <a:off x="3784531" y="2206073"/>
          <a:ext cx="3265192" cy="3841403"/>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84F15B8-2123-4074-BC7B-B073F456301A}">
      <dsp:nvSpPr>
        <dsp:cNvPr id="0" name=""/>
        <dsp:cNvSpPr/>
      </dsp:nvSpPr>
      <dsp:spPr>
        <a:xfrm>
          <a:off x="3865419" y="2237567"/>
          <a:ext cx="3103415" cy="3156920"/>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0000" r="10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C43886-3783-4B3C-8CF1-F165E40F7854}">
      <dsp:nvSpPr>
        <dsp:cNvPr id="0" name=""/>
        <dsp:cNvSpPr/>
      </dsp:nvSpPr>
      <dsp:spPr>
        <a:xfrm>
          <a:off x="3947790" y="5417137"/>
          <a:ext cx="2938673" cy="581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Hai </a:t>
          </a:r>
          <a:r>
            <a:rPr lang="en-US" sz="2300" kern="1200" dirty="0" err="1"/>
            <a:t>Bà</a:t>
          </a:r>
          <a:r>
            <a:rPr lang="en-US" sz="2300" kern="1200" dirty="0"/>
            <a:t> </a:t>
          </a:r>
          <a:r>
            <a:rPr lang="en-US" sz="2300" kern="1200" dirty="0" err="1"/>
            <a:t>Trưng</a:t>
          </a:r>
          <a:endParaRPr lang="en-US" sz="2300" kern="1200" dirty="0"/>
        </a:p>
      </dsp:txBody>
      <dsp:txXfrm>
        <a:off x="3947790" y="5417137"/>
        <a:ext cx="2938673" cy="581224"/>
      </dsp:txXfrm>
    </dsp:sp>
    <dsp:sp modelId="{22265BA4-D126-4638-8C7F-FBF2E99E1084}">
      <dsp:nvSpPr>
        <dsp:cNvPr id="0" name=""/>
        <dsp:cNvSpPr/>
      </dsp:nvSpPr>
      <dsp:spPr>
        <a:xfrm>
          <a:off x="7564985" y="2201103"/>
          <a:ext cx="3265192" cy="3841403"/>
        </a:xfrm>
        <a:prstGeom prst="rect">
          <a:avLst/>
        </a:prstGeom>
        <a:solidFill>
          <a:schemeClr val="accent2">
            <a:alpha val="40000"/>
            <a:tint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0D69FEB-4766-4C0C-9EFB-886A2A88CF68}">
      <dsp:nvSpPr>
        <dsp:cNvPr id="0" name=""/>
        <dsp:cNvSpPr/>
      </dsp:nvSpPr>
      <dsp:spPr>
        <a:xfrm>
          <a:off x="7728245" y="2631809"/>
          <a:ext cx="2938673" cy="2496912"/>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82AF10-E400-4A38-A642-DA1E25B1C71C}">
      <dsp:nvSpPr>
        <dsp:cNvPr id="0" name=""/>
        <dsp:cNvSpPr/>
      </dsp:nvSpPr>
      <dsp:spPr>
        <a:xfrm>
          <a:off x="7728245" y="5320184"/>
          <a:ext cx="2938673" cy="571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err="1"/>
            <a:t>Tiếng</a:t>
          </a:r>
          <a:r>
            <a:rPr lang="en-US" sz="2300" kern="1200" dirty="0"/>
            <a:t> </a:t>
          </a:r>
          <a:r>
            <a:rPr lang="en-US" sz="2300" kern="1200" dirty="0" err="1"/>
            <a:t>Chuông</a:t>
          </a:r>
          <a:r>
            <a:rPr lang="en-US" sz="2300" kern="1200" dirty="0"/>
            <a:t> </a:t>
          </a:r>
          <a:r>
            <a:rPr lang="en-US" sz="2300" kern="1200" dirty="0" err="1"/>
            <a:t>Rè</a:t>
          </a:r>
          <a:endParaRPr lang="en-US" sz="2300" kern="1200" dirty="0"/>
        </a:p>
      </dsp:txBody>
      <dsp:txXfrm>
        <a:off x="7728245" y="5320184"/>
        <a:ext cx="2938673" cy="5711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64B32-D8EA-4A92-A256-A6BD0902204E}">
      <dsp:nvSpPr>
        <dsp:cNvPr id="0" name=""/>
        <dsp:cNvSpPr/>
      </dsp:nvSpPr>
      <dsp:spPr>
        <a:xfrm>
          <a:off x="1706" y="-33258"/>
          <a:ext cx="2655093" cy="5418667"/>
        </a:xfrm>
        <a:prstGeom prst="roundRect">
          <a:avLst>
            <a:gd name="adj" fmla="val 10000"/>
          </a:avLst>
        </a:prstGeom>
        <a:solidFill>
          <a:srgbClr val="FF818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vi-VN" sz="3000" kern="1200" dirty="0">
              <a:solidFill>
                <a:schemeClr val="tx1"/>
              </a:solidFill>
              <a:latin typeface="Calibri" panose="020F0502020204030204" pitchFamily="34" charset="0"/>
              <a:cs typeface="Calibri" panose="020F0502020204030204" pitchFamily="34" charset="0"/>
            </a:rPr>
            <a:t>Phạm Bùi Quang Huy</a:t>
          </a:r>
        </a:p>
        <a:p>
          <a:pPr marL="0" lvl="0" indent="0" algn="ctr" defTabSz="1333500">
            <a:lnSpc>
              <a:spcPct val="90000"/>
            </a:lnSpc>
            <a:spcBef>
              <a:spcPct val="0"/>
            </a:spcBef>
            <a:spcAft>
              <a:spcPct val="35000"/>
            </a:spcAft>
            <a:buNone/>
          </a:pPr>
          <a:endParaRPr lang="en-US" sz="3000" kern="1200" dirty="0">
            <a:solidFill>
              <a:schemeClr val="tx1"/>
            </a:solidFill>
            <a:latin typeface="Calibri" panose="020F0502020204030204" pitchFamily="34" charset="0"/>
            <a:cs typeface="Calibri" panose="020F0502020204030204" pitchFamily="34" charset="0"/>
          </a:endParaRPr>
        </a:p>
      </dsp:txBody>
      <dsp:txXfrm>
        <a:off x="1706" y="2134208"/>
        <a:ext cx="2655093" cy="2167466"/>
      </dsp:txXfrm>
    </dsp:sp>
    <dsp:sp modelId="{30324B60-769F-47C4-9B77-1BAFADC08171}">
      <dsp:nvSpPr>
        <dsp:cNvPr id="0" name=""/>
        <dsp:cNvSpPr/>
      </dsp:nvSpPr>
      <dsp:spPr>
        <a:xfrm>
          <a:off x="427045" y="291861"/>
          <a:ext cx="1804416" cy="1804416"/>
        </a:xfrm>
        <a:prstGeom prst="ellipse">
          <a:avLst/>
        </a:prstGeom>
        <a:blipFill>
          <a:blip xmlns:r="http://schemas.openxmlformats.org/officeDocument/2006/relationships" r:embed="rId1" cstate="print">
            <a:extLst>
              <a:ext uri="{BEBA8EAE-BF5A-486C-A8C5-ECC9F3942E4B}">
                <a14:imgProps xmlns:a14="http://schemas.microsoft.com/office/drawing/2010/main">
                  <a14:imgLayer r:embed="rId2">
                    <a14:imgEffect>
                      <a14:colorTemperature colorTemp="7200"/>
                    </a14:imgEffect>
                  </a14:imgLayer>
                </a14:imgProps>
              </a:ex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CC8532-D443-4D09-A690-B7117C5042D4}">
      <dsp:nvSpPr>
        <dsp:cNvPr id="0" name=""/>
        <dsp:cNvSpPr/>
      </dsp:nvSpPr>
      <dsp:spPr>
        <a:xfrm>
          <a:off x="2736453" y="-33258"/>
          <a:ext cx="2655093" cy="5418667"/>
        </a:xfrm>
        <a:prstGeom prst="roundRect">
          <a:avLst>
            <a:gd name="adj" fmla="val 10000"/>
          </a:avLst>
        </a:prstGeom>
        <a:solidFill>
          <a:srgbClr val="FF818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endParaRPr lang="vi-VN" sz="3000" kern="1200" dirty="0">
            <a:solidFill>
              <a:schemeClr val="tx1"/>
            </a:solidFill>
            <a:latin typeface="Calibri" panose="020F0502020204030204" pitchFamily="34" charset="0"/>
            <a:cs typeface="Calibri" panose="020F0502020204030204" pitchFamily="34" charset="0"/>
          </a:endParaRPr>
        </a:p>
        <a:p>
          <a:pPr marL="0" lvl="0" indent="0" algn="ctr" defTabSz="1333500">
            <a:lnSpc>
              <a:spcPct val="90000"/>
            </a:lnSpc>
            <a:spcBef>
              <a:spcPct val="0"/>
            </a:spcBef>
            <a:spcAft>
              <a:spcPct val="35000"/>
            </a:spcAft>
            <a:buNone/>
          </a:pPr>
          <a:r>
            <a:rPr lang="vi-VN" sz="3000" kern="1200" dirty="0">
              <a:solidFill>
                <a:schemeClr val="tx1"/>
              </a:solidFill>
              <a:latin typeface="Calibri" panose="020F0502020204030204" pitchFamily="34" charset="0"/>
              <a:cs typeface="Calibri" panose="020F0502020204030204" pitchFamily="34" charset="0"/>
            </a:rPr>
            <a:t>Lê Thu Trà</a:t>
          </a:r>
        </a:p>
        <a:p>
          <a:pPr marL="0" lvl="0" indent="0" algn="ctr" defTabSz="1333500">
            <a:lnSpc>
              <a:spcPct val="90000"/>
            </a:lnSpc>
            <a:spcBef>
              <a:spcPct val="0"/>
            </a:spcBef>
            <a:spcAft>
              <a:spcPct val="35000"/>
            </a:spcAft>
            <a:buNone/>
          </a:pPr>
          <a:endParaRPr lang="vi-VN" sz="3000" kern="1200" dirty="0">
            <a:solidFill>
              <a:schemeClr val="tx1"/>
            </a:solidFill>
            <a:latin typeface="Calibri" panose="020F0502020204030204" pitchFamily="34" charset="0"/>
            <a:cs typeface="Calibri" panose="020F0502020204030204" pitchFamily="34" charset="0"/>
          </a:endParaRPr>
        </a:p>
        <a:p>
          <a:pPr marL="0" lvl="0" indent="0" algn="ctr" defTabSz="1333500">
            <a:lnSpc>
              <a:spcPct val="90000"/>
            </a:lnSpc>
            <a:spcBef>
              <a:spcPct val="0"/>
            </a:spcBef>
            <a:spcAft>
              <a:spcPct val="35000"/>
            </a:spcAft>
            <a:buNone/>
          </a:pPr>
          <a:endParaRPr lang="en-US" sz="3000" kern="1200" dirty="0">
            <a:solidFill>
              <a:schemeClr val="tx1"/>
            </a:solidFill>
            <a:latin typeface="Calibri" panose="020F0502020204030204" pitchFamily="34" charset="0"/>
            <a:cs typeface="Calibri" panose="020F0502020204030204" pitchFamily="34" charset="0"/>
          </a:endParaRPr>
        </a:p>
      </dsp:txBody>
      <dsp:txXfrm>
        <a:off x="2736453" y="2134208"/>
        <a:ext cx="2655093" cy="2167466"/>
      </dsp:txXfrm>
    </dsp:sp>
    <dsp:sp modelId="{532B0253-6D5D-4C96-A06C-AED25558EC08}">
      <dsp:nvSpPr>
        <dsp:cNvPr id="0" name=""/>
        <dsp:cNvSpPr/>
      </dsp:nvSpPr>
      <dsp:spPr>
        <a:xfrm>
          <a:off x="3161791" y="291861"/>
          <a:ext cx="1804416" cy="1804416"/>
        </a:xfrm>
        <a:prstGeom prst="ellipse">
          <a:avLst/>
        </a:prstGeom>
        <a:blipFill>
          <a:blip xmlns:r="http://schemas.openxmlformats.org/officeDocument/2006/relationships" r:embed="rId3" cstate="print">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0B902E-3803-45E5-8133-C66D35288D88}">
      <dsp:nvSpPr>
        <dsp:cNvPr id="0" name=""/>
        <dsp:cNvSpPr/>
      </dsp:nvSpPr>
      <dsp:spPr>
        <a:xfrm>
          <a:off x="5471199" y="-33258"/>
          <a:ext cx="2655093" cy="5418667"/>
        </a:xfrm>
        <a:prstGeom prst="roundRect">
          <a:avLst>
            <a:gd name="adj" fmla="val 10000"/>
          </a:avLst>
        </a:prstGeom>
        <a:solidFill>
          <a:srgbClr val="FF818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endParaRPr lang="vi-VN" sz="3000" kern="1200" dirty="0">
            <a:solidFill>
              <a:schemeClr val="tx1"/>
            </a:solidFill>
            <a:latin typeface="Calibri" panose="020F0502020204030204" pitchFamily="34" charset="0"/>
            <a:cs typeface="Calibri" panose="020F0502020204030204" pitchFamily="34" charset="0"/>
          </a:endParaRPr>
        </a:p>
        <a:p>
          <a:pPr marL="0" lvl="0" indent="0" algn="ctr" defTabSz="1333500">
            <a:lnSpc>
              <a:spcPct val="90000"/>
            </a:lnSpc>
            <a:spcBef>
              <a:spcPct val="0"/>
            </a:spcBef>
            <a:spcAft>
              <a:spcPct val="35000"/>
            </a:spcAft>
            <a:buNone/>
          </a:pPr>
          <a:r>
            <a:rPr lang="vi-VN" sz="3000" kern="1200" dirty="0">
              <a:solidFill>
                <a:schemeClr val="tx1"/>
              </a:solidFill>
              <a:latin typeface="Calibri" panose="020F0502020204030204" pitchFamily="34" charset="0"/>
              <a:cs typeface="Calibri" panose="020F0502020204030204" pitchFamily="34" charset="0"/>
            </a:rPr>
            <a:t>Nguyễn Khánh Huyền</a:t>
          </a:r>
        </a:p>
        <a:p>
          <a:pPr marL="0" lvl="0" indent="0" algn="ctr" defTabSz="1333500">
            <a:lnSpc>
              <a:spcPct val="90000"/>
            </a:lnSpc>
            <a:spcBef>
              <a:spcPct val="0"/>
            </a:spcBef>
            <a:spcAft>
              <a:spcPct val="35000"/>
            </a:spcAft>
            <a:buNone/>
          </a:pPr>
          <a:endParaRPr lang="vi-VN" sz="3000" kern="1200" dirty="0">
            <a:solidFill>
              <a:schemeClr val="tx1"/>
            </a:solidFill>
            <a:latin typeface="Calibri" panose="020F0502020204030204" pitchFamily="34" charset="0"/>
            <a:cs typeface="Calibri" panose="020F0502020204030204" pitchFamily="34" charset="0"/>
          </a:endParaRPr>
        </a:p>
        <a:p>
          <a:pPr marL="0" lvl="0" indent="0" algn="ctr" defTabSz="1333500">
            <a:lnSpc>
              <a:spcPct val="90000"/>
            </a:lnSpc>
            <a:spcBef>
              <a:spcPct val="0"/>
            </a:spcBef>
            <a:spcAft>
              <a:spcPct val="35000"/>
            </a:spcAft>
            <a:buNone/>
          </a:pPr>
          <a:endParaRPr lang="en-US" sz="3000" kern="1200" dirty="0">
            <a:solidFill>
              <a:schemeClr val="tx1"/>
            </a:solidFill>
            <a:latin typeface="Calibri" panose="020F0502020204030204" pitchFamily="34" charset="0"/>
            <a:cs typeface="Calibri" panose="020F0502020204030204" pitchFamily="34" charset="0"/>
          </a:endParaRPr>
        </a:p>
      </dsp:txBody>
      <dsp:txXfrm>
        <a:off x="5471199" y="2134208"/>
        <a:ext cx="2655093" cy="2167466"/>
      </dsp:txXfrm>
    </dsp:sp>
    <dsp:sp modelId="{9414E55E-723D-4E0A-A0B8-CC761C2E0DCE}">
      <dsp:nvSpPr>
        <dsp:cNvPr id="0" name=""/>
        <dsp:cNvSpPr/>
      </dsp:nvSpPr>
      <dsp:spPr>
        <a:xfrm>
          <a:off x="5896538" y="291861"/>
          <a:ext cx="1804416" cy="1804416"/>
        </a:xfrm>
        <a:prstGeom prst="ellipse">
          <a:avLst/>
        </a:prstGeom>
        <a:blipFill>
          <a:blip xmlns:r="http://schemas.openxmlformats.org/officeDocument/2006/relationships" r:embed="rId5" cstate="print">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rcRect/>
          <a:stretch>
            <a:fillRect t="-26000" b="-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0E7D1A-8288-404E-981D-843147023AC5}">
      <dsp:nvSpPr>
        <dsp:cNvPr id="0" name=""/>
        <dsp:cNvSpPr/>
      </dsp:nvSpPr>
      <dsp:spPr>
        <a:xfrm>
          <a:off x="-13" y="3717475"/>
          <a:ext cx="8128026" cy="1487700"/>
        </a:xfrm>
        <a:prstGeom prst="leftRightArrow">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13793" units="1/cm"/>
          <inkml:channelProperty channel="T" name="resolution" value="1" units="1/dev"/>
        </inkml:channelProperties>
      </inkml:inkSource>
      <inkml:timestamp xml:id="ts0" timeString="2022-03-06T03:36:08.114"/>
    </inkml:context>
    <inkml:brush xml:id="br0">
      <inkml:brushProperty name="width" value="0.26667" units="cm"/>
      <inkml:brushProperty name="height" value="0.53333" units="cm"/>
      <inkml:brushProperty name="color" value="#FF8181"/>
      <inkml:brushProperty name="tip" value="rectangle"/>
      <inkml:brushProperty name="rasterOp" value="maskPen"/>
      <inkml:brushProperty name="fitToCurve" value="1"/>
    </inkml:brush>
  </inkml:definitions>
  <inkml:trace contextRef="#ctx0" brushRef="#br0">2720 4526 0,'-34'0'15,"0"0"1,-32 0-1,32 35 1,34-1 0,-34 0-16,0 2 15,68-36 110,34 0-109,133-36-16,-32-32 16,168-1-16,-34 33 15,102-34-15,66 1 16,34-36-16,169 71 15,-169-36-15,1 0 16,-101 1-16,-1 34 16,-134 1-16,-1 34 15,-235 0-15,0 0 16,-34 34 46,-102 70-62,68-34 16,-100 70-16,-69-2 16,69-103-16,-101 36 15,-69-2-15,-100-1 16,-103 38-16,2-71 16,33-35-1,0 0-15,69 0 16,101 0-16,132 0 15,103 0-15,67-70 47,67-69-47,68-1 16,-68 71-16,135-35 16,34-1-16,-1 0 15,69 36-15,-1-36 16,34 1-16,0 35 15,0-36-15,-100 70 16,-69 35-16,-135 0 16,1 0-1,-68 35 1,-167 104-16,66-139 16,-101 105-16,-33 34 15,-137-34-15,2-1 16,-34-34-16,35 34 15,-2-70-15,34 1 16,170 0 0,-2 1-16,68-2 15,135-68 32,169-2-31,-34 36-16,33-35 15,67-34-15,69-1 16,67-69-16,32 34 16,137-33-16,66-2 15,34 1-15,-33 69 16,-169-34-16,-34-35 16,-33 69-16,-303 70 15,-203 0 32,-34 70-47,-100 35 16,-170 33-16,2-68 15,33 103-15,66-67 16,68-37-16,35-34 16,201-35-1,68 0 48,101-35-63,33-34 15,68-1-15,0-35 16,33 36-16,35-36 16,-35 1-16,-33 34 15,0 1-15,-202 69 16,33-70-16,-100 70 62,-35 0-62,-67 0 16,-67 0-16,-34 0 16,-67 0-16,67 0 15,0 0-15,0 0 16,203 0-1,-2 0 17,35-35-17,35-69-15,99-36 16,68 106 0,-134-36-16,67 1 15,67-36-15,34 1 16,-1-1-16,2 1 15,66 34-15,-67 36 16,-102-1-16,-100 35 16,-34-35-16,-100 105 31,32-70-15,-100 104-16,-136 0 15,-100 1-15,-1 34 16,1-69-1,33-1-15,0 1 16,102 0-16,0-36 16,100 36-16,135-70 62,135 0-46,68-104-16,-35 68 15,-33 2-15,-34 34 16,69-35 0,-103 35-16,1 0 15,-68 0 17,-33 35-17,-102 69-15,-66 36 16,-103-1-16,-31 69 15,66-103-15,66-1 16,2-35-16,302-69 63,135-138-63,1 33 15,-136 70-15,135 1 16,67-71-16,0 36 15,1 34-15,-67 0 16,-171 35-16,-99 35 47,0 0-47,-68 34 16,-67 36-16,0-1 15,-1-34-15,170-70 16,-34 0-1,34 0 17,100-140 15,67 1-47,34 70 15,68-70-15,101 34 16,101-34-16,35 0 15,-69-1 1,-67 71-16,-102 34 16,-267 35 15,-137 0-15,-169 70-16,-32-1 15,-1 71-15,-33-36 16,33 0-16,101-34 15,35 0-15,99-36 16,170-68 47,34-2-48,66-33-15,170-36 16,100-33-16,68 33 15,-33 35-15,133-68 16,-33 67-16,-101 36 16,0-33-16,-100 32 15,-68 36-15,-69 0 16,-268 70 31,-101 104-32,66-70-15,-167 71 16,-102-1-16,-168 104 16,0 0-16,134-138 15,1-37-15,134-33 16,68 0-16,168-35 16,68-35 30,135 0-30,100 0 0,34-69-16,34 33 15,34-103-15,-34 70 16,34-36-16,-1 1 16,-99 0-16,133 69 15,-68-70-15,-66 71 16,-67-2-16,-203 72 47,-135-2-32,-169 106-15,-101-1 16,-167 0-16,-136 0 16,1-35-16,32-68 15,102-2-15,170-34 16,99 0-16,102 0 15,303 0 32,-33-70-47,167-34 16,135 35-16,2-71 16,167 2-16,0-37 15,34-68-15,0 69 16,-34 69-1,-68-69-15,2 69 16,-170 70-16,-67 1 16,-269 68 15,-136 106-15,-33-70-16,-135 104 15,-68-35-15,-66 35 16,-102 35-16,100-35 15,-99 69-15,201-104 16,67 1-16,35 34 16,202-174-16,67 34 15,-35-34 17,204 0-1,0 0-16,100 0-15,35 0 16,134-69-16,68 34 16,-1-35-16,270 1 15,-134 69-15,-169-35 16,101 35 0,-170 0-16,-133 0 15,-270 140 1,-68-36-1,-134 35-15,-169-70 16,-100 106-16,-1-1 16,-101 0-16,-67 0 15,34-35 1,-35 0-16,203-104 16,67 0-16,101 0 15,237-35-15,101-70 63,33-35-63,100 1 15,2-35-15,-35 104 16,102-105-16,67 37 16,68 33-16,-35-35 15,34 36-15,103-1 16,-70 35-16,-66 0 15,-101 1-15,-304 138 47,-202-34-31,-135 33-16,-202 73 16,-438 67-16,33-35 15,-100 36-15,0-70 16,303-70-16,102 2 15,235-71-15,100 0 16,305-35-16,134-35 63,-34 0-63,102-1 15,202-68-15,67 0 16,0-36-16,235-138 15,-134 173-15,-34 1 16,35 34-16,-203 36 16,-68 34-16,-66 0 15,-271 0 1,1 34 0,-169 71-16,-169-36 15,-32 70 1,-36 1-16,-167-1 15,101 35-15,169-35 16,33-68-16,303-71 16,2 0-16,132 0 78,1 0-63,0 0-15,102 0 16,166-35-16,36-35 16,100-35-16,34 1 15,0-1-15,68 36 16,-102-35-16,-134 33 16,-67 37-16,-68 34 15,-203 34 1,-33 106-16,-67-70 15,-169 69-15,-134 70 16,-69 36-16,-66-2 16,100-35-16,1-68 15,101 34 1,34-34-16,32-72 16,304-33 46,35-35-46,66 0-16,-100 0 15,100 0-15,68 0 16,33 0-16,35 0 16,32 0-16,-66-35 15,0 35-15,-34 0 16,-102 0-16,-100 0 15,-34 140 1,0-36-16,-67 36 16,-136 33-16,-234 140 15,-103-69-15,69 0 16,-2-105-16,103-70 16,67 36-16,134-105 15,136 0-15,100-69 63,0-1-63,101-70 15,-66 71-15,100-70 16,135 0-16,34-36 16,66 2-1,36-37-15,-2 37 16,204-71-16,-203 70 15,-67 35-15,-35 70 16,-135-1-16,-268 70 31,-69 0-15,-100 0-16,-169 34 16,-134-34-16,-68 70 15,-67 0-15,-35-70 16,205 0-16,64 0 15,104 0-15,66 0 16,236-35 15,134-34-15,68 33-16,-100 2 16,133-35-16,36-2 15,65 1 1,35-33-16,0-2 15,0 1-15,-69-1 16,36 36-16,-169 34 16,-102 35-16,-236 104 31,35-68-15,-170 33-16,-236 35 15,-66 35-15,-203 36 16,35-71-16,-2-70 15,305 2-15,-1-2 16,169-34-16,269 0 16,1 0-16,134 0 47,101 0-47,101-70 15,203 1-15,32-70 16,372 0-16,-135-36 15,0 72-15,34-2 16,-135 35-16,-67-36 16,0 37-16,-203-35 15,-100 69-15,-237 35 16,-134 35 15,-204 104-15,-402 36-16,-237 103 15,-169-35-15,-67-68 16,-101 68-16,270-69 16,305-139-16,233 0 15,203 1-15,270-36 47,134-36-31,102-34-16,-1 2 15,68-2-15,-1-70 16,1 1-16,34 34 16,-1 1-16,2 0 15,-1-1-15,-1 1 16,-33 34-16,-101 1 16,-68-1-16,-101 70 15,-67-36-15,-100 72 31,-35-36-15,-236 105 0,-168 34-16,-134-35 15,-35-34-15,201 34 16,3-70-16,100 2 16,168-2-16,304-34 46,133 0-30,103-70-16,100 1 16,-1 0-16,103-36 15,201-33-15,-32 33 16,-35-35-16,-202 70 16,-34 0-16,-100 1 15,-372 69 16,-168 0-15,-201 35-16,-103 34 16,-167 106-16,201-105 15,-101-1-15,102 36 16,68-71-16,66 1 16,135 0-16,337-139 62,34 69-46,-34 1-16,34-2 15,100-33-15,-33-1 16,101 0-16,1-35 16,100 1-16,0 34 15,68 35-15,-33 1 16,-35 34-16,-134 0 15,-237 0-15,-33 69 16,0 70-16,-33 71 16,-69-140-16,-133 69 15,-102 70-15,-169 35 16,-67-1-16,101-104 16,-101 71-16,102-72 15,0 37-15,100-71 16,135 0-16,202-69 15,102-35 48,100 0-47,-100 0-16,100 0 15,101 0-15,69 0 16,-36-35-16,69-35 15,33 36-15,68-70 16,-33 69-16,-69 0 16,-67 35-16,-33 0 15,-236 0-15,-34 70 16,-168 103 0,-35-34-16,-168 0 15,-235 36-15,66-1 16,-100-35-16,136-35 15,31-34-15,204-36 16,269-68 31,169-36-47,-1-34 16,-67 34-16,67 1 15,102-36-15,67 2 16,33-3-16,1-32 15,33 33-15,0-34 32,35 0-32,-102 34 15,-34 70-15,-169 0 16,-167 70 15,-169 105-31,68-105 16,-137 33-16,-66 2 15,-34 0-15,102-35 16,33 0-16,101-1 16,102 2-16,100-36 62,34-36-46,-34 36-16,102-69 15,67-1-15,34-35 16,67 2-16,-34 33 16,34 35-16,-34 0 15,-67 35-15,-101 0 16,-102 0-16,1 35 16,-34 139-16,-202 70 15,33-140 1,-100 70-16,-203 35 15,-201-35-15,33 34 16,32-68-16,69-36 16,68-34-16,169-1 15,99-69-15,304 0 78,-34-34-78,102-35 16,100-1-16,101-70 16,34 70-16,35 1 15,66 0-15,35-36 16,-69 70-16,1 1 16,-135-1-16,-67 35 15,-203 0-15,-100 0 31,-35 0-15,-168 69-16,-67 1 16,-1 0-1,-100-1 1,67-34-16,67-1 16,35-34-16,67 0 15,133 0-15,136 0 63,1-34-63,99-70 15,-100 68-15,136-33 16,32 34-16,102-139 16,0 105-16,0-1 15,-1 36-15,-100-2 16,-34 1-16,-236 70 31,-67 1-15,-204 103-16,-133 0 15,-68 34-15,34-103 16,-134-35-16,100 0 16,-34 35-16,102-1 15,66-34-15,305 0 16,201-35 62,-67 0-62,68 0-16,-68 0 15,68 0-15,100 0 16,102-35-16,0-35 15,-34 0-15,134-34 16,-66 70-16,0-2 16,-35 2-16,-100 34 15,-237 0 1,-66 104 0,-102 0-16,-168 1 15,-69-35-15,-133 69 16,67-104-16,67-1 15,68 1-15,67-35 16,203 0-16,33 35 16,168-70 46,-100 35-46,100-69-16,68 0 15,0-1-15,68-35 16,-2 0-16,-32 1 16,67 0-16,-68 0 15,2-1-15,32 36 16,-34 0-16,-33 33 16,-68 36-16,-168 36 31,-100-2-16,-238 140-15,-66-35 16,-34 35-16,-67-70 16,-1 1-16,1-70 15,67-1-15,67 2 16,102-36-16,32 0 16,304 0 30,103 0-30,166 0-16,69-36 16,134-33-16,168-1 15,-32-35 1,32-33-16,-168 33 16,-67 70-16,0 35 15,-202 0-15,-237 0 31,-66 35-31,-237 104 16,-135 1-16,-100-71 16,-1 1-16,1 35 15,33-71-15,67 35 16,136-34-16,101-35 16,134 35-16,68 35 62,67-70-62,33 0 16,136 35-16,67 0 15,0-35-15,0 0 16,0 0-16,-101 34 16,-34 0-1,-202 2 1,0 33-1,-134 2-15,32-3 16,1-32 0,-101 33-16,-68 0 15,-100-33-15,-34-2 16,-35-34-16,-66 35 16,66 0-16,35 0 15,100-35-15,238 34 16,132 1 31,36-35-47,67 0 15,67 35-15,101-35 16,-1 0-16,1 0 16,34 0-16,0 0 15,-1 0-15,-167 0 16,-170 0-16,1 35 15,-34 0 1,0-1-16,-168 36 16,33-36-16,-101 2 15,-67-1-15,33 0 16,-67-1-16,102 0 16,99-34-16,136 36 62,202-2-46,-100-34-16,66 0 15,101 0-15,35 0 16,67 0-16,-34 0 16,-68 0-16,-33 0 15,-67 0-15,-1 35 16,-134-35-1,0 0-15,-34 35 32,-34 35-17,-34-70-15,-100 34 16,-135 2-16,-1-2 16,-33 1-16,34-35 15,-34 0 1,101 0-16,0 0 15,203 0-15,-1 0 16,135 0 31,0 0-47,68 0 16,100 0-16,1 0 15,33 0-15,0 0 16,34 0-16,-67 0 15,-135 0-15,-34 0 16,-67 0-16,0 0 16,-34 70 15,-68 35-15,-33-105-16,-34 34 15,-101 1-15,33-1 16,35-34-16,-33 34 15,65-34-15,103 0 16,-34 0-16,67 36 47,33-1-31,68 0-16,34-1 15,101 2-15,33-2 16,35-34-16,-34 34 15,-69-34 1,-65 36-16,-136-2 47,-101-34-47,-102 0 16,136 0-16,-135 0 15,-69 0-15,70 0 16,-35 0-16,-34 0 15,101 0-15,-33 0 16,68 0-16,32 35 16,136-35 62,34 0-78,-1 0 15,34 0 1,67 0-16,35 0 16,-35 0-16,69 0 15,-69 0-15,-101 0 16,-134 0 31,-101 35-32,-69-35-15,-66 0 16,-67 0-16,-1 0 16,-34 0-16,102 0 15,33 0-15,102 0 16,101 0-16,100-70 62,102 0-46,0 36-16,33-36 16,101 1-16,1-2 15,101 3-15,34-1 16,66 33-16,-134-33 16,-66 69-16,-306 0 31,-66 0-16,-102 34-15,-166-34 16,-70 0-16,-33 0 16,-34 0-16,35 0 15,-34 0 1,100 0-16,1 0 16,67 0-16,101 0 15,370 0 32,-32 0-31,100-34-16,0-2 15,169-33-15,0 35 16,-35-36-16,69 0 16,-102 35-16,-34 0 15,-133 35-15,-170 0 31,-101 0-15,-236 70 0,-67-35-16,-68 0 15,-32-35-15,66 0 16,33 0-16,70 0 16,99 0-16,68 0 15,270 0 32,66 0-31,169-35-16,68-35 15,33 1-15,68-35 16,-1-36-16,68 1 16,-134 69-16,-1-34 15,-33 0-15,-102 68 16,-403 36 15,-203 0-15,-102 70-16,-167-35 15,-68 0-15,102-35 16,32 0-16,36 0 16,133 0-16,67 0 15,338-174 16,168-34-15,-34-2-16,-66 141 16,67-140-16,31-70 15,71-34-15,-70 35 16,35 0-16,0 34 16,-33 70-16,-35 69 15,-134 105 1,-34 70 15,-202 103-31,67-33 16,-68 0-16,-32 68 15,-68 36-15,-1-35 16,35 34-16,0-68 16,33-2-16,34-33 15,67-2-15,101-103 16,-33 0-16,134-35 62,35-104-46,-35 34-16,34 1 16,34-36-16,101-34 15,101 0-15,66-36 16,69 37-16,33 68 15,-101 0-15,-66 36 16,-103 34-16,-235 34 16,0 70-1,0-34 1,-101 104-16,-67 0 16,-35 35-16,-66-1 15,-35-32-15,-32-38 16,-1-34-16,67-34 15,68 0-15,68-35 16,168-35 31,99-35-31,-65 35-16,135-35 15,133-34-15,1-1 16,68-34-16,-34 34 15,-35 0-15,-32 35 16,-136 35-16,-134 0 16,-135 35-1,-35 35 1,-200 0-16,-69 68 16,-100-68-16,67-35 15,68 0-15,66 0 16,1-1-16,270-34 15,100 0 32,0 0-31,68-34-16,168-36 16,1 35-16,100-35 15,0 1-15,68-36 16,34-34-16,-103 70 15,-32-1-15,-101 36 16,-237 34-16,-99 68 31,-171 2-31,-100 0 16,-68-34 0,-200-36-16,132 0 15,-32 0-15,-34 0 16,101 0-16,136 0 15,66 0-15,304 0 47,32 0-47,69 0 16,100 0-16,67-71 16,35-68-16,-35 35 15,137-1 1,-102 36-16,33-70 15,-33 69-15,-68 35 16,-101 35-16,-236 0 31,-202 70-15,-101-35-16,-100-1 16,-35 2-16,33-36 15,-99 0-15,65 0 16,3 0-16,-2 0 15,67 0-15,102 0 16,67 0-16,202 0 16,68-70-1,67-70 1,101 1-16,135 34 16,102 1-16,32-70 15,0 35-15,102-69 16,-34 33-16,-33-33 15,134 33-15,-202 1 16,-34 35-16,1-35 16,-34 70-16,-102 35 15,35 34 1,-338 35 15,-134 35-31,-271 68 16,-201-67-16,-1-36 15,1 0-15,68 0 16,200 0-16,171 0 16,134 0 15,235-174-31,35 104 16,66-69-16,102-1 15,167-68 1,-66 67-16,-33 37 15,-35 34-15,-34-34 16,2 34-16,-69-34 16,-67 35-16,-270 69 47,-236 34-47,-101 36 15,-66-1-15,-70-34 16,36 35-16,-103-70 15,104 0 1,64 0-16,104 0 16,99 0-16,304-35 47,169-69-32,100-35-15,35-1 16,67 1-16,101-104 15,0 67-15,-135 73 16,-67-2-16,-304 105 16,-134 0 15,-68 35-31,-169 70 16,-66 34-16,-102-69 15,-34-1-15,69 1 16,32 34-16,34-69 15,101 0-15,35-35 16,302-70 47,101-104-48,-100 140-15,66-71 16,102-69-16,102 0 15,-1 0-15,-1 70 16,-66 34-16,-34 35 16,-303 70 15,-35-1-15,-66 36-16,-68 0 15,-33 0-15,-68-36 16,34 1-1,-1-35-15,68 0 16,101 0-16,102 0 31,33-35 1,67-35-32,69-104 15,-2 36-15,-67 102 16,68-68-16,-68 0 15,-33 104-15,-1-35 16,-33 0-16,-67 35 78,-67 35-78,66 35 16,-67-36-16,-34 35 15,1 37-15,68-72 16,-2 1-16,35-35 16,67 35-1,0-70 48,101-70-63,-33 35 15,66-103-15,0 34 16,1 34-16,1-34 16,-2 70-16,1-71 15,33 36-15,1 69 16,-135 35 15,-101 69-15,-136 71-16,34-70 15,69-1 1,-69 1-16,-67-1 16,68 1-16,-1-35 15,135-35-15,1 0 16,66 0 62,1-35-62,100 1-16,-66-2 15,33 2-15,69-1 16,-36 0-16,-34 35 16,-65 0-1,-70 35 16,-65 70-15,32-71-16,-201 105 16,-1 35-16,-67 70 15,34 0-15,1 0 16,66-71-16,33 1 16,35-35-16,33-34 15,135-71 1,34-68 46,101-1-46,-1-174-16,69 70 16,-103 104-16,136-104 15,100-1-15,35 2 16,0-36-16,-34 104 15,-68 35-15,2 0 16,-238 35 0,-101 70-1,-32 0-15,-237 138 16,-102-69-16,2 1 16,-203-1-16,0 0 15,134-69-15,101-36 16,69 1-16,167-35 15,169-35 48,169-35-63,-102 36 16,68-35-16,67-36 15,101-34-15,68-35 16,34 70-16,-35-1 15,33 36-15,-99-36 16,32 70-16,-167 35 16,-135 0-1,-101 140 1,-34-71 0,-135 105-16,-168 1 15,0-2-15,-68-33 16,101-36-16,1 35 15,100-34-15,68-36 16,269-69 62,102-105-78,33 36 16,-135 34-16,102-35 15,33 36-15,-168 34 16,-1 0 0,-33 34-1,-67 106 1,-102 33-16,1-68 16,-34 0-16,-102-1 15,-67 70-15,34-70 16,34-33-16,1-36 15,65 34-15,69-33 16,202-72 31,33 2-31,34-36-16,102-35 15,-2-35-15,2-34 16,-136 105-16,135-71 15,101-68-15,34 34 16,-101 35-16,-33 69 16,-270 70 31,-69 105-32,-100-1 1,-67 35-16,0-34 15,0-2-15,33 2 16,33-35-16,36-35 16,166-1-16,103-34 62,68-173-62,65-1 16,2-1-16,-1 106 15,-100 69-15,99-70 16,1-34-16,68-36 16,-34 140-16,0-34 15,-202 34 17,-34 139-32,-34-69 15,-235 103-15,-2 1 16,-66 36-16,1-37 15,32 1-15,68-70 16,102-34-16,100-70 16,102-34 46,-1-2-62,67-68 16,1 0-16,169-35 15,32-70-15,35 70 16,0 34-16,-101-34 16,-34 70-16,-102 69 15,-100 0 17,-68 139-32,-33-70 15,-102 70-15,-66 35 16,-103 70-16,-32-35 15,33 36-15,0 33 16,67-69-16,1-1 16,67-68-16,168-140 15,34 34-15,66-68 63,36-1-63,0-70 15,-2 36 1,136-106-16,68-68 16,100 0-16,136-37 15,-2-33-15,36 105 16,-170 68-16,-68 70 16,-303 70-1,-33 35 16,-134 174-31,-34-209 16,-1 35-16,-133 34 16,32 1-16,1 69 15,-35-69-15,35 34 16,32-34-16,1 0 16,34 0-16,169-70 15,-1 0-15,68-36 63,33-68-63,67 0 15,2-1-15,66-69 16,34-34-16,0 68 16,34-34-1,33 35-15,-34 0 16,-101 139-16,-235 34 47,-135 71-47,-135 34 15,34 35-15,-34-34 16,-34-37-16,102 2 16,33-35-16,0-1 15,68-69-15,32 35 16,102 0-16,68-35 62,67-35-62,68-69 16,-68 34-16,-34 36 16,102-71-16,33 0 15,1-34-15,32 70 16,1 33-16,-202 36 15,0 70 1,-34 140 0,-68-141-16,-33 70 15,-169 35 1,0-35-16,35-35 16,-68 2-16,67-71 15,101 0-15,34 0 16,303-105 46,0-71-62,-67 37 16,168-70-16,68-70 16,169 36-16,66-70 15,1 0-15,65-36 16,-99 140-16,-134 104 15,-170 36-15,-438 103 32,34-34-17,-235 139-15,-68-35 16,0 0-16,-101 34 16,-101 3-16,0 32 15,-1-104-15,271 35 16,100-68-16,237-71 15,134-140 48,67 36-63,-32-1 16,-2-34-16,169 0 15,68-105-15,67 0 16,68 1-16,100-105 15,0 35-15,0 0 16,102-70-16,-202 173 16,-136 106-16,-100 35 15,-473 174 32,136-37-47,-202 107 16,-102-1-16,-101 0 15,0 0-15,-134 35 16,134-35-16,102-70 16,68-34-16,65-1 15,203-69-15,1 0 63,33-69-16,67 34-47,-33-70 15,33 36-15,34 104 63,-101-1-63,-135 71 15,-66-1-15,-2-35 16,169-69-16,-66 70 16,133-104 31,135-71-32,-134 71-15,100-141 16,-32 141-16,201-140 15,34-1-15,33 37 16,34-36-16,68 34 16,-67 1-16,-69 34 15,-301 105 1,-35 71 0,-136 137-1,-65-103-15,-170-1 16,0 35-16,-168 35 15,68 1-15,33-72 16,0 37-16,101-36 16,33-34-16,34-36 15,237 2-15,100-106 63,35-35-48,32 36-15,-33-1 16,68-34-16,34-35 16,134-35-16,34-36 15,32 72-15,68-71 16,-66 139-16,-68 0 16,-169 70-16,-135 70 15,-66 34 1,-202 71-16,-102 68 15,-136 36 1,-132-36-16,132-69 16,70-70-1,65 1-15,170-36 16,-1-33-16,271-106 62,-2 70-46,103-70-16,67-104 16,133 35-16,-32 0 15,102-35-15,-2 69 16,-168 71-16,-68-2 16,-100 36-16,-168 36 31,-136 68-31,-134 36 15,-68 33-15,68-68 16,-33-36-16,66 1 16,0 0-16,35-1 15,32-34-15,35 35 16,134-70-16,-33 34 16,67-104 46,202-138-62,-101 103 16,68 1-16,-68-1 15,100-103-15,138 69 16,131-105-16,-66 70 16,34 104-16,-134 35 15,-35 1-15,-234 34 16,-3 69-16,-200 105 15,67-70-15,-202 36 16,-101 69-16,0-104 16,-68 68-16,68-68 15,67-2-15,67-33 16,0 35-16,102-36 16,33 1-16,67 0 15,1-36 1,34 2-1,133-106 48,-32-34-47,135-106-16,-69 176 15,69-71-15,66-69 16,135 0-16,68 0 15,-1 0-15,1 104 16,-102 36-16,-167-1 16,-170 70-1,-66 69 1,-170 36-16,-167 34 16,-169 34-16,-34 1 15,1-35-15,-35-34 16,68-36-16,168-34 15,101-1-15,237-69 16,100-35 31,1 1-31,100-71-16,136-34 15,134-35-15,0 0 16,33 0-1,271-70-15,99-35 16,-133 71-16,0 69 16,-203 104-16,-134 0 15,-337 70 1,-34 139-16,-34-139 16,-235 104-16,-136 69 15,-269 2-15,-135-2 16,-201 35-16,134-103 15,202-36-15,67-68 16,270-36-16,68 0 16,337 0 15,100 0-15,-135-70-16,68 70 15,34-35-15,68-70 16,-35 35-16,68 1 15,33-35-15,1-1 16,0 36-16,67-70 16,34 69-16,-102 35 15,33 1-15,-65 34 16,-204 0 15,-66 69-15,-204 70-16,-133 70 15,1-70-15,-104 0 16,69-69-16,134 0 16,0-36-16,68 2 15,169-36 48,133-36-63,-32-33 15,67 34-15,33-35 16,69 0-16,99 1 16,-99 0-16,32 34 15,-235 35-15,-1 35 32,-66 69-32,-102-34 15,-101 69-15,-33-34 16,-35-1-16,1-34 15,-1-36-15,103 1 16,-2 0-16,169-35 16,-33 0-1,134-35 32,135-70-31,-100 71-16,32-106 15,68 36-15,34 34 16,-34 36-16,-167 68 47,-103 140-47,-135-34 16,137-106-16,-70 36 15,-32 0-15,-169-1 16,67 36-16,1 34 15,-34-34-15,66-2 16,1-33-16,1 0 16,201-70-16,34-70 62,101-34-46,-33 35-1,66-72-15,-32 4 16,99-3-16,-99 140 16,100-104-16,34-1 15,101 0-15,-67 36 16,-34 34-16,-170 35 31,-66 174-15,-66-104-16,-103 0 15,-33 34-15,33-35 16,-67 36-16,68-36 16,67 1-16,33-70 15,68 35-15,169-106 78,-101 71-62,133-68-16,69-1 16,100-106-16,1 1 15,0 69-15,100-33 16,-132 68-16,-37 34 16,-167 36-1,-270 140 1,67-70-1,-166 69-15,-172 70 16,-32-35-16,-33 0 16,66-35-16,68 35 15,67-70-15,35-34 16,201-70-16,34 35 47,68-35-47,-1 0 15,101 0-15,102 0 16,101 0-16,33 0 16,34-69-16,33-36 15,36 35-15,-170 35 16,-69 35-16,-32 0 16,-135 0-16,-101 35 15,0 140-15,-34-1 16,-33-105-16,-101 35 15,-34 36 1,-34-2-16,-33 38 16,-35-2-16,68-70 15,1 1 1,32-36-16,170-35 16,-1-34-16,1 36 15,66-36 16,68-105-15,-33 71-16,100-71 16,35-34-16,66-35 15,34 33-15,-34 37 16,-34 35-16,-201 69 16,-101 0 15,-67 0-16,-68 35-15,-102 34 16,-32-34-16,32-35 16,-67 0-16,69 0 15,66 0-15,-35 0 16,103 0-16,135 0 16,33-104 15,0-70-31,33-1 15,35 71 1,0 0-16,-1-106 16,134 2-16,-133 35 15,-35 137-15,1 1 16,-68 35 31,-134 105-47,-33-70 15,-2 104-15,135-139 16,-66 35-16,-102 35 16,101-36-16,-1 36 15,136-106 48,68-67-63,68-2 15,-36 35-15,69-104 16,-34 35 0,-34 105-16,34-2 15,-135 72 32,0 68-47,0 36 16,-68-3-16,-133 143 15,31-106-15,-31-1 16,-3-33-16,70-1 16,-34-69-16,101-1 15,134-69 48,67-104-63,34 34 15,-32-69-15,-36 69 16,36 1-16,133-36 16,34-69-16,-32 104 15,-35 36-15,-203 34 16,-33 104 15,-101-69-15,-34 0-16,0 35 15,-34 0-15,35-1 16,-35 0-16,136-69 16,0 0-16,33 36 15,0-72 48,33 1-63,34-34 15,1-1-15,33 1 16,-33 34-16,133 0 16,-134 35-16,34 0 15,1 0-15,-34 0 16,-68 70 0,0 35-16,0 69 15,0-35-15,-34-35 16,0 35-16,0-34 15,-135 70-15,35-2 16,67-103-16,0 104 16,-1-104-16,34 35 15,0-105 1,102 0 46,100-71-46,-100 1-16,32 70 16,35-34-16,101-1 15,1 1-15,-35 34 16,-68 0-16,-100 0 16,-34 34-1,0 1-15,-34 35 16,-66 35-16,-2-105 15,1 69-15,-68 1 16,-66-1-16,66-34 16,-33-1-16,68 2 15,-2-36-15,103 0 16,-1-36 15,34-68-15,0 0-16,0-36 15,67-33-15,69 33 16,-104 36-16,36 70 16,67-71-16,-34-35 15,-34 140-15,-67-36 16,34 36 15,-34 70-15,0-34-1,0-1-15,-34 105 16,-33-106-16,34 35 16,-136 71-16,67-105 15,-66 34-15,33 1 16,1-36-16,32 2 16,36-1-1,-2 34-15,33-69 63,35-35-48,68-34-15,-33 33 16,65 2-16,1 34 16,0-70-1,-33 70-15,-1 0 16,1 0-1,32 0 1,-100 70-16,35 0 16,32 104-16,-33-36 15,-1-32 1,34-38-16,-32 72 16,-2-105-16,0 69 15,1-34-15,-34-35 16,34 0-16,-34-1 15,0 36 1,0-36-16,-34 1 16,0 35-16,1-35 15,33-70 79,0-35-78,0 35-16,0 1 15,0-2 1,33 36 0,35-34-1,0 0-15,-34 34 16,-1 0-1,0 0 17,-33 34-32,0 36 15,0 34-15,0 0 16,0-34-16,0-1 16,-33-34-16,-68 35 15,-1 0-15,36-35 16,-2-35-16,34 34 15,-33-34-15,0 0 16,-35 0-16,69 0 31,33-34-15,0-1-16,0-35 16,0 0-16,0-68 15,0-2-15,0 0 16,68 37-1,100-37-15,0 2 16,-33 138-16,101-71 16,33 36-16,-33 1 15,1 34-15,-205 0 16,70 34-16,33 141 16,-68-141-1,-67 1-15,0 35 16,0-35-16,0 69 15,-101-34-15,34-1 16,-34-34-16,-68 35 16,-100-36-16,-1 2 15,-33-2-15,-68-34 16,101 0-16,34 0 16,68 0-16,32 0 15,204-70 32,101-34-47,-102 104 16,102-70-16,66 0 15,1 2-15,68-2 16,-35 0-16,-32 0 16,-103 36-16,-66 34 15,-1 0-15,-202 104 47,-67 36-47,33-36 16,35-70-16,-102 36 15,0 0 1,33 0-16,103-36 16,66 1-16,101-70 62,102-69-46,-68 69-16,0 0 15,68-35-15,100 36 16,35-36-16,167 1 16,-32-36-16,-69 70 15,-67 35-15,-68 0 16,-201 0-16,-168 140 47,-1-105-47,-134 33 15,-69 2-15,36 0 16,31-35-16,-31 0 16,133-1-16,102-34 15,202 0 48,-34 0-48,-34 0-15,68 0 16,33 0-16,68 0 16,-101 0-16,-101 0 15,0 0-15,-34 105 47,-68-105-31,-134 69-16,-67 1 15,-35-34-15,-101-2 16,1 35-16,68-34 16,32 0-16,68-35 15,203 0-15,66 0 63,135 0-63,1 0 15,34 0-15,65 0 16,137-35-16,235-34 16,101 0-1,34 33-15,-34 2 16,-168 34-16,-235 0 15,-35 0-15,-303 34 16,-68 71 0,-33-71-16,-67 1 15,-102 70-15,1-36 16,33-34-16,-35-1 16,103-34-16,236-34 62,0-1-62,66-69 16,103 34-1,132-34-15,3-105 16,133 0-16,34 35 16,34-35-16,101-69 15,68 34-15,-102 71 16,-34 68-16,-235 69 15,-135 2-15,-303 104 63,-35-36-47,-66 71-16,67-70 15,-68-1-15,-100 71 16,0 0-16,-35-35 15,68-2-15,-34 2 16,68-34-16,168-36 16,101-36 31,102-68-32,-67 70-15,-35 34 16,102-70-16,-1 0 15,68 0-15,-34 0 16,0 36-16,-168 34 16,0 34-1,-102 71 1,-34-36-16,-200 105 16,-36-68-16,2-37 15,-35-35-15,34 1 16,67 0-1,35-35-15,201-35 47,102-103-31,66-72-16,34 2 16,-33 69-16,-67 68 15,101-102-15,32-36 16,35 0-16,102-70 15,-35 0-15,34 71 16,0-2-16,-68 72 16,35 33-16,-338 105 62,-168 0-46,101 35-16,-35 35 15,-32-36-15,33 0 16,102-34-16,33 36 16,-35-36 46,35-36-46,68 2-16,-34-35 15,67 34-15,35 35 16,-36-70-16,69-34 16,-1 104-16,-134 0 15,0 0-15,-1 104 16,-33 70 0,-33-104-16,-69 69 15,-66 0-15,-35 1 16,-32-36-16,-35 35 15,1-35-15,32-69 16,2 0-16,201-35 16,34-70 31,135-104-47,-34 70 15,34-1-15,-67 36 16,100-36-16,68-34 15,-34 34-15,1 2 16,-2 33-16,-201-1 16,0 107 15,-101 104-15,-67-72-16,-1 2 15,-67 35-15,1-36 16,-36 1-16,2 34 15,100-34-15,137-35 16,98 0 31,69-35-31,68 0-1,-35-70-15,34-35 16,-135 71-16,102-1 15,-1 1-15,68 34 16,0 0-16,-202 0 16,0 0-16,-1 69 15,-33 70-15,-33-34 16,-35-1-16,-201 70 16,-68 36-16,34-36 15,-34-35-15,-1-35 16,35 35-16,33-34 15,34 34 1,102-69-16,67 0 16,167-106 62,69 2-78,-68-36 15,0 70-15,68-70 16,135 36-16,-36-1 16,2 35-16,-34 0 15,-202 0 1,-1 35 0,-33 104-16,-100 70 15,-103-35-15,35-105 16,-102 1-16,0 0 15,1-35-15,-35 34 16,136-35-16,135 2 31,66-36 1,102 0-17,-67 0-15,32 0 16,103-36-16,32 2 15,35 0-15,100-71 16,36 35-16,-36 35 16,-67 1-16,-34 34 15,-235 0-15,0 0 32,-34 34-32,-135 141 15,-33-175-15,-102 35 16,-33-1-1,-34 36-15,0-36 16,33 1-16,69 35 16,-1-35-16,67-1 15,136 2-15,100-36 63,68-36-48,-67 36-15,66-34 16,68-1-16,101 0 16,-33 35-1,-34 0-15,-34 0 16,-202 104 31,-67-104-47,-68 36 15,-134 33-15,-1 0 16,35 1-16,-69 0 16,135-35-16,135-1 15,1 1 1,33 0 0,67-35-1,135 35-15,-134-35 16,67 0-16,33 0 15,68 0-15,68 0 16,-35 0-16,102 0 16,-68 0-16,-34 0 15,-269 35-15,34 34 16,-34 0 0,-34 36-16,-100 34 15,-1-69-15,68 0 16,-35 0-1,35-1-15,-34-35 16,101 1-16,-68 35 16,170-140 62,67-34-78,-102 104 15,135-104 1,-68 69-16,35-35 16,-101 70-16,-1 0 15,-33 0-15,-1 0 32,-33 105-32,-202-35 15,-1 33-15,103-68 16,-102 70-16,-34-35 15,0-2-15,0 2 16,0 0-16,34 34 16,67-68-16,34 33 15,33-34-15,170-139 78,-69 104-62,68-36-16,67-68 16,2 69-16,-2-34 15,-67 33-15,100 2 16,-31 0-16,66-36 16,-203 70-16,-66 0 46,-170 35-46,-201 34 16,-68 35-16,35-69 16,32 36-16,34-37 15,102 0-15,-1 2 16,236-2 0,135-34 15,0 0-16,-33 0-15,67-34 16,101-2-16,67-32 16,34-3-1,-34 2-15,67-1 16,-33-34-16,-101 34 16,-67 70-16,-135 0 15,-1 0 16,-33 35-15,-134 104-16,66-105 16,-66 71-1,-68 34-15,-34-34 16,-34 0-16,34-1 16,34-35-16,67-34 15,-1 0-15,36 0 16,66 34-1,102-103 32,-2-1-31,70 0-16,201-35 16,-34 36-16,68-36 15,-1 35-15,-99 35 16,-239 0-1,-132 0 17,-103 0-17,35 35-15,100 0 16,-167 0-16,33-35 16,-102 69-16,35-34 15,33 0-15,101-35 16,101 0-1,0 35-15,136-35 47,-1 0-47,0 0 16,34 0-16,101 0 16,0 0-16,-203 0 15,35 34-15,-68 2 16,0 32-1,0-32-15,-35 68 16,2-70-16,-34 36 16,-1-35-16,1 35 15,0-35-15,33-1 16,-68 36 0,70-35-16,-3-1 15,35 2 1,0-2 15,101-34-15,101 0-16,-33 0 15,-34 0-15,67 0 16,-34 0 0,35 0-16,-68 0 15,-102 0 1,-33 35 15,0 1-15,-33-2-16,-35 1 15,34-35-15,-66 68 16,-2-32-16,68-1 31,136-35 16,-36 0-31,70 0-16,-1 0 15,0 0-15,67 0 16,-34 0-16,0 0 16,-100 0-16,-34 0 15,0 0 16,-170 35-31,36-35 16,-36 34-16,-65 2 16,-69-36-16,33 34 15,3 0-15,99 2 16,101-2-16,-68-34 16,35 0-16,-34 35 15,236-35 48,0-35-63,-34 1 15,0 34-15,34-36 16,101 2-16,0 0 16,-34-2-16,0 2 15,34-1-15,-34 0 16,-169 35-1,-66 0 17,-135 0-17,100 0-15,-67 0 16,0 0-16,34-36 16,68 36-1,33-34 16,0-69-15,0 32-16,0 1 16,0 1-16,0-35 15,0-70-15,33 35 16,68 68-16,-33 37 16,-1-36-16,102-69 15,33 0-15,1 34 16,-2 1-16,-167 139 47,-101 139-32,-101-70-15,-2-69 16,36 0 0,33 35-16,-34-70 15,-34 70-15,102-70 16,-68 34-16,1 0 15,-69-34-15,102 0 16,67 36-16,1-36 16,66 0 31,102-70-47,-34 70 15,34-70-15,0 36 16,-34-1-16,0-35 15,-67 70-15,-102 0 47,-100 35-31,-67 0-16,-2-35 16,69 35-16,0-35 15,234-35 48,70 0-63,99-35 15,35-34-15,67-1 16,34 1-16,33 0 16,-33-36-16,-102 106 15,-33-2 1,-337 36 15,-34 36-31,-67 33 16,-135-34-16,68 1 15,-35-2-15,68-34 16,-33 0-16,32 34 16,2 2-16,-1-2 15,0 36-15,34-36 16,0 2-16,100-36 15,69 34-15,134-34 79,-33 0-64,33 0-15,67 0 16,35 0-1,-35 0-15,-67 0 16,-68 0-16,-33 105 16,0-36-1,-68 36-15,2-71 16,-69 36-16,-67 0 16,-35 34-16,2-34 15,100-36-15,67-34 16,68 35-1,68-35 17,0 0-32,32 0 15,137 0-15,66 0 16,-1 0-16,104 0 16,-2-35-16,67-35 15,-32-33-15,-68 68 16,-102-1-16,-33 2 15,-336 34 17,-36 34-32,-133 37 15,-34-36-15,-68-35 16,0 0 0,101 0-16,1 0 15,235 0-15,101-35 78,-33 0-78,67-1 16,0 36-16,-33-34 16,67 0-16,67-36 15,101 0-15,68 0 16,33 1-16,1-1 15,-69 36-15,-101-2 16,-99 36-16,-70 0 16,-32 36-16,-101 33 15,-102 1-15,-167-1 16,33-34-16,-68 0 16,1 0-16,67-35 15,-34 34-15,-34 70 16,67-68-16,35 34 15,-2-36-15,70 0 16,234-34 47,69 0-63,-1-34 15,0 34-15,67-34 16,35 34-16,-2-70 15,-99 70-15,67-36 16,100 36-16,0 0 16,-33 0-16,-67 0 15,-135 0-15,-34 36 32,33 34-17,-33-2 1,0 72-16,0-70 15,0 34-15,-101 70 16,-101-104-16,68 33 16,-69-32-16,102-36 15,34-35-15,33 34 16,68-68 46,134-1-46,-33 35 0,33-35-16,-32-1 15,-104 36-15,36 0 16,-136 0 46,-32 71-62,-1-71 16,-67 35-16,100-1 16,0-34-16,-32 0 15,66 0 1,0 0 15,34-34-15,0-1-1,0-36-15,34 71 16,66-34-16,36-35 16,32-106-16,35 72 15,-136 103-15,67-36 16,-32-33 0,32 34-16,-100 35 15,-136 35 32,2-35-31,-69 35-16,1-35 15,134 0-15,-100 0 16,134-35 46,33-35-62,68 70 16,1-35-16,-35 1 16,34-2-16,0 2 15,101-35-15,-68-2 16,35 3-16,-135 68 16,34 0-16,-170 0 46,36 0-46,-103 0 16,-1 0 0,-31 0-16,33 0 15,-35 68 1,35-32-16,66 34 16,2-36-16,-2-34 15,1 34-15,0 2 16,67-36-16,1 0 15,-1 0-15,101-36 63,0 2-63,35 0 16,67-1-16,-103 35 15,-32 0-15,-168 0 47,-68 69-31,134-35-16,-67 2 15,101-36-15,-33 0 16,33 0-16,135-36 94,34 36-94,0-34 15,-34 0-15,-33 34 16,-1 0-16,-100 0 62,-69 68-62,1-32 16,-34-36-16,34 34 16,-67-34-16,134 35 15,-33-35-15,-69 0 16,69 70-16,34-70 16,133 0 62,2 0-78,66 0 15,1 0-15,-35 0 32,35 0-32,-67 0 15,-2 0-15,-100 35 47,-67 35-47,-101-36 16,32 35-16,-32 36 15,67-69-15,0-2 16,67-34-16,68-70 62,33 35-46,68 1-16,-34-2 16,-34 36-16,69-34 15,99-35-15,102-1 16,-67 0-16,-35 0 16,-99 0-16,-102 70 15,-1 0-15,-168-34 47,102 34-31,-2 0-1,2-34-15,33-1 32,0 0-17,0-1 1,0-32-1,33 32-15,103-68 16,-102 69-16,32 0 16,69-34-16,-67-1 15,100 0-15,-100 36 16,-68-1-16,34 35 16,-34-35 15,0-35-31,0 2 15,0-3 1,0 36 0,-34 35-1,34-34-15,0-36 16,0 36-16,0-1 16,0 0-1,0 0 1,0 0-16,0 0 15,34-34-15,32 34 16,-32 1-16,67-36 16,33-70-16,-66 70 15,0 36-15,-34-1 16,-102 35 31,-100 0-47,-101 0 15,-35 0-15,-66 0 16,66 0-16,1 0 16,-34 0-16,68 0 15,32-35-15,35 1 16,1-36-16,65 0 16,136 36-16,0-1 15,0-35-15,0 1 16,0 34-16,0-69 15,68-1-15,100 0 16,-100 71-16,33-1 16,67-35-16,-33 35 15,67-69 1,34 35-16,-33-1 16,-170 35-1,-66 35 16,-170 70-31,-134-35 16,33 0-16,35-1 16,67-34-16,67 34 15,101-34-15,1 0 16,33-34 31,33 0-47,102-106 15,-67 140-15,100-35 16,-67-69-16,101-36 16,-33 72-16,-101 32 15,33 2-15,34-2 16,-102 2-16,0-36 16,-66 70 30,-102 0-30,-34 0 0,-33 0-16,101 0 15,-33 0-15,-2 0 16,36 0-16,66 0 16,34-139 15,67 105-16,-32 34-15,133-141 16,-67 107-16,-1-35 16,-32 34-16,0 35 15,100-70-15,-33 35 16,-101 35-16,-34 35 31,-169 173-15,101-172-16,-134 103 15,0 0-15,68 1 16,-35-2-16,34-103 16,101 36-16,1-71 15,33 34-15,0 1 63,67-1-48,68 1-15,34-35 16,-102 0-16,135 0 16,0 0-16,34 0 15,-101 0-15,-102 0 16,-33 35-16,0 70 16,-100-70-1,-69 69-15,-67 0 16,-67 0-16,33-34 15,1-1-15,-1-34 16,34 1-16,203-36 16,66 0 31,102-36-47,0-33 15,67 0-15,-102 33 16,70 36-16,66-69 15,-1-1 1,1 1-16,68-35 16,-68 34-16,-1 35 15,-32 0-15,-170 35 32,-33 70-17,-202 68-15,101-138 16,-135 105-16,-101 0 15,0-35-15,1-36 16,32 35-16,68-34 16,168-35-16,68 70 47,101-70-47,35 36 15,-36-36-15,103 34 16,33 1-16,67-35 15,68 0-15,-35 0 16,2 0-16,-69 69 16,-236-34-16,35 0 15,-68 104 1,0-69 0,-68-1-16,-66 105 15,-69-35-15,103-103 16,-35-2-16,-101 35 15,0-34-15,102 0 16,-35 35 0,135-70-16,34 35 15,101-35 48,1 0-63,-35 0 15,68 0-15,101 0 16,-1-35-16,1 0 16,-67 0-16,-102 35 15,-168 35 17,34 0-17,-69-35-15,-99 70 16,101-2-16,-69-32 15,170-36-15,-35 34 32,136-68-1,-2 34-15,36-36-16,-1 36 15,34-68 1,-34 68-16,67-70 15,35 0-15,-1 35 16,1-34-16,-69 34 16,68-35-16,33 36 15,35-1-15,-35 0 16,-67 0-16,-100 35 16,-136 70 15,-66-35-16,-1 35-15,68-1 16,34-69-16,-1 0 16,0 0-16,0 34 15,0-34-15,-33 0 16,-34 70-16,34-35 16,33-35-16,-134 35 15,0 35-15,100-36 16,-33 0-16,0-34 15,0 36-15,34-36 16,100-36 78,102-32-94,1 68 15,-36-70-15,-32 70 16,32-35-16,2 0 16,-36 35-16,-32 0 15,-34 70 17,-67 34-17,-68 35-15,68-104 16,-34 35-16,67-36 15,0 2-15,68-36 94,101 0-94,-34-70 16,67 36-16,1 34 15,33-36-15,-68-34 16,-33 36 0,0-2-16,-66 36 15,-70 36 17,-32-2-17,-68-34-15,68 35 16,0 0-16,-1-35 15,-33 0-15,68 0 16,-35 0-16,34 0 47,1 0-31,33-35-16,-68-34 15,68 33-15,0-67 16,0 33-16,0-35 15,0-34-15,68 35 16,32-36-16,35 2 16,-33-71-16,66 35 15,-101 104-15,-67 36 16,34-71-16,-34 70 47,0 1-47,-34-2 15,-67 36-15,-67 0 16,100 0-16,34 0 16,-134 0-16,1 0 15,-2 0-15,-67 0 16,0 0-16,68 0 16,-1 0-16,136 0 15,-2 0-15,35-69 47,68-70-31,33 0-1,-33 69-15,-34-35 16,32 2-16,2 32 16,100-68-1,35 0-15,-1-35 16,-34 35-16,-268 173 47,-35 2-32,-135 33 1,-67 36-16,-67-71 16,-1 1-16,1-35 15,101 0-15,101 0 16,167 0-1,35-35-15,0 1 16,0-105-16,0-2 16,0 72-16,0-70 15,35 35-15,-35-1 16,33-34-16,35-1 16,-68 70-16,33-34 15,-33 69-15,-134 0 78,99 35-62,-32-34-16,34 34 16,33-35-1,0 0-15,0-34 16,0-36-16,0 0 15,0-34-15,68 104 16,32-138 0,-32 103-16,100-69 15,-135 104-15,1-35 16,34 35 0,-68 0-16,34 1 15,-102 34 16,0 0-15,-66 0-16,-34 0 16,-1 0-16,0 0 15,35 0-15,-1-35 16,67 35-16,35 0 16,-1-35-16,34 1 46,0-2-46,0 2 16,0-106-16,168-34 16,0 140-16,35-105 15,0-1-15,-35 36 16,-101 34-16,-100 106 62,-102-2-46,-34 1-16,1 34 16,67-69-16,-68 35 15,-66 0-15,-1 0 16,67-35-16,34 0 16,102 0 15,33-70-16,33 0 1,34 36-16,35-71 16,33 36-16,67-70 15,-33 34-15,33 0 16,-102 36-16,103 0 16,66-36-16,35 1 15,-1 0-15,-67 33 16,-202 71-16,0 0 15,-136 71 1,-32-37 0,-35 36-16,-33 69 15,-102-35 1,35 0-16,-2-68 16,37-2-16,199-34 15,-65 0-15,133 0 63,34-34-63,1-36 15,-1-34-15,67 34 16,-66 35-16,67 0 16,33-34-16,-32 34 15,32-34-15,-67 33 16,34 36-16,-236 0 62,-34 36-62,0 33 16,1-34-16,-69-35 16,102 34-16,67 1 15,1-35-15,66 0 156,69 0-140,32 0-16,-32 0 16,32 0-16,68 0 15,35 0-15,32 0 16,0 0-16,2 0 16,-2 0-16,-67 0 15,-68 0-15,-99 0 16,-2 0-16,34 35 15,-67 35 1,0 34 0,0-69-16,0 35 15,0-36-15,0 36 16,-67 104-16,-67-104 16,-1 103-16,34-173 15,-68 35 1,0 0-16,-67 0 15,0-35-15,68 0 16,-1 0-16,136 0 16,-1-35 15,34-69-15,0-35-1,0 104-15,0 0 16,135-105-16,-34 140 15,67-104-15,-66 104 16,32-34-16,102-2 16,68 36-16,32 0 15,-65 0 1,-3 0-16,-65 0 16,-103 0-16,-32 36 15,-68 33-15,0 36 16,0-1-16,-135 70 15,67-105-15,-100 1 16,0 104-16,-68 0 16,-33-70-16,-34-34 15,-1 0 1,35-36-16,33-34 16,-34 0-16,237 0 15,-1 0-15,0 0 63,34-69-48,0-36-15,34 1 16,33 70-16,68-36 16,68-69-16,-69 104 15,1 0-15,33 0 16,68 0-16,0 0 15,-101 35-15,-34 0 16,-33 0-16,-35 70 16,2-35-16,-35 104 15,-103 1-15,-65-2 16,-34 106-16,-1-34 16,-32-73-16,-35 4 15,35-2-15,-103 35 16,35-70-16,67 0 15,-33-34 1,235-70 0,-34 0 15,68-70-31,0 35 16,0-34-16,68-35 15,-34-1-15,100 0 16,-32-33-16,32-2 15,69 1-15,-2 0 16,103-35-16,101-69 16,-34 103-16,-2-69 15,70 71-15,-69-2 16,-101 105 0,1 0-16,-236 35 15,-34 140 16,-135 68-31,34-138 16,-34 0-16,-33 69 16,-68 35-16,34-35 15,-33 0-15,-1 71 16,0-73-16,0-31 16,0 32-16,0-33 15,0-35 1,33-1-16,69-33 15,33-36-15,67 0 32,34-36-1,0-33-31,0-1 16,0-103-16,0 103 15,0 0-15,0 0 16,135-139-16,33 1 15,-134 138-15,202-104 16,33-35-16,35 0 16,33 70-16,-102 70 15,1-1-15,-201 70 16,-2 0-16,2 35 31,-35 35-15,0 69-16,-103-35 15,-31 35-15,-34 36 16,100-106-16,-100 105 16,-35 0-16,2 1 15,-2-38 1,-33-31-16,68-36 16,134-36-16,-34-34 15,68-69 48,0-36-63,0 1 15,0-1-15,0-34 16,0 70-16,68-105 16,66-70-1,69-70-15,-1 71 16,1-35-16,65 34 15,-99 105-15,-34-1 16,-102 140-16,2 0 16,-35 70-1,0 104 1,0-69-16,-135 69 16,-34 34-16,-67 105 15,35 1-15,-35-36 16,0 0-16,-35-35 15,36 37 1,-1-72-16,67-34 16,136-138-16,-2 33 15,-31-34-15,66-105 78,34-35-62,33 36-16,101-70 16,-134 104-16,33 0 15,0 35-15,-32 0 32,-2 35-32,-33 105 15,34-2-15,-34-33 16,0 34-16,0 0 15,-34 71-15,-66-105 16,-36-1-16,-32 0 16,101 36-16,-135-71 15,67 35-15,135-68 16,-34-36-16,34-36 62,67-34-46,101-103-16,0 68 16,-100 105-16,101-69 15,67-35-15,33-1 16,1-70-16,-1 71 16,-66 34-16,-170 70 15,-33 35 16,-66 35-15,-104 104-16,2-69 16,67-70-16,-67 34 15,32 1-15,69-1 16,-34-34-16,34 70 16,33-105-16,1 0 15,-2 0 32,70-105-47,-2 1 16,35 34-16,-1-69 15,67-1 1,-100 70-16,68 36 16,66-1-16,101-104 15,2 34-15,-3 0 16,69 2-16,-33 33 15,-68 35-15,-202 35 16,-34 35 0,0 69-16,-135 36 15,-101 33-15,-101 1 16,0 0-16,0-33 16,34-2-16,101-35 15,-1 1-15,1-2 16,34 38-16,134-141 15,-33 34-15,67-173 47,0 34-31,0 1-16,0 34 16,67-34-16,35-70 15,66-1-15,-101 105 16,101-104-16,34 1 15,35-1 1,66-36-16,33 72 16,-65 33-16,-2 34 15,-33 37-15,67 0 16,-135 34-16,-135 0 16,2 0-16,-35 139 15,33 34-15,-33 2 16,0-70-16,-101 69 15,-67 34-15,-67 1 16,-69 36 0,-33-72-16,67 36 15,-66-104-15,32 0 16,68-36-16,67 1 16,1-36-16,135-34 62,33-70-62,33-33 16,68-38-16,0 38 15,-67 33-15,101-69 16,101-105-16,0 69 16,67 36-1,-33 0-15,67-1 16,-102 105-16,-99 1 15,-36 34-15,-32 0 16,-34 69-16,-1 1 16,0 35-16,-33-1 15,-33 70-15,-68 1 16,-101 34-16,-1-35 16,-66-36-16,67 3 15,0-38-15,34 2 16,-103 0-16,238-105 15,0 0 1,-1 0 15,34-36-31,0-68 16,0-35-16,0 34 16,0-34-16,67 0 15,34-174-15,34 68 16,0 2-16,34-1 15,32-70-15,2 106 16,-2 69-16,2 34 16,100 1-16,-135 69 15,0 1 1,-100 34 0,-68 34-16,0 70 15,0 2-15,0 67 16,0-103-16,-34 34 15,0-70-15,-66 2 16,-2 68-16,1-34 16,-33 34-16,-68 0 15,67-34 1,-33-35-16,100-35 16,35 0 15,33-140-16,0 37-15,0-37 16,0 105-16,33-138 16,35-3-16,32-32 15,35-1-15,-33 1 16,100 34-16,-68 0 16,68 34-16,1-33 15,-137 138-15,69-35 16,33 1-16,-66 33 15,-68 36 17,-1 36-32,-33-2 15,0 71-15,34-70 16,-34 35-16,0 33 16,0 2-16,34-1 15,-34-35-15,0 71 16,0 0-16,0-71 15,-101 36-15,0-1 16,-34-70-16,0 1 16,34 0-16,0-35 15,33 0-15,1 0 16,34 0-16,-35 0 16,34 0 15,34-35-31,0-34 15,0-35-15,0 68 16,0-102-16,0 68 16,0 0-16,34-34 15,134-105-15,-100 139 16,134 1-16,1 0 16,-103-1-1,1 70-15,34 0 16,-34 0-16,34 0 15,-102 70-15,2 68 16,-35-68-16,0 34 16,0 35-16,0 35 15,0-69-15,-35 34 16,-167 0 0,0 105-16,135-244 15,-67 70-15,32 0 16,-67-36-16,1 36 15,100-70-15,35 0 16,0 0 31,33-36-31,0-67-16,0 33 15,0-35-15,33 2 16,34-3-16,1 2 15,33 0-15,34 0 16,-102 104-16,35-105 16,0 105-16,-1 0 15,-34 0 1,1 0-16,33 35 16,-67 69-1,0 36-15,0-36 16,0 0-16,0 69 15,-169-32-15,102-106 16,-34 33-16,-34 2 16,35-35-16,32-35 15,34 0-15,0 0 32,34-35-1,0-69-31,0 0 15,0-70-15,34 69 16,68 1-16,-68-36 16,66 2-16,-32 102 15,-1-33-15,0 34 16,35 1-16,-35-2 16,0 36-16,-33 0 15,0 0 1,0 0-1,-34 70 17,0 34-32,0 70 15,0-138-15,0 137 16,-68-33-16,34-106 16,1 0-16,33-137 78,0-2-63,0 36-15,33-35 16,-33 68-16,68-33 16,-34 0-16,-1 69 15,0-70 1,35 0-16,0 0 15,-1-34-15,1-35 16,-35 104-16,35 0 16,-1 0-16,1 1 15,0-35-15,-36 69 16,2 0-16,0-36 16,-34 141 46,0-1-62,0 35 16,-34-34-16,0-35 15,-66 34-15,32 70 16,1-104-16,33-1 16,-33 35-1,-1-33-15,1 32 16,-69 2-16,103-35 15,-34-35-15,-1 33 16,35 2-16,-1-70 16,-100 105-16,99-70 15,-32-35 63,67-35-78,0-70 16,0 1 0,0 35-1,67-1-15,0-35 16,-32 71-16,-2 34 16,1 104 15,-34-34-16,0 68 1,0-33-16,-67 0 16,-35 68-16,-66 37 15,34-71-15,-36 34 16,2 72-16,67-140 16,-33 34-16,67-69 15,0-1-15,67-104 78,0 1-78,0-71 16,0-34-16,134-70 16,-33 69-16,-34 70 15,-33 1-15,33 34 16,34 0-1,-68 35 17,-33 35-17,0 104 1,0 0-16,0-33 16,-101 33-1,-67 35-15,0-1 16,-34 2-16,0-36 15,-1-35-15,69 2 16,67-106-16,33 0 16,169-106 62,0 106-78,66-69 15,-98 34-15,98-69 16,68 0-16,34 34 16,-101 34-16,0 2 15,-167 34-15,-3 0 16,-32 70 15,0 69-31,-67 70 16,-135-69-1,34-72-15,33-33 16,-67 70-16,-33-36 16,66 1-1,0 0-15,169-35 16,-33-35-16,0 0 16,66-35 30,35 35-30,0-105-16,32 70 16,35-68-16,33-3 15,33-32-15,-32 33 16,-1 70-16,-66 35 16,-136 35 30,-34 0-46,35 35 16,-68 0-16,33-36 16,1 0-1,-34 36-15,-34 104 16,69-139-16,32 0 16,0 0-1,34-70 63,34 0-78,33-35 16,-34 1-16,135-71 16,-33 72-1,-33-2-15,-35 34 16,-34 36 31,1-69 46,-34 0-93,34-36 16,0 71-16,-1-71 16,1 0-16,0-69 15,34 105 1,32-36-16,1-70 16,101-33-16,-33-1 15,33-35-15,-67 174 16,34-104-16,33 70 15,-68 0-15,-268 104 63,-1 70-63,102-70 16,-35 34-16,0 0 15,-100 36-15,101 0 16,-34 34-16,0-34 15,-1-1-15,1 2 16,-67 33-16,67-35 16,-1 1-1,-66 69-15,100-70 16,35-69 0,66-104 46,1 35-46,135-36-16,-101 36 15,66-71-15,-33 2 16,101 68-16,-134 35 16,-34 35-16,-1 0 15,0 0 1,-33 69-1,0 36-15,0 69 16,-134 70-16,-1-175 16,34 106-16,0-140 15,34 69-15,32-104 16,3 0-16,-3 0 62,35-34-62,35-36 16,32-71-16,0 37 16,-33 35-1,67-1-15,-34 1 16,68-70-16,-1-1 16,69 1-1,-35 0-15,1 0 16,-1 34-16,-134 35 15,-34 175 79,-67-105-78,33 35-16,1-35 15,-1 35-15,0-35 16,34-35 31,0 0-31,0 0-16,0-1 15,0-32-15,0 33 16,0 1-1,0-37-15,0-33 16,101 69-16,-67 1 16,-1 34-16,-66 0 62,-1 34-62,-100 1 16,32 34-16,-66-34 15,100-35-15,-66 71 16,66-37-16,1-34 16,134-70 62,-34 35-78,35 35 15,-68 35 64,0 35-79,-33 69 15,-2-104-15,-31 104 16,-70 0-16,69-69 15,-68 69 1,68-35-16,-67 36 16,-35-36-16,101-34 15,34-35 1,34-1 46,34-34-46,67 0-16,-33 0 16,0-34-16,-36 34 15,36 0-15,-68 34 32,0 36-17,0 0-15,-33-36 16,-102 72-16,34-71 15,-1-1-15,2 2 16,66-2-16,0-34 16,34 35-1,-34-35 48,68-35-63,0 1 15,34-2-15,32 2 16,1-36 0,-33 70-16,100-71 15,-100 1-15,67 36 16,67-36-16,-34 36 16,-67 34-16,-67 0 15,-34 34 16,-168 70-15,-1 37-16,101-71 16,68-36-16,-67-34 15,34 36-15,-1-36 63,68-36-48,32 2 1,-32-36-16,0 70 16,68-71-1,-1 1-15,0 1 16,-34 34-16,34 1 16,34-1-16,-101 35 15,0 0-15,33-70 110,-67 35-110,34 1 46,33-36-14,-34 1-17,1 69 1,0-36 62,-1 36-62,-66 36 93,-1 68-93,-33 0-16,0-34 15,-34 69-15,-1-69 16,1 35-16,0-35 16,67-36-16,-33 2 15,0 33-15,-1-69 16,-67 0-16,101 34 15,-33 36-15,67-35 16,-33-35-16,-1 0 16,34 35-1,0-70 48,67 0-48,-34 35-15,69 0 16,-34-35 0,-2 0-16,-99 140 62,-102-1-46,1 35-16,66-103 15,-67 33 1,67 36-16,36-1 16,-3-34-1,35-36 48,102-34-48,-35 0 1,0 0-16,68 0 16,-68 0-16,102 0 15,-136 0-15,35 0 16,-68 70 15,-33-1-15,-102 71-1,-1-36-15,2-69 16,-1 35-16,35-1 16,-2-35-16,1 36 15,67-35-15,0 0 16,1 0-16,33 0 16,101-35 77,67 0-77,-66 0-16,-1 0 16,-34 0-1,-33 34 1,-34 2-1,0 33 1,0 0-16,-101 37 16,67-72-16,0-34 15,-66 69-15,32-69 16,0 35-16,35 0 16,-1-35-1,-34 35-15,2 0 16,32-35-1,0 0 17,0 0-17,0 0 17,0-35-1,34 0-31,-33-69 15,0-35-15,-2 68 16,35 37-16,0-1 16,0 1-1,0-36-15,0 35 16,0-35-16,0 35 16,0-35-16,-100 140 62,-34 140-62,-1-2 16,68-69-16,33-34 15,68-105 220,-34-35-220,33 35-15,68-35 16,-33-34-16,-2 69 16,69-35-16,-34-35 15,102 70-15,-137-34 16,-32 34-16,-34-36 15,34 1 48,-34 1-32,-34 34 47,0 34-62,-32 1 0,-2-35-16,0 0 46,1 0-30,-34 70-16,67-70 16,-33 36-16,-33-2 15,32-34 1,102-140 125,0 140-126,100-104-15,-101 70 16,69-71-16,-36 70 15,70-69-15,-2 0 16,-100 34 0,0 70-1,-34-70 48,0 35-48,-34 0 1,34 1 0,-34-1 15,-66 70 31,32 104-62,0-69 16,-67 69-16,35-70 16,-34 36-16,66-35 15,34-1-15,1-69 16,33 34-16,-34-34 16,1 35-16,-35 1 31,68 34-16,-34-36 1,0 1-16,34 34 16,-32-69-16,-3 70 15,2-70 1,-35 35 78,35-35-94,-1 0 15,-34 69 1,35-69 0,-35 0 30,1 69-46,-1-33 16,-66 102-16,32-102 16,69 33-1,33-104 79,100-69-78,36-36-16,-69 71 15,102-35-15,-102 34 16,102 1-16,33-70 16,34-1-16,33-34 15,0 34-15,-33 2 16,0-2-16,-169 106 15,-33-35 1,0 69-16,-34-71 16,33 71-16,-33-35 47,0 1-32,0 0 1,33-2-1,-33 2 1,0-2-16,34-33 16,-34 34-1,34 1 1,0-2-16,0-33 16,33 0-1,-34 33-15,2 2 16,32-2-1,0-33 1,-33 69 0,0 0-16,0-34 15,-1 34 32,-33-35-31,35 35-1,-3 0 17,2 0-17,0 0 1,0-35-16,33 0 16,1 35-16,-35 0 31,1-35-16,-68 35 173,1 35-157,-1 35 0,34-35-15,-34-1-16,1 1 16,-1 105-16,-34-36 15,2 35-15,-36-70 16,1 71 0,-35-71-16,36 36 15,-36-1 1,70-69-1,-2 0-15,34-35 94,102-139-78,-34 70-16,100-37 15,-32-32-15,-36 68 16,70-139-16,-1 140 16,67-106-16,-67 106 15,-1-1-15,-100 0 16,-68 140 109,0 0-125,-33 34 16,0-34-16,0 0 15,-69 68-15,69-102 16,-101 138-16,67-36 15,-34-32-15,67-37 16,-33 0-16,0 1 16,0 35-16,34-37 15,-35 37-15,237-210 125,-67 71-125,133-35 16,-65 34-16,-36 0 16,2 0-16,67 0 15,-35 35-15,-32-35 16,-69 35-1,1 0-15,0 0 32,-34 35-32,0 70 15,-135 33-15,-34 2 16,-33 34-16,0-70 16,0 36-16,100-36 15,-99-34-15,133-35 16,-33-35-16,235-140 109,-67 71-93,69-1-16,32 0 15,-33-34-15,-67 34 16,100 36-16,-101 34 16,68-35-16,-68 0 15,-67 105 32,-100 0-31,-2 68-16,-67-32 15,69-37-15,-2 0 16,35-34-16,-34 35 16,34-36-16,-1 1 15,35 0-15,-34-1 16,32 36-16,2-70 16,-1 0 46,68-34-46,34 34-1,-68-36-15,67 2 16,-34 34-16,35-35 16,133-34-16,-99 34 15,32 35-15,69-35 16,33 0-16,-34 0 15,-168 35-15,-1 0 32,1 0-32,-101 140 15,-34-71 1,0-34-16,-1-1 16,2 2-16,66-36 15,-135 104 1,136-70-16,-35 2 15,1-2-15,33 1 16,0-35-16,-34 35 16,136-35 109,34-35-110,-36 35-15,-31 0 16,99 0-16,-100 0 16,0 0-1,-34 35 1,0 35-1,0 0-15,0-1 16,0 35-16,0 36 16,-68-72-16,-33 2 15,68 0-15,-35 34 16,35-104-16,-1 36 16,134-140 62,36 33-63,-35 2 1,33 33 0,-32-32-16,-35 68 15,1 0-15,-35 0 16,1 0 15,-34 34-15,0 36-16,-67-1 15,33 2-15,-135-37 16,103 0 0,-36 36-16,1-35 15,0-35-15,-34 0 16,101 35-16,0-35 15,0 34-15,34-68 125,0-1-125,34 35 47,-34 69-31,0 71 0,-101-71-16,34-34 15,-34 70-15,-67-1 16,-1 36-16,101-140 15,34 34-15,-32 0 16,-2-34 0,102 0 62,0 0-63,100-103-15,-33 32 16,1 71-16,-2-68 16,103 32-16,-137 2 15,36 34-15,67 0 16,-68 0 0,-68 0 15,-66 104-16,-35-34 1,-33-35-16,-68 34 16,-33 35-16,135-104 15,-35 70-15,35-35 16,34-35-16,-1 0 62,0 0-62,34-35 16,0-35 0,0 36-16,0-36 15,0-34-15,0 34 16,34 0-16,33-34 16,0-35-16,69-1 15,-103 106-15,69-70 16,-36 68-16,-66 2 15,68 34-15,-136 0 63,-66 34-47,33 36-16,34-35 15,0 0-15,-35 35 16,35-70-16,-1 104 15,34-104 64,34-35-79,68-34 15,-34-1-15,67 0 16,-33 0-16,32-69 15,1 70-15,34 69 16,-34-104-16,-67 104 16,0 0 31,-34 104-32,-102 0-15,-100 0 16,68-34-16,-1 34 15,67-104-15,-33 36 16,1 33-16,66 1 16,0-36-1,0-34 48,34-34-63,0-1 15,0 0-15,34-104 16,34 69 0,66-34-16,34-36 15,1-33-15,0 173 16,33-70-16,-168 70 16,-1 0 30,-168 70-46,-67 173 16,34-69-16,66-104 16,1 104-16,-67 0 15,33-105-15,-34 35 16,169-68-16,-100 68 16,32 0-16,-32-104 15,32 35-15,35 0 16,33-70 62,67-70-62,34 37-16,-34-2 15,0 34 1,68-32-16,68-2 15,-170 70-15,0 0 63,-33 34-47,0 2-16,-33 32 15,-68 38 1,-102 32-16,2-33 15,-34 0-15,-69 34 16,1 0-16,34-104 16,-35 33-16,271-68 15,-1 0-15,34-34 63,67-69-48,34 67-15,102-69 16,-103 36-16,1 69 16,102-34-16,-2-36 15,36 0 1,-69 35-16,-134 35 16,0 0 62,-68 35-63,-67 105-15,-102-106 16,35 1-16,0 69 16,67-104-16,-34 35 15,-135 1-15,1-2 16,-35-34-16,-67 0 15,-32 0-15,-2 0 16,68 0-16,-34 0 16,0 0-16,35 0 15,66 0-15,0 0 16,34 0-16,102 0 16,32 0-16,1 0 15,68 0-15,-35 0 16,1 0-16,-1 0 15,0 0-15,-32 0 16,-35 0 0,-67 0-16,33 0 15,35 0-15,-2 0 16,35 0-16,68 0 16,-34 0-16,33 0 31,-33-34 47,67-2-47,-68 36 16,-135 36-47,103-36 16,32 34-16,-67-34 15,1 0-15,-1 0 16,34 35-16,66-35 16,3 0 62,64-35-63,70-35-15,-1 1 16,0 69-16,-34-36 16,69-67-16,65 33 15,-65 35-15,-1 0 16,-102 35-1,-33 35 17,-68 34-17,-32-33-15,-2-2 16,1-34-16,0 35 16,68-35-16,-1 34 15,-34 2-15,34-2 47,68-34 16,68 35-63,-69-35 15,0 0-15,2 36 16,-35-2-1,33-34 1,-33 35-16,0-1 16,34-34-16,-34 34 15,0 2 1,0-1 0,33 0-16,-33-1 31,0 2-16,-33-72 64,33 2-64,-67-1 1,67 0-16,0-1 15,0 2-15,-35-35 16,2 35 0,0-2 15,33 72 0,-34-2-31,34 35 16,0-35-16,0 37 15,0-36 1,0-1 62,-34-34-62,0-69-1,-32-2-15,66 37 16,-35 0-16,2-35 16,33 33-16,-35-33 15,2 69-15,-34-36 16,67-33 0,-34 69-16,34-70 15,0 36 16,0-106 16,34 140-47,-1 0 16,-66 0 31,-135 105-32,100-105-15,-33 0 16,-34 0-16,-34 0 16,1 0-16,33 0 15,101 0-15,0 0 16,34-35 0,0-35-1,0 0-15,0-68 16,34-36-16,168-35 15,-67 69-15,-34 36 16,-33 34-16,100-34 16,35 69-16,66-138 15,-33 68 1,0 0-16,-168 105 16,-170 0 30,-67 0-46,-100 0 16,-35 0-16,-32 0 16,32 0-16,2 0 15,-1 0-15,101 35 16,-34-35-16,202 0 16,68-69 30,100 0-30,-32 33-16,-35 2 16,68-36-16,67 0 15,101-69-15,0 34 16,0 1-16,0 35 16,-101 34-16,-302 35 46,-35 70-46,-68-1 32,-32 0-32,32 1 15,35-35-15,33 0 16,101-35-16,0 0 62,34-70-46,0 0 0,0 1-16,0-35 15,102-1-15,-35 71 16,-33-35-16,-169 69 47,-33 0-47,101 0 15,-68 34-15,34-34 16,-67 35-16,66-1 16,35-34-1,34 0 63,-35 0-62,34 0-16,1 0 16,-35 0-16,-32 0 15,32 0 1,34 0 0,-33 0-16,33 0 15,0 0 1,-66-34-16,-2 34 15,35 0-15,-35 0 16,35 0-16,-68 0 16,101 0-1,1-35 32,33-35-47,67 36 16,1-71-16,-68 36 15,33 33-15,-33 2 16,0-1 0,0 0 15,0 0-15,-33-34-1,-1 69 1,-34 0-16,2 0 15,-104 0-15,-65 0 16,-68 0-16,-1 0 16,101-36-16,171 36 15,-2-68 63,0 33-62,34 0 0,0 0-1,0-70-15,100-34 16,69 104-16,34-34 16,-102-1-16,67 0 15,35 1-15,-35 34 16,-101 35-16,-101 0 62,-100 0-62,67 0 16,-1 0-16,35 0 16,134 0 77,-1 0-77,-65 0-16,-2 0 16,-168 70 30,-66 0-46,32-36 16,67 2-16,-32-2 16,-102 35-16,67-34 15,1-35-15,33 0 16,270-35 46,-34 0-62,-68 1 16,35 0-16,100-36 16,-67 0-16,1 0 15,-1 36-15,0-2 16,-235 36 62,-2 0-78,69 0 16,-69 0-16,36 0 15,66 0-15,0 0 78,1-34-46,33-1-17,0-34 1,0 33 0,67-34-1,-33 36-15,0-1 16,100-34-16,1 34 15,-67 0-15,-35 0 16,-234 140 15,98-36-15,-31 0-16,-34 1 16,66-70-16,1 36 15,34-1-15,134-35 63,-33 0-48,33-71-15,136-33 16,-34-35-16,-69 104 16,1 0-16,69-69 15,-137 70-15,135-36 16,-134 0-1,33 35-15,-168 70 63,-34 35-63,34-70 16,34 34-16,33-34 15,-101 174-15,102-174 16,-170 105-1,69-1-15,-1-34 16,-68 0 0,170-35-16,-1-35 15,0 0-15,34-35 63,0-1-48,101-68-15,1 35 16,-1-36-16,68 1 16,-102 35-16,0 33 15,35 36-15,-35-34 16,-236 34 62,67 34-78,36-34 16,-36 0-16,-66 36 15,-34 33-15,34-35 16,134-34-16,68-34 78,32-1-78,2-35 16,-1 70-16,34-104 15,34 33-15,-34-33 16,-33 34-16,0 70 16,-68-34 30,-34 34-30,-68 69-16,35-69 16,-34 0-16,33 35 15,1-1 1,33-34-16,1 0 16,-1 0 30,169-69-14,-102 34-17,69-34-15,32-36 16,-32 105-16,66-139 16,-134 69-16,34 70 15,-102 0 32,-68 70-47,-66 0 16,-34-1-16,100 1 15,-99 0-15,133-70 16,-33 34-16,67-34 16,102-34 62,-1 34-63,1-35-15,-1 0 16,0 0-16,0-34 16,-67 138 46,-67-34-62,-67 173 16,99-172-16,-99 69 15,66-70-15,34 34 16,34-33 46,34-36-46,68 0-16,-35 0 16,101 0-16,-100 0 15,67 0-15,33 0 16,102 0-16,-34 0 16,-33 0-16,-170 0 15,0 34 1,-33 70-16,0 70 15,0-35-15,-66 1 16,-36-1-16,68-34 16,-66 33-16,65-103 15,2 0 1,-34 35-16,67-35 16,0-1-1,-34-34-15,100 0 78,37 0-78,-37 0 16,2 0-16,34 0 16,99-34-16,-33-1 15,-100 35-15,-236 0 47,67 0-31,-34 0-16,-34 0 15,-34 35 1,69-1-16,0-34 16,32 35-16,1 0 15,67-35-15,1 0 16,66 0 46,35 0-62,67-35 16,-69 35-16,2 0 16,68-35-16,32 35 15,-67 0-15,-202 70 47,-35-35-47,-65 35 16,32-70-16,-33 69 15,134-35-15,35-34 16,134 0 31,0 0-32,68 0-15,-68 0 16,68 0 0,-102 0-16,67 0 15,69 0 1,-102 36-16,-101-2 47,0 36-47,-34 34 15,-33-34 1,-1-70-16,-67 69 16,102-34-16,-68-35 15,34 70-15,67-34 78,100-36-78,-32 0 16,67 0-16,33 0 16,34 0-16,1 0 15,-68 0-15,-102 34 32,-168 1-17,68-1 1,-102 1-16,-33 0 15,-34 35-15,68-36 16,-35 1-16,103-35 16,66 0-1,0 0 32,134 0-47,70-35 16,-1 35-16,-69-34 15,36-1-15,166-35 16,-32 35-16,0 1 16,-102 34-16,-202 0 47,-33 0-47,-102 69 15,-66 1-15,-1-1 16,33 1-16,1 0 15,67-36-15,67 1 16,136-35 47,67 0-48,-67 0-15,100 0 16,-33 0-16,-68 0 15,136 0-15,-35-35 16,35 35-16,-170 0 16,-100 0 31,-1 0-47,-66 35 15,-102 0-15,-68-1 16,34 2-16,35-2 15,201-34-15,-34 0 16,35 0-16,66-70 47,69-34-31,-36 70-16,103-106 15,-67 71-15,-1-36 16,-68 36-16,69-35 15,-102 33-15,0 37 32,0-35-1,-34 69-15,-135 0-16,102 0 15,-34 0-15,68 0 16,33-36 31,33 2-32,34-1 1,34 0-16,-66 35 16,-2 0-16,0 0 62,-66 0-62,33 35 16,-33-35-16,33 35 15,-102 35 17,68-70-17,-134 69-15,33-69 16,67 0-16,-32 0 15,66 0-15,68-35 63,-2-35-63,3 70 16,134-69-16,-137 34 15,36 35-15,0-70 16,33 36-16,-169 68 62,2-34-62,31 0 16,2 0 0,-2 0 30,35-104-14,0 70-32,0-36 15,35 35 1,33-35-16,-35 70 16,-66 0 30,-70 0-46,-65 0 16,34 0-16,66 0 16,1 0-16,33 0 15,0 0 1,1-35 0,33 1-1,33-35-15,35 33 16,-1-34-16,1 2 15,-2 32-15,2-34 16,100 1-16,-65-36 16,-37 36-16,-32 69 15,-169 35 79,1-35-94,-68 70 16,33-1-16,1-69 15,133 35-15,-32-35 16,101-35 140,34 35-140,-1-35-16,67 35 15,-32 0-15,-36 0 16,70 0-16,-36 0 16,-32 0-16,-33 0 15,31 0-15,2 0 16,-34 104 15,-34-68-31,0 137 16,0 1-16,0-69 15,-34 34-15,0-105 16,0 36-16,34 35 16,0-70-16,0-1 15,0 2-15,0 67 16,0-68-16,0 35 16,68-70-1,34 0-15,-2 0 16,-32 0-16,101 0 15,-102 36-15,-34-2 32,-33 1-17,0 34-15,-100-34 16,-2 0-16,-33 0 16,-67-35-16,33 34 15,-67-34 1,0 35-16,102 0 15,67-35-15,100 0 63,34 0-63,34 0 16,35 0-16,32 0 15,68 0-15,-68 0 16,102 0-16,0 0 15,-35-35-15,1 35 16,-202 0-16,-102 0 47,-66 69-31,-69-33-16,35-2 15,0 36-15,67-36 16,67 2-16,169-36 78,67 0-62,-33-36-16,-69 36 15,102-34-15,34 34 16,1-35-16,-103 35 15,-201 0 32,-68 35-47,-34-1 16,-67 2-16,68-2 16,-68 1-16,35 0 15,99-35-15,1 35 16,-33 0-16,66-35 15,-67 34-15,-1 2 16,-65-2-16,134-34 16,33 0-16,135 0 62,34 0-46,-1 0-1,-33 0-15,1 0 16,32 0-16,69-34 16,33 34-16,-68 0 15,-101 0-15,-101 34 63,-32 1-63,-2-1 15,-33 1-15,-68-35 16,102 35-16,0 0 16,33 0-16,0 0 15,0 0-15,1-1 16,0-34 15,66 0 16,102 0-47,-68 0 16,35 0-16,-35 0 15,-34 0-15,1 0 16,-136 70 31,2-36-32,-103 1-15,69 36 16,32-71-16,1 34 16,33-34-16,68 34 15,35-34 32,133-34-31,-67 0-16,68-2 15,-1 1-15,-101 0 16,69 35-16,99-34 16,1-2-16,-34 2 15,-303 68 32,-100 2-47,133-36 16,-34 34-16,-32-34 15,-1 0 1,-33 0-16,67 0 16,67 0-16,-34 0 15,35 0 1,66 0 31,102-34-32,-67-2-15,100-32 16,-33-37 0,-67 105-16,32-35 15,69 0-15,-236 35 63,33 70-63,-101 35 15,102-37-15,-2-32 16,-32 33-16,34 36 16,33-1-16,0-69 15,0 0-15,-101 104 16,101-104 0,-35 0-16,3-35 15,32 69-15,-35-69 31,2 0-15,-1-35 0,0-34-1,34-1 1,-33 36-16,33-36 16,0 0-1,-34 70 1,34 35 46,135 70-62,-102 68 16,102-68-16,0 104 16,-102-139-16,68 34 15,-67-70-15,0 1 16,0 0-1,0-35 64,-34-35-64,0-34 1,-34 33-16,34-102 15,-68 34-15,1-36 16,-1 36-16,1 34 16,-34-139-16,33 175 15,68-2 1,-32 2-16,64 104 78,137 68-78,-67 2 16,-2-36-16,-100-34 15,136 103-15,-36-102 16,1-36-16,-33 33 16,-35-68-16,2 36 15,-70-36 48,-32-104-48,-102-36-15,69 106 16,32-36-16,-101 35 16,136 0-16,-68 0 15,67 0-15,1-34 16,-2 69 15,70 0 0,32 0-15,34 0-16,-33 35 16,66 34-16,1-34 15,-34 35-15,-34-36 16,-33-34-16,33 70 15,1-36-15,-34-34 16,-1 0 0,1 0-1,-168-104 48,99 70-48,-66-71-15,-34 70 16,69-34-16,-2 34 16,34 0-1,68 35 32,100 139-31,69 1-16,-68-2 15,101 36-15,-102-69 16,-66-70-16,67 35 16,-68 69-16,-33-105 15,-34-103 79,-68 35-94,0-71 16,-32-34-16,32 69 15,-33-104-15,34 104 16,-102-69-16,1 0 16,134 139-16,-67-105 15,67 105-15,102 0 47,101 105-31,-102-105-16,68 104 15,67 1 1,-1 34-16,2 1 16,-1-36-16,-67-35 15,0-34-15,-202-105 94,-1 0-94,1-68 16,-35 68-16,2-69 15,-2 34-15,-32 36 16,32-71-16,-32 36 15,66 34-15,1-34 16,-135-70-16,100 105 16,69 34 15,101 173 0,-1 2-31,135 34 16,-67 0-16,-1-139 15,-67 0 1,35 34-16,-1-34 16,-33 0-16,-136-35 62,68-35-46,-67 0-16,-34-69 15,-1 35-15,1-1 16,0 35-16,34-34 16,34 69-16,-35-70 15,-33 36-15,101-2 16,101 106 46,0 69-46,67 70-16,0-70 16,-66-104-16,33 70 15,-1-1-15,-32 0 16,-35-34-16,-34-70 16,-33 34-1,35-34-15,-2 35 16,-66-35 78,-2 0-94,2 0 15,-68 0-15,33-35 16,1 1-16,0 34 15,-1 0-15,-33-36 16,68 36-16,-2 0 16,3 0-16,-3 0 31,70 105-15,133 34-16,-67-34 15,33 34-15,35-69 16,-101-70-16,32 35 15,69-1-15,-35 0 16,68 2-16,0-36 16,1 0-1,-35 0-15,34 0 16,-67 0-16,-34 0 16,-66 0-16,-3 0 15,36 0-15,-34 0 16,0 35-16,-1-35 15,0 0 1,2 0 0,-35 35 77,67-1-93,34 36 16,0-70-16,1 70 16,-35-36-16,0 1 15,0 0-15,1 1 16,-1-36 0,1 68-16,-34-33 15,-2 0-15,36 35 16,-34-36-1,-34 2 1,-67-36 93,0 0-93,-136-105-16,69 35 16,-35 35-16,0-69 15,-33 69-15,33-70 16,-33 37-16,101-2 16,-34 35-16,68 35 15,0-71-15,-34 71 16,67 0-1,1 0 1,-2 0 0,-32 0-16,33 0 15,1 0 1,-34 0-16,32 0 16,2 0-1,-1 0-15,-33 0 16,33 0-16,-67-68 15,68 68-15,-34 0 16,-35 0 0,69 0-16,-1-35 15,-33 35 1,33 0-16,1 0 16,-35-34-1,35-2 1,-1 36-16,0 0 15,0-35 1,0 1-16,2 34 16,-70-36-16,1 2 15,67 34-15,0-69 16,1 69 0,-2-36-16,3 2 15,-3-1 1,2 35-16,33-35 15,-34 35-15,34-35 16,-67 0-16,100 70 94,35 140-79,-35-141-15,2 71 16,-3-105-16,-32 105 16,35-36-16,-2-1 15,1 3-15,0-71 16,-1 35 0,-100-35 46,0-70-46,32 34-16,-32-67 15,0 69 1,-34-37-16,67 1 16,-66-33-16,66 33 15,0 70-15,34-35 94,34 104-78,33 70-1,68-69-15,-102 35 16,35-2-16,-35-32 15,2-71-15,-35 35 16,-35-105 47,2 34-48,-35-32-15,35 33 16,-35-70-16,1 35 15,34 1-15,-35 35 16,34-71-16,-67 70 16,33 0-16,35 0 15,66 70 79,-33 0-78,68 35-16,-34 103 15,33-32-15,-33-72 16,34-35-16,-68 0 16,33-34-16,-66 0 62,-35-34-46,34-35-16,-33-1 15,-102 1-15,102-1 16,-1 1 0,34 33-16,1 2 15,0-1 32,33 0-31,-34 0-1,68 70 48,32 0-63,36 139 15,67-35-15,-69 0 16,-66-69-16,34 0 16,33 68-16,-68-102 15,1-2-15,0 1 16,-1 0-16,35-70 141,0 35-141,-1 0 15,0 0-15,102 35 16,-101 1-16,32 32 15,69-33 1,-1-35-16,-100 35 16,-1-35-16,-34 0 15,-33-104 32,0 34-31,0 35-16,-100-104 15,-36 105-15,69-36 16,-34 70-16,68-35 16,-1 0-16,0-1 15,0 2 1,34 0 15,68 34 32,67 104-63,-68-34 15,0 0-15,0-2 16,1 2-16,-1-35 16,-33 0-1,-34-105 48,0 36-48,0-2-15,0-32 16,0 32-16,33 36 62,136 36-46,-102-2 0,34 36-16,-101-1 15,101-34-15,-67 1 16,-1-36-16,35 34 16,-68-104 46,-33 0-46,33 36-16,-35-36 15,2 0 1,33 36-16,33 68 62,35 36-62,-1 0 16,34 34-16,-67-34 16,0-70-16,-1 69 15,2-69-15,-70 0 94,2-69-78,-35-1-16,1 0 15,67 105 32,34 36-31,33-37-16,-33 35 15,-1 1 1,2-70 0,-3 0-16,70 0 62,-102-35-62,34 0 16,-34 0-16,33 1 15,-33-36-15,67 35 16,1 35 0,-33 0-1,99 71-15,-34-3 16,-32-33-16,-1 35 16,1-35-16,-35-1 15,35-34-15,-68 36 16,34-36 31,-34-70-32,-34 35 1,1 0-16,-2-35 16,2 36-16,33 0 15,101 34 48,-34 34-63,35 35 15,-35-69-15,-33 35 16,-1 0-16,35-35 16,-35 0-16,1 0 46,0 0-14,-34-35-32,0-35 15,0 2-15,68 68 32,-1 0-17,-34 0-15,69 0 16,67 68-16,-103 37 15,2-105-15,-1 35 16,1-1-16,-1-34 16,-34 0 31,-33-34-16,0-1-31,0-35 15,34 35 17,0 35-17,34 0-15,-1 0 16,34 35-16,-34 0 16,1 35-16,-34-70 15,0 70-15,-1-70 16,-66-70 62,-1 0-62,68 70 62,32 70-63,-32-70 1,0 34-16,0-34 62,-34-34-46,0-36 0,0 0-1,0 36 1,68 34-16,-35 0 16,0 0-16,2 0 15,32 0-15,0 34 16,0 71-1,-32-105 1,-2 0 31,1-35-31,-34 0-1,0 0-15,0 1 16,33 34 15,1 0-15,33 0-1,-33 0-15,0 0 16,0 0 62,-34-70-47,0 35 1,34 35-17,33 0 1,0 0-16,0 35 15,0 35-15,-32-36 16,33 1-16,-36-35 16,36 35-1,0 35-15,-35-70 32,1 0 14,-34-35-30,0 0 0,33 35 46,1 0-46,34 70-16,-34-70 15,-1 34 1,0 2 0,-66-72 46,0-33-46,33-1-16,-34 70 31,134 35 78,-32-35-30,-34 0-48,-34-35-16,33 35 1,2 0 0,66 0-16,34 0 15,-1 0-15,-34 0 16,36 70-16,-69-35 16,-33-1-1,0-34 16,-1 0 32,-33-34-47,0-1-16,35 35 15,-35-35 1,32 0-16,3 35 31,-2 0-15,1 35-16,33 35 15,-33-70 1,33 34 0,-33 2-16,-1-36 15,1 0 48,-34-36-48,0 2 1,0-1-16,0 0 16,0 0-16,0 0 31,68 35-16,-34 0-15,66 0 16,36 0-16,-103 0 16,1 0-1,-34 35-15,34-35 16,0 0 0,-1 0 30,-33-35-30,33 1 0,1 0-1,-34-2-15,34-34 16,0 70 0,0 0-1,0 0-15,-1 0 31,35 35-15,-68 0-16,33-35 16,34 70-16,-67-140 93,0 35-77,0 0-16,34-35 16,0 70-16,-34-34 31,33 34-15,2 0-1,-3 0-15,-32 34 16,35 2-16,-35-2 15,67-34 79,-67-34-78,34-2-16,-1-32 15,69 32 1,-102 2-16,33 34 16,35 0-16,-35 0 15,35 0 1,-1 0 0,1 0-16,-68 34 15,33-34-15,-33 36 16,35-36-1,-35 34 1,32-34 15,2 0-15,0 0 15,-34-34-15,34 34-16,-34-36 15,34 36 1,-1 0-16,1 0 16,33 0-1,-33 70 1,0-36 0,-1 2-1,-33-72 63,0 2-62,0-70 0,0 69-16,0-36 15,0 37 1,33 34 31,1 0-32,0 0-15,134 34 32,-135 106-32,1-140 31,34 0-16,-34 0 1,0-34-16,-34-1 16,0-36-1,33 71-15,-33-34 16,67 0 0,-33 34-1,0 0 1,-1 0-16,1 0 15,0 0-15,34 68 16,-68-32 0,0-72 77,0 2-93,0 0 16,0-1-16,0 1 16,0-2-16,0 1 15,0 1 1,32-2 31,36 36-16,-68-69 47,0 35-78,0-36 16,0 0-16,0 0 15,0 36 1,0 68 62,0 71-62,0-70-16,0 69 15,0-35-15,-33-33 16,-2-36 47,3 0-48,-36 0-15,34-70 16,0 35-16,-33 1 15,-1 34-15,-32 0 16,66 0 0,0 0-1,34-36 63,0-103-62,0 104 0,0 1-16,0-2 15,0 2-15,0 104 63,0 34-48,0 0-15,0-34 16,0-35-16,0 35 16,-34-70-16,34-36 62,102 2-46,-102-1-16,67 1 15,34-36-15,0 0 16,-67 70-16,34-70 16,-1 70-16,67-138 15,-100 103-15,0 35 16,0 0-16,-1-35 16,0 35-16,1 0 15,0-36-15,0 36 16,0 0 31,0 0-32,-34 71-15,0-36 16,0-1 0,0 36-16,0-36 15,0 1 1,0-104 93,0-70-93,0 34-16,66 1 15,-31 34 1,32 0-16,-67 36 16,0-1-16,34 70 47,-34 69-32,0-69-15,0 0 16,0 69-16,0-34 15,0-35 1,0-70 62,0-35-62,0-34-1,0 34-15,0-34 16,0-1-16,0 35 16,0-34-16,0 0 15,33 34-15,-33-34 16,68 0-16,-1 34 16,-32 70-1,-35-70-15,32 70 31,2 35-15,-34 35-16,68-35 16,-68-1-16,0 70 15,0-69-15,0 36 16,0-37-16,0 36 16,-34-36-1,0 1 1,34 0-1,0-1 1,-34-34 31,34-104-31,0 34-16,0-34 15,0 34-15,0-34 16,0 0-16,34-36 15,-34 106-15,34-1 16,-34 1-16,34 34 47,-34 103-47,0 2 16,0-35-16,34 33 15,-34 37-15,0-104 16,0 32-16,0 2 15,0-35 1,0-70 78,0 1-94,-34-70 15,34-2-15,-34 2 16,34 35-16,0-1 16,0 35-16,0-69 15,0-1-15,0 36 16,68-36-16,-35 71 16,-33-2-16,34 2 15,-34 138 16,0-34-31,0 70 16,0 33-16,0-138 16,-34 70-16,34-71 15,-33 0-15,33 2 32,-34-36-1,0 0-16,0-36-15,34 2 16,0 0 0,0-71-16,0 35 15,0-34-15,0 70 16,0-71-16,34 35 16,0 35 15,0 35-16,-1 0-15,1 0 16,-34 35-16,0 0 16,34 69-16,-34-34 15,0-1-15,0 1 16,-68 0 0,35-70-1,-1 0-15,0 0 16,-34 0-16,1-70 15,34 0-15,-35 36 16,34-35 0,-67-36-16,101 70 15,0-35-15,0-69 16,0 70-16,0-36 16,0 1-16,34-70 15,33 140-15,35-107 16,-2 72-1,-66 35-15,0 34 32,0 0-17,-34 69 1,0 0-16,0 71 16,0-36-16,0-34 15,0-35-15,0 69 16,0-70-1,-34-34 1,-34 0 0,36 0-1,-3-34 1,35-70-16,0 34 16,0-34-16,0-71 15,0 106-15,0-70 16,0 34-16,35-34 15,-35 105-15,66-71 16,-32 70-16,-34-69 16,0 35-1,0 103 32,0 70-47,0 1 16,0-1-16,0 35 15,0 0-15,0-34 16,-68-36-16,68 1 16,-32 0-16,-3-174 62,35-36-46,0 1-16,0 34 15,0 1-15,0-35 16,0 34-16,101-69 16,-33 105-1,-34 35-15,-1 34 16,1 0 15,-34 34-31,0 106 16,0-71-16,0 105 15,0 0-15,0-140 16,0 71 0,0-36-16,0 1 15,0-104 63,0-71-78,0 70 16,0-105-16,0 37 16,0 33-16,0-35 15,0-69-15,0 71 16,0 33-16,0 34 16,34 36 46,-34 106-46,33-3-1,-33 2-15,0-36 16,0 36-16,0-70 16,0 0-16,34 0 15,-34 33 1,33-171 46,-33-2-46,0 1-16,34-36 16,-34 37-16,0 33 15,0 0-15,0 0 16,0-34-16,0 69 15,0-70-15,0 71 16,0-36-16,-34 1 16,1-1-16,33 35 15,0-69 1,0 69 0,33 35 202,1 0-218,0 0 16,-1 0-16,2 0 16,-2 0-1,1 104-15,-34-69 16,0 35-16,0 34 15,-34-34 1,34-36 172,0 2-173,-68 33 1,35-34-1,-1-35 1,0 0 0,-33 0-1,34-35-15,-35-34 16,68-1-16,-101 34 16,67 2-16,-32-1 15,31 35-15,35-34 16,0-1 31,67 35-32,-33-35-15,34 35 16,33 0-16,-34 0 16,0 0-1,-67-35 79,0 0-78,-33 0-1,33 1 1,0-1-1,0 1-15,0-2 16,33-33 0,1-37-16,101 36 15,-68 36-15,1-1 16,-35 35-16,-99 69 94,-2-69-79,-34 70-15,35-34 16,33-36 0,34-36 77,0 2-77,0-2-16,0 2 16,0-36-16,0 36 15,34-1 1,-34 0-16,34-35 15,-1 70-15,-33-34 16,-33-1 31,-1 35-47,-67 0 16,34 0-16,-34 0 15,33 0-15,34 0 16,2 0-16,32-35 78,66 0-78,-32 35 16,0 0-16,0-34 15,33-2-15,-33 1 16,33-104 93,0 105-93,-33 34-1,101 0 1,-102-35 0,2 35-1,31 0 48,-32 0-16,0 0-32,-68-35 188,34 0-171,-34 35-17,34-35 1,0 1 0,0-2-1,0 2 1,0-70-16,0 69 31,-33 35 16,-35 0-31,-100 0-16,67 0 15,67 0-15,-33 0 16,33 0-16,1 0 15,-1 0 48,34-71-63,34 37 16,33 0-1,0-1 1,0 1-16,34 34 15,-66 0-15,-2-36 32,1 36-17,-1-35 1,-33 0 0,35 1-1,-35-1 48,-68 35-48,34 0 63,34-35-46,0 1 30,-33 34-46,-69 0-16,68 0 15,1 0-15,-1 0 16,-67 0 0,-68 34-16,102 1 15,67-70 63,35 35-62,-3-34-16,2 34 16,-34-36-1,34 2 1,0 34-16,-34-35 16,34 0-16,-1 35 15,1 0-15,0-70 16,-1 70-1,34-34-15,-33-1 16,-68 35 62,-33 0-78,0 35 16,33-1-16,1-34 15,-1 0-15,0 0 16,34-34 47,68-36-48,-35 70-15,1-34 16,33-36-16,0 70 31,-67-36-15,34 2-16,-101 34 125,168 104 31,-68-68-140,2 33-16,-2 0 15,-33 36-15,0-36 16,0 36-1,0-70-15,0 34 16,0 2-16,0-2 16,0-35-16,-68 36 15,1-35-15,33 0 16,102-35 93,-35 0-93,35 0-16,-1 0 16,1 0-1,-35 0-15,1 35 16,0 0-16,0 138 15,-34-138-15,0 105 16,0-37-16,0 37 16,-34-36-16,-34 70 15,35-139-15,-35 104 16,68-103-16,-33 69 16,33-71 187,0 36-188,-34-1-15,1 1 16,-35 0-16,34-35 16,0-1-16,-33 35 15,34-33-15,-35 34 16,35-35-1,-1 34 17,34-35-17,0 2 1,67-2 0,-33-34-1,33 0-15,-33 35 16,-1 0 46,-33-1-46,0 36-16,0-34 16,0 32-16,0-33 15,-33 36-15,66-71 94,35 0-94,0 0 16,-1 0-16,-34 0 15,2 0-15,-35 34 63,-35 35-63,2-69 15,-34 35-15,32 35 16,2-70-16,33 35 31,33-35 79,2 0-64,-35 104-30,0-70 0,0 36-1,-35 0-15,2-35 16,-68 139-16,0-105 16,67-33-16,1-36 15,33 34-15,-34-34 16,34 36 31,34-36-16,33 0-31,-33 0 16,-1 0-1,1 0-15,-1 0 16,35 0-1,-35 34 1,2-34 15,-35 35-15,0-1-16,0 1 16,0 35-16,-35-1 15,35-34-15,-67 34 16,33-33-16,1-2 15,33 1-15,0 0 16,0-1 0,0 2-1,0-2 17,67-34-32,-33 0 15,34 0 1,-1 0 31,-34 0-32,2-34-15,-2 34 16,0 0 0,-33 34 15,-33 36-16,0 34 1,-2-104 0,2 36-1,66-36 63,2 0-46,-2 34 15,-33 1-32,0 69 1,-33-104-16,-2 35 15,-65 35-15,-2-35 16,35 69-16,0-35 16,-1-34-16,68 1 15,-67-2-15,33 0 32,68-34 14,0 0-46,33 0 16,-33 0-16,33-68 16,0 32-16,-33 36 15,101-70-15,-102 36 16,2 34-16,-35 34 62,-68-34-46,1 106-16,32-72 31,2-34-15,33 34 0,-34 2-1,68-36 79,-1 0-94,35 0 16,-34 0-1,67 0-15,-68 0 16,35 0-1,-102 34 32,-66 70-31,-2-68-16,1 33 16,67-34-16,-67 34 15,68-34-15,-35 0 16,35 0-16,33 0 78,67-35-62,-33 0-1,-1 0-15,68 0 16,-67 0-16,-1 0 15,35 0-15,-34 0 63,-68 0-47,-101 70-16,101-70 15,-66 68-15,66-68 16,0 0-1,1 0-15,66-34 79,35 0-64,-35 34 1,34-36-16,34-33 15,-66 34-15,-2 35 16,169-975 484,-134 906-500,-34 35 16,33-2-16,101-68 15,-135 69-15,70-34 16,-36-71-16,0 70 16,67-34-16,-66 35 15,-34 34-15,-236 35 63,101 70-63,34-1 15,-1-69-15,-135 35 16,137-35-16,32 0 16,0 34-1,-34-34-15,102 0 78,34-69-78,-1 0 16,0 34-16,1-104 16,-2 104-16,-31 1 15,-70 103 48,-65-69-63,-68 0 15,66 34-15,35-34 16,-34 0-16,34 0 16,67-69 46,33 35-46,1-2-16,100-69 15,-66 105-15,0-34 16,32-71-16,-32 105 16,67-139-16,-170 139 62,-65 0-62,-1 35 16,-102 35-16,2-36 15,99 2-15,1-36 16,34 0-16,33 0 16,34-70 30,68 0-30,-1 0-16,0 36 16,35-36-16,33 1 15,-35-36 1,-32 35 0,-136 105 30,-134 35-30,67-35-16,34-35 16,-67 35-16,66 0 15,35-35-15,34 0 16,-1 0 15,68-35-15,34 0-16,-36-70 15,104 70-15,-35-34 16,-34 35-16,0-37 16,68 36-16,-33-69 15,-36 70-15,2-36 16,0 35-16,-34 35 16,32-69-16,36 69 15,-102-36-15,66 2 16,2 34-16,-1-35 15,69 1 1,-1-1-16,-68 35 16,-33 0-16,-34 35 47,-34-1-32,-101 35-15,68-33 16,-34 33-16,-69-34 15,2 35-15,68 0 16,32-36-16,136-104 109,100 70-93,0-104-16,-66 34 16,-1 36-16,-34 34 15,-34-36-15,-100 36 47,-34 70-31,-67 70-1,-35-70-15,69-36 16,-69 0-16,35 1 16,100-35-16,35 35 15,100-105 48,0 70-63,1-68 15,-1 68-15,1-70 16,101 0-16,-102 35 16,0-34-16,-33 69 15,-34-36-15,-68 36 78,68-34-62,0-1 15,0 1-15,0-71-16,34 69 16,34-33-16,-2 0 15,2 34 1,-1 35-16,-134 0 62,-67 35-62,66-35 16,-100 0-16,100 0 16,-32 0-16,32 0 15,34 0-15,34-35 63,67-35-63,34 1 15,-67 0-15,34 33 16,33 2-16,-34-1 16,1 0-16,66 0 15,-67-1-15,102-34 16,-102 70-1,-32 0 1,-2-34-16,-101 138 47,-32-68-47,-68 34 16,65-1-16,37 1 15,-2-70-15,-66 35 16,66-1-16,68-103 62,34-1-46,0 36-16,0-1 16,-1 0-16,34 0 15,1-1-15,-35 2 16,35-36-16,-35 35 15,-66 35 48,-68 0-63,33-35 16,1 35-1,34 0-15,-35 0 16,34 0-16,34-34 47,0-1-47,68-35 15,-1 1 1,-34-1-16,35 35 16,67-70-16,33 71 15,-134 34-15,-34-35 16,0 1 46,-102 34-46,2 0-16,-1 0 16,33 0-16,34 0 15,1 0-15,0 0 16,33-36 15,0 2-15,0-36-1,0 35-15,66-104 16,-32 105 0,0-1-16,-34 0 15,34 0-15,-102 35 78,-66 0-78,100 0 16,-34 0-16,34 0 16,1 0-16,33-71 62,0 3-62,67 33 16,-67-35-16,68 35 15,0-34-15,-2 69 16,-32-70-16,34 70 16,-68-34-1,33-2-15,35 2 16,32-1-1,-100 0 17,-32 35-17,-71 0-15,3 0 16,-102 70-16,100-36 16,-99 2-16,65-36 15,69 0-15,-101 0 16,-68 0-16,-34 0 15,-33 0-15,66-36 16,69 2-16,67-1 16,101-34 15,34-1-31,0 35 16,33-34-16,67-37 15,-66 72 1,33-35-16,-101 34 15,34 0 1,-68 35 31,-33 0-31,0-35-1,-136 35-15,35 0 16,67-35-16,-1 35 15,36-35-15,66 1 47,33-1-31,34 1-16,1-2 16,-34 36-16,-34-34 15,67 34-15,-67-35 94,-33 35-94,-137-70 16,36 70-16,33-35 15,-101 35-15,-134-34 16,-35-2-16,34 2 15,0-1-15,101 35 16,101 0-16,102-35 47,33 1-47,0-2 16,0 2-16,33-36 15,35 1-15,-68 34 16,67 0-16,-134 35 62,-34 0-46,33 0-16,-101-35 16,1 0-16,0 35 15,33-34-15,-34 34 16,-33-35-16,101 35 15,-67 0-15,-103-35 16,-65-35-16,66 35 16,135 35-1,102 0-15,33-35 32,0 1-17,0-36 1,67 70-1,0-34-15,0-1 16,36 0-16,-71 35 16,36 0-16,-68-35 15,-34 35 32,-67 0-47,-34 0 16,-34 0-16,-32 0 15,66 0-15,34 0 16,0 0-16,67 0 47,68-35-16,100 1-31,-66-2 16,67 2-16,-68-1 15,1 35-15,-237 0 47,-33 0-31,101 0-16,-34 0 16,-101 0-1,33 0-15,-66 0 16,33 0-16,67 0 15,-66 0-15,-1 0 16,101 0-16,34 0 16,202-69 31,102 69-47,-136 0 15,68-35-15,100 0 16,-66 0-16,67 0 15,-1 35-15,-32 0 16,-236 0 31,-69 0-31,-32 35-16,-103 35 15,2-35-15,32 0 16,-33-1-16,68-34 15,134 0-15,-33 0 16,33 35 0,0-35-1,102 0 32,133-104-47,-133 69 16,67 35-16,33-35 15,69 35-15,-103-35 16,35 35-16,-136 0 31,-100 140-15,-68-71-16,68-35 16,-135 36-16,-68 0 15,67 0-15,-32 0 16,0-36-16,65 0 15,-31-34-15,100 0 16,67 0-16,101 0 47,101-68-47,-100 68 16,33-36-16,102-33 15,100-1-15,0 1 16,0-70-1,68 34-15,-34-34 16,-134 105-16,-69-37 16,-167 36 15,-35 35-31,-101 0 16,-101 0-16,-33 0 15,-68 0-15,0 0 16,35 0-16,-1 0 15,68 0-15,101 0 16,65 0-16,70-34 16,-1 34 15,169-140-15,-34 106-1,102-36-15,100-34 16,67 34-16,1-34 15,0 34-15,-68 35 16,-236 35-16,-32 0 16,-137 105-1,1-70-15,-135 69 16,-168 1-16,-135 103 16,101-34-1,-68 0-15,35-69 16,66 33-16,35-33 15,167-35-15,271-140 47,33 70-31,34 0-16,66-139 16,1 35-16,102-36 15,67 1-15,33 35 16,136-36-16,-2 2 15,-32 68-15,101 0 16,-102-34-16,-168 68 16,-303 36-16,-169 140 31,-34-105-31,-133 70 16,-170-1-16,33-34 15,-101 68-15,103-68 16,33 0-16,135-36 15,403-34 32,68 0-47,-33 0 16,134-68-16,34-3 16,135-33-16,33-35 15,35-1-15,65 71 16,-98 34-16,-103 0 15,-100 35-15,-372 0 32,-202 35-17,-168 139-15,-1-70 16,-32-34-16,-102 69 16,-33-34-16,-1-36 15,34 1 1,168-35-16,102-35 15,270 0-15,100 0 32,0 0-17,169 0-15,67 0 16,169 0-16,-33 0 16,-1 0-16,67 0 15,-66 0-15,-136 0 16,-33 0-16,-238 0 31,-64 139-15,-137-105-1,-67 36-15,-67 0 16,-135 0-16,-1-36 16,35-34-16,67 0 15,0 0-15,168 0 16,236 0 15,35 0-31,134 0 16,168 0-16,34 0 15,67 0-15,102 0 16,34 0-16,-68 0 16,-34 0-16,-168 0 15,-102 0-15,-269 36 16,-33-2-16,-136 35 15,-68-34-15,-132 35 16,-36-35-16,-101 34 16,1 36-16,-1-70 15,-33 0-15,134-1 16,136-34-16,404 0 47,-1 0-32,170 0-15,100 0 16,102 0-16,-34 0 16,33 0-16,34 0 15,-66 0-15,-2-34 16,-66-36-16,-102 35 16,-101 0-16,-168 0 46,-68 35-46,-100 0 16,-170 0-16,-134 0 16,-101 0-16,-473 0 15,-99 0-15,99 0 16,-167 0-16,269 0 16,337 0-16,169-34 15,169 34-15,201 0 16,135-35-16,101 0 15,-67 1-15,235-37 16,34 2-16,34-1 16,135-34-1,68-36-15,-1 2 16,67-2-16,-302 71 16,-169 35-16,-270 34 31,-134 0-16,67 0-15,-169 0 16,-100 34-16,-69 35 16,-66 1-16,-68 0 15,-102-35-15,70-1 16,234-34-16,135 0 16,404 0 15,-100 0-31,167 0 15,102 0-15,-33 0 16,67-69-16,33 34 16,0-35-16,69 0 15,-70-34-15,2 69 16,-35 0-16,-66 1 16,-68 34-16,-101 0 15,-202 0 16,-136 34-15,-202 36-16,-33 0 16,-33-1-16,-102 71 15,68-71-15,33 36 16,101-36-16,67 1 16,103-35-16,-2-1 15,102 2 1,0-2-16,-34-34 15,35 34 1,-103-34-16,103 0 16,-1 35-16,134-35 93,68 0-93,34 0 16,-34 0-16,-34 0 16,67-35-16,68 1 15,-33 0-15,101-2 16,-69 36 0,-166-34-16,-70 138 46,-166 36-30,33-71-16,-35-34 16,135 104-16,1-104 15,-102 104-15,136-35 16,0-69-16,-1-35 16,1 35-16,-1 69 15,-101-69-15,34 0 16,0 35-16,34-70 15,-35 70-15,-32-1 16,-1 0-16,101-69 16,1 35-1,-34-35 32,-1 70-47,34-70 16,-33 35-16,-1-1 15,68 35-15,-67 1 16,34-70-16,-1 0 16,-34 0-1,34 0 1,1 0-16,-1 0 16,1 0-16,-35 0 15,0 0 1,35-34-16,-35 34 15,34-36-15,1 36 63,33-34-47,33-105-16,69 69 15,-69 1-15,68-36 16,1-34-16,67 0 15,100-35-15,0 35 16,35-35-16,-35 104 16,-33 0-16,-102 35 15,-33 35-15,-202 0 47,-67 35-31,0 70-1,33-70-15,-33-1 16,-68-34-16,-1 70 16,2-35-16,67 0 15,-1 0-15,169-70 78,34 0-62,168 0-16,-135 0 16,102 0-16,168-69 15,-101 34-15,-1 35 16,-268 35 15,-34 0-15,-68 71-16,-67-2 15,-34 0-15,0 36 16,-34-35-16,-67 34 16,67 0-16,-33-34 15,67 0-15,0-1 16,236-34 0,-67-35-16,101 70 125,-1 0-125,-33-36 15,0 1 1,35-35 46,65-35-46,69-139-16,-1 104 16,0-69-16,-33 34 15,101-68-15,101-1 16,101-140-16,102 1 15,-102 69-15,-102 1 16,-67 138-16,-234 141 47,-35 68-47,-68-70 16,-33 72-16,34-3 15,-1 2-15,-101 68 16,-32 2-16,-1 68 15,0-103 1,68-71-16,-69 36 16,-33 34-16,0 0 15,0-34-15,34-71 16,67 36-16,102-70 16,66-35 46,34-34-62,34 33 16,35 2-16,100-140 15,66 35-15,-32-1 16,-34 36-16,-67 34 16,-270 70 30,-35 36-30,2 33-16,-68 70 16,-1-69-16,2-1 15,32 71-15,135-106 16,1 1-16,33 0 125,67 35-125,-67-1 16,0-34-1,0 0 1,-34 34-16,-34-69 15,35 0-15,-1 0 16,-33 0 15,33 0 1,0-34-32,-66-1 15,-2 35-15,34 0 16,102 0 78,34-35-94,66 0 15,69-70-15,-35 1 16,-100 34-16,134-68 15,135-71-15,-68 34 16,169-68-16,68 34 16,-69-35-16,136 1 15,1 0-15,-104 138 16,-99 35-16,-101 36 16,-337 68 46,-68 71-62,101-105 16,-168 104-1,135-34-15,-69-36 16,-166 36-16,-36 0 16,-32-36-16,33 1 15,67 0-15,69-35 16,32 0-16,236-35 78,35-34-78,32-1 16,-67 36-16,69-71 15,32 70-15,67-69 16,-33 34-16,-33 35 15,-102 35-15,-67 35 47,-33 0-47,-68 0 16,-67 35-16,-35 68 16,-33-33-16,-33-36 15,-1 1-15,1 34 16,100-34-1,169-35-15,0 0 47,33-35-31,136-35 0,-67 35-16,66-70 15,0 35-15,34 1 16,-135 0-16,169-2 15,136 1-15,32 0 16,33 1-16,70-36 16,-35 36-16,-136-2 15,1 36-15,-168 0 16,-135 0-16,-101 36 31,-69 33-31,69-34 16,-67 34-16,-69-69 15,-33 105-15,0-105 16,0 69-16,0-34 16,203-35-1,66 0 32,68-35-47,-33 35 16,67 0-16,67 0 15,67-35-15,1 35 16,0 0-16,33 0 16,34 0-16,-34 0 15,68 0-15,-67 0 16,33 0 0,34 0-16,-102 0 15,-33 0-15,-68 0 16,-134 0-16,-34 35 15,0 0-15,-135 105 16,-68-1-16,69-105 16,-69 1-16,-32 35 15,-35-1-15,1-33 16,32 32-16,2-33 16,201-35-16,169-103 62,-1 67-46,69-33-1,-68-140-15,33 140 16,-66 69-16,32-35 16,35 0-16,67 0 15,-102 0-15,-100 35 16,-1 0-16,-133 0 47,-137 0-47,-99 0 15,-35 0-15,-67 0 16,34 0-16,101 0 16,33 0-16,34 0 15,236-70 16,101 2-15,0 68-16,34-106 16,34 106-16,-69-34 15,35-1-15,33 35 16,35-35-16,67-35 16,-1 1-16,-33 69 15,101 0-15,-135 0 16,34 0-1,-67 0-15,-136 0 16,-168 69 15,1-33-31,-135-2 16,-70 1-16,-64 34 16,-2-34-1,35 0-15,-1-35 16,34 0-16,34 0 15,67 0-15,67 0 16,101 0-16,68-104 47,0 69-47,0-34 16,0-1-16,101-70 15,1 106-15,66-36 16,1 1-16,-68 69 15,102 0-15,-136 0 16,34 0-16,-34 0 16,-33 0-1,-34 173 17,0-103-32,-169 104 15,34-174-15,-33 35 16,-169-35-16,33 0 15,1 0-15,-34 0 16,68 0-16,66 0 16,-32 0-16,33 0 15,167 0 32,35-105-47,135 1 16,-67 104-16,100-34 15,101-2-15,70 2 16,-3-1-16,68 0 16,69 0-16,-2 1 15,2 34-15,-103 0 16,-33 0-16,-68 0 16,-100 0-16,-1 0 15,-134 104 1,-34 70-16,0-35 15,0-35-15,0 2 16,-67 32-16,-1-68 16,34-35-1,-100 69-15,100-70 16,-34 36-16,-33-35 16,68-35-16,134 0 78,34-69-63,67 33-15,-135 36 16,101-34-16,69 34 16,32 0-16,102 0 15,-34 0-15,0 0 16,-67 0-16,-135 0 15,-169 139 17,-168-69-32,-1-1 15,103-69-15,-103 36 16,-67-2-16,1 0 16,-69-34-16,69 0 15,67 0-15,168 0 16,170-34 46,65 0-62,-100 34 16,34-36-16,0 2 16,101-1-16,-34 0 15,34 0-15,-1-34 16,-66 69-16,-135 0 15,-68 0 32,-135 0-47,69 0 16,-68 0-16,-103 0 16,2 0-16,-102-70 15,101 35-15,69 1 16,167 34-1,34-70 1,0 35-16,135-174 16,-67 174-16,100-69 15,-67 69-15,33 35 16,35 0 0,33-34-16,-34 34 15,-32 0-15,-1 0 16,-35 0-1,-66 0-15,0 0 16,-34 69 0,0 0-16,0 140 15,-68-174-15,-67 35 16,-134 0-16,-68-1 16,-34 1-16,-67-36 15,67-34-15,35 0 16,66 0-16,35 0 15,200 0-15,2 0 16,-2 0-16,35-34 16,0-36-1,103 1-15,31-71 16,68 36-16,-101 70 16,102-2-16,33 1 15,66 0-15,36 35 16,-2 0-16,35 0 15,-67 0-15,-35 0 16,1 0 0,-69 106-16,-166-72 15,-35 0-15,0 1 16,0 70-16,0-1 16,-169 35-16,1-34 15,66-36-15,-66-33 16,-68 32-16,-67-33 15,67 0-15,0-35 16,68 0-16,133 0 16,3 0-1,32-70 1,32 2 0,70-2-16,-1 0 15,67 0-15,69-34 16,99 35-16,-32-36 15,33 35-15,-34 35 16,0 1-16,-33 34 16,-69 0-16,35 0 15,-101 0-15,-102 0 16,35 0-16,-68 104 16,0 1-1,-68-36-15,-168 0 16,-133 71-1,-103-36-15,0-68 16,1 32 0,66-33-16,101-35 15,35 0-15,201 0 16,237 0 31,-1 0-47,35 0 15,-102 0-15,34 0 16,-1 0-16,36 0 16,31 0-16,-33 0 15,-32 0-15,-103 0 16,-167 0 31,-1 0-32,-68 35-15,-66 1 16,0-36-16,32 0 16,35 0-16,68 0 15,167 0 32,136-36-31,-102 36-16,102 0 15,67-70-15,-1 36 16,2 0-16,-1 34 16,-1-36-16,1 2 15,-102 34-15,-99-35 16,33 35-16,-2-35 16,-167 70 30,0-35-46,-168 35 16,-34 35-16,-68-36 16,0 0-16,135 1 15,67 0-15,304-35 32,0 0-17,0 0-15,67 0 16,67 0-16,2-35 15,-2 0-15,-33 1 16,-1 0 0,1-2-1,-101 36-15,-34-34 16,-68 34-16,34 0 16,34 0-16,1 0 15,-68 0-15,-68 0 47,-101 34-31,-67 2-16,-67-36 15,0 0-15,-2 0 16,70 0-16,268 0 47,34 0-47,34-70 15,102 35-15,31-35 16,103 1-16,-69 33 16,1-33-16,-32 35 15,-35-36-15,-1 35 16,-100 0-16,-100 35 62,-103 0-62,-101 70 16,34-35-16,-134 0 16,-34 34-16,-102 35 15,34-34-15,35-35 16,-1 0-16,101-1 16,304-34 30,33 0-30,34 0-16,34 0 16,32 0-16,-66 0 15,-1 0-15,-100 0 16,-1 0-16,-66 70 62,-68-70-62,34 34 16,-101 72-16,134-106 16,-34 104-16,-33-104 15,68 34 1,-2 1 0,103-35 46,67 0-62,-34 0 16,68 0-16,-103 0 15,35 0-15,1 35 16,-69 0-16,0-35 16,1 35-1,-34 0 1,0 69-1,0-34-15,-34 68 16,-32-138-16,-36 36 16,-32-2-16,33 1 15,67-35-15,1 0 16,-1 0 31,34-35-47,0 1 15,34-71-15,33 70 16,67-35 0,-33 36-16,34-36 15,-34 36 1,1 34-16,32 0 16,34 0-16,-66 0 15,-69 0 16,-33 69-15,0 0-16,-100 1 16,-2-70-16,1 70 15,-33 0-15,-69-70 16,102 0-16,-67 0 16,33 0-16,102 0 15,-1 0-15,1 0 31,33-70 1,33 0-32,136 36 15,-136 34-15,34 0 16,0 0 0,101 0-16,-66-36 15,32 36-15,1-34 16,1 34-1,-36 0-15,-32-35 16,-35 35-16,1 0 16,-34-69 46,-67 34-46,-1 0-16,-67-35 15,34 1-15,0-1 16,1-35-16,32 36 16,34 35-16,34-2 15,-34 2-15,0-71 16,34 36 0,-33 33-16,33 2 15,-33-1 1,-2 35-1,-65-34 1,66 34-16,-134 0 16,34 0-16,-34-70 15,65 35-15,-31 35 16,-1 0 0,-101-35-16,34 0 15,-33 0-15,65 1 16,2 34-16,34-34 15,32 34-15,69 0 16,-1-36 0,-34 36 15,34 0-15,1 0-16,100 0 78,35 0-78,-35 0 15,34 0-15,68 0 16,101 0-16,-1 0 16,102 0-1,-1 0-15,1 0 16,-35 0-16,1 0 15,-67 0-15,-34 0 16,0 0 0,-135 0-1,-68 0 1,1 0 0,0 0-1,33 36 1,1 32-1,0-33-15,-36 0 16,2-35-16,101 70 16,-67-70-1,-35 35-15,1-35 16,-1 35 0,1-35-1,-34 69 1,0 1-16,0-1 15,0-34-15,-34 35 16,-33 0-16,34-70 16,-35 34-16,35 35 15,-35-34-15,34 35 16,-32 0-16,-2-1 16,-101 36-1,135-70 1,-100 34-16,66-69 15,-67 139-15,68-104 16,-1 0-16,1 35 16,33-70-16,34-36 78,0-68-63,101 70-15,-33-36 16,32 35-16,-32 0 16,34-34-16,-1 69 15,67-70-15,-134 70 16,100 0-16,2-139 16,-170 139 46,-202 35-62,-34-1 16,-67-34-16,0 0 15,68 0-15,67 0 16,167 0 0,170-69 30,1 34-30,65-35-16,-65 35 16,-2 0-16,35-33 15,-69 68-15,-66 0 16,101-36-16,-34 2 16,34 34-16,-67 0 15,-136 0 48,1 0-63,-69 34 15,-32 36-15,34-1 16,32 2-16,35-2 16,67 0 15,67-69 0,-33 0-15,67 0-16,34 0 15,-34 0-15,-33 0 16,66 0-16,-32 0 16,-2 70-16,36-35 15,-35 0-15,-1 0 16,-32 69-16,0 0 15,-35-69-15,1 34 16,-34 1-16,0 0 16,0 0-16,0-36 15,0 2-15,0 33 16,-34-35-16,-34 1 16,1 0-16,33-35 15,-33 0-15,34 0 16,-1 0-16,0 0 31,1 0-15,33-35-16,0-69 15,0-35-15,0 69 16,0-69-16,0 104 16,0-34-1,67 33 1,67 36-16,-66 0 15,67-69-15,-34 69 16,34 0-16,-101 0 16,0 0-16,-1 0 15,0 0-15,1 35 16,-34-1-16,0 71 16,0 34-16,0-69 15,-67 34-15,0-34 16,-135 69-16,100-104 15,34-35-15,-66 0 16,-68 0-16,0 0 16,-1 0-16,35 0 15,32 0-15,36 0 16,100-35-16,-68-69 16,35-1-16,-1 36 15,0-36-15,34 1 16,-33 0-16,-2-70 15,35 139-15,0-70 16,0 36-16,0 34 16,0-105-16,0 71 15,0 35 1,0-2-16,0 2 16,0-1-1,-100 0 1,32 35-1,-67 0-15,-33 0 16,-68 0-16,-33 0 16,-34 0-16,34 0 15,-35-70-15,102 36 16,0-2-16,169 2 16,-1 34-16,169 34 62,33 36-46,-100-35-16,66 0 15,68 35-15,34-36 16,-68 2-16,68-2 16,0-34-16,-68 0 15,68 0-15,0 0 16,-68 0-16,-67 0 15,1-34-15,-36-2 16,-66 2 15,34-36-15,0 0 0,-34 36-1,0-2 1,0 2-1,0-1 1,0 1 15,0-1-15,-34 0-16,0 0 16,-32 35-16,-103-35 15,102 35-15,-68-35 16,-68 35-16,69 0 15,32-35-15,-32 35 16,67 0-16,33 0 16,0-34-16,1 34 15,0 0-15,-35 0 16,-66-70-16,32 70 16,36 0-16,-37-35 15,3 35 1,-1 0-16,66 0 31,35-35-31,-33 35 31,0-34 1,-1-1-17,-67 35 1,67 0-16,-33-69 15,-35 69-15,35-36 16,0 36 0,33 0-1,-34-34 1,2 34 0,32 0-1,-34-35-15,34 35 16,0 0-16,-66 0 15,32 0-15,35 0 16,-1 0-16,-33-35 16,-35 35-16,35 0 15,-35-34 1,2 34-16,32 0 16,-33-36-16,1 36 15,-2 0-15,35-34 16,-1-1-16,1 35 15,-68 0-15,34 0 16,33 0-16,-32 0 16,32-35-16,-100 35 15,67-35-15,-1 35 16,-32 0-16,-34-105 16,32 105-16,1 0 15,-67-34-15,101 34 16,34 0-16,-35 0 15,-32-35-15,100 35 16,-34-34-16,-32 0 16,-69 34-16,68 0 15,-34 0-15,0 0 16,-34 0-16,35 0 16,33 0-16,67 0 15,0 0-15,0 0 16,-66 0 140,168 0-78,-36 0-62,36 0-16,0 0 15,66 0-15,-33 0 16,1 0-16,-2 0 16,1 0-16,69 0 15,-36 0-15,-32 0 16,32 0-16,1-36 16,-34 36-16,-67 0 15,67-35 1,-34 35-16,67 0 15,-66 0-15,-34 0 16,67 0 0,101-35-16,-168 35 15,34 0-15,66-35 16,-32 0-16,66 35 16,-100-34-16,66 34 15,-100 0-15,-1 0 16,35 0-16,-1-34 15,-33 34 17,66-140-17,-65 140-15,32 0 16,1 0 0,-35 0-16,1-35 15,33 35-15,-32 0 16,32 0-1,-34 0 1,-33-35-16,34 35 16,33 0-16,-33 0 15,0 0 1,-1 0 0,1 0-1,-1 0-15,69 0 16,-68 0-16,-1 0 15,1 0-15,-1 0 16,2 0-16,-2 0 16,1 35-16,0-35 15,-1 70 1,1-70 0,0 0-16,66 0 15,-66 0-15,68 35 16,-68-1-16,67-34 15,33 0-15,-100 36 16,34-2-16,-36 0 31,3-34-31,-2 35 16,1 0-16,0-35 16,33 70-16,34-34 15,-68-2-15,2 0 16,32 1-16,67 35 15,-66-70 1,-1 35-16,1-1 16,33 1-1,68-35-15,-69 35 16,-66-35-16,33 0 16,1 0-16,32 0 15,-32 0-15,0 0 16,-2 0-1,2 0-15,33 0 16,1 0-16,-35 35 16,0-35-16,-33 0 15,-1 0 1,69 70 46,-69-70-62,-33 34 16,67-34-16,1 0 16,-34 0-16,33 35 15,-134-35 79,-102-69-78,102 69-16,-68 0 15,-101 0-15,-67-36 16,-68 36-16,35-34 16,-35-1-16,1 0 15,67-34-15,-34 34 16,66-1-16,35 2 15,35-1-15,167 1 16,0 34 0,1 0 46,-2 0-62,-32-34 16,0 34-1,0 0-15,33 0 16,0 0 0,68 0 93,67 0-109,-34 0 16,0 0-16,1 0 15,0 0-15,-1 0 16,34 0-16,-34 0 16,-33 0 109,-34-71-110,-34 36 1,-67 0-16,-33 35 15,33 0 1,-1 0-16,1 0 16,34 0-16,-1 0 15,35-35-15,-2 35 16,3 0-16,-2-34 16,0 34-16,-67-34 15,68 34-15,-69 0 16,69 0-16,-68 0 15,66 0-15,-100 0 16,69 0-16,32 0 16,0 0-16,0 0 15,0-36 1,-33 36 15,34 0-31,-1 0 16,-34 0-1,2 0-15,31 0 16,2 0 0,-2 0-16,-32 0 15,67-34 1,-33 34-16,-35 0 16,0 0-16,2-35 31,32 35-31,0 0 15,-33 0-15,33 0 16,-33 0-16,33 0 16,-34 0-1,35 0-15,-35 0 16,35 0-16,-34 0 16,32 0-16,2 0 15,-34 0-15,-1 0 16,0 0-16,2 0 15,32 0 1,0 0 0,0 0-1,0 0 1,0 0-16,1 0 16,0 0-1,-2 0-15,2 0 16,-1 0-16,1 0 15,-1 0-15,-34 0 16,1 0-16,0 0 16,33 0 15,0 0 0,1 0-15,-1 0-16,0 0 15,0 0 1,0 0-16,2 0 16,-3 0 15,2 0-15,-35 35-16,35-35 15,-35 0-15,68 34 16,-34-34-16,-34 0 15,2 36 17,-2-36-17,34 34 1,1-34-16,-1 0 16,0 34-16,-33 1 15,34 0 1,-1 0-1,-33-35 17,32 35-17,2 1-15,-34-36 16,-35 34-16,35 0 16,33 1-16,-34-35 15,35 0-15,0 0 16,-35 34-16,34 2 15,-32-36-15,-37 35 16,-31 34-16,67-69 16,-35 35-16,69 0 15,-68-35-15,67 34 16,0-34 15,1 0 0,33 36-31,-34-36 16,34 34-16,-33-34 16,-35 35 15,34-35 0,-67 69-15,68-69 78,100-34-79,-34 34-15,35-70 16,33 70-16,34-34 15,-1-71-15,-67 70 16,1 35-16,0 0 16,32-35-16,35 1 15,34-1-15,-68-1 16,34 2-16,-34 34 16,68-69-16,-135 69 15,33-34 1,0-2 15,-33 36-15,-1 0-1,69-70 1,-68 70-16,-2 0 16,36 0-16,0-35 15,-34 35-15,-1-35 16,35 35-16,0 0 15,-36-34-15,2 34 16,34-34 0,-68-36-16,34 35 15,-1 35-15,1 0 16,-34-35-16,34 35 16,33 0-1,-34 0-15,1 0 16,34 0-16,-34 0 15,-1 0-15,1-35 16,-1 35-16,35 0 16,-35 0-1,1 0-15,0 0 16,68 0 0,-69 0-16,34 0 15,-33 0 1,34 0 15,-34 0-15,-1 0-1,0 0-15,2 0 16,32 0-16,-34 0 16,1-35-16,33 35 15,-32 0 32,32 0-31,-34 0-1,35 0 1,-35 0 0,1 0-16,0 0 15,0 0 1,0 0-1,-2 0 1,36 0 0,-34 0-16,33 0 15,-33 0 1,-1 0 15,2 0-15,-2 0-16,2 0 15,31 0 1,-32 0-16,0 0 16,0 0-16,33 0 15,0 0-15,1 0 16,-34 0-16,32 0 16,-31 0 15,-2 0 47,1 0-62,-1 0 15,2 0 0,-2 0 0,1 0-15,0 0 0,33 0-16,-34 0 15,35 0-15,-1 0 16,1 0-16,-2 0 15,-31 0-15,32 0 16,-33 0-16,0 0 16,-1 0-1,1 0-15,0 0 16,34 0-16,-1 0 16,0 0-16,-33 0 15,67 0-15,-1 0 16,-32 0-16,33 0 15,-67 0-15,34 0 16,-35 35-16,1-35 16,0 0-1,-1 0 1,1 0-16,67 0 16,0 0-16,-67 0 15,34 0-15,-35 0 16,35 0-16,32 35 15,-66-35 1,33 35 0,0 0-16,-32-35 15,32 0-15,-33 0 16,67 0-16,-34 0 16,-67 34-16,33-34 15,2 0-15,-2 0 16,1 0-1,0 36 1,33-36 31,-34 0-16,2 0 0,-35 34-15,33-34 15,2 0-15,-35 34-16,32-34 16,2 0-1,0 35 1,0-35-1,0 35-15,33-35 16,-34 0 0,35 35-1,-34-35 1,32 0 15,-32 35-31,0-35 16,-1 0-1,34 36 17,-32-36-1,-2 0-31,34 68 16,-33-68-1,0 0 32,0 35-16,0-35-15,-1 0-16,0 34 16,1-34-16,0 36 15,0-36-15,33 69 16,-33-34-1,-1-35 17,2 35-1,32 34 0,34-69-15,-68 36-1,1-2 1,0 1 0,33-35-16,-34 35 15,1-35-15,0 34 16,101-34-16,-102 0 16,35 0-16,-34 70 15,0-70-15,67 0 16,-101 35-16,67-35 15,-32 35 1,-3-1 0,2 1 15,0 0-15,0 35-1,0-36 1,-1 71-1,1-70 17,-34 0-17,0 34-15,0-34 16,0-1 0,0 2-16,0 33 15,0 1-15,0-35 16,0 35-16,-34 33 15,1-32-15,-1-2 16,-34 35-16,2 36 16,31-106-1,2 1-15,33 0 78,0-1-78,33-34 16,2 0 0,65 0-16,-32 0 15,33 0-15,-34 0 16,0 0-16,-101 36 78,34 33-78,-100-34 16,100 35-16,-68-36 15,1 1-15,33 0 16,-34 0-16,1 0 16,134-105 93,1 70-93,-68-35-16,68 0 15,33-104-15,-68 104 16,34 1-16,-67-36 15,34 35 1,-34 0-16,0 1 16,0-1 31,-34 35-1,1 0-46,-1 0 16,34-70 47,34 0-63,67 36 15,-33 34-15,67-70 16,-102 70-16,0-34 15,1 34 1,0-36-16,0 36 31,-169 36 63,-33-2-78,133-34-1,2 0 1,33-34 62,0-37-78,0 36 16,0-33-16,33-2 15,2 35-15,-2-35 16,1 70-16,-1-35 16,68-69-1,-101 69-15,68-34 16,-34 34-1,-136 35 32,-32 0-47,67 70 16,-35-36-16,1 1 16,34-1-16,33 2 15,-67-2-15,101 1 16,-34-35 46,68-69-30,0 33-32,33-67 15,1 68-15,-35 0 16,1 35-1,-1 0 17,-33 173-17,-33-103-15,-1 0 16,-67 70-16,68 68 16,-1-104-1,-100-69-15,134 35 16,-102 138-16,68-68 15,34-106-15,0 2 16,0-2 15,0 1-15,0 70 0,34-71-16,0 2 15,34-2-15,32 1 16,1-1-16,101 1 15,68 35-15,-34-35 16,-35 0-16,-166-1 16,-2 1-16,34-1 15,-67 2 1,0 34-16,0-1 16,-32-34-16,-36 35 15,-67 68-15,67-102 31,35 33-31,-34-34 16,67-1 78,34-34-63,-1 0-31,0 0 16,1 0-1,0 35-15,-34 36 32,0-37-17,0 69-15,-134 3 16,100-36-16,0-70 15,-34 68-15,68-32 16,-34-2-16,34 1 16,-33 0-1,0 0 63,66-35-15,0 35-16,-33-1-32,0 2 1,0-2 0,0 70-16,0-68 15,0 68-15,0-69 16,0 34 0,0-34-1,0 0 1,34-35-16,68 35 15,32-1-15,35 1 16,-34 0-16,-68-1 16,67-34-1,-99 0-15,-2 36 16,-33-2 46,-33 2-62,-35 34 16,34-35-16,1 35 16,33-36 62,33-34-78,1 0 15,-1 0 17,-33 35-32,0-1 47,0 1-47,0 70 15,0-70-15,-67-1 16,-34 1-1,33-35 1,36 0-16,-3 0 16,2 0-1,-2 0 1,35-69-16,-33-71 16,33 71-16,0-70 15,0 34-15,0-105 16,0 106-16,0 0 15,0 34-15,33-104 16,-33 105-16,35-1 16,-35 0-16,0 0 15,0 36 1,0-2 31,-135 36-32,34 0-15,0 0 16,33 0-16,1 0 16,-1 0-16,35-34 15,33 0-15,0-1 16,0 0-16,0-35 16,0-34-1,0-1-15,33 1 16,2 69-16,65-34 15,-66-1-15,34 35 16,-1-34-16,-34-1 16,69 35-16,32 0 15,-32-35-15,66-34 16,-67 69-16,-67 35 16,0-34-16,-170 34 46,-65 0-46,66 0 16,34 0-16,-1 0 16,2 0-16,-2 0 15,68-35-15,1 35 32,33-35-17,0-35-15,0 35 16,67-34-16,1 35 15,33-36 1,-34 70-16,-33-70 16,33 70-1,-67-35 1,-67 35 31,-1 0-47,2 0 15,-36 0-15,-32 0 16,32 0-16,1 0 16,67 0-16,34-69 62,67-1-46,35 35-16,-69 0 15,2 1-15,31 34 16,2 0-16,-34-36 16,0 2-16,-68 34 62,0 0-46,-67 0-16,68 0 15,-2 0 1,2 0 31,33-35-47,0 0 16,68-34-1,-2 34-15,-32-35 16,34 70-16,-34-35 15,0 35 1,-1-34-16,0-1 31,1 35-15,0 0 0,0 0-1,-1 0 32,0 0-16,2 0-15,-2 0-16,2 0 16,-3 0-1,36 0-15,0 0 16,-1 0-16,-67 35 62,-67 34-46,-1-34 0,35-35-16,-34 35 15,32 35-15,-33-36 16,35 1-1,-34 34-15,33-33 16,0-36 0,34 34-1,0 1 1,0 0 0,0-1-1,0 2 1,34-2-16,34 1 15,-35-35-15,0 0 16,2 35-16,-2 0 16,2-35-1,-3 35-15,-32-1 16,0 36-16,0 69 16,0-104-16,0 69 15,-168 1-15,168-71 16,-101 2-16,34 33 15,34-69 1,-1 0 0,68 0 15,32 0-15,-32 0-16,34 0 15,-2 0-15,2-35 16,-68 1-1,35 34 1,-35-36-16,32 36 47,-64 0-16,-71 0-15,70-34-1,0 34-15,33-70 16,0 35 0,0-34-16,0-1 15,0 0-15,33 70 16,0-69-16,2-1 16,-2 70-16,34-104 15,1 69-15,0-34 16,-35 69 46,-66 104-62,-35-34 16,35-36-16,-34 36 16,32-1-16,2-34 15,-2 0-15,2 35 16,33-35-1,0-1 1,0 1-16,0-1 16,0 2-1,33-2 1,-33 2 0,35-36-1,33 0 1,-68 104-1,0-70 1,0 36-16,0 34 16,0 1-16,0 34 15,0-34-15,0-37 16,-35 3-16,2-1 16,-2-1-16,-31 35 15,66-69 1,0 0-16,33-35 78,0 0-62,35 0-16,-33-35 15,-3 35-15,36 0 16,-34-69-16,0 69 15,-1 0-15,-66 0 79,-35 0-79,35 0 15,-34 0-15,32 0 16,2 0-16,33-70 62,68-34-62,-1 69 16,0 0-16,-33 35 16,-34-36-16,33 36 15,1-34-15,-1 0 16,-66 68 31,-135 36-32,101 0 1,32-70 0,70-35 62,32 35-78,0-35 15,0-35-15,0 70 16,-32-103-16,32 67 16,-33 1-1,-1 35 32,1 0-31,-34 71-1,0-37 1,0 35-16,0-35 16,0 37-16,-67-36 15,-1 35 1,35-70-16,-2 34 15,-32 36-15,34-70 32,-35-36-1,68 2-15,0 0-16,0-36 15,0 35-15,0-36 16,0 37-1,0 68 48,0 37-63,-33 34 16,-34-37-16,32 37 15,-33-35-15,68-1 16,-33-33-16,-34 33 15,67-35-15,0 1 16,0 1-16,0-2 47,0 1-47,67-35 16,136 0-16,-35 0 15,34 0-15,-134 0 16,67 0-16,-1 0 15,36 0-15,-36 0 16,-100 0-16,-1 35 31,-33 69-15,-33-104 0,-35 35-16,-67 0 15,0 0-15,-67 34 16,0-34-16,168-35 15,68 0 79,0-35-63,-1 0-31,1 1 16,135-36 0,-136 35-1,1 35 1,0 0-16,-1 0 31,-33 35-15,0 0-1,0 0-15,0 69 16,-33-70-16,-35 2 16,35-2-16,-69 37 15,35-71-15,33 70 16,-33-36-16,33 2 16,1-36-16,66 0 62,35-70-46,-35 35-16,68-71 15,1 72-15,-1-71 16,-34 36-16,-34 69 16,2-70-16,-35 35 15,0 0-15,0 1 31,0-1-15,-68-35 15,1 36 1,33-37-32,0 71 15,1-69 1,-35 69-16,34-34 15,-33-2-15,33 2 16,-33 34-16,-102-35 16,68 0-16,1 35 15,32 0-15,33-35 16,35 0 15,0 1-15,0-2-16,0 2 15,0 0-15,68 34 16,-33 0 0,-3 0 15,3-35 110,32 0-141,-33-71 15,33 38 1,68-37-16,-101 70 15,-1 0-15,1 1 16,-169 34 47,67 0-48,-32 0-15,32 0 16,35 0-16,-2 0 15,70-35 32,66 0-31,67 1-16,-33-36 16,67 70-16,-134-70 15,-35 70 1,1 0-16,-68 35 62,-33 0-46,0-1-16,-68 71 16,67-36-1,1-69-15,33 70 16,1-70-16,33 36 15,0-2 48,0 1-47,67-35-1,0 34-15,34-34 16,1 0-16,-35 34 15,-33-34-15,134 0 16,-101 0-16,1 0 16,33 0-16,-68 0 15,1 0-15,-134 36 63,-36 34-48,36-70-15,-2 35 16,69-35-16,-1 0 16,68 0 77,33-70-93,-34 35 16,2 35 31,-35 70-16,0-35-15,0 0-1,0-70 64,0-35-79,0 35 15,33-1-15,2-67 16,65-2-16,-100 70 15,0 1-15,0-1 16,0 0-16,0 1 16,0-2-1,-34 36-15,-32-34 16,-70-36 0,69 70-16,-69-34 15,103 34-15,-1 0 16,-33-70-16,67 35 15,-34 35 1,34-69 0,0 33-16,0 2 15,0-2-15,0-67 16,0 68 0,0-35-16,-33 70 78,-1 0-63,0 0-15,1 0 16,-35 0 0,68-35-1,0-34 1,0 34-16,0-69 15,0-1 1,0 70-16,68-35 16,-35 36-1,-33-1 1,34 0-16,-34 1 31,-34 34 16,-101 34-31,102-34-16,-35 35 15,35-35-15,-2 0 63,35-35-48,35-35-15,32 1 16,0 34-16,-33-34 16,-1 69-16,2 0 15,-2-35-15,-33 0 94,0 0-94,-33 35 16,-69 0-16,69 0 15,-1 0-15,0 0 16,-34 0-16,1-35 16,34 1-1,-68-1 1,67 0-16,0 1 15,34-2 1,0 1 0,0 0-16,0 1 15,0 0-15,0-2 32,0 2 14,-67 34-46,34 0 16,-69 34-16,34-34 16,-33 0-16,1 0 15,65 0-15,-66 0 16,68 0-16,-1 0 16,-67 0-16,68 0 15,66 0 63,35 0-62,-1 0-16,0 0 16,-33 0-16,34 0 15,-35 36 1,34-2-1,-67 35-15,0 36 16,0-35-16,0 34 16,0-69-16,0 0 15,0 34-15,0 1 16,0 0-16,0-36 16,0 36-16,0 0 15,0-36 1,35 106-1,31-36-15,-32-69 16,68 69-16,-35-69 16,68 69-16,-34-69 15,34 35-15,-34 34 16,-34-34-16,-67-36 16,68 71-16,-68-36 15,0 71-15,0-36 16,0-34-16,0 69 15,0 1-15,0-72 16,-102 37-16,69 0 16,33-71-16,0 2 15,0-2 1,-34 70-16,34-68 31,0-2-31,0 36 31,34-70 1,-34 35-17,33-35 1,-33 34 0,67 1-16,-67 35 15,0-35 1,0 34-16,0 0 15,0 1-15,-33 1 16,-1-1-16,-67 34 16,68-104-16,-2 104 15,-32-69 1,67 35-16,0-35 16,0 34 15,0-35-31,0 2 15,35-36-15,-3 0 16,3 0 0,32 34-16,-33 2 15,66 33 1,-65-34 0,-2 35-16,1-1 15,-34-34 1,0-1-16,0 72 15,0-3 1,-34 37 0,1-106-16,-35 1 15,34 0-15,1-35 16,133-70 78,-65 36-79,32-1-15,0-35 16,-33 0-16,0 70 47,-102 35-32,-66 0 1,-1 35-16,67-35 16,0-35-16,36 0 15,-3 0-15,35 34 16,-68 1 140,68 0-140,-33 0-16,0 35 15,-35-70-15,1 35 16,0-1 0,33-34-16,0 0 140,102-34-124,-1-36-16,34 0 16,102-103-16,-103 67 15,103-32-15,-1 33 16,-102 70-16,2-69 15,-102 138 48,0 2-47,-34-36-16,1 0 15,33 34-15,-35-34 16,-65 35-16,100 0 15,-34-35-15,-33 0 16,33 34 0,0 2-16,-34-36 15,35 0-15,-1 0 16,68-70 62,-34 35-62,101-34-16,-33 69 15,-35-105-15,68 105 16,1-69-16,-35 33 16,67-34-16,35 1 15,-67 0-15,-2 34 16,-134 35 15,-100 70-15,66-1-16,-32-69 15,32 70-15,34-36 16,-33-34-16,67 36 16,-34-1 15,1-1-16,-2 1-15,35-1 16,-67 36-16,0-35 16,33 34-1,-67-33 1,68-2-16,-35 36 16,34-70-16,34 34 15,-33 36 1,33-34-1,-34-2-15,68-34 110,33 0-95,1 0-15,-35 0 16,1 0-16,0 0 16,-34 35 15,33-35-31,-33 34 16,0 1-16,0 0 15,0 35 1,-33 0-1,-35-2 1,68-32 0,34-36 62,0-36-78,-1-32 15,35-2-15,-1 35 16,34-35 0,-67 35-16,67-104 15,-33 104-15,-35 35 16,-33 35 15,-101 70-15,34-36-16,-34 1 15,-34 0-15,67-35 16,1-1 0,33 0-16,-34 2 15,68-2 1,-33-34-16,-1 70 16,-33-70-16,0 70 15,0 0-15,-1-36 16,33 1-16,2-1 15,0-34 1,66 0 47,0-34-48,70-35-15,-71 69 16,36-36-16,0 2 15,32-1-15,-65-35 16,99 35-16,-33 1 16,-67-2-1,-34 72 32,0-2-31,-101 71-16,34 34 15,33-70-15,-33 2 16,32-37-16,-32 36 16,34-35-16,-1-1 15,34 1 1,-34 0 0,135-105 77,1 36-93,-35 34 16,101-69-16,-66-1 16,-35 70-16,-33 0 15,-34 34 32,-101 71-47,66-36 16,-133 140-16,135-175 15,-68 106 1,33-106 0,68 2-16,-67-2 15,33 1 1,34-70 93,0 105-46,0-35-48,0 34-15,0 36 16,-67-71-16,0 1 16,32 35-1,-33 0-15,2-1 16,-2 1-16,1-36 15,0 1 1,67 0-16,-68 1 16,68-2-1,0-68 48,34 34 46,0 0-78,-34 34-15,0 0-16,-34 106 16,0-106-1,34 2 1,-34-2 15,0-34-15,1 35-1,0 0-15,-2 0 16,2-35 0,-69 69-16,69-34 15,-1 0 1,0 0-16,1-35 16,-34 0-16,33 34 15,-33 2-15,33-2 16,0 0-1,0-34-15,0 0 63,-33 36-47,34-1-16,-1-35 15,-34 0 1,35 0 78,33-71-63,33 71 78,-33 36-93,-33 34-16,33-36 15,-68 36-15,0-1 16,35 1-16,0-35 16,-35 35-16,34-70 15,0 34 1,68 105 156,0-139-172,34 0 15,-2 0-15,2 0 16,-34 0 0,0 0-1,-1 0 1,1-34-16,34-36 16,-35 70-16,34 0 15,1-69-15,-34 69 16,33-70-16,-33 35 15,-34-35-15,34 35 16,-34 1 0,33 34-16,-33-36 78,0 2-47,0 0-31,0-1 16,0 0-16,0-35 15,0-34 1,0 34-16,34 0 16,-34 1-16,33-1 15,103-104 1,-136 140-16,67-36 15,-34 0-15,2 70 16,31 70 62,-66 34-78,0-69 16,0 0-1,0-1-15,0 36 32,34-70 46,0-34-63,-34-2-15,0 2 16,102-70-16,-2 0 16,-66 33-16,33 36 15,34-138-15,34 68 16,-67 70-16,-35 0 16,1 1-16,-1 34 31,2 0-16,-35 104-15,0-34 16,0 0-16,0-2 16,0-32-1,0-2-15,-35 1 16,35 0 0,-33-35-1,-34 0 1,33 0-1,0 0 1,1 0 0,33-35-1,-35 0 1,3-35-16,32-33 16,0 68-16,0-105 15,0 37-15,0 67 16,0-33-1,32-36-15,3 35 16,32-34-16,-33 34 16,66 1-16,-100 0 15,0 138 32,0 0-31,0 1-16,0 0 15,0-36 1,0 36 31,35-70 78,-2 0-109,1 35 15,-34 0-16,0 0-15,0 0 16,0-105 78,0-34-79,34-1 1,-34 70-16,67-35 16,-67 36-16,67-1 15,-33-69 1,34 34-16,-68 35 16,33 35-16,1-34 15,0 34 1,-34 69 31,0 1-47,0-1 15,0-34-15,0 0 16,-68-1-16,68 2 31,-68-36-15,68 34-16,-67 1 15,34-35-15,-1 69 16,-33 36-16,-1-70 16,35 0-16,-35 34 15,34-33-15,-33 67 16,33-33-16,1-35 16,33 0-16,0 0 15,-35-35-15,3 69 16,32-35-1,-35-34-15,35 70 16,-33-35 15,33 0-31,0 1 16,-35-2-16,2-34 16,33 70-1,0-36 16,-33 1-31,-1 0 16,0-1 47,0-103-32,34 34-31,0 1 15,0-2 1,0 2 15,-33 0 1,0 68-1,33 36-16,0-36 17,-34 1-17,34 0 157,0-1-156,-68-34 46,0 0-46,-66 0-16,32-34 16,1-1-16,-67-104 15,101 105-15,-67-37 16,-2-34-16,-32 2 15,33 33-15,-34 35 16,68-35-16,-102-69 16,2 70-16,33-1 15,-2 1-15,-165-36 16,-35 0 0,-69-33-16,-66 68 15,-1 35-15,-67 0 16,135 35-16,101 0 15,-1 0-15,69 0 16,33 0-16,0 35 16,68 0-16,33 0 15,34-35-15,-34 0 16,1 0-16,-1 0 16,33 0-16,-66 0 15,0 0-15,-35 0 16,-66 0-16,-68 0 15,-1 0 1,36 0-16,31 35 16,70-35-16,201 34 15,-34-34 17,34 70-17,-34-36-15,0 36 16,-32 34-16,31-68 15,2-2-15,-35 71 16,68-36 0,0-33-16,0 33 15,-34-35-15,34 1 16,0 35-16,0 0 16,0-1-16,0-35 15,-33 36-15,33 0 16,0-34-16,0-2 15,-34 36-15,0-36 16,1 1-16,-2 34 16,35-33 15,-32-2 63,-3 1-79,2 0-15,-1-35 16,-33 0-16,67 35 16,-101-35-1,67 0-15,-34 0 16,1 34-16,0-34 15,33 0-15,1 0 16,-2 0 47,103-69-32,33 69-16,34-35-15,-101 35 63,-34 70-63,-102-36 16,69-34-16,-1 35 15,0-35-15,1 0 16,-1 70-16,1-70 15,-35 35-15,-67-1 16,67 36-16,-32-70 16,0 34-16,32-34 15,-33 36-15,67-36 141,1-70-63,-2 36-62,35-2-16,0 2 15,-33-1-15,33-35 16,-33 35-16,33 1 16,-68-105-16,68 34 15,-34-34-15,0 34 16,2-34-16,-36-35 15,34 70-15,-34-1 16,35 1-16,-68-36 16,-68 36-16,1 34 15,-1 70-15,68-34 16,-34-1-16,68 0 16,33 35-16,0-34 15,-33-1 1,34-35-1,-35 35-15,68 1 16,-102-35-16,36 33 16,31-34-16,-65-34 15,66 34-15,-33 1 16,67 34-16,-67 0 16,-1-34-1,68 33-15,-34-102 16,34 68-1,-34 0-15,34 36 16,-33-35-16,33-2 16,0-32-16,-34 67 15,34 2-15,-34-36 16,34 35-16,0 0 16,0 1-16,0-2 15,0-33-15,0 35 16,0-1-16,0-35 15,0 34 1,0-33-16,-34 35 16,34-36-1,0 35-15,0 0 16,0 0 0,0 1-1,0-1 1,-33 35-16,0-70 15,33 36 1,-35 34-16,2-35 31,-1 0 1,0-36-17,0 37-15,-100-36 16,67 35-1,33 0 1,0 1 0,0 34-1,0-35-15,1 0 16,-2-35-16,3 1 16,32 34-16,-34-34 15,0-2-15,34 37 16,0-35-1,-34-1-15,34 0 16,0 35 0,0 0-16,0-35 15,34 2-15,66-72 16,2 70-16,100-69 16,-67 69-16,-135 36 15,34 34-15,-34-35 63,34 0-48,-34 1 1,0-2 0,0 2-1,0-1-15,0 0 16,0 1-16,0-2 15,0 2 17,-102 34-17,1 0 1,1 70-16,66-70 16,34-36 62,34 36-78,-2-69 15,3-70-15,-2 139 16,-33-36-16,35-33 16,-2 35-1,-33-36-15,33 35 16,-33 105 46,0-35-46,0 68-16,0 3 16,0-2-16,0-34 15,0 34-15,0-70 16,0 2 15,-33-36 32,0-70-63,33 35 15,-35 35-15,35-35 16,-68-35-16,68 1 15,-32 0-15,32-37 16,-34 3-16,34 33 16,0 35-1,0 140 63,34-36-62,-34 1-16,0 0 16,0-1-16,0 0 15,0 1-15,0-35 32,0-104 61,0-1-93,-34 70 16,34-70-16,0 0 16,0-34-16,0 35 15,-34-1-15,0 279 78,34-175-78,0 71 16,0-70-16,-34 35 16,34-1-16,0-34 15,-33 35 1,-2-70-16,3 0 78,-2-70-62,34 35-16,-34 0 15,0 35-15,0-70 16,34 36-1,0-1-15,0 70 63,0 104-47,0 70-1,0-105-15,-33-34 16,-35-35-16,68 33 15,-33-68 64,33-34-64,0 0-15,-34-35 16,34 33-1,0 1 1,-33 0 0,33 1-16,0-1 15,0-70-15,0 36 16,33 34-16,1 1 16,-1-2-16,1 2 15,67 34-15,-101-70 16,34 70-1,0 0 1,0 70 0,-34 0-1,32-1-15,-32 36 16,0-36-16,35 0 16,-2-103 46,-33-70-46,102 34-16,-102 35 15,101-70-15,-68 36 16,35 0-16,33-37 16,34-32-16,-34 33 15,102-69-15,-136 174 16,0-34-16,-33 34 47,-34 70-32,0-1-15,0 0 16,-34 1-16,0-35 16,34 0-16,0-70 109,0-35-109,0 0 16,0 1-16,0-70 15,0 104-15,0-35 16,0 36-16,34-36 15,-34 35 1,34 35 47,-1 35-63,-33 35 15,34-36 16,-1-34 48,-33-34-79,35-36 15,-35 35 1,33 35 93,0-69-62,35-1-31,-68 35-16,0 0 15,34 35 32,-34-34-47,0-1 16,0 0-1,0 70 48,0 34-47,0 35-16,0-68 15,0-2 1,0 1-16,0-70 94,0-35-79,0 1 1,0 34-16,0 1 15,0-71-15,0 70 16,0 0-16,0 70 63,0 70-48,0-70 1,-34-1-1,0 36 17,0-70-1,-67 34-31,68-34 16,-34 36-16,33-36 15,-33 0-15,32 0 47,35-36 0,0 2-47,0-36 16,35 36-1,-2-1 1,35 0-1,-68 0 1,33 35 31,-33 35-31,34 0-1,-34 0 1,33-35-16,2 0 62,-2-35-30,-33 0-32,33 0 15,1 35 1,0 0-1,34 0 1,-1 0 0,34 0-16,-67 0 15,33 35 1,-67-105 93,34 70-93,-34-35 0,0 1-1,0-1-15,68 70 78,-35-1-46,1-34 46,-1-69-63,1 34-15,0-35 16,-34 35-16,34 35 16,-34-35-16,0 1 62,34 68-46,-34 36-16,33 35 15,-33-36 1,0-34 0,0-70 46,0-69-62,34 34 16,-1 35-16,-33 0 15,0 1-15,0-36 16,0 36 0,0 68 62,34-34 15,0-34-77,-1-71-16,-33 36 16,34 69-16,0-70 15,-1 35-15,-134 140 78,0 69-78,1-174 16,32 70-16,0-36 16,1 0-16,34 1 15,33-70 63,-35 35-62,35-34-16,-33 34 16,33-34-1,0-36 1,0 35 0,0 0 30,33 35-46,-33 35 16,35 0-16,-35 35 16,0-36-16,0 0 15,0 1-15,0 0 16,0 1-16,0-107 78,0 36-62,0 1-16,0 0 15,0-36-15,33 35 16,68 35-16,-67-35 16,34 0-16,-1 35 15,0-35 1,0 35-16,1 0 15,-35 0 1,2 0 0,-35 140-1,0-36 1,0-70 0,0 36-16,0-34 15,0-72 63,0-34-62,0 2-16,32-37 16,3 35-16,32 35 15,-33-35-15,-1 36 16,1-35-16,34-1 15,0 0-15,-36 35 16,2 35-16,34-35 16,-34 35-1,-1 0 1,0 0-16,2 0 31,-2 35-15,-33 0-16,0 0 31,34-105 32,-34 35-32,0-33-16,33 32 1,1 36 0,-34 70 46,0-36-62,0 71 16,0-70-1,0 0-15,34-70 94,-34-35-94,0 35 16,33-34-16,35-1 15,-34 0 1,-1 36-16,1-1 16,-1 35 15,0 0-15,35 0-1,-34 0 1,0 0-16,-1 69 15,-33-34 1,0 0-16,34-70 94,-1 0-79,2-34 1,-2-36-16,1 71 16,-1-36-16,1 36 31,33 34-15,1-36-16,-34 36 15,67-34-15,100-1 16,-133 35-16,-34 0 15,0 0 1,-34 69 0,0 1-1,0 34-15,0-173 110,0 34-95,0-35 1,100 1 0,-32-1-1,-33 1-15,133-70 16,-102 105-16,36-2 15,100 1-15,-100 0 16,-69 35-16,1 0 16,0 0 15,-34 35-15,-34-105 124,34 35-124,-34 35-16,1 0 78,-2 105-78,-133 34 16,67 1-16,34-106 15,-1 71-15,1-71 16,33 2-16,-34-36 47,36 0-16,-36 0-15,33 0-16,2 0 15,-1-36 1,1 36-1,-1-34 1,34-36 15,0 1-15,0 34 0,0-1-16,0 2 15,-67-1 48,-35 35-63,-32 105 15,100-1-15,0-34 16,-33 34-16,34-34 16,33-36-16,0-68 109,0-1-109,0 0 16,0 1 15,33 34-16,68 0 1,-67 0-16,-1 0 16,135 0-16,-66 0 15,100 0-15,-67 0 16,-34 0-16,0 0 16,67 0-1,-100 0-15,34 0 16,-1-105-16,-34 105 15,-34-35-15,1 35 16,0-35 0,-1 1-1,1 34 1,0 0 0,0 0-1,0 0 1,-34-35-16,32 35 94,-32-36-79,35-33 1,-35 35-1,-67 137 79,33-103-78,-34 36-16,-33-1 15,67-35 1,1 0 31,33-71-47,0 37 16,33-35-16,102-36 15,-33-34-15,32 105 16,1-36-16,-33 35 15,-2 0-15,1 35 16,-67 0 0,-34 35 31,0 34-47,0-33 15,0 32 1,0-33-1,34-70 79,-1-33-94,34-2 16,-33 0-1,68 0-15,-69 36 16,1-36-16,34 70 16,-35-35-16,0 35 62,1 0-46,-34 35-1,0-1-15,34-34 110,0 0-63,0 0-32,0 0-15,-1 36 16,0-2 0,1 1-16,-34 0 31,34-35 47,34-35-62,-1 0-1,-34 35-15,35-34 16,-34-36-16,33 70 15,0-35-15,-32 35 16,-2 0 0,34 0-16,-33 0 31,-34 69-15,0-33-16,0-2 15,0 1-15,34-70 125,-1-69-109,1 104-1,0 0 1,34 0 0,-36 0-16,70 0 15,-35 0-15,-33 0 16,67 0-16,-34 0 16,-33 0-1,0-35 63,0 1-62,0-1 0,-1 35 46,1 0-46,-1 0-1,1 0-15,-34 69 16,34-34 0,-34-1-16,0 2 15,0-141 110,34 71-109,0 34-1,-1 0 1,35 0 0,-35 0-16,69 34 15,-69 35-15,35-69 16,-1 70-16,101-35 16,-134-35-16,34 0 15,-36-35 63,3-35-62,-35 36 0,33-1-1,1 35 1,-34-34-16,34 34 15,0 0 17,-1 0-17,35 0 1,-68-35 62,0-1-62,33 36-16,2-69 31,-3 34-15,3 35 15,-2 0-16,1 0-15,67 0 16,67 0-16,-66 35 16,-2-35-16,-32 0 15,-34 0-15,33 0 16,-33 0 0,-34 35-16,0 35 125,0-35-110,0 34-15,0-35 16,0 2-1,0-2-15,34-34 94,0-34-78,66-36-16,-66 1 15,34 34-15,-1-35 16,1 70-16,-1-35 16,0 35-16,-33 0 15,-1 0-15,2 0 16,-3 0 31,3 35-32,-35-1-15,0 37 32,33-37-32,1-34 156,0 0-140,67 35-16,-67-35 15,-1 34 16,-33 2 63,0-72 16,68 72-95,-1 33 16,-67-34-15,34 0 0,-34-70 93,0 0-78,67 0-15,-67 1-16,68-2 16,-35 36-1,2 0-15,-3 0 16,2 0 15,34 0 0,-68 36-15,34-2-16,-1 1 16,1 70-16,33-71 15,-33 36-15,0-36 16,-34-102 140,0-2-156,33 35 16,-33 0-1,33 0-15,1 35 63,-34 35-48,34 0-15,-1 70 16,1-37-16,-34-33 16,0 0-1,33 0-15,-33 0 16,68 1 0,-35-36 62,35-71-63,0 71 1,-34 0-16,66-35 16,-32 35-16,-35 0 15,1 0-15,0 0 16,-1 0-16,2 0 15,-3 0 1,3 0-16,-35 70 16,0-34-16,33-2 15,-33 0-15,0 1 16,0 35 0,0-106 77,34-33-93,33 69 16,1 0-16,-34 0 16,-1 0 15,0 0-31,1 0 0,-34 35 31,0 35-31,34-1 16,-34-34-16,0 0 15,0 0-15,0 35 16,0-36 0,0 1-16,34-35 171,135 0-171,-35 0 16,1 0-16,-34 0 0,-67 0 16,34 0-16,-68 69 31,0-33-31,0 33 16,0-34-16,0-1 15,-34 36-15,34-34 47,0-2-16,0 35-31,0-34 0,0 0 32,0 0-32,34-35 78,33-35-78,0-104 0,34 105 15,68-37-15,-136 71 16,35 0-16,-1-35 16,1 35-16,-34 0 15,0 0 16,32 0-31,-66 35 16,34 0-16,-34 35 31,0-36-15,0 36-16,0 0 16,0-35-16,34 69 0,-34-34 15,0-36 63,0 1-78,-34-35 47,34 35 47,0 35-78,0-36-1,-34 2-15,1 32 16,33 2-1,0-105 110,0 0-93,33 35-1,1 0-31,34 0 31,-35 70-15,0-70-1,2 0 1,-2 0 31,2-35-16,-35 0-15,32 35 46,3 35-46,-2-35 0,1 35-1,0-35 63,-1 0-15,1-70-32,-34 36-31,68-36 16,33 36-1,-68 34 32,35 0-31,-68 70-1,0-36 1,0 0-16,0 36 16,0-34-1,0-2-15,0 1 16,0 0-16,0 34 16,0 1-1,0-35 1,0 34-16,-34-69 15,34-34 64,0-1-48,34 35 31,-34 69-46,33-34 0,-33 34-1,0 1 1,0-35-16,0 0 15,0-1-15,0 36 16,0 0 0,0 0 171,34-36-171,-1 2-16,-33 33 15,0-35 1,0 36-16,0 0 16,0-35-1,0-1 1,0 1 0,0-70 46,0 1-46,0-1 31,35 35-1,-35 35-30,33-1 0,-33 1-16,0-1 15,0 2-15,0 34 16,0-1 0,0-34-16,0-1 15,0 2 16,0-72 48,0-33-79,34 69 15,-34-35-15,34 1 31,33 34 48,-34 69-48,-33 0-16,0-103 79,0-1-94,0 0 16,0 1-16,0-2 15,35 36 95,-2 0-95,-33 36-15,0 33 16,0-34-16,0 35 16,0-36-1,0 1-15,0 0 16,0-1-16,0 2 16,0-2 46,0-68-46,0-2-1,0 2 1,-33 34 62,-2 34 0,35 2-78,0-2 31,-33 70-31,33-69 16,-34 0-16,34 1 16,0 33-16,0-35 15,0 0 1,0 2-16,-33 34 16,33-105 62,0 0-63,0-1 17,67 2-32,-34 0 15,35 34-15,-68-35 16,67 1-16,-33-2 15,0 1-15,0 0 16,0 1-16,-1 34 31,0 0 1,1 0-17,34 34 1,-68 1-1,0 36 1,0-37 0,0 1-16,0-1 15,0 0-15,0 2 16,0 34-16,0-35 16,0 0-1,0-1 1,-34 36-1,0-36 189,0 36-204,34-35 15,-33 34-15,0 70 16,-1-104-1,34 1 1,0-2-16,-34-34 16,34 35 15,-34-35-15,-32 0-1,-2 0 1,33 0-1,2-35 1,33-35 0,0 35-1,0-34 1,68-70 0,-35 69-16,2 35 15,-3 1-15,-32 68 78,0 36-62,0 34 0,0-138 46,0-1-46,0 0-1,0 0-15,-32-34 16,32 33-16,0 2 16,0 0-16,0-71 15,0 0-15,0 71 16,0-71-16,0 70 15,32 0-15,-32 1 16,34 34 15,34 0-15,-68 69-16,0 2 16,0-2-1,0 70-15,0-69 16,0-1-16,0 1 15,0 34-15,0-69 16,-34 70-16,34-71 16,-34 1-16,0-35 15,34 34-15,0 1 16,-32 1 46,-3-36-15,2 0-31,-2 0 15,70 0 141,-2 69-156,2-69-1,-3 0 1,-32 35-16,68-35 16,-34 0-1,0 0-15,32 0 16,-32 0-16,0 0 15,0 0 1,-1 0 0,1 0 15,0 0-15,-1 0-1,2 0 16,-3 0-15,-32-35 15,0 0 63,0 1-47,0 103 125,0 1-157,-67 34-15,34-34 16,33-36-16,-68 70 16,68-68-16,-33-2 15,33 37-15,0-36 16,-34 34 46,34-33-46,0-2 0,-34-34 46,0 0-62,1-34 16,33-2-16,-67-103 15,67 103 1,0-34-16,-34 36 16,-34-1-1,68 0-15,0 1 47,0 138-16,0 36-31,0-35 16,0-35-16,0-1 16,0 0-16,-32 36 15,32-70-15,0 34 16,-35 1 0,35-36-1,0-104 63,0 1-62,0 35 0,0-1-1,0 0-15,0 70 63,0 103-48,0-68-15,0 1 16,0 32-16,0 2 16,0 34-16,0-103 15,0 67-15,0-68 16,0 1-16,0-2 15,67-174 95,-67 106-110,0-36 15,0-34-15,0 69 16,34-34-16,-34 33 16,0-67-16,102-2 15,-36-34-15,-32 139 32,-34 34-1,0 71-16,0-35-15,34 34 16,-34-34-16,34 68 16,-34-102-16,0 68 15,0-70-15,0 36 16,0-34-16,0 33 16,0 0-16,0-34 15,0 0 1,0 0-1,0 0 79,0 0-31,0-1-48,-34 70-15,34 1 16,-68-36-16,35-33 16,-34 33-16,33 0 15,-34 71-15,68-71 16,-32-34-1,32 0-15,0 0 16,-35 0 0,2-35 31,33-70-32,0 35 1,0-69-16,0 34 15,0 0 1,0 1-16,33-105 16,34-1-16,1 72 15,-34 68-15,-34-35 16,0 35-16,34 0 16,-34 105 93,-34 0-109,34 34 16,-68 0-16,2 1 15,31 0-15,2-71 16,33 1-1,-68-1 1,34-34 31,34-34-31,0-1-16,0 1 15,0-2 1,0 2-16,0-71 15,0 70-15,0-103 16,34 33-16,34 35 16,-35-68-16,-33 102 15,0 141 48,0 34-63,0-34 15,0-71-15,0 36 16,0 34-16,0-34 16,0-36-16,0 36 15,0-1 1,0-34-16,-33 71 16,-35 32-16,34-103 15,1 0-15,33 0 47,-34-35 16,34-35-63,0 0 31,34 35 31,33 70-62,-67-1 16,0-34-16,0 104 16,0-70-16,0 1 15,-34-70-15,-135 105 16,69-70-16,32 35 15,-66-1 1,99 0 0,2-34-16,-68 35 15,101 0 1,0-2 0,0-32 62,0-2-63,0 1-15,0 0 16,0 1-16,0-2 78,-34 0-78,1 2 16,-2-2 15,-32-34-31,34 0 16,-35 35-16,1-35 15,33 0 1,0 0-1,1 0-15,0 0 16,33-35 0,0 1-1,0 68 48,0 1-63,0 0 15,0 35-15,0-36 16,0 1 0,0 0-16,-68 34 15,34-69 1,0 70 0,-33-35-16,-1 0 15,35 35-15,-34-36 16,32-34-16,2 34 15,-35-34 1,1 0 15,34 0-15,-35 0-16,35 0 16,-1 0-1,0 0-15,0 0 31,-32 36-15,-36 34 0,68-36-1,0 0-15,1 2 16,-1-36 0,-33 0 30,67-36-30,-35 2-16,2 0 16,0-1-1,-1 35 1,0 0 0,0 0-1,0 0 1,0 0-1,-32 0 1,32 0-16,0 0 16,0 35-1,1-35 17,-1 0-17,0 34 1,1 0-1,-34 2 1,67-2 0,-35-34 31,-32 0-32,0 0 1,-1 0-1,1-34 1,0-2-16,-35 36 16,35-68-1,-34 33-15,-34 35 16,35 0-16,-35-35 16,-34 35-16,34 0 15,-101-70-15,1 36 16,33-2-16,-1 2 15,35-1-15,-34 0 16,101 0-16,67 0 16,-67 35-16,-68-34 15,1 34-15,-102 0 16,-134 0-16,-34 0 16,34-35-16,-1 0 15,34-34-15,102 33 16,67 36-16,-34-34 15,34 34-15,100 0 16,1 0-16,33 0 16,1 0-16,34 0 15,-35 0-15,-33 0 16,-34 0-16,34 0 16,-34 0-1,-101-35-15,-33 35 16,-1 0-16,101 0 15,1 0-15,-1 0 16,69 0-16,32 0 16,35 0-16,-69-35 15,35 35-15,-101-34 16,66-2-16,-99-68 16,32 69-16,-33-34 15,102 33-15,-69 2 16,-33 0-16,-34-1 15,-1-35-15,103 0 16,33 35-16,101 1 16,-101-71-16,101 1 15,-33 34-15,33-69 16,0-104-16,0 34 16,0 34-16,0-103 15,0 0-15,67 34 16,0 0-16,-33 1 15,33-1-15,0 35 16,-32 70-16,-3 70 16,3-37-1,-2 106 1,1 0 0,0 0-1,33 141 1,-67-71-16,34 103 15,0-68 1,66 104-16,-66-174 16,0-1-16,34 1 15,-35-1 1,0-34 46,-133-34 329,100-1-375,-68-70-1,-100-34-15,-69-35 16,-65 36 0,32 33-16,-100 35 15,99-36-15,-32 37 16,-67-70-16,33 0 15,-68-70-15,68 70 16,67 34-16,102 0 16,168 71-16,0 0 15,0-1 17,0 0-17,0-35-15,0 0 16,68 1-16,-35 35 15,0-2-15,35-34 16,-34 1-16,34 34 16,-35 1-16,0 34 15,35-36 1,-34 2 15,-1-1 0,-33-34-15,34 69-16,0-70 16,-1 70 31,2 0 31,-35 34-78,33-34 15,-33 36-15,34-36 78,-1 0-78,102-70 16,-33 0-16,66-34 16,-33-1-16,-34 71 15,34-36-15,-102 35 16,2 0-16,-70 35 78,-66 0-62,67 0-16,-32 35 15,31-35-15,2 0 16,33 35-16,-35 0 16,3 0 15,-2-35 16,34-35-32,34 0-15,33 0 16,1-69-16,-35 69 16,0-35-16,35 1 15,-34 69 1,-68 35 15,-34-1-15,2 36-16,-2-35 15,-67 34 1,-1 1 0,104-70-16,132-70 109,-66 1-109,34 0 16,-2 33-16,-31-33 15,33 34-15,-35-35 16,34 36-16,-101 34 62,1 69-62,-35 1 16,0-35-16,36 69 16,-36-104-16,-33 69 15,66-69 1,3 0 46,-2-69-46,34 35 0,0-2-1,0 2-15,0-36 16,34 0-16,-2 36 15,3-2 1,-35-33 0,33 104-1,-33 104-15,-68 0 16,2 35-16,32-69 16,0-1-16,-33-34 15,33 34-15,34-34 16,0-36-16,-34-34 78,34-69-62,-33 34-1,33-35 1,0 36 15,0-2 0,0-33-15,0 35 203,-34 34-204,-34 69 1,68-35 0,0 2-16,0-2 15,0 2-15,0-2 47,-67-68 62,67-2-93,0 2-16,0-71 16,0-34-16,0 69 15,67-33-15,-32 33 16,-35 35 0,33 35 30,-33 35-30,0-1-16,34 2 31,-1-36-15,1 0 0,0 0-1,67 0-15,34 0 16,-34-105-16,34 70 15,-67-35-15,66-34 16,-100 104-16,-102 70 63,1 34-48,34-34 1,33-36-16,-35 36 15,35-104 64,0-36-79,35 35 15,-35 0-15,0 0 31,0 0-15,0 1 0,0-2-1,0 2-15,0-1 16,0 0 0,0 70 93,0 0-93,33-35 30,0 0-30,35-35-16,-1 35 16,-32-35-1,-35 1 1,33 34 0,0 34 109,-33-68 0,0-36-110,0 35-15,0 0 31,0 1-15,34 34 0,0-35-1,0 35 17,33 0-1,-67 69-16,0-34 1,0 0 15,-34-35-15,1 0 0,-1 0-1,0 0 16,34-35 1,0 0-17,0-34 1,34 69-16,0-35 16,67 0-16,-33 0 15,-36 35 32,-32 35-31,0 35-1,0-1-15,0 1 16,-32 0-16,-70-1 16,35-34-16,33-35 15,-34 0-15,35 0 63,0 0-63,33-35 15,0 0-15,0-35 16,0 1 0,0-35-16,0 34 15,0 0 1,33 36-1,34 34-15,-33-70 16,67 70-16,-34 0 16,0-140-16,35 106 15,-35 0-15,-33 34 47,-34 103-16,0 2-15,0-70-16,33-35 63,2 0-48,-2-35 1,-33 1-16,0-2 31,33 1-31,-33 0 16,0-33-16,34 32 15,34 2-15,-34-1 16,33 0 0,-34 35 30,1 35-14,-34 34 30,-34-69 1,34-34-63,0-1 15,0 0-15,0 0 16,34-34-16,67 33 16,-67-33-16,33 69 15,-32-34-15,32 34 16,-34 0 15,-33 34-15,0 35-1,0-33 1,0-2 0,0 1-16,-33-35 93,33-35-77,0-35 0,0 36-1,0-1 16,0 1-31,33 68 125,-33 1-109,0-1 0,34 2-1,0-36 1,0 0 0,33 0-16,-33 0 15,33 0-15,-33 0 16,-1 0-16,35-36 15,-35 36 1,34-69-16,-32 69 16,32-34-16,-33-1 15,-1 35-15,1-70 141,0 35-141,-34 0 16,34 0-1,-1 1 1,34-36-16,-33 35 15,0 0-15,0 1 16,0-1 0,-1 35-16,0 0 15,-33 69 48,0-34-63,0 70 15,-66-71-15,32 1 16,-34 0-16,-33-35 16,34 70-16,-34-70 15,33 0-15,35 35 16,-69-35-16,69 0 16,-1 0 77,34-35-93,34 35 16,66-35-16,-65 35 62,-70 35-46,-32 35-16,0 33 16,-34-33-16,34-35 15,33 0-15,1-35 16,33-35 62,0 0-62,0-35-16,67 1 15,34-35-15,-68 34 16,35 70-16,0-70 16,-1 70-1,-34 0 16,1 0 126,0 0-142,33 0-15,-33 0 16,33 0 0,0 0-16,-33 0 15,0-34-15,34 34 16,-35 0-16,0 0 15,35 0-15,-1 0 16,-33 0-16,0 0 16,-1 0-16,-33-34 187,0-2-171,0 1-1,35 0 1,-2 1 0,34 34-1,-33 0 1,32 0 31,-32 0-32,0 0-15,0 0 16,0 0 0,-34 34 15,0 1-15,0 0 15,0-70 63,0 0-79,0 1-15,0-70 16,33 104-1,-33-36-15,102 2 16,32 34 0,-100 0-16,-1 0 15,2 0-15,32 0 16,-34 0-16,1 0 31,-34 34-15,0 36-1,0-35 1,-34-35 0,1 35-1,-1-35 63,1-35-78,33 0 32,0 1-32,0-2 15,0 2-15,0-1 16,0 0-16,0 1 16,33 68 62,-33 1-63,0 0 1,34-1-16,-34 106 16,33-140 77,1 0-77,-34-35-16,67 0 16,-67 1-16,101-36 15,-66 70-15,32-35 16,0-34-16,-67 33 15,34 36-15,-34 36 94,67-72 172,-67 2-266,33 34 15,2-35-15,-2 0 32,2 35-17,31 0-15,-32 0 16,34-35-16,-2 1 16,36 34-16,32-35 15,-66-35-15,-34 70 16,-1 0-16,35-35 15,-68 70 110,0-1-109,101 2 62,-34-36-62,34-36-16,35 36 15,-69 0-15,68-34 16,34-1-16,-35 1 16,68-36-16,-33 35 15,32 0-15,-31 35 16,-104 0-16,104 0 16,-104-70-16,2 70 15,-1 0-15,34 0 16,1-104-16,-69 104 15,102-69-15,-67 69 16,-2-35 0,70 35-16,-36-35 15,-65 35-15,65-69 16,-32 69-16,33-70 16,-67 70-16,-34-35 15,67 35 126,-33 0-126,0 0 1,0 0-16,-1 0 16,0 0-16,2 0 15,-2 0 1,1 0-16,-1 0 16,2 0 62,-2 0 0,1-34-63,0 34 1,-1 0 0,1 0 62,-1 0-63,2 34 1,65-34 93,-66 0-93,0-69-16,32 33 125,-66 2-109,0-1 46,-32 35-46,-2 0-16,0 0 15,0 0-15,0 0 16,1 0 0,0 0-1,-2 0 1,2 0 0,-34 0-16,-1-35 31,35 0-16,-35 35 1,34 0 0,1 0-1,-2 0-15,2 0 16,0 0 0,-1 0-16,-68 0 15,69 0-15,-1 35 16,-33 0-16,33 0 31,0-35 78,0 0-93,2 0 0,-3 0-1,-33 0-15,1 0 16,0 0 0,33 0-16,1 34 15,-2 2-15,3-36 16,-2 69-16,0-69 31,0 35-31,0-35 78,1-35-47,-1 1 1,0 34 30,-66 103-62,65-67 16,-32-2-16,0-34 15,33 0 1,1 0 15,-2 0 1,2 0-17,0 0-15,33-70 16,-34 70-1,34-34 32,-34 34-31,-101 0 0,102 34-1,-1-34-15,-34 0 16,0 0-1,35 0 1,-35 0 47,68-34-63,-33 34 15,33-35 1,-34 35 46,1 0-46,-35 69 0,0-33-1,35-2 1,-1-34-16,1 0 15,-1 35-15,0 0 47,1-35-15,-1 0-17,0 0 1,34-35-1,-34 35-15,0-35 16,34 1 0,-32 34-16,32-36 15,-35 2-15,-32 34 16,33 0-16,1 0 16,-1 0-1,0 0-15,-68 0 16,36 0-16,-36 0 15,1 0-15,34 0 16,34 0-16,-1 34 16,0-34-16,1 0 31,-69 70 110,69-35-141,33 0 15,-68 35-15,68-36 31,-34 2-15,0-36 0,1 0-1,-1 0-15,1 0 16,-2 0 0,2 0-1,0 0 1,-35 0-1,34-36 1,0 36 31,-33 0-31,67 36-1,-135 32-15,102 2 16,-35-35-1,0 0-15,36-35 16,-3 0 0,-32 0-16,33 0 15,-33 0-15,33 0 16,1 0 0,-1 0 15,34-35-31,-33 35 15,-2 0 64,-32 71-64,33-37-15,-33 35 16,34-69-1,-2 34-15,2-34 16,-1 0 0,1 0-1,-1 0 1,0 0 0,-34 0 15,2-34-16,32-1 1,1 35 15,-1 0-15,-34 0 0,68 35-1,-67-1-15,67 2 16,-34 33-1,34-34-15,-33 0 16,-34 0 15,32-35 47,2 0-31,-68 70-31,1 68-16,32-102 16,68-2-16,-68 1 15,34 0-15,34-70 110,0 0-95,-33-35-15,-1 36 16,34-1-16,0-34 15,-34-71 1,34 105-16,0 1 16,0-1-16,-33 70 62,33 34-46,-35-34-1,3 34 17,-3-69-17,35 36 17,-67-2-1,67 36-16,-34-70-15,1 34 16,33 2 0,0 33-16,-34-34 15,0 34-15,-33 2 16,34-37-16,-1 35 16,0-69-16,0 140 15,0-105-15,1-70 156,-1 35-156,1-35 16,33 0 0,-35 0 46,-66 35-62,-34 35 16,35 70-16,32-71 15,-33 1-15,0 35 16,-34-36-16,102-34 31,33 105 141,0-70-156,0-1-16,0 36 15,0-36-15,0 1 16,0 0-16,-35-35 109,3 0-109,-36 0 16,34 0 0,34-35 62,67-34-63,-32 35 1,-3-36-16,137 0 16,-102-70-1,68 37-15,67 33 16,-134 35-16,-1 0 16,1 35-16,0-35 15,-35 35-15,34-35 16,1 1-1,-34 34 32,33-70-47,-33 70 16,-1-35 0,1 0-16,134 1 15,-168-36-15,67 36 16,35-36-16,-68 35 15,67 0-15,1 1 16,-70 34 31,2 0-31,0-36-16,0 36 31,33 0-31,-34-34 15,2-1 1,-2 35 47,34 0-17,-67 69-30,0 1 0,0-35-16,0 0 15,0-70 95,0-34-95,0 33 1,34 2-16,-34-1 47,-34 35-16,1 0-15,-1 0-16,1 0 15,-35 0 1,35 0-16,-1 0 16,-34 0-16,2 35 15,-2-35 1,34 0-1,0 0 17,0 70 30,1-36-62,33 1 16,-34 34-16,0 105 15,1-139 1,-34 70-16,-35 34 16,35 35-16,67-70 15,0-69-15,-68 35 16,1 69-16,-34-35 16,33-68-16,35-2 15,-1-34-15,-67 104 16,33-69-16,-33 35 15,34-70 1,34 35-16,-1 0 16,0-35 46,34-35-46,0 0-1,0 0-15,-34 0 16,-34 35 62,-33 140-78,34-2 16,-67 36-16,32-34 15,69-70-15,-35 34 16,35-69-16,-1 69 16,0 1-16,-66-71 15,100 1-15,-35-1 16,2 72-16,-1-37 16,-34 36-16,2-36 15,66 0 1,-35-69-16,2 36 15,-2-2 1,3-34-16,-2 0 16,0 0 15,0-34-31,34-36 16,-34 35-16,34 0 15,0-35-15,0 36 16,0-1-1,-68 70 48,68 35-47,-32-36-16,-2 70 15,0-34-15,34-35 16,-135 69-16,135-33 15,0-37-15,-34 105 16,1-34-16,-1-36 16,1 1-16,33-36 15,-35 36-15,2 0 16,-35-36-16,35 71 16,33-36-16,-34 1 15,-34-35-15,68 35 16,-66 69-16,66-35 15,-34-35-15,34-33 16,0-2-16,0 2 16,-34-1-1,34-140 110,0 69-125,0 2 16,0-36 0,0-34-16,0 34 15,0 1-15,0-1 16,0 36-16,0-37 15,0 37-15,0-1 16,0 1 15,0 137 79,0 2-95,0 0-15,0-71 16,-34 1-16,34 70 16,-34-71-1,34 1-15,0 34 16,0 1-1,0-34 1,-34-36 47,1-70-48,33 34 1,0-33-1,0 34-15,0 1 16,0-36 0,0 35-16,0-34 15,0-1-15,0 1 16,0-2-16,0 37 16,0-1-16,0 70 62,0 34-31,0-33-31,0-2 16,0 36-16,0-1 16,0 36-16,0 34 15,0-35-15,0 71 16,0-70-16,0 69 15,0-70-15,0 0 16,0-33-16,0 32 16,-33-67-16,33-2 15,-34 36-15,34-36 16,-68-68 93,68-70-109,0-1 16,0 36-16,-33-37 16,-1 3-1,34-37-15,0 36 16,0 0-16,0 69 15,0 0 32,67 105 0,-33 0-31,0 33-16,0-33 15,-34-35-15,33 0 16,-33 0-16,0-1 16,0 1-16,33-1 15,-33 2 1,0 69 0,0-71-16,0 1 15,34-1 1,-34 36-16,34 0 15,-34-36 1,0 36 0,0-34-16,0-2 15,0 0-15,0 36 16,0 0 0,0-35-1,0-1-15,0 36 16,0-35-16,0 35 15,0-1 1,0-35-16,0 2 16,0-2-1,34-68 48,-34-36-48,0 1-15,34-1 16,-34-35-16,0 2 16,0 67-16,0-102 15,0 32-15,0 37 16,0 0-16,0-1 16,0 1-16,0 34 15,0-71 1,0 72-16,0-35 15,0 34-15,0 0 16,0 0-16,0 0 31,0 0-31,0-34 32,0-1-17,0 36 1,0-1 15,0 0-15,0 0 15,-34-1-15,34 2-1,-68-71-15,68 70 16,0 1-1,0-1 1,0 0 0,0 0-1,0 0-15,0 1 16,0-1-16,0-35 16,0 0-16,0 35 15,0 1 1,0-1-1,-34 70 110,1 70-125,33-36 16,-67 70-16,33 0 16,0-35-16,34 2 15,0-1-15,-33 34 16,-1-35-16,34 1 16,0-71-16,0 35 15,0 37-15,0-2 16,0-70-16,0 36 15,0-35-15,0 70 16,0-35-16,0-2 16,0-33-1,67 0-15,1 35 16,-68-35-16,67-1 16,-34 36-1,1-35-15,0 35 16,34-35-1,-34-1 1,32-34-16,-66 34 31,35-34-15,-2 36 0,-33-2-1,0 1-15,34 0 16,-34 35 15,0-175 47,33 70-62,-33-35-16,0 2 15,0-2 1,0 0-16,0 35 31,0 0-31,0 1 16,0 68 46,0 71-62,0-35 16,0-1-16,0 1 16,0-36-16,0 36 15,0-35-15,0 34 16,0 1-16,0-1 16,0-34-1,0 1 32,0-107 0,0 37-47,0-1 16,0-69-16,0 69 15,0 0 16,0 139 32,68-34-47,-68-1-16,0-34 15,33 35-15,2 0 16,-2-1-1,1-34-15,-1 0 16,1 0 0,0-35 62,-1 0-63,-33-70 1,34-34-16,0 70 16,-34-36-1,0 34 1,0-33-16,0 0 16,34 33-1,-34 2-15,0-1 16,34 35 31,-34 69-32,0 1-15,0 34 16,32 2-16,3-72 16,-35 1-16,67 104 15,-67-104-15,34-1 16,-34 1-16,0 0 15,0-1 32,-34-34 16,-33-34-48,32-1 1,-31 0-16,32 1 31,0-1-31,0 0 16,34 0 0,0 0-1,-67 1-15,67-35 16,0 33-16,0 2 15,-34-2-15,34 1 16,0 1-16,-33-1 16,-34 70 93,67 34-109,-35-33 16,2 34-16,33-1 15,-34 105-15,34-140 16,0 36 0,0-36-16,0 2 31,-34-72 63,1-68-79,33 70-15,0-36 16,-34 35-16,1 35 15,33-35 1,-35 1-16,35 68 63,35 106-63,-35-71 15,33-34-15,-33 69 16,34-69-16,-1 70 15,1-71 1,-34 36 0,34-70-1,-34 35-15,33 0 16,35 35 0,-1-36-1,-33-34 48,0 0 15,33 35-47,-67 34-31,34-69 16,0 105-16,32-70 15,-66 0 1,35-35-16,32 0 16,-33 0-16,34 0 15,-36 0-15,3 0 78,-2 68 157,2-32-235,-2-2 15,0-34 17,1 70-32,-34 0 15,34 0-15,0-36 16,-1 1-1,-33 0 1,0-1 0,35 2-1,-35-2 1,0 1 0,0 35-16,33-36 15,0 1 1,-33-104 62,0 34-78,0-35 16,0 36-1,-33-2-15,33 2 16,-68-1-16,68-34 15,-33 69-15,-1-70 16,0 0-16,0 35 16,1 0-16,33 1 62,-33 34-46,33-36-1,-35 2 126,-33 0-141,68-1 16,-66-35-16,66 35 15,-34 35-15,-34-35 16,35 35-16,-2-35 16,35 1-16,-66 34 15,32-35 16,0 35 63,34 69-63,0 1-15,0 70-16,0-72 16,0 2-16,0-35 15,34 36 1,0-37-16,-34 0 16,66 2-16,-31 33 15,-2-69-15,69 35 16,-68-1-16,-2 2 15,36-36-15,-33 34 16,31 36-16,-32-70 16,34 35-16,0 34 15,-68-34-15,33 0 16,0 0-16,1-35 16,-34 34 15,34 2-16,-34-2 1,34 0 0,-1 2-16,-33-1 15,34-35 1,-34-35 62,0-1-62,0-32-16,0 32 15,-34-33-15,34-1 16,0 105 31,0 0-32,0 34-15,34 1 16,0-36-16,-1 2 16,-33-1-16,67 68 15,-32-33 1,-35-35 0,33-70 62,-33-69-63,0 35-15,0 34 16,0-1 0,0 2-16,34 34 46,0 34-30,-34 72-16,0-2 16,67-35-16,-34-69 15,-33 70-15,35-35 16,-2-1 0,-33 2-16,33-36 15,-33 34-15,34 35 31,0-69 32,-34-34-47,0-1-16,0 1 15,0-2 1,0 72 31,34-2-32,-34 35-15,0-33 16,0-141 93,0 71-109,0-2 16,0 2 0,0 68 62,0 2-78,68 33 15,-68 1-15,66-1 16,-66-33 0,34-2-1,0 1 1,-34-70 46,0-35-62,0 35 16,0 70 46,0 1-46,0 33-16,0-35 16,0 36-16,0 34 15,0-34-15,0 0 32,0-36-17,-34-34 48,68 35 77,0-35-124,-34 35 0,67-139 62,-67 68-63,0 2 1,34-36-16,-1 70 109,35 70-93,-68-36 0,34-34-16,-34 36 15,33-2 1,-33-68 62,0-36-62,0 36-16,0-36 15,0 104 48,0 2-63,0-2 15,0 0 1,0 2 0,0-2-1,0 1 48,0 36 93,0-37-140,0 0-1,0-102 95,0 32-95,0-34 1,68 70 15,-34 0-15,33 0-1,-33 0 1,-1 35-16,1 0 16,33 1-1,-33-2-15,33-34 16,35 34-16,-69-34 15,35 0 1,-35 0 0,1 0-16,0 0 15,0 0 1,-1 0-16,2-34 16,-35 68 62,32-34-78,-32 35 15,68 0-15,-68 0 16,34-35-16,-34 35 16,34-35-1,-1 0-15,0 0 31,2 0 1,-2-35-17,1-35 17,-1 70-17,35 0 1,-35 35-1,35 0-15,-34 34 16,33-69 0,-67 36-1,66-176 63,-66 105-46,34 0-17,-34 1-15,68 34 16,-34 0 0,-1 0-16,1 0 15,-1 0 1,69 34-1,-69-34 1,-33 35 0,34-35-1,0 0 32,-1-35-31,-33 1-1,35 0 1,-2 34 15,1 0-15,-1 0-16,35 0 16,-35 0-1,-33 34 1,34 0 78,0-34-79,-1 0 1,34 0-16,1 0 15,-34 0 1,67 0 0,-68 35-16,2 0 15,-2 0-15,2 0 16,-3-35 0,-32 34-16,34-34 15,0 0 141,0 0-124,33 0-17,-34 0 17,2 0 30,-2 0-31,1 0-15,-1 0-16,35 0 16,-35 0-16,35 0 15,-1 0 1,1 0-16,-34 0 15,67 0-15,0-34 16,0-1-16,-1 35 16,-32-70-16,-68 140 140,-33-70-140,-34 0 16,-1 0 0,-33 0-16,0 0 15,-34 0-15,-68 0 16,69 0-1,-1-35-15,-66-35 16,-2 36-16,67-71 16,36 36-16,-1 69 15,0-36-15,-34-32 16,0-2-16,102 35 16,-2 0-1,2 35 16,33-36-31,-135 2 16,34 0-16,34-1 16,0 1-16,-1-37 15,-33 37-15,34-2 16,-1 2-16,35-1 16,-68 1-16,1-71 15,65 35-15,-32 35 16,-68-35-16,68 36 15,-35-35-15,35 34 16,-34 35 0,34-104-16,-102 34 15,102 70-15,-35-70 16,-32 70-16,100-35 16,0 35-16,0 0 15,1 0-15,0 0 16,-1 0-1,0 0-15,-34 70 16,34-70 0,1 69-16,0-69 15,33 36 1,-35-36 46,2 0-62,-34 0 16,33 0-16,0 0 16,1 0-1,-34 0 17,-1-36-17,34 2 1,34-1-1,-34-35 1,1 35 0,-1-34-16,0-1 15,-33 36 1,34-36 0,-35 70-16,0-35 31,34 35 16,34 69-47,-33-33 15,33-2-15,0 1 16,-33-35 78,-2 0-63,-33-35-31,36-35 16,-70 36-16,35-36 15,32 36 1,3-2-1,-36 72 48,0 33-47,68 0-16,-33-33 15,33-2-15,0 1 31,0-70 48,0 1-79,0-2 15,0 2-15,0-1 16,0 70 62,0 35-62,33-1-1,1-34-15,0 0 16,0-1 31,0-34-32,-2 0 1,-32-34-16,0-1 16,0 0-16,68 35 78,0 70-63,-34-1 1,-34-34 0,66-35 15,-31 0 16,-35-35-32,0-34 1,0 34-16,33 0 16,-33 0-16,35 1 15,-2 103 48,34 1-48,-33-1 1,-34-34-16,0 35 31,0-105 32,34 0-48,-1-35 1,-33 1 0,35 69-16,31 0 46,-32 35-30,-34-1 0,0 1-16,34 35 15,-34-35-15,0-1 16,34 2 0,-34-72 62,0 2-63,33 34 32,1 104-47,-34-70 16,0 2-1,0-1 1,-34-70 78,34-1-79,-67-32-15,67-2 16,-34 35 0,0 35 62,34 35-63,0-1-15,0 36 16,-33-70-16,33 34 16,0 2-1,0-1 1,-33 0 46,33-70-30,0 0-32,-35-1 15,35 2 17,-67 34-1,67 70-16,0-35-15,0 34 16,34-69 109,-34-34-109,33 34-16,2 0 31,-2 0-31,0 0 31,-33 34-31,0 0 16,34 36-16,0 0 15,0 0-15,-34-36 16,0 36 15,0-104 16,0-2-31,0-33-16,0 104 62,0-1-46,0 2-16,0-2 16,33 35-1,-33-103 79,0-1-94,0-35 16,34 70-16,0-34 15,-34-1 1,33 35-16,2 0 15,32 0-15,0 35 16,0-1-16,-33 71 16,34-105-1,-68 70-15,33-70 16,0 34 0,-33-104 46,0 36-46,0-1-16,0 1 62,34 34-31,-34 34-15,0 1 0,0-1-1,0 2 32,0-2-47,0 1 16,0 1-16,0-2 15,0-68 48,0-2-63,0-33 16,-34 33-16,-32-67 203,66 67-188,-35 2-15,2-1 16,-1 0-16,1-35 16,33 36-16,-34-2 15,34 141 48,34-35-48,-34-1-15,67 1 16,-67-1-16,0-33 16,0-72 62,0 2-63,0-35-15,0 33 16,-34 2-16,-33-71 16,67 70-16,-67 1 15,32-36-15,3 36 16,-36-72-16,34 72 15,-33-105-15,-1 69 16,34 1-16,-67-36 16,68 35-16,-1 1 15,-34-70-15,35 69 16,0 35 0,-35 70 46,68 1-46,-35 68-16,3-35 15,-2-69 63,0-69-78,34 33 16,-34 2 0,34 0-16,-34 34 15,34-36 1,0 1 0,-33 35-16,-2-35 15,35 1 16,0-2-31,0 2 16,0 0-16,0-1 16,0-35-16,-32 0 15,32 35 1,-34-34-16,34 35 31,0-2-15,0 2-1,-68 138 1,34 0-16,34 1 16,-33-1-16,33-70 31,-34-34 16,34-34-32,0 0 1,-34-36-16,34 35 16,-33 0-16,33 0 15,0 0-15,0-34 16,-67-1-16,32 1 16,35-36-16,0 71 15,0-2-15,-33-33 16,33 34-16,0-35 15,0 36 1,0-1 0,0 0-1,0 1-15,-34 34 157,0 0-142,34-35-15,0 0 16,0 0-1,-33 0 1,33-34 0,-34 35-1,34-2-15,-33 2 32,-2 34-17,-65 34 1,100 36-16,0-35 15,0-1-15,0-68 94,0-1-78,0-35-16,0 36 15,0-2-15,0-33 16,34 34 0,-34 1-16,0-2 15,33-33-15,0-1 16,2 35-16,-2 1 16,1-2-16,-1-32 15,35-37-15,-35 35 16,2 70-16,-2 0 47,-33 35-16,0 0-31,0 0 16,-33-35-16,33 35 15,-35-35-15,2 35 16,-1-35-16,0 0 31,1 0 0,-1 0 1,1 0-1,-2 0-16,2 0 1,33-35-16,0-35 16,0 0-16,0 1 15,0 0-15,0-2 16,33-32-16,-33 67 16,0-34-16,35 1 15,-35 34 1,0 1 31,0-2-16,-35 36-15,-31 0 46,66-34-46,-34-1-16,34 1 15,-34-1-15,34-35 16,0 34 0,0-33-1,0 35-15,-34-36 16,34 0-16,0-34 15,0 34-15,0 1 16,0-1-16,0 34 16,0 2-16,0-2 15,0 2 1,0-1 0,0 0-16,0 1 15,0-1 1,0-35-1,0 1 1,34 34-16,0 0 16,0-70-16,32 70 15,-66 1 1,35-1 0,-2 35-1,-33-70 1,0 36-16,34-1 15,-1-35-15,-33-35 16,0 37 0,0-2-1,0 35-15,0-36 16,0 37 0,0-105-16,0 35 15,0-36-15,0 2 16,0 33-16,0-34 15,0 69-15,0 1 16,0 103 15,0 35-31,0 106 16,0 34-16,0-35 16,0-34-16,0 68 15,0-173-15,0 35 16,0-140 156,0 35-157,0-36-15,34 3 16,33-37-16,-67 70 16,35-34-16,-35 34 31,0 0-31,0 1 15,0-2 1,0-68-16,0 34 16,0 36-16,0-1 15,0 140 63,0-36-62,0-34-16,0-70 78,0-34-62,67-36-16,-67 70 15,33 1-15,-33-2 16,0 2-16,34-2 16,-34 2-16,34-35 15,67 34-15,-1-35 16,70 35-16,-36-34 16,-33 34-16,-33 35 15,-34 0-15,-1-34 16,2-2-1,31 2 110,-66-1-109,0 0 15,0 0-15,0 0-16,0 1 31,0-2-15,0-33 46,0 34-30,0 1-17,0 103 126,0 70-126,0-34 1,0 0-16,0-2 16,0 2-16,0-35 15,0 33-15,34-67 16,0 68-16,67-104 16,-67 0-1,34 0 1,32 0-16,-32 0 15,-35 0-15,69 0 16,-69 0-16,34 0 16,-33 0-16,34 0 15,-1 35-15,0 0 16,1-1-16,-35 2 16,1-36-16,68 0 15,32 0 1,-66 0-1,134 0-15,168 0 16,-32 0-16,66 0 16,0 0-16,-68 0 15,-67 0-15,-100 0 16,-34 0-16,-34 0 16,-33 0-16,-1 34 15,34 36 1,-34 0-1,34-36-15,1 105 16,-1-104-16,0 1 16,101 67-16,34-33 15,33 0-15,1 0 16,68 68-16,-69-33 16,-33-70-16,33-1 15,-33 2-15,-68-2 16,1 1-16,1-35 15,-70 34-15,35-34 16,0 35 0,33 1-16,68 33 15,-68-34-15,68 34 16,0-34-16,34 0 16,-34-35-1,0 70-15,-101-36 16,101 1-16,-34 0 15,67-1-15,-66 36 16,33 1-16,-1-36 16,1 34-16,-102-69 15,1 36-15,-102-36 16,2 34 15,-2 35-15,0-34 15,-33 0-15,0 0-16,0 69 15,0-35 1,0 37 0,-66-37-1,-36-69-15,69 35 16,-68-35-16,0 34 15,0-34-15,-34 36 16,69-36-16,-2 0 16,-33 0-1,67 0 1,-34 0 15,35 0 63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349300-4219-4376-9E81-DFFDD6379538}" type="datetimeFigureOut">
              <a:rPr lang="en-US" smtClean="0"/>
              <a:t>3/8/2022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B2E0FA-4ED9-4AF8-B3EC-71DC56F4A4C6}" type="slidenum">
              <a:rPr lang="en-US" smtClean="0"/>
              <a:t>‹#›</a:t>
            </a:fld>
            <a:endParaRPr lang="en-US"/>
          </a:p>
        </p:txBody>
      </p:sp>
    </p:spTree>
    <p:extLst>
      <p:ext uri="{BB962C8B-B14F-4D97-AF65-F5344CB8AC3E}">
        <p14:creationId xmlns:p14="http://schemas.microsoft.com/office/powerpoint/2010/main" val="3874370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77C1672-32A4-4E9B-9FFC-9BFC06A5CFA2}"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37068442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7C1672-32A4-4E9B-9FFC-9BFC06A5CFA2}"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38561950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7C1672-32A4-4E9B-9FFC-9BFC06A5CFA2}"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4171515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7C1672-32A4-4E9B-9FFC-9BFC06A5CFA2}"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1014217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7C1672-32A4-4E9B-9FFC-9BFC06A5CFA2}" type="datetimeFigureOut">
              <a:rPr lang="en-US" smtClean="0"/>
              <a:t>3/8/2022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2141637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7C1672-32A4-4E9B-9FFC-9BFC06A5CFA2}"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3832022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7C1672-32A4-4E9B-9FFC-9BFC06A5CFA2}" type="datetimeFigureOut">
              <a:rPr lang="en-US" smtClean="0"/>
              <a:t>3/8/2022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545069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77C1672-32A4-4E9B-9FFC-9BFC06A5CFA2}" type="datetimeFigureOut">
              <a:rPr lang="en-US" smtClean="0"/>
              <a:t>3/8/2022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3381021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7C1672-32A4-4E9B-9FFC-9BFC06A5CFA2}" type="datetimeFigureOut">
              <a:rPr lang="en-US" smtClean="0"/>
              <a:t>3/8/2022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10057123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7C1672-32A4-4E9B-9FFC-9BFC06A5CFA2}"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4968252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7C1672-32A4-4E9B-9FFC-9BFC06A5CFA2}" type="datetimeFigureOut">
              <a:rPr lang="en-US" smtClean="0"/>
              <a:t>3/8/2022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CA64D-F6CD-4A69-951F-62977DF8008B}" type="slidenum">
              <a:rPr lang="en-US" smtClean="0"/>
              <a:t>‹#›</a:t>
            </a:fld>
            <a:endParaRPr lang="en-US"/>
          </a:p>
        </p:txBody>
      </p:sp>
    </p:spTree>
    <p:extLst>
      <p:ext uri="{BB962C8B-B14F-4D97-AF65-F5344CB8AC3E}">
        <p14:creationId xmlns:p14="http://schemas.microsoft.com/office/powerpoint/2010/main" val="527263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C1672-32A4-4E9B-9FFC-9BFC06A5CFA2}" type="datetimeFigureOut">
              <a:rPr lang="en-US" smtClean="0"/>
              <a:t>3/8/2022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CA64D-F6CD-4A69-951F-62977DF8008B}" type="slidenum">
              <a:rPr lang="en-US" smtClean="0"/>
              <a:t>‹#›</a:t>
            </a:fld>
            <a:endParaRPr lang="en-US"/>
          </a:p>
        </p:txBody>
      </p:sp>
    </p:spTree>
    <p:extLst>
      <p:ext uri="{BB962C8B-B14F-4D97-AF65-F5344CB8AC3E}">
        <p14:creationId xmlns:p14="http://schemas.microsoft.com/office/powerpoint/2010/main" val="2844641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4.xml"/><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image" Target="../media/image4.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slide" Target="slide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4.xml"/><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image" Target="../media/image4.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slide" Target="slide19.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ustomXml" Target="../ink/ink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cxnSp>
        <p:nvCxnSpPr>
          <p:cNvPr id="7" name="Straight Connector 6"/>
          <p:cNvCxnSpPr/>
          <p:nvPr/>
        </p:nvCxnSpPr>
        <p:spPr>
          <a:xfrm>
            <a:off x="4318994" y="1277604"/>
            <a:ext cx="3348111" cy="0"/>
          </a:xfrm>
          <a:prstGeom prst="line">
            <a:avLst/>
          </a:prstGeom>
          <a:ln w="25400" cap="flat">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667105" y="1277604"/>
            <a:ext cx="13855" cy="43956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324808" y="5660236"/>
            <a:ext cx="334811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332849" y="4642339"/>
            <a:ext cx="0" cy="10309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332849" y="1277604"/>
            <a:ext cx="0" cy="8044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149968" y="2138069"/>
            <a:ext cx="253218" cy="1477328"/>
          </a:xfrm>
          <a:prstGeom prst="rect">
            <a:avLst/>
          </a:prstGeom>
          <a:noFill/>
        </p:spPr>
        <p:txBody>
          <a:bodyPr wrap="square" rtlCol="0">
            <a:spAutoFit/>
          </a:bodyPr>
          <a:lstStyle/>
          <a:p>
            <a:r>
              <a:rPr lang="en-US" b="1" i="1" dirty="0">
                <a:effectLst>
                  <a:outerShdw blurRad="38100" dist="38100" dir="2700000" algn="tl">
                    <a:srgbClr val="000000">
                      <a:alpha val="43137"/>
                    </a:srgbClr>
                  </a:outerShdw>
                </a:effectLst>
              </a:rPr>
              <a:t>Nhóm1</a:t>
            </a:r>
          </a:p>
        </p:txBody>
      </p:sp>
      <p:sp>
        <p:nvSpPr>
          <p:cNvPr id="21" name="Cloud 20"/>
          <p:cNvSpPr/>
          <p:nvPr/>
        </p:nvSpPr>
        <p:spPr>
          <a:xfrm rot="432327">
            <a:off x="4069076" y="3637861"/>
            <a:ext cx="415000" cy="902237"/>
          </a:xfrm>
          <a:prstGeom prst="cloud">
            <a:avLst/>
          </a:prstGeom>
          <a:solidFill>
            <a:srgbClr val="FF81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a:t>
            </a:r>
          </a:p>
          <a:p>
            <a:pPr algn="ctr"/>
            <a:r>
              <a:rPr lang="en-US" sz="1600" dirty="0"/>
              <a:t>T</a:t>
            </a:r>
          </a:p>
          <a:p>
            <a:pPr algn="ctr"/>
            <a:r>
              <a:rPr lang="en-US" sz="1600" dirty="0"/>
              <a:t>H</a:t>
            </a:r>
          </a:p>
        </p:txBody>
      </p:sp>
      <p:sp>
        <p:nvSpPr>
          <p:cNvPr id="4" name="TextBox 3"/>
          <p:cNvSpPr txBox="1"/>
          <p:nvPr/>
        </p:nvSpPr>
        <p:spPr>
          <a:xfrm>
            <a:off x="4642337" y="5245479"/>
            <a:ext cx="2867802" cy="400110"/>
          </a:xfrm>
          <a:prstGeom prst="rect">
            <a:avLst/>
          </a:prstGeom>
          <a:noFill/>
        </p:spPr>
        <p:txBody>
          <a:bodyPr wrap="square" rtlCol="0">
            <a:spAutoFit/>
          </a:bodyPr>
          <a:lstStyle/>
          <a:p>
            <a:r>
              <a:rPr lang="en-US" sz="2000" b="1" dirty="0">
                <a:effectLst>
                  <a:outerShdw blurRad="38100" dist="38100" dir="2700000" algn="tl">
                    <a:srgbClr val="000000">
                      <a:alpha val="43137"/>
                    </a:srgbClr>
                  </a:outerShdw>
                </a:effectLst>
                <a:latin typeface=".VnBodoniH" panose="020B7200000000000000" pitchFamily="34" charset="0"/>
              </a:rPr>
              <a:t>NGUYỄN AN NINH</a:t>
            </a:r>
          </a:p>
        </p:txBody>
      </p:sp>
    </p:spTree>
    <p:extLst>
      <p:ext uri="{BB962C8B-B14F-4D97-AF65-F5344CB8AC3E}">
        <p14:creationId xmlns:p14="http://schemas.microsoft.com/office/powerpoint/2010/main" val="28303610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03017A2-3B0E-4D6F-BE57-01EDFF3DE9D8}"/>
              </a:ext>
            </a:extLst>
          </p:cNvPr>
          <p:cNvSpPr txBox="1"/>
          <p:nvPr/>
        </p:nvSpPr>
        <p:spPr>
          <a:xfrm>
            <a:off x="-3442106" y="271537"/>
            <a:ext cx="3212757"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3. Phân tích</a:t>
            </a:r>
          </a:p>
        </p:txBody>
      </p:sp>
      <p:sp>
        <p:nvSpPr>
          <p:cNvPr id="5" name="TextBox 4">
            <a:extLst>
              <a:ext uri="{FF2B5EF4-FFF2-40B4-BE49-F238E27FC236}">
                <a16:creationId xmlns:a16="http://schemas.microsoft.com/office/drawing/2014/main" id="{611A3C3F-0170-4F57-9B48-E930B55BBB6A}"/>
              </a:ext>
            </a:extLst>
          </p:cNvPr>
          <p:cNvSpPr txBox="1"/>
          <p:nvPr/>
        </p:nvSpPr>
        <p:spPr>
          <a:xfrm>
            <a:off x="12826594" y="1011630"/>
            <a:ext cx="10672868" cy="589072"/>
          </a:xfrm>
          <a:prstGeom prst="rect">
            <a:avLst/>
          </a:prstGeom>
          <a:noFill/>
        </p:spPr>
        <p:txBody>
          <a:bodyPr wrap="square" rtlCol="0">
            <a:spAutoFit/>
          </a:bodyPr>
          <a:lstStyle/>
          <a:p>
            <a:pPr marL="342900" indent="-342900">
              <a:lnSpc>
                <a:spcPct val="150000"/>
              </a:lnSpc>
              <a:buAutoNum type="alphaLcPeriod"/>
            </a:pPr>
            <a:r>
              <a:rPr lang="vi-VN" sz="2400" b="1" i="0" dirty="0">
                <a:solidFill>
                  <a:srgbClr val="001A33"/>
                </a:solidFill>
                <a:effectLst/>
                <a:latin typeface="Calibri" panose="020F0502020204030204" pitchFamily="34" charset="0"/>
                <a:cs typeface="Calibri" panose="020F0502020204030204" pitchFamily="34" charset="0"/>
              </a:rPr>
              <a:t>Hiện tượng học đòi Tây hóa - Thích nói tiếng Tây dù chỉ "bập bẹ năm ba tiếng" </a:t>
            </a:r>
          </a:p>
        </p:txBody>
      </p:sp>
    </p:spTree>
    <p:extLst>
      <p:ext uri="{BB962C8B-B14F-4D97-AF65-F5344CB8AC3E}">
        <p14:creationId xmlns:p14="http://schemas.microsoft.com/office/powerpoint/2010/main" val="3957650283"/>
      </p:ext>
    </p:extLst>
  </p:cSld>
  <p:clrMapOvr>
    <a:masterClrMapping/>
  </p:clrMapOvr>
  <mc:AlternateContent xmlns:mc="http://schemas.openxmlformats.org/markup-compatibility/2006" xmlns:p159="http://schemas.microsoft.com/office/powerpoint/2015/09/main">
    <mc:Choice Requires="p159">
      <p:transition spd="slow" advTm="0">
        <p159:morph option="byObject"/>
      </p:transition>
    </mc:Choice>
    <mc:Fallback xmlns="">
      <p:transition spd="slow"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0078D51-7939-4D67-9C26-C737791D88A3}"/>
              </a:ext>
            </a:extLst>
          </p:cNvPr>
          <p:cNvSpPr txBox="1"/>
          <p:nvPr/>
        </p:nvSpPr>
        <p:spPr>
          <a:xfrm>
            <a:off x="596494" y="309637"/>
            <a:ext cx="3212757"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3. Phân tích</a:t>
            </a:r>
          </a:p>
        </p:txBody>
      </p:sp>
      <p:sp>
        <p:nvSpPr>
          <p:cNvPr id="5" name="TextBox 4">
            <a:extLst>
              <a:ext uri="{FF2B5EF4-FFF2-40B4-BE49-F238E27FC236}">
                <a16:creationId xmlns:a16="http://schemas.microsoft.com/office/drawing/2014/main" id="{6E42F4E8-E5F5-40FF-A7D6-AB3976AD5556}"/>
              </a:ext>
            </a:extLst>
          </p:cNvPr>
          <p:cNvSpPr txBox="1"/>
          <p:nvPr/>
        </p:nvSpPr>
        <p:spPr>
          <a:xfrm>
            <a:off x="748894" y="1945856"/>
            <a:ext cx="8598306" cy="3913059"/>
          </a:xfrm>
          <a:prstGeom prst="rect">
            <a:avLst/>
          </a:prstGeom>
          <a:noFill/>
        </p:spPr>
        <p:txBody>
          <a:bodyPr wrap="square" rtlCol="0">
            <a:spAutoFit/>
          </a:bodyPr>
          <a:lstStyle/>
          <a:p>
            <a:pPr>
              <a:lnSpc>
                <a:spcPct val="150000"/>
              </a:lnSpc>
            </a:pPr>
            <a:r>
              <a:rPr lang="vi-VN" sz="2400" b="0" i="0" dirty="0">
                <a:effectLst/>
                <a:latin typeface="Calibri" panose="020F0502020204030204" pitchFamily="34" charset="0"/>
                <a:cs typeface="Calibri" panose="020F0502020204030204" pitchFamily="34" charset="0"/>
              </a:rPr>
              <a:t>- Thích nói tiếng Tây dù chỉ "bập bẹ năm ba tiếng"</a:t>
            </a:r>
          </a:p>
          <a:p>
            <a:pPr>
              <a:lnSpc>
                <a:spcPct val="150000"/>
              </a:lnSpc>
            </a:pPr>
            <a:r>
              <a:rPr lang="vi-VN" sz="2400" b="0" i="0" dirty="0">
                <a:effectLst/>
                <a:latin typeface="Calibri" panose="020F0502020204030204" pitchFamily="34" charset="0"/>
                <a:cs typeface="Calibri" panose="020F0502020204030204" pitchFamily="34" charset="0"/>
              </a:rPr>
              <a:t>+ Coi việc sử dụng Pháp ngữ là một dấu hiệu của "giai cấp quý tộc". </a:t>
            </a:r>
          </a:p>
          <a:p>
            <a:pPr>
              <a:lnSpc>
                <a:spcPct val="150000"/>
              </a:lnSpc>
            </a:pPr>
            <a:r>
              <a:rPr lang="vi-VN" sz="2400" b="0" i="0" dirty="0">
                <a:effectLst/>
                <a:latin typeface="Calibri" panose="020F0502020204030204" pitchFamily="34" charset="0"/>
                <a:cs typeface="Calibri" panose="020F0502020204030204" pitchFamily="34" charset="0"/>
              </a:rPr>
              <a:t>+ Biểu trưng cho nền văn minh châu Âu. </a:t>
            </a:r>
          </a:p>
          <a:p>
            <a:pPr marL="285750" indent="-285750">
              <a:lnSpc>
                <a:spcPct val="150000"/>
              </a:lnSpc>
              <a:buFontTx/>
              <a:buChar char="-"/>
            </a:pPr>
            <a:r>
              <a:rPr lang="vi-VN" sz="2400" b="0" i="0" dirty="0">
                <a:effectLst/>
                <a:latin typeface="Calibri" panose="020F0502020204030204" pitchFamily="34" charset="0"/>
                <a:cs typeface="Calibri" panose="020F0502020204030204" pitchFamily="34" charset="0"/>
              </a:rPr>
              <a:t>Cóp nhặt những cái tầm thường của phong hóa châu Âu mà được xem là đà tạo theo kiểu Tây phương.</a:t>
            </a:r>
          </a:p>
          <a:p>
            <a:pPr marL="285750" indent="-285750">
              <a:lnSpc>
                <a:spcPct val="150000"/>
              </a:lnSpc>
              <a:buFontTx/>
              <a:buChar char="-"/>
            </a:pPr>
            <a:r>
              <a:rPr lang="vi-VN" sz="2400" dirty="0">
                <a:latin typeface="Calibri" panose="020F0502020204030204" pitchFamily="34" charset="0"/>
                <a:cs typeface="Calibri" panose="020F0502020204030204" pitchFamily="34" charset="0"/>
              </a:rPr>
              <a:t>Mù tịt về văn hóa Châu Âu</a:t>
            </a:r>
            <a:endParaRPr lang="vi-VN" sz="2400" b="0" i="0" dirty="0">
              <a:effectLst/>
              <a:latin typeface="Calibri" panose="020F0502020204030204" pitchFamily="34" charset="0"/>
              <a:cs typeface="Calibri" panose="020F0502020204030204" pitchFamily="34" charset="0"/>
            </a:endParaRPr>
          </a:p>
          <a:p>
            <a:pPr>
              <a:lnSpc>
                <a:spcPct val="150000"/>
              </a:lnSpc>
            </a:pPr>
            <a:r>
              <a:rPr lang="vi-VN" sz="2400" b="0" i="0" dirty="0">
                <a:effectLst/>
                <a:latin typeface="Calibri" panose="020F0502020204030204" pitchFamily="34" charset="0"/>
                <a:cs typeface="Calibri" panose="020F0502020204030204" pitchFamily="34" charset="0"/>
              </a:rPr>
              <a:t> </a:t>
            </a:r>
            <a:endParaRPr lang="en-US" sz="24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E80AD65E-9741-48D3-A85E-7127676128E4}"/>
              </a:ext>
            </a:extLst>
          </p:cNvPr>
          <p:cNvPicPr>
            <a:picLocks noChangeAspect="1"/>
          </p:cNvPicPr>
          <p:nvPr/>
        </p:nvPicPr>
        <p:blipFill>
          <a:blip r:embed="rId2"/>
          <a:stretch>
            <a:fillRect/>
          </a:stretch>
        </p:blipFill>
        <p:spPr>
          <a:xfrm>
            <a:off x="9347200" y="1945856"/>
            <a:ext cx="2844800" cy="3387194"/>
          </a:xfrm>
          <a:prstGeom prst="rect">
            <a:avLst/>
          </a:prstGeom>
        </p:spPr>
      </p:pic>
      <p:sp>
        <p:nvSpPr>
          <p:cNvPr id="8" name="TextBox 7">
            <a:extLst>
              <a:ext uri="{FF2B5EF4-FFF2-40B4-BE49-F238E27FC236}">
                <a16:creationId xmlns:a16="http://schemas.microsoft.com/office/drawing/2014/main" id="{6EC59DD5-9C64-4CDC-9A5D-30626B136152}"/>
              </a:ext>
            </a:extLst>
          </p:cNvPr>
          <p:cNvSpPr txBox="1"/>
          <p:nvPr/>
        </p:nvSpPr>
        <p:spPr>
          <a:xfrm>
            <a:off x="596494" y="802080"/>
            <a:ext cx="10672868" cy="589072"/>
          </a:xfrm>
          <a:prstGeom prst="rect">
            <a:avLst/>
          </a:prstGeom>
          <a:noFill/>
        </p:spPr>
        <p:txBody>
          <a:bodyPr wrap="square" rtlCol="0">
            <a:spAutoFit/>
          </a:bodyPr>
          <a:lstStyle/>
          <a:p>
            <a:pPr marL="342900" indent="-342900">
              <a:lnSpc>
                <a:spcPct val="150000"/>
              </a:lnSpc>
              <a:buAutoNum type="alphaLcPeriod"/>
            </a:pPr>
            <a:r>
              <a:rPr lang="vi-VN" sz="2400" b="1" i="0" dirty="0">
                <a:solidFill>
                  <a:srgbClr val="001A33"/>
                </a:solidFill>
                <a:effectLst/>
                <a:latin typeface="Calibri" panose="020F0502020204030204" pitchFamily="34" charset="0"/>
                <a:cs typeface="Calibri" panose="020F0502020204030204" pitchFamily="34" charset="0"/>
              </a:rPr>
              <a:t>Hiện tượng học đòi Tây hóa - Thích nói tiếng Tây dù chỉ "bập bẹ năm ba tiếng" </a:t>
            </a:r>
          </a:p>
        </p:txBody>
      </p:sp>
    </p:spTree>
    <p:extLst>
      <p:ext uri="{BB962C8B-B14F-4D97-AF65-F5344CB8AC3E}">
        <p14:creationId xmlns:p14="http://schemas.microsoft.com/office/powerpoint/2010/main" val="1758858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D8461C-6F10-429E-8DAF-B3697F14252B}"/>
              </a:ext>
            </a:extLst>
          </p:cNvPr>
          <p:cNvSpPr txBox="1"/>
          <p:nvPr/>
        </p:nvSpPr>
        <p:spPr>
          <a:xfrm>
            <a:off x="1211338" y="1684183"/>
            <a:ext cx="7215969" cy="3913059"/>
          </a:xfrm>
          <a:prstGeom prst="rect">
            <a:avLst/>
          </a:prstGeom>
          <a:noFill/>
        </p:spPr>
        <p:txBody>
          <a:bodyPr wrap="square" rtlCol="0">
            <a:spAutoFit/>
          </a:bodyPr>
          <a:lstStyle/>
          <a:p>
            <a:pPr>
              <a:lnSpc>
                <a:spcPct val="150000"/>
              </a:lnSpc>
            </a:pPr>
            <a:r>
              <a:rPr lang="vi-VN"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Kiến</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trúc</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và</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trang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trí</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nhà</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cửa</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lai</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căng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lại</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ngỡ</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là</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học</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theo</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văn</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minh</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Pháp</a:t>
            </a:r>
            <a:r>
              <a:rPr lang="en-US" sz="2400" b="0" i="0" dirty="0">
                <a:effectLst/>
                <a:latin typeface="Calibri" panose="020F0502020204030204" pitchFamily="34" charset="0"/>
                <a:cs typeface="Calibri" panose="020F0502020204030204" pitchFamily="34" charset="0"/>
              </a:rPr>
              <a:t>. </a:t>
            </a:r>
            <a:endParaRPr lang="vi-VN" sz="2400" b="0" i="0" dirty="0">
              <a:effectLst/>
              <a:latin typeface="Calibri" panose="020F0502020204030204" pitchFamily="34" charset="0"/>
              <a:cs typeface="Calibri" panose="020F0502020204030204" pitchFamily="34" charset="0"/>
            </a:endParaRPr>
          </a:p>
          <a:p>
            <a:pPr>
              <a:lnSpc>
                <a:spcPct val="150000"/>
              </a:lnSpc>
            </a:pP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Từ</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bỏ</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tiếng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mẹ</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đẻ</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cho</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là</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tiếng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Việt</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nghèo</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nàn</a:t>
            </a:r>
            <a:r>
              <a:rPr lang="en-US" sz="2400" b="0" i="0" dirty="0">
                <a:effectLst/>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a:p>
            <a:pPr marL="342900" indent="-342900">
              <a:lnSpc>
                <a:spcPct val="150000"/>
              </a:lnSpc>
              <a:buFont typeface="Symbol" panose="05050102010706020507" pitchFamily="18" charset="2"/>
              <a:buChar char="Þ"/>
            </a:pPr>
            <a:r>
              <a:rPr lang="vi-VN" sz="2400" dirty="0">
                <a:latin typeface="Calibri" panose="020F0502020204030204" pitchFamily="34" charset="0"/>
                <a:cs typeface="Calibri" panose="020F0502020204030204" pitchFamily="34" charset="0"/>
              </a:rPr>
              <a:t>Bị Tây hóa nhưng lại cho đó là văn minh =&gt; Tác giả thể hiện thái độ phê phán.</a:t>
            </a:r>
          </a:p>
          <a:p>
            <a:pPr marL="342900" indent="-342900">
              <a:lnSpc>
                <a:spcPct val="150000"/>
              </a:lnSpc>
              <a:buFont typeface="Symbol" panose="05050102010706020507" pitchFamily="18" charset="2"/>
              <a:buChar char="Þ"/>
            </a:pPr>
            <a:r>
              <a:rPr lang="en-US" sz="2400" dirty="0" err="1">
                <a:latin typeface="Calibri" panose="020F0502020204030204" pitchFamily="34" charset="0"/>
                <a:cs typeface="Calibri" panose="020F0502020204030204" pitchFamily="34" charset="0"/>
              </a:rPr>
              <a:t>Thái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độ</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của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tác</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giả</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châm</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biếm</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phê</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phán</a:t>
            </a:r>
            <a:r>
              <a:rPr lang="en-US" sz="2400" dirty="0">
                <a:latin typeface="Calibri" panose="020F0502020204030204" pitchFamily="34" charset="0"/>
                <a:cs typeface="Calibri" panose="020F0502020204030204" pitchFamily="34" charset="0"/>
              </a:rPr>
              <a:t> gay </a:t>
            </a:r>
            <a:r>
              <a:rPr lang="en-US" sz="2400" dirty="0" err="1">
                <a:latin typeface="Calibri" panose="020F0502020204030204" pitchFamily="34" charset="0"/>
                <a:cs typeface="Calibri" panose="020F0502020204030204" pitchFamily="34" charset="0"/>
              </a:rPr>
              <a:t>gắt</a:t>
            </a:r>
            <a:r>
              <a:rPr lang="en-US" sz="2400" dirty="0">
                <a:latin typeface="Calibri" panose="020F0502020204030204" pitchFamily="34" charset="0"/>
                <a:cs typeface="Calibri" panose="020F0502020204030204" pitchFamily="34" charset="0"/>
              </a:rPr>
              <a:t>, lo </a:t>
            </a:r>
            <a:r>
              <a:rPr lang="en-US" sz="2400" dirty="0" err="1">
                <a:latin typeface="Calibri" panose="020F0502020204030204" pitchFamily="34" charset="0"/>
                <a:cs typeface="Calibri" panose="020F0502020204030204" pitchFamily="34" charset="0"/>
              </a:rPr>
              <a:t>lắng</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xót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xa</a:t>
            </a:r>
            <a:r>
              <a:rPr lang="en-US" sz="2400" dirty="0">
                <a:latin typeface="Calibri" panose="020F0502020204030204" pitchFamily="34" charset="0"/>
                <a:cs typeface="Calibri" panose="020F0502020204030204" pitchFamily="34" charset="0"/>
              </a:rPr>
              <a:t> (qua </a:t>
            </a:r>
            <a:r>
              <a:rPr lang="en-US" sz="2400" dirty="0" err="1">
                <a:latin typeface="Calibri" panose="020F0502020204030204" pitchFamily="34" charset="0"/>
                <a:cs typeface="Calibri" panose="020F0502020204030204" pitchFamily="34" charset="0"/>
              </a:rPr>
              <a:t>câu</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cuối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phần</a:t>
            </a:r>
            <a:r>
              <a:rPr lang="en-US" sz="2400" dirty="0">
                <a:latin typeface="Calibri" panose="020F0502020204030204" pitchFamily="34" charset="0"/>
                <a:cs typeface="Calibri" panose="020F0502020204030204" pitchFamily="34" charset="0"/>
              </a:rPr>
              <a:t> 1)</a:t>
            </a:r>
          </a:p>
        </p:txBody>
      </p:sp>
      <p:sp>
        <p:nvSpPr>
          <p:cNvPr id="6" name="TextBox 5">
            <a:extLst>
              <a:ext uri="{FF2B5EF4-FFF2-40B4-BE49-F238E27FC236}">
                <a16:creationId xmlns:a16="http://schemas.microsoft.com/office/drawing/2014/main" id="{C75C503D-CB4B-4682-B02C-4FBE60CE41C9}"/>
              </a:ext>
            </a:extLst>
          </p:cNvPr>
          <p:cNvSpPr txBox="1"/>
          <p:nvPr/>
        </p:nvSpPr>
        <p:spPr>
          <a:xfrm>
            <a:off x="596494" y="294105"/>
            <a:ext cx="3212757"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3. Phân tích</a:t>
            </a:r>
          </a:p>
        </p:txBody>
      </p:sp>
      <p:pic>
        <p:nvPicPr>
          <p:cNvPr id="14" name="Picture 13">
            <a:extLst>
              <a:ext uri="{FF2B5EF4-FFF2-40B4-BE49-F238E27FC236}">
                <a16:creationId xmlns:a16="http://schemas.microsoft.com/office/drawing/2014/main" id="{4F1C6972-FA56-4E52-843D-BCBC194BF49B}"/>
              </a:ext>
            </a:extLst>
          </p:cNvPr>
          <p:cNvPicPr>
            <a:picLocks noChangeAspect="1"/>
          </p:cNvPicPr>
          <p:nvPr/>
        </p:nvPicPr>
        <p:blipFill>
          <a:blip r:embed="rId2"/>
          <a:stretch>
            <a:fillRect/>
          </a:stretch>
        </p:blipFill>
        <p:spPr>
          <a:xfrm>
            <a:off x="8958648" y="1745599"/>
            <a:ext cx="3233351" cy="3790228"/>
          </a:xfrm>
          <a:prstGeom prst="rect">
            <a:avLst/>
          </a:prstGeom>
        </p:spPr>
      </p:pic>
      <p:sp>
        <p:nvSpPr>
          <p:cNvPr id="15" name="TextBox 14">
            <a:extLst>
              <a:ext uri="{FF2B5EF4-FFF2-40B4-BE49-F238E27FC236}">
                <a16:creationId xmlns:a16="http://schemas.microsoft.com/office/drawing/2014/main" id="{45694371-E22F-48C4-AE17-6A1375883774}"/>
              </a:ext>
            </a:extLst>
          </p:cNvPr>
          <p:cNvSpPr txBox="1"/>
          <p:nvPr/>
        </p:nvSpPr>
        <p:spPr>
          <a:xfrm>
            <a:off x="596494" y="802080"/>
            <a:ext cx="10672868" cy="589072"/>
          </a:xfrm>
          <a:prstGeom prst="rect">
            <a:avLst/>
          </a:prstGeom>
          <a:noFill/>
        </p:spPr>
        <p:txBody>
          <a:bodyPr wrap="square" rtlCol="0">
            <a:spAutoFit/>
          </a:bodyPr>
          <a:lstStyle/>
          <a:p>
            <a:pPr marL="342900" indent="-342900">
              <a:lnSpc>
                <a:spcPct val="150000"/>
              </a:lnSpc>
              <a:buAutoNum type="alphaLcPeriod"/>
            </a:pPr>
            <a:r>
              <a:rPr lang="vi-VN" sz="2400" b="1" i="0" dirty="0">
                <a:solidFill>
                  <a:srgbClr val="001A33"/>
                </a:solidFill>
                <a:effectLst/>
                <a:latin typeface="Calibri" panose="020F0502020204030204" pitchFamily="34" charset="0"/>
                <a:cs typeface="Calibri" panose="020F0502020204030204" pitchFamily="34" charset="0"/>
              </a:rPr>
              <a:t>Hiện tượng học đòi Tây hóa - Thích nói tiếng Tây dù chỉ "bập bẹ năm ba tiếng" </a:t>
            </a:r>
          </a:p>
        </p:txBody>
      </p:sp>
    </p:spTree>
    <p:extLst>
      <p:ext uri="{BB962C8B-B14F-4D97-AF65-F5344CB8AC3E}">
        <p14:creationId xmlns:p14="http://schemas.microsoft.com/office/powerpoint/2010/main" val="2033082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D8461C-6F10-429E-8DAF-B3697F14252B}"/>
              </a:ext>
            </a:extLst>
          </p:cNvPr>
          <p:cNvSpPr txBox="1"/>
          <p:nvPr/>
        </p:nvSpPr>
        <p:spPr>
          <a:xfrm>
            <a:off x="13364009" y="1668651"/>
            <a:ext cx="7215969" cy="3913059"/>
          </a:xfrm>
          <a:prstGeom prst="rect">
            <a:avLst/>
          </a:prstGeom>
          <a:noFill/>
        </p:spPr>
        <p:txBody>
          <a:bodyPr wrap="square" rtlCol="0">
            <a:spAutoFit/>
          </a:bodyPr>
          <a:lstStyle/>
          <a:p>
            <a:pPr>
              <a:lnSpc>
                <a:spcPct val="150000"/>
              </a:lnSpc>
            </a:pPr>
            <a:r>
              <a:rPr lang="vi-VN"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Kiến</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trúc</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và</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trang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trí</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nhà</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cửa</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lai</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căng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lại</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ngỡ</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là</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học</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theo</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văn</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minh</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Pháp</a:t>
            </a:r>
            <a:r>
              <a:rPr lang="en-US" sz="2400" b="0" i="0" dirty="0">
                <a:effectLst/>
                <a:latin typeface="Calibri" panose="020F0502020204030204" pitchFamily="34" charset="0"/>
                <a:cs typeface="Calibri" panose="020F0502020204030204" pitchFamily="34" charset="0"/>
              </a:rPr>
              <a:t>. </a:t>
            </a:r>
            <a:endParaRPr lang="vi-VN" sz="2400" b="0" i="0" dirty="0">
              <a:effectLst/>
              <a:latin typeface="Calibri" panose="020F0502020204030204" pitchFamily="34" charset="0"/>
              <a:cs typeface="Calibri" panose="020F0502020204030204" pitchFamily="34" charset="0"/>
            </a:endParaRPr>
          </a:p>
          <a:p>
            <a:pPr>
              <a:lnSpc>
                <a:spcPct val="150000"/>
              </a:lnSpc>
            </a:pP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Từ</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bỏ</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tiếng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mẹ</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đẻ</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cho</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là</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tiếng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Việt</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nghèo</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nàn</a:t>
            </a:r>
            <a:r>
              <a:rPr lang="en-US" sz="2400" b="0" i="0" dirty="0">
                <a:effectLst/>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a:p>
            <a:pPr marL="342900" indent="-342900">
              <a:lnSpc>
                <a:spcPct val="150000"/>
              </a:lnSpc>
              <a:buFont typeface="Symbol" panose="05050102010706020507" pitchFamily="18" charset="2"/>
              <a:buChar char="Þ"/>
            </a:pPr>
            <a:r>
              <a:rPr lang="vi-VN" sz="2400" dirty="0">
                <a:latin typeface="Calibri" panose="020F0502020204030204" pitchFamily="34" charset="0"/>
                <a:cs typeface="Calibri" panose="020F0502020204030204" pitchFamily="34" charset="0"/>
              </a:rPr>
              <a:t>Bị Tây hóa nhưng lại cho đó là văn minh =&gt; Tác giả thể hiện thái độ phê phán.</a:t>
            </a:r>
          </a:p>
          <a:p>
            <a:pPr marL="342900" indent="-342900">
              <a:lnSpc>
                <a:spcPct val="150000"/>
              </a:lnSpc>
              <a:buFont typeface="Symbol" panose="05050102010706020507" pitchFamily="18" charset="2"/>
              <a:buChar char="Þ"/>
            </a:pPr>
            <a:r>
              <a:rPr lang="en-US" sz="2400" dirty="0" err="1">
                <a:latin typeface="Calibri" panose="020F0502020204030204" pitchFamily="34" charset="0"/>
                <a:cs typeface="Calibri" panose="020F0502020204030204" pitchFamily="34" charset="0"/>
              </a:rPr>
              <a:t>Thái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độ</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của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tác</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giả</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châm</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biếm</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phê</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phán</a:t>
            </a:r>
            <a:r>
              <a:rPr lang="en-US" sz="2400" dirty="0">
                <a:latin typeface="Calibri" panose="020F0502020204030204" pitchFamily="34" charset="0"/>
                <a:cs typeface="Calibri" panose="020F0502020204030204" pitchFamily="34" charset="0"/>
              </a:rPr>
              <a:t> gay </a:t>
            </a:r>
            <a:r>
              <a:rPr lang="en-US" sz="2400" dirty="0" err="1">
                <a:latin typeface="Calibri" panose="020F0502020204030204" pitchFamily="34" charset="0"/>
                <a:cs typeface="Calibri" panose="020F0502020204030204" pitchFamily="34" charset="0"/>
              </a:rPr>
              <a:t>gắt</a:t>
            </a:r>
            <a:r>
              <a:rPr lang="en-US" sz="2400" dirty="0">
                <a:latin typeface="Calibri" panose="020F0502020204030204" pitchFamily="34" charset="0"/>
                <a:cs typeface="Calibri" panose="020F0502020204030204" pitchFamily="34" charset="0"/>
              </a:rPr>
              <a:t>, lo </a:t>
            </a:r>
            <a:r>
              <a:rPr lang="en-US" sz="2400" dirty="0" err="1">
                <a:latin typeface="Calibri" panose="020F0502020204030204" pitchFamily="34" charset="0"/>
                <a:cs typeface="Calibri" panose="020F0502020204030204" pitchFamily="34" charset="0"/>
              </a:rPr>
              <a:t>lắng</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xót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xa</a:t>
            </a:r>
            <a:r>
              <a:rPr lang="en-US" sz="2400" dirty="0">
                <a:latin typeface="Calibri" panose="020F0502020204030204" pitchFamily="34" charset="0"/>
                <a:cs typeface="Calibri" panose="020F0502020204030204" pitchFamily="34" charset="0"/>
              </a:rPr>
              <a:t> (qua </a:t>
            </a:r>
            <a:r>
              <a:rPr lang="en-US" sz="2400" dirty="0" err="1">
                <a:latin typeface="Calibri" panose="020F0502020204030204" pitchFamily="34" charset="0"/>
                <a:cs typeface="Calibri" panose="020F0502020204030204" pitchFamily="34" charset="0"/>
              </a:rPr>
              <a:t>câu</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cuối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phần</a:t>
            </a:r>
            <a:r>
              <a:rPr lang="en-US" sz="2400" dirty="0">
                <a:latin typeface="Calibri" panose="020F0502020204030204" pitchFamily="34" charset="0"/>
                <a:cs typeface="Calibri" panose="020F0502020204030204" pitchFamily="34" charset="0"/>
              </a:rPr>
              <a:t> 1)</a:t>
            </a:r>
          </a:p>
        </p:txBody>
      </p:sp>
      <p:sp>
        <p:nvSpPr>
          <p:cNvPr id="6" name="TextBox 5">
            <a:extLst>
              <a:ext uri="{FF2B5EF4-FFF2-40B4-BE49-F238E27FC236}">
                <a16:creationId xmlns:a16="http://schemas.microsoft.com/office/drawing/2014/main" id="{C75C503D-CB4B-4682-B02C-4FBE60CE41C9}"/>
              </a:ext>
            </a:extLst>
          </p:cNvPr>
          <p:cNvSpPr txBox="1"/>
          <p:nvPr/>
        </p:nvSpPr>
        <p:spPr>
          <a:xfrm>
            <a:off x="596494" y="294105"/>
            <a:ext cx="3212757"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3. Phân tích</a:t>
            </a:r>
          </a:p>
        </p:txBody>
      </p:sp>
      <p:pic>
        <p:nvPicPr>
          <p:cNvPr id="14" name="Picture 13">
            <a:extLst>
              <a:ext uri="{FF2B5EF4-FFF2-40B4-BE49-F238E27FC236}">
                <a16:creationId xmlns:a16="http://schemas.microsoft.com/office/drawing/2014/main" id="{4F1C6972-FA56-4E52-843D-BCBC194BF49B}"/>
              </a:ext>
            </a:extLst>
          </p:cNvPr>
          <p:cNvPicPr>
            <a:picLocks noChangeAspect="1"/>
          </p:cNvPicPr>
          <p:nvPr/>
        </p:nvPicPr>
        <p:blipFill>
          <a:blip r:embed="rId2"/>
          <a:stretch>
            <a:fillRect/>
          </a:stretch>
        </p:blipFill>
        <p:spPr>
          <a:xfrm>
            <a:off x="21111319" y="1730067"/>
            <a:ext cx="3233351" cy="3790228"/>
          </a:xfrm>
          <a:prstGeom prst="rect">
            <a:avLst/>
          </a:prstGeom>
        </p:spPr>
      </p:pic>
      <p:sp>
        <p:nvSpPr>
          <p:cNvPr id="15" name="TextBox 14">
            <a:extLst>
              <a:ext uri="{FF2B5EF4-FFF2-40B4-BE49-F238E27FC236}">
                <a16:creationId xmlns:a16="http://schemas.microsoft.com/office/drawing/2014/main" id="{45694371-E22F-48C4-AE17-6A1375883774}"/>
              </a:ext>
            </a:extLst>
          </p:cNvPr>
          <p:cNvSpPr txBox="1"/>
          <p:nvPr/>
        </p:nvSpPr>
        <p:spPr>
          <a:xfrm>
            <a:off x="12749165" y="786548"/>
            <a:ext cx="10672868" cy="589072"/>
          </a:xfrm>
          <a:prstGeom prst="rect">
            <a:avLst/>
          </a:prstGeom>
          <a:noFill/>
        </p:spPr>
        <p:txBody>
          <a:bodyPr wrap="square" rtlCol="0">
            <a:spAutoFit/>
          </a:bodyPr>
          <a:lstStyle/>
          <a:p>
            <a:pPr marL="342900" indent="-342900">
              <a:lnSpc>
                <a:spcPct val="150000"/>
              </a:lnSpc>
              <a:buAutoNum type="alphaLcPeriod"/>
            </a:pPr>
            <a:r>
              <a:rPr lang="vi-VN" sz="2400" b="1" i="0" dirty="0">
                <a:solidFill>
                  <a:srgbClr val="001A33"/>
                </a:solidFill>
                <a:effectLst/>
                <a:latin typeface="Calibri" panose="020F0502020204030204" pitchFamily="34" charset="0"/>
                <a:cs typeface="Calibri" panose="020F0502020204030204" pitchFamily="34" charset="0"/>
              </a:rPr>
              <a:t>Hiện tượng học đòi Tây hóa - Thích nói tiếng Tây dù chỉ "bập bẹ năm ba tiếng" </a:t>
            </a:r>
          </a:p>
        </p:txBody>
      </p:sp>
    </p:spTree>
    <p:extLst>
      <p:ext uri="{BB962C8B-B14F-4D97-AF65-F5344CB8AC3E}">
        <p14:creationId xmlns:p14="http://schemas.microsoft.com/office/powerpoint/2010/main" val="2646122055"/>
      </p:ext>
    </p:extLst>
  </p:cSld>
  <p:clrMapOvr>
    <a:masterClrMapping/>
  </p:clrMapOvr>
  <mc:AlternateContent xmlns:mc="http://schemas.openxmlformats.org/markup-compatibility/2006" xmlns:p159="http://schemas.microsoft.com/office/powerpoint/2015/09/main">
    <mc:Choice Requires="p159">
      <p:transition spd="slow" advTm="0">
        <p159:morph option="byObject"/>
      </p:transition>
    </mc:Choice>
    <mc:Fallback xmlns="">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1">
            <a:extLst>
              <a:ext uri="{FF2B5EF4-FFF2-40B4-BE49-F238E27FC236}">
                <a16:creationId xmlns:a16="http://schemas.microsoft.com/office/drawing/2014/main" id="{FEE68DD2-1FD0-4870-8C94-D62BF01C8392}"/>
              </a:ext>
            </a:extLst>
          </p:cNvPr>
          <p:cNvSpPr/>
          <p:nvPr/>
        </p:nvSpPr>
        <p:spPr>
          <a:xfrm>
            <a:off x="-4807519" y="1755708"/>
            <a:ext cx="4428842" cy="3346583"/>
          </a:xfrm>
          <a:custGeom>
            <a:avLst/>
            <a:gdLst/>
            <a:ahLst/>
            <a:cxnLst/>
            <a:rect l="l" t="t" r="r" b="b"/>
            <a:pathLst>
              <a:path w="6447677" h="5431467">
                <a:moveTo>
                  <a:pt x="2286349" y="5259947"/>
                </a:moveTo>
                <a:cubicBezTo>
                  <a:pt x="2299849" y="5259153"/>
                  <a:pt x="2314144" y="5263917"/>
                  <a:pt x="2329232" y="5274240"/>
                </a:cubicBezTo>
                <a:cubicBezTo>
                  <a:pt x="2344321" y="5284563"/>
                  <a:pt x="2355439" y="5305209"/>
                  <a:pt x="2362587" y="5336177"/>
                </a:cubicBezTo>
                <a:cubicBezTo>
                  <a:pt x="2341012" y="5356824"/>
                  <a:pt x="2325394" y="5377470"/>
                  <a:pt x="2315732" y="5398115"/>
                </a:cubicBezTo>
                <a:cubicBezTo>
                  <a:pt x="2306070" y="5418761"/>
                  <a:pt x="2279334" y="5429879"/>
                  <a:pt x="2235523" y="5431467"/>
                </a:cubicBezTo>
                <a:lnTo>
                  <a:pt x="2235523" y="5418761"/>
                </a:lnTo>
                <a:cubicBezTo>
                  <a:pt x="2218714" y="5415850"/>
                  <a:pt x="2209449" y="5412145"/>
                  <a:pt x="2207728" y="5407645"/>
                </a:cubicBezTo>
                <a:cubicBezTo>
                  <a:pt x="2206007" y="5403145"/>
                  <a:pt x="2198331" y="5396263"/>
                  <a:pt x="2184698" y="5386999"/>
                </a:cubicBezTo>
                <a:cubicBezTo>
                  <a:pt x="2193698" y="5359206"/>
                  <a:pt x="2202698" y="5336971"/>
                  <a:pt x="2211699" y="5320297"/>
                </a:cubicBezTo>
                <a:cubicBezTo>
                  <a:pt x="2220699" y="5303621"/>
                  <a:pt x="2232876" y="5287739"/>
                  <a:pt x="2248230" y="5272652"/>
                </a:cubicBezTo>
                <a:lnTo>
                  <a:pt x="2286349" y="5272652"/>
                </a:lnTo>
                <a:close/>
                <a:moveTo>
                  <a:pt x="2889900" y="5171011"/>
                </a:moveTo>
                <a:cubicBezTo>
                  <a:pt x="2894930" y="5176701"/>
                  <a:pt x="2897577" y="5179613"/>
                  <a:pt x="2897842" y="5179745"/>
                </a:cubicBezTo>
                <a:cubicBezTo>
                  <a:pt x="2898106" y="5179878"/>
                  <a:pt x="2903930" y="5181201"/>
                  <a:pt x="2915313" y="5183715"/>
                </a:cubicBezTo>
                <a:cubicBezTo>
                  <a:pt x="2909621" y="5229110"/>
                  <a:pt x="2894003" y="5266961"/>
                  <a:pt x="2868458" y="5297269"/>
                </a:cubicBezTo>
                <a:cubicBezTo>
                  <a:pt x="2842913" y="5327575"/>
                  <a:pt x="2803471" y="5344781"/>
                  <a:pt x="2750130" y="5348883"/>
                </a:cubicBezTo>
                <a:cubicBezTo>
                  <a:pt x="2746821" y="5336971"/>
                  <a:pt x="2743909" y="5325855"/>
                  <a:pt x="2741395" y="5315531"/>
                </a:cubicBezTo>
                <a:cubicBezTo>
                  <a:pt x="2738880" y="5305209"/>
                  <a:pt x="2737556" y="5290915"/>
                  <a:pt x="2737424" y="5272652"/>
                </a:cubicBezTo>
                <a:cubicBezTo>
                  <a:pt x="2764425" y="5249756"/>
                  <a:pt x="2783485" y="5228845"/>
                  <a:pt x="2794603" y="5209920"/>
                </a:cubicBezTo>
                <a:cubicBezTo>
                  <a:pt x="2805721" y="5190995"/>
                  <a:pt x="2837486" y="5178025"/>
                  <a:pt x="2889900" y="5171011"/>
                </a:cubicBezTo>
                <a:close/>
                <a:moveTo>
                  <a:pt x="5399404" y="4745387"/>
                </a:moveTo>
                <a:lnTo>
                  <a:pt x="5412110" y="4745387"/>
                </a:lnTo>
                <a:lnTo>
                  <a:pt x="5412110" y="4758092"/>
                </a:lnTo>
                <a:cubicBezTo>
                  <a:pt x="5409199" y="4764312"/>
                  <a:pt x="5407081" y="4769341"/>
                  <a:pt x="5405757" y="4773179"/>
                </a:cubicBezTo>
                <a:cubicBezTo>
                  <a:pt x="5404434" y="4777017"/>
                  <a:pt x="5402316" y="4780458"/>
                  <a:pt x="5399404" y="4783502"/>
                </a:cubicBezTo>
                <a:lnTo>
                  <a:pt x="5386698" y="4783502"/>
                </a:lnTo>
                <a:cubicBezTo>
                  <a:pt x="5389610" y="4777149"/>
                  <a:pt x="5391728" y="4770797"/>
                  <a:pt x="5393051" y="4764445"/>
                </a:cubicBezTo>
                <a:cubicBezTo>
                  <a:pt x="5394375" y="4758092"/>
                  <a:pt x="5396493" y="4751739"/>
                  <a:pt x="5399404" y="4745387"/>
                </a:cubicBezTo>
                <a:close/>
                <a:moveTo>
                  <a:pt x="5088099" y="4662803"/>
                </a:moveTo>
                <a:cubicBezTo>
                  <a:pt x="5097496" y="4665317"/>
                  <a:pt x="5104114" y="4668229"/>
                  <a:pt x="5107952" y="4671538"/>
                </a:cubicBezTo>
                <a:cubicBezTo>
                  <a:pt x="5111791" y="4674847"/>
                  <a:pt x="5113644" y="4682523"/>
                  <a:pt x="5113511" y="4694566"/>
                </a:cubicBezTo>
                <a:lnTo>
                  <a:pt x="5100805" y="4694566"/>
                </a:lnTo>
                <a:lnTo>
                  <a:pt x="5100805" y="4707271"/>
                </a:lnTo>
                <a:lnTo>
                  <a:pt x="5113511" y="4707271"/>
                </a:lnTo>
                <a:lnTo>
                  <a:pt x="5113511" y="4758092"/>
                </a:lnTo>
                <a:lnTo>
                  <a:pt x="5126218" y="4758092"/>
                </a:lnTo>
                <a:cubicBezTo>
                  <a:pt x="5116159" y="4777943"/>
                  <a:pt x="5106099" y="4798589"/>
                  <a:pt x="5096040" y="4820029"/>
                </a:cubicBezTo>
                <a:cubicBezTo>
                  <a:pt x="5085981" y="4841469"/>
                  <a:pt x="5079098" y="4858939"/>
                  <a:pt x="5075392" y="4872439"/>
                </a:cubicBezTo>
                <a:lnTo>
                  <a:pt x="5062686" y="4872439"/>
                </a:lnTo>
                <a:lnTo>
                  <a:pt x="5062686" y="4859733"/>
                </a:lnTo>
                <a:cubicBezTo>
                  <a:pt x="5050509" y="4851528"/>
                  <a:pt x="5043097" y="4844117"/>
                  <a:pt x="5040450" y="4837499"/>
                </a:cubicBezTo>
                <a:cubicBezTo>
                  <a:pt x="5037803" y="4830882"/>
                  <a:pt x="5036744" y="4817118"/>
                  <a:pt x="5037273" y="4796207"/>
                </a:cubicBezTo>
                <a:lnTo>
                  <a:pt x="5049980" y="4796207"/>
                </a:lnTo>
                <a:cubicBezTo>
                  <a:pt x="5052891" y="4783370"/>
                  <a:pt x="5055009" y="4769341"/>
                  <a:pt x="5056333" y="4754121"/>
                </a:cubicBezTo>
                <a:cubicBezTo>
                  <a:pt x="5057656" y="4738902"/>
                  <a:pt x="5059774" y="4723285"/>
                  <a:pt x="5062686" y="4707271"/>
                </a:cubicBezTo>
                <a:lnTo>
                  <a:pt x="5075392" y="4707271"/>
                </a:lnTo>
                <a:cubicBezTo>
                  <a:pt x="5075525" y="4700653"/>
                  <a:pt x="5076848" y="4693243"/>
                  <a:pt x="5079363" y="4685037"/>
                </a:cubicBezTo>
                <a:cubicBezTo>
                  <a:pt x="5081878" y="4676831"/>
                  <a:pt x="5084790" y="4669420"/>
                  <a:pt x="5088099" y="4662803"/>
                </a:cubicBezTo>
                <a:close/>
                <a:moveTo>
                  <a:pt x="6346027" y="4484931"/>
                </a:moveTo>
                <a:lnTo>
                  <a:pt x="6396852" y="4484931"/>
                </a:lnTo>
                <a:cubicBezTo>
                  <a:pt x="6406250" y="4498429"/>
                  <a:pt x="6412867" y="4507959"/>
                  <a:pt x="6416705" y="4513517"/>
                </a:cubicBezTo>
                <a:cubicBezTo>
                  <a:pt x="6420545" y="4519075"/>
                  <a:pt x="6422397" y="4534957"/>
                  <a:pt x="6422265" y="4561161"/>
                </a:cubicBezTo>
                <a:lnTo>
                  <a:pt x="6409559" y="4561161"/>
                </a:lnTo>
                <a:cubicBezTo>
                  <a:pt x="6408499" y="4579161"/>
                  <a:pt x="6404265" y="4600336"/>
                  <a:pt x="6396852" y="4624687"/>
                </a:cubicBezTo>
                <a:lnTo>
                  <a:pt x="6384146" y="4624687"/>
                </a:lnTo>
                <a:lnTo>
                  <a:pt x="6384146" y="4650098"/>
                </a:lnTo>
                <a:lnTo>
                  <a:pt x="6371439" y="4650098"/>
                </a:lnTo>
                <a:lnTo>
                  <a:pt x="6371439" y="4669155"/>
                </a:lnTo>
                <a:lnTo>
                  <a:pt x="6358733" y="4669155"/>
                </a:lnTo>
                <a:lnTo>
                  <a:pt x="6358733" y="4694566"/>
                </a:lnTo>
                <a:cubicBezTo>
                  <a:pt x="6336761" y="4715477"/>
                  <a:pt x="6317173" y="4732417"/>
                  <a:pt x="6299966" y="4745387"/>
                </a:cubicBezTo>
                <a:cubicBezTo>
                  <a:pt x="6282759" y="4758357"/>
                  <a:pt x="6266347" y="4775297"/>
                  <a:pt x="6250729" y="4796207"/>
                </a:cubicBezTo>
                <a:lnTo>
                  <a:pt x="6225317" y="4796207"/>
                </a:lnTo>
                <a:cubicBezTo>
                  <a:pt x="6213669" y="4808913"/>
                  <a:pt x="6205198" y="4821617"/>
                  <a:pt x="6199903" y="4834323"/>
                </a:cubicBezTo>
                <a:lnTo>
                  <a:pt x="6174491" y="4834323"/>
                </a:lnTo>
                <a:cubicBezTo>
                  <a:pt x="6157019" y="4851793"/>
                  <a:pt x="6144313" y="4861321"/>
                  <a:pt x="6136372" y="4862909"/>
                </a:cubicBezTo>
                <a:cubicBezTo>
                  <a:pt x="6128431" y="4864497"/>
                  <a:pt x="6115724" y="4867674"/>
                  <a:pt x="6098253" y="4872439"/>
                </a:cubicBezTo>
                <a:cubicBezTo>
                  <a:pt x="6088723" y="4858542"/>
                  <a:pt x="6080782" y="4848219"/>
                  <a:pt x="6074429" y="4841469"/>
                </a:cubicBezTo>
                <a:cubicBezTo>
                  <a:pt x="6068075" y="4834720"/>
                  <a:pt x="6063311" y="4819633"/>
                  <a:pt x="6060134" y="4796207"/>
                </a:cubicBezTo>
                <a:cubicBezTo>
                  <a:pt x="6079458" y="4783105"/>
                  <a:pt x="6093223" y="4766430"/>
                  <a:pt x="6101429" y="4746181"/>
                </a:cubicBezTo>
                <a:cubicBezTo>
                  <a:pt x="6109636" y="4725931"/>
                  <a:pt x="6129754" y="4704491"/>
                  <a:pt x="6161785" y="4681861"/>
                </a:cubicBezTo>
                <a:lnTo>
                  <a:pt x="6161785" y="4662803"/>
                </a:lnTo>
                <a:lnTo>
                  <a:pt x="6174491" y="4662803"/>
                </a:lnTo>
                <a:cubicBezTo>
                  <a:pt x="6176873" y="4652348"/>
                  <a:pt x="6180051" y="4641495"/>
                  <a:pt x="6184021" y="4630245"/>
                </a:cubicBezTo>
                <a:cubicBezTo>
                  <a:pt x="6187991" y="4618997"/>
                  <a:pt x="6197521" y="4612909"/>
                  <a:pt x="6212610" y="4611982"/>
                </a:cubicBezTo>
                <a:lnTo>
                  <a:pt x="6212610" y="4586572"/>
                </a:lnTo>
                <a:cubicBezTo>
                  <a:pt x="6239479" y="4574131"/>
                  <a:pt x="6258803" y="4560897"/>
                  <a:pt x="6270583" y="4546868"/>
                </a:cubicBezTo>
                <a:cubicBezTo>
                  <a:pt x="6282363" y="4532839"/>
                  <a:pt x="6296922" y="4516429"/>
                  <a:pt x="6314261" y="4497635"/>
                </a:cubicBezTo>
                <a:lnTo>
                  <a:pt x="6346027" y="4497635"/>
                </a:lnTo>
                <a:close/>
                <a:moveTo>
                  <a:pt x="279539" y="4446815"/>
                </a:moveTo>
                <a:cubicBezTo>
                  <a:pt x="282848" y="4449727"/>
                  <a:pt x="287349" y="4451843"/>
                  <a:pt x="293040" y="4453167"/>
                </a:cubicBezTo>
                <a:cubicBezTo>
                  <a:pt x="298731" y="4454491"/>
                  <a:pt x="304820" y="4456609"/>
                  <a:pt x="311305" y="4459520"/>
                </a:cubicBezTo>
                <a:lnTo>
                  <a:pt x="311305" y="4523046"/>
                </a:lnTo>
                <a:cubicBezTo>
                  <a:pt x="298863" y="4525957"/>
                  <a:pt x="287216" y="4528075"/>
                  <a:pt x="276363" y="4529399"/>
                </a:cubicBezTo>
                <a:cubicBezTo>
                  <a:pt x="265510" y="4530722"/>
                  <a:pt x="253862" y="4532839"/>
                  <a:pt x="241420" y="4535751"/>
                </a:cubicBezTo>
                <a:cubicBezTo>
                  <a:pt x="235332" y="4526751"/>
                  <a:pt x="231626" y="4517752"/>
                  <a:pt x="230302" y="4508753"/>
                </a:cubicBezTo>
                <a:cubicBezTo>
                  <a:pt x="228979" y="4499753"/>
                  <a:pt x="228449" y="4487577"/>
                  <a:pt x="228714" y="4472225"/>
                </a:cubicBezTo>
                <a:cubicBezTo>
                  <a:pt x="235199" y="4469313"/>
                  <a:pt x="242876" y="4467197"/>
                  <a:pt x="251744" y="4465873"/>
                </a:cubicBezTo>
                <a:cubicBezTo>
                  <a:pt x="260612" y="4464549"/>
                  <a:pt x="269877" y="4462431"/>
                  <a:pt x="279539" y="4459520"/>
                </a:cubicBezTo>
                <a:close/>
                <a:moveTo>
                  <a:pt x="2324467" y="4395994"/>
                </a:moveTo>
                <a:lnTo>
                  <a:pt x="2337174" y="4395994"/>
                </a:lnTo>
                <a:lnTo>
                  <a:pt x="2337174" y="4421405"/>
                </a:lnTo>
                <a:cubicBezTo>
                  <a:pt x="2324335" y="4431595"/>
                  <a:pt x="2313482" y="4446153"/>
                  <a:pt x="2304614" y="4465079"/>
                </a:cubicBezTo>
                <a:cubicBezTo>
                  <a:pt x="2295746" y="4484004"/>
                  <a:pt x="2289658" y="4503326"/>
                  <a:pt x="2286349" y="4523046"/>
                </a:cubicBezTo>
                <a:lnTo>
                  <a:pt x="2260936" y="4523046"/>
                </a:lnTo>
                <a:cubicBezTo>
                  <a:pt x="2267157" y="4500017"/>
                  <a:pt x="2275363" y="4477783"/>
                  <a:pt x="2285554" y="4456343"/>
                </a:cubicBezTo>
                <a:cubicBezTo>
                  <a:pt x="2295746" y="4434903"/>
                  <a:pt x="2308717" y="4419022"/>
                  <a:pt x="2324467" y="4408699"/>
                </a:cubicBezTo>
                <a:close/>
                <a:moveTo>
                  <a:pt x="914857" y="4319763"/>
                </a:moveTo>
                <a:cubicBezTo>
                  <a:pt x="939167" y="4331145"/>
                  <a:pt x="953964" y="4343320"/>
                  <a:pt x="959249" y="4356291"/>
                </a:cubicBezTo>
                <a:cubicBezTo>
                  <a:pt x="964533" y="4369260"/>
                  <a:pt x="966647" y="4390965"/>
                  <a:pt x="965590" y="4421405"/>
                </a:cubicBezTo>
                <a:cubicBezTo>
                  <a:pt x="952915" y="4424316"/>
                  <a:pt x="940231" y="4426433"/>
                  <a:pt x="927540" y="4427757"/>
                </a:cubicBezTo>
                <a:cubicBezTo>
                  <a:pt x="914849" y="4429081"/>
                  <a:pt x="902150" y="4431198"/>
                  <a:pt x="889444" y="4434109"/>
                </a:cubicBezTo>
                <a:cubicBezTo>
                  <a:pt x="880047" y="4420610"/>
                  <a:pt x="873429" y="4411081"/>
                  <a:pt x="869590" y="4405523"/>
                </a:cubicBezTo>
                <a:cubicBezTo>
                  <a:pt x="865752" y="4399965"/>
                  <a:pt x="863899" y="4384083"/>
                  <a:pt x="864032" y="4357879"/>
                </a:cubicBezTo>
                <a:cubicBezTo>
                  <a:pt x="884150" y="4351526"/>
                  <a:pt x="901092" y="4338821"/>
                  <a:pt x="914857" y="4319763"/>
                </a:cubicBezTo>
                <a:close/>
                <a:moveTo>
                  <a:pt x="2413412" y="4211769"/>
                </a:moveTo>
                <a:lnTo>
                  <a:pt x="2426118" y="4211769"/>
                </a:lnTo>
                <a:cubicBezTo>
                  <a:pt x="2426118" y="4236915"/>
                  <a:pt x="2415000" y="4269207"/>
                  <a:pt x="2392764" y="4308645"/>
                </a:cubicBezTo>
                <a:cubicBezTo>
                  <a:pt x="2370528" y="4348085"/>
                  <a:pt x="2356234" y="4377201"/>
                  <a:pt x="2349880" y="4395994"/>
                </a:cubicBezTo>
                <a:lnTo>
                  <a:pt x="2337174" y="4395994"/>
                </a:lnTo>
                <a:lnTo>
                  <a:pt x="2337174" y="4357879"/>
                </a:lnTo>
                <a:cubicBezTo>
                  <a:pt x="2351336" y="4346497"/>
                  <a:pt x="2357954" y="4337497"/>
                  <a:pt x="2357028" y="4330879"/>
                </a:cubicBezTo>
                <a:cubicBezTo>
                  <a:pt x="2356101" y="4324263"/>
                  <a:pt x="2357954" y="4312087"/>
                  <a:pt x="2362587" y="4294353"/>
                </a:cubicBezTo>
                <a:lnTo>
                  <a:pt x="2375293" y="4294353"/>
                </a:lnTo>
                <a:cubicBezTo>
                  <a:pt x="2381646" y="4281383"/>
                  <a:pt x="2387999" y="4267619"/>
                  <a:pt x="2394353" y="4253061"/>
                </a:cubicBezTo>
                <a:cubicBezTo>
                  <a:pt x="2400706" y="4238503"/>
                  <a:pt x="2407059" y="4224739"/>
                  <a:pt x="2413412" y="4211769"/>
                </a:cubicBezTo>
                <a:close/>
                <a:moveTo>
                  <a:pt x="1701856" y="4199064"/>
                </a:moveTo>
                <a:cubicBezTo>
                  <a:pt x="1775580" y="4197079"/>
                  <a:pt x="1844141" y="4204225"/>
                  <a:pt x="1907540" y="4220503"/>
                </a:cubicBezTo>
                <a:cubicBezTo>
                  <a:pt x="1970940" y="4236782"/>
                  <a:pt x="2006147" y="4274103"/>
                  <a:pt x="2013162" y="4332468"/>
                </a:cubicBezTo>
                <a:lnTo>
                  <a:pt x="2025868" y="4332468"/>
                </a:lnTo>
                <a:lnTo>
                  <a:pt x="2025868" y="4345173"/>
                </a:lnTo>
                <a:lnTo>
                  <a:pt x="2013162" y="4345173"/>
                </a:lnTo>
                <a:lnTo>
                  <a:pt x="2013162" y="4434109"/>
                </a:lnTo>
                <a:cubicBezTo>
                  <a:pt x="2004029" y="4440462"/>
                  <a:pt x="1998470" y="4445227"/>
                  <a:pt x="1996485" y="4448403"/>
                </a:cubicBezTo>
                <a:cubicBezTo>
                  <a:pt x="1994499" y="4451579"/>
                  <a:pt x="1993705" y="4453167"/>
                  <a:pt x="1994102" y="4453167"/>
                </a:cubicBezTo>
                <a:cubicBezTo>
                  <a:pt x="1990529" y="4499356"/>
                  <a:pt x="1964322" y="4529267"/>
                  <a:pt x="1915482" y="4542897"/>
                </a:cubicBezTo>
                <a:cubicBezTo>
                  <a:pt x="1866642" y="4556529"/>
                  <a:pt x="1816611" y="4562617"/>
                  <a:pt x="1765388" y="4561161"/>
                </a:cubicBezTo>
                <a:lnTo>
                  <a:pt x="1765388" y="4548457"/>
                </a:lnTo>
                <a:lnTo>
                  <a:pt x="1727269" y="4548457"/>
                </a:lnTo>
                <a:lnTo>
                  <a:pt x="1714563" y="4523046"/>
                </a:lnTo>
                <a:lnTo>
                  <a:pt x="1663737" y="4523046"/>
                </a:lnTo>
                <a:lnTo>
                  <a:pt x="1663737" y="4510341"/>
                </a:lnTo>
                <a:lnTo>
                  <a:pt x="1638325" y="4510341"/>
                </a:lnTo>
                <a:lnTo>
                  <a:pt x="1638325" y="4497635"/>
                </a:lnTo>
                <a:lnTo>
                  <a:pt x="1600206" y="4497635"/>
                </a:lnTo>
                <a:lnTo>
                  <a:pt x="1600206" y="4484931"/>
                </a:lnTo>
                <a:lnTo>
                  <a:pt x="1574793" y="4484931"/>
                </a:lnTo>
                <a:cubicBezTo>
                  <a:pt x="1570028" y="4475666"/>
                  <a:pt x="1566851" y="4467195"/>
                  <a:pt x="1565263" y="4459520"/>
                </a:cubicBezTo>
                <a:cubicBezTo>
                  <a:pt x="1563675" y="4451843"/>
                  <a:pt x="1554145" y="4443374"/>
                  <a:pt x="1536674" y="4434109"/>
                </a:cubicBezTo>
                <a:lnTo>
                  <a:pt x="1536674" y="4345173"/>
                </a:lnTo>
                <a:cubicBezTo>
                  <a:pt x="1549380" y="4326380"/>
                  <a:pt x="1562087" y="4308381"/>
                  <a:pt x="1574793" y="4291176"/>
                </a:cubicBezTo>
                <a:cubicBezTo>
                  <a:pt x="1587499" y="4273971"/>
                  <a:pt x="1600206" y="4255972"/>
                  <a:pt x="1612912" y="4237179"/>
                </a:cubicBezTo>
                <a:lnTo>
                  <a:pt x="1638325" y="4237179"/>
                </a:lnTo>
                <a:lnTo>
                  <a:pt x="1638325" y="4224474"/>
                </a:lnTo>
                <a:cubicBezTo>
                  <a:pt x="1656325" y="4217063"/>
                  <a:pt x="1677502" y="4212827"/>
                  <a:pt x="1701856" y="4211769"/>
                </a:cubicBezTo>
                <a:close/>
                <a:moveTo>
                  <a:pt x="3550630" y="4186358"/>
                </a:moveTo>
                <a:cubicBezTo>
                  <a:pt x="3571675" y="4207137"/>
                  <a:pt x="3586764" y="4235459"/>
                  <a:pt x="3595897" y="4271325"/>
                </a:cubicBezTo>
                <a:cubicBezTo>
                  <a:pt x="3605029" y="4307190"/>
                  <a:pt x="3615353" y="4340276"/>
                  <a:pt x="3626868" y="4370583"/>
                </a:cubicBezTo>
                <a:lnTo>
                  <a:pt x="3626868" y="4421405"/>
                </a:lnTo>
                <a:cubicBezTo>
                  <a:pt x="3627133" y="4426169"/>
                  <a:pt x="3629780" y="4429345"/>
                  <a:pt x="3634810" y="4430933"/>
                </a:cubicBezTo>
                <a:cubicBezTo>
                  <a:pt x="3639839" y="4432521"/>
                  <a:pt x="3645663" y="4442050"/>
                  <a:pt x="3652281" y="4459520"/>
                </a:cubicBezTo>
                <a:lnTo>
                  <a:pt x="3639575" y="4459520"/>
                </a:lnTo>
                <a:lnTo>
                  <a:pt x="3639575" y="4472225"/>
                </a:lnTo>
                <a:lnTo>
                  <a:pt x="3626868" y="4472225"/>
                </a:lnTo>
                <a:lnTo>
                  <a:pt x="3626868" y="4459520"/>
                </a:lnTo>
                <a:lnTo>
                  <a:pt x="3614162" y="4459520"/>
                </a:lnTo>
                <a:lnTo>
                  <a:pt x="3614162" y="4395994"/>
                </a:lnTo>
                <a:cubicBezTo>
                  <a:pt x="3600794" y="4364628"/>
                  <a:pt x="3587823" y="4332071"/>
                  <a:pt x="3575249" y="4298323"/>
                </a:cubicBezTo>
                <a:cubicBezTo>
                  <a:pt x="3562675" y="4264575"/>
                  <a:pt x="3554469" y="4227253"/>
                  <a:pt x="3550630" y="4186358"/>
                </a:cubicBezTo>
                <a:close/>
                <a:moveTo>
                  <a:pt x="6314261" y="4122833"/>
                </a:moveTo>
                <a:cubicBezTo>
                  <a:pt x="6316908" y="4140831"/>
                  <a:pt x="6321143" y="4152477"/>
                  <a:pt x="6326967" y="4157771"/>
                </a:cubicBezTo>
                <a:cubicBezTo>
                  <a:pt x="6332791" y="4163065"/>
                  <a:pt x="6343379" y="4168359"/>
                  <a:pt x="6358733" y="4173653"/>
                </a:cubicBezTo>
                <a:lnTo>
                  <a:pt x="6358733" y="4199064"/>
                </a:lnTo>
                <a:cubicBezTo>
                  <a:pt x="6375939" y="4209387"/>
                  <a:pt x="6389175" y="4222091"/>
                  <a:pt x="6398441" y="4237179"/>
                </a:cubicBezTo>
                <a:cubicBezTo>
                  <a:pt x="6407705" y="4252267"/>
                  <a:pt x="6424118" y="4264972"/>
                  <a:pt x="6447677" y="4275295"/>
                </a:cubicBezTo>
                <a:lnTo>
                  <a:pt x="6447677" y="4307058"/>
                </a:lnTo>
                <a:lnTo>
                  <a:pt x="6409559" y="4307058"/>
                </a:lnTo>
                <a:cubicBezTo>
                  <a:pt x="6390234" y="4278471"/>
                  <a:pt x="6370116" y="4249885"/>
                  <a:pt x="6349203" y="4221297"/>
                </a:cubicBezTo>
                <a:cubicBezTo>
                  <a:pt x="6328291" y="4192711"/>
                  <a:pt x="6308173" y="4164124"/>
                  <a:pt x="6288849" y="4135537"/>
                </a:cubicBezTo>
                <a:cubicBezTo>
                  <a:pt x="6293878" y="4129847"/>
                  <a:pt x="6296525" y="4126935"/>
                  <a:pt x="6296789" y="4126803"/>
                </a:cubicBezTo>
                <a:cubicBezTo>
                  <a:pt x="6297055" y="4126671"/>
                  <a:pt x="6302878" y="4125347"/>
                  <a:pt x="6314261" y="4122833"/>
                </a:cubicBezTo>
                <a:close/>
                <a:moveTo>
                  <a:pt x="3537924" y="4110127"/>
                </a:moveTo>
                <a:lnTo>
                  <a:pt x="3550630" y="4110127"/>
                </a:lnTo>
                <a:lnTo>
                  <a:pt x="3550630" y="4148243"/>
                </a:lnTo>
                <a:lnTo>
                  <a:pt x="3537924" y="4148243"/>
                </a:lnTo>
                <a:close/>
                <a:moveTo>
                  <a:pt x="3525217" y="4072011"/>
                </a:moveTo>
                <a:lnTo>
                  <a:pt x="3537924" y="4072011"/>
                </a:lnTo>
                <a:lnTo>
                  <a:pt x="3537924" y="4110127"/>
                </a:lnTo>
                <a:lnTo>
                  <a:pt x="3499805" y="4110127"/>
                </a:lnTo>
                <a:close/>
                <a:moveTo>
                  <a:pt x="1898805" y="4072011"/>
                </a:moveTo>
                <a:cubicBezTo>
                  <a:pt x="1913629" y="4072144"/>
                  <a:pt x="1923688" y="4073467"/>
                  <a:pt x="1928982" y="4075982"/>
                </a:cubicBezTo>
                <a:cubicBezTo>
                  <a:pt x="1934277" y="4078497"/>
                  <a:pt x="1941159" y="4081408"/>
                  <a:pt x="1949630" y="4084717"/>
                </a:cubicBezTo>
                <a:lnTo>
                  <a:pt x="1949630" y="4097423"/>
                </a:lnTo>
                <a:lnTo>
                  <a:pt x="1936924" y="4097423"/>
                </a:lnTo>
                <a:cubicBezTo>
                  <a:pt x="1932291" y="4103510"/>
                  <a:pt x="1930438" y="4107216"/>
                  <a:pt x="1931365" y="4108539"/>
                </a:cubicBezTo>
                <a:cubicBezTo>
                  <a:pt x="1932291" y="4109863"/>
                  <a:pt x="1925673" y="4110392"/>
                  <a:pt x="1911511" y="4110127"/>
                </a:cubicBezTo>
                <a:lnTo>
                  <a:pt x="1911511" y="4097423"/>
                </a:lnTo>
                <a:cubicBezTo>
                  <a:pt x="1905820" y="4092393"/>
                  <a:pt x="1902908" y="4089746"/>
                  <a:pt x="1902775" y="4089481"/>
                </a:cubicBezTo>
                <a:cubicBezTo>
                  <a:pt x="1902643" y="4089217"/>
                  <a:pt x="1901320" y="4083393"/>
                  <a:pt x="1898805" y="4072011"/>
                </a:cubicBezTo>
                <a:close/>
                <a:moveTo>
                  <a:pt x="1390551" y="3995781"/>
                </a:moveTo>
                <a:lnTo>
                  <a:pt x="1447729" y="3995781"/>
                </a:lnTo>
                <a:lnTo>
                  <a:pt x="1447729" y="4008486"/>
                </a:lnTo>
                <a:cubicBezTo>
                  <a:pt x="1475392" y="4015633"/>
                  <a:pt x="1493128" y="4021985"/>
                  <a:pt x="1500937" y="4027543"/>
                </a:cubicBezTo>
                <a:cubicBezTo>
                  <a:pt x="1508746" y="4033102"/>
                  <a:pt x="1512188" y="4052160"/>
                  <a:pt x="1511261" y="4084717"/>
                </a:cubicBezTo>
                <a:cubicBezTo>
                  <a:pt x="1477378" y="4095834"/>
                  <a:pt x="1451435" y="4110127"/>
                  <a:pt x="1433435" y="4127597"/>
                </a:cubicBezTo>
                <a:cubicBezTo>
                  <a:pt x="1415434" y="4145067"/>
                  <a:pt x="1379962" y="4156183"/>
                  <a:pt x="1327019" y="4160948"/>
                </a:cubicBezTo>
                <a:lnTo>
                  <a:pt x="1327019" y="4148243"/>
                </a:lnTo>
                <a:lnTo>
                  <a:pt x="1288900" y="4148243"/>
                </a:lnTo>
                <a:lnTo>
                  <a:pt x="1288900" y="4135537"/>
                </a:lnTo>
                <a:cubicBezTo>
                  <a:pt x="1282547" y="4132626"/>
                  <a:pt x="1276194" y="4130509"/>
                  <a:pt x="1269842" y="4129185"/>
                </a:cubicBezTo>
                <a:cubicBezTo>
                  <a:pt x="1263490" y="4127862"/>
                  <a:pt x="1257141" y="4125744"/>
                  <a:pt x="1250794" y="4122833"/>
                </a:cubicBezTo>
                <a:cubicBezTo>
                  <a:pt x="1265877" y="4066851"/>
                  <a:pt x="1278579" y="4040645"/>
                  <a:pt x="1288902" y="4044219"/>
                </a:cubicBezTo>
                <a:cubicBezTo>
                  <a:pt x="1299224" y="4047792"/>
                  <a:pt x="1311930" y="4035881"/>
                  <a:pt x="1327019" y="4008486"/>
                </a:cubicBezTo>
                <a:lnTo>
                  <a:pt x="1390551" y="4008486"/>
                </a:lnTo>
                <a:close/>
                <a:moveTo>
                  <a:pt x="63532" y="3983075"/>
                </a:moveTo>
                <a:lnTo>
                  <a:pt x="63532" y="3995781"/>
                </a:lnTo>
                <a:cubicBezTo>
                  <a:pt x="79679" y="3999089"/>
                  <a:pt x="96621" y="4002001"/>
                  <a:pt x="114357" y="4004515"/>
                </a:cubicBezTo>
                <a:cubicBezTo>
                  <a:pt x="132093" y="4007030"/>
                  <a:pt x="149034" y="4008353"/>
                  <a:pt x="165182" y="4008486"/>
                </a:cubicBezTo>
                <a:lnTo>
                  <a:pt x="165182" y="4021191"/>
                </a:lnTo>
                <a:lnTo>
                  <a:pt x="362131" y="4021191"/>
                </a:lnTo>
                <a:lnTo>
                  <a:pt x="362131" y="4008486"/>
                </a:lnTo>
                <a:cubicBezTo>
                  <a:pt x="368616" y="4008221"/>
                  <a:pt x="376293" y="4007162"/>
                  <a:pt x="385161" y="4005309"/>
                </a:cubicBezTo>
                <a:cubicBezTo>
                  <a:pt x="394029" y="4003457"/>
                  <a:pt x="403294" y="4002398"/>
                  <a:pt x="412956" y="4002133"/>
                </a:cubicBezTo>
                <a:cubicBezTo>
                  <a:pt x="462458" y="4001471"/>
                  <a:pt x="500048" y="4005971"/>
                  <a:pt x="525725" y="4015633"/>
                </a:cubicBezTo>
                <a:cubicBezTo>
                  <a:pt x="551402" y="4025293"/>
                  <a:pt x="573109" y="4044087"/>
                  <a:pt x="590845" y="4072011"/>
                </a:cubicBezTo>
                <a:lnTo>
                  <a:pt x="578138" y="4072011"/>
                </a:lnTo>
                <a:cubicBezTo>
                  <a:pt x="558153" y="4093849"/>
                  <a:pt x="529828" y="4108936"/>
                  <a:pt x="493165" y="4117274"/>
                </a:cubicBezTo>
                <a:cubicBezTo>
                  <a:pt x="456502" y="4125612"/>
                  <a:pt x="398000" y="4129582"/>
                  <a:pt x="317658" y="4129185"/>
                </a:cubicBezTo>
                <a:cubicBezTo>
                  <a:pt x="301378" y="4129317"/>
                  <a:pt x="286290" y="4129053"/>
                  <a:pt x="272392" y="4128391"/>
                </a:cubicBezTo>
                <a:cubicBezTo>
                  <a:pt x="258494" y="4127729"/>
                  <a:pt x="248171" y="4125877"/>
                  <a:pt x="241420" y="4122833"/>
                </a:cubicBezTo>
                <a:lnTo>
                  <a:pt x="241420" y="4110127"/>
                </a:lnTo>
                <a:lnTo>
                  <a:pt x="203301" y="4110127"/>
                </a:lnTo>
                <a:lnTo>
                  <a:pt x="203301" y="4097423"/>
                </a:lnTo>
                <a:lnTo>
                  <a:pt x="38119" y="4097423"/>
                </a:lnTo>
                <a:lnTo>
                  <a:pt x="38119" y="4084717"/>
                </a:lnTo>
                <a:lnTo>
                  <a:pt x="12706" y="4084717"/>
                </a:lnTo>
                <a:cubicBezTo>
                  <a:pt x="12574" y="4074923"/>
                  <a:pt x="11250" y="4064335"/>
                  <a:pt x="8735" y="4052954"/>
                </a:cubicBezTo>
                <a:cubicBezTo>
                  <a:pt x="6220" y="4041573"/>
                  <a:pt x="3308" y="4030985"/>
                  <a:pt x="0" y="4021191"/>
                </a:cubicBezTo>
                <a:cubicBezTo>
                  <a:pt x="24354" y="4008486"/>
                  <a:pt x="45531" y="3995781"/>
                  <a:pt x="63532" y="3983075"/>
                </a:cubicBezTo>
                <a:close/>
                <a:moveTo>
                  <a:pt x="5996602" y="3875081"/>
                </a:moveTo>
                <a:lnTo>
                  <a:pt x="6009309" y="3875081"/>
                </a:lnTo>
                <a:lnTo>
                  <a:pt x="6009309" y="3887787"/>
                </a:lnTo>
                <a:lnTo>
                  <a:pt x="6022015" y="3887787"/>
                </a:lnTo>
                <a:cubicBezTo>
                  <a:pt x="6016588" y="3893080"/>
                  <a:pt x="6013147" y="3895198"/>
                  <a:pt x="6011691" y="3894139"/>
                </a:cubicBezTo>
                <a:cubicBezTo>
                  <a:pt x="6010235" y="3893080"/>
                  <a:pt x="6005205" y="3895198"/>
                  <a:pt x="5996602" y="3900492"/>
                </a:cubicBezTo>
                <a:close/>
                <a:moveTo>
                  <a:pt x="806853" y="3836965"/>
                </a:moveTo>
                <a:cubicBezTo>
                  <a:pt x="838619" y="3835245"/>
                  <a:pt x="862443" y="3841863"/>
                  <a:pt x="878326" y="3856818"/>
                </a:cubicBezTo>
                <a:cubicBezTo>
                  <a:pt x="894209" y="3871773"/>
                  <a:pt x="902150" y="3905389"/>
                  <a:pt x="902150" y="3957665"/>
                </a:cubicBezTo>
                <a:lnTo>
                  <a:pt x="864032" y="3970370"/>
                </a:lnTo>
                <a:cubicBezTo>
                  <a:pt x="851325" y="3982546"/>
                  <a:pt x="835442" y="3989957"/>
                  <a:pt x="816383" y="3992605"/>
                </a:cubicBezTo>
                <a:cubicBezTo>
                  <a:pt x="797323" y="3995251"/>
                  <a:pt x="775087" y="3996310"/>
                  <a:pt x="749674" y="3995781"/>
                </a:cubicBezTo>
                <a:cubicBezTo>
                  <a:pt x="731674" y="3969709"/>
                  <a:pt x="720026" y="3950386"/>
                  <a:pt x="714732" y="3937813"/>
                </a:cubicBezTo>
                <a:cubicBezTo>
                  <a:pt x="709438" y="3925241"/>
                  <a:pt x="704143" y="3904329"/>
                  <a:pt x="698849" y="3875081"/>
                </a:cubicBezTo>
                <a:cubicBezTo>
                  <a:pt x="725982" y="3856818"/>
                  <a:pt x="746365" y="3845701"/>
                  <a:pt x="759998" y="3841731"/>
                </a:cubicBezTo>
                <a:cubicBezTo>
                  <a:pt x="773631" y="3837759"/>
                  <a:pt x="789249" y="3836171"/>
                  <a:pt x="806853" y="3836965"/>
                </a:cubicBezTo>
                <a:close/>
                <a:moveTo>
                  <a:pt x="540019" y="3773440"/>
                </a:moveTo>
                <a:lnTo>
                  <a:pt x="578138" y="3773440"/>
                </a:lnTo>
                <a:cubicBezTo>
                  <a:pt x="584360" y="3786939"/>
                  <a:pt x="589389" y="3796468"/>
                  <a:pt x="593227" y="3802027"/>
                </a:cubicBezTo>
                <a:cubicBezTo>
                  <a:pt x="597066" y="3807585"/>
                  <a:pt x="600507" y="3823467"/>
                  <a:pt x="603551" y="3849671"/>
                </a:cubicBezTo>
                <a:cubicBezTo>
                  <a:pt x="591242" y="3852979"/>
                  <a:pt x="579330" y="3855891"/>
                  <a:pt x="567815" y="3858405"/>
                </a:cubicBezTo>
                <a:cubicBezTo>
                  <a:pt x="556300" y="3860921"/>
                  <a:pt x="542799" y="3862243"/>
                  <a:pt x="527313" y="3862376"/>
                </a:cubicBezTo>
                <a:cubicBezTo>
                  <a:pt x="522019" y="3843319"/>
                  <a:pt x="513548" y="3830613"/>
                  <a:pt x="501901" y="3824261"/>
                </a:cubicBezTo>
                <a:lnTo>
                  <a:pt x="501901" y="3798851"/>
                </a:lnTo>
                <a:cubicBezTo>
                  <a:pt x="514607" y="3793556"/>
                  <a:pt x="527313" y="3785086"/>
                  <a:pt x="540019" y="3773440"/>
                </a:cubicBezTo>
                <a:close/>
                <a:moveTo>
                  <a:pt x="6085547" y="2998423"/>
                </a:moveTo>
                <a:lnTo>
                  <a:pt x="6110959" y="2998423"/>
                </a:lnTo>
                <a:lnTo>
                  <a:pt x="6110959" y="3011129"/>
                </a:lnTo>
                <a:cubicBezTo>
                  <a:pt x="6099577" y="3008614"/>
                  <a:pt x="6093753" y="3007291"/>
                  <a:pt x="6093488" y="3007158"/>
                </a:cubicBezTo>
                <a:cubicBezTo>
                  <a:pt x="6093223" y="3007026"/>
                  <a:pt x="6090576" y="3004114"/>
                  <a:pt x="6085547" y="2998423"/>
                </a:cubicBezTo>
                <a:close/>
                <a:moveTo>
                  <a:pt x="1250794" y="2884077"/>
                </a:moveTo>
                <a:lnTo>
                  <a:pt x="1327019" y="2884077"/>
                </a:lnTo>
                <a:cubicBezTo>
                  <a:pt x="1330063" y="2893209"/>
                  <a:pt x="1333505" y="2900355"/>
                  <a:pt x="1337343" y="2905517"/>
                </a:cubicBezTo>
                <a:cubicBezTo>
                  <a:pt x="1341181" y="2910678"/>
                  <a:pt x="1346211" y="2916237"/>
                  <a:pt x="1352432" y="2922193"/>
                </a:cubicBezTo>
                <a:cubicBezTo>
                  <a:pt x="1346343" y="2949059"/>
                  <a:pt x="1339461" y="2965205"/>
                  <a:pt x="1331784" y="2970631"/>
                </a:cubicBezTo>
                <a:cubicBezTo>
                  <a:pt x="1324107" y="2976057"/>
                  <a:pt x="1314048" y="2981086"/>
                  <a:pt x="1301606" y="2985719"/>
                </a:cubicBezTo>
                <a:lnTo>
                  <a:pt x="1301606" y="2998423"/>
                </a:lnTo>
                <a:lnTo>
                  <a:pt x="1263487" y="2998423"/>
                </a:lnTo>
                <a:cubicBezTo>
                  <a:pt x="1250803" y="2980159"/>
                  <a:pt x="1241291" y="2967455"/>
                  <a:pt x="1234951" y="2960307"/>
                </a:cubicBezTo>
                <a:cubicBezTo>
                  <a:pt x="1228612" y="2953161"/>
                  <a:pt x="1225442" y="2946809"/>
                  <a:pt x="1225442" y="2941250"/>
                </a:cubicBezTo>
                <a:cubicBezTo>
                  <a:pt x="1225311" y="2935295"/>
                  <a:pt x="1227159" y="2928148"/>
                  <a:pt x="1230988" y="2919810"/>
                </a:cubicBezTo>
                <a:cubicBezTo>
                  <a:pt x="1234817" y="2911473"/>
                  <a:pt x="1241419" y="2899561"/>
                  <a:pt x="1250794" y="2884077"/>
                </a:cubicBezTo>
                <a:close/>
                <a:moveTo>
                  <a:pt x="540019" y="2833256"/>
                </a:moveTo>
                <a:cubicBezTo>
                  <a:pt x="545314" y="2838550"/>
                  <a:pt x="547432" y="2840667"/>
                  <a:pt x="546373" y="2839609"/>
                </a:cubicBezTo>
                <a:cubicBezTo>
                  <a:pt x="545314" y="2838550"/>
                  <a:pt x="547432" y="2840667"/>
                  <a:pt x="552726" y="2845961"/>
                </a:cubicBezTo>
                <a:lnTo>
                  <a:pt x="565432" y="2845961"/>
                </a:lnTo>
                <a:cubicBezTo>
                  <a:pt x="562123" y="2852049"/>
                  <a:pt x="559212" y="2855755"/>
                  <a:pt x="556697" y="2857078"/>
                </a:cubicBezTo>
                <a:cubicBezTo>
                  <a:pt x="554182" y="2858402"/>
                  <a:pt x="552858" y="2858931"/>
                  <a:pt x="552726" y="2858667"/>
                </a:cubicBezTo>
                <a:cubicBezTo>
                  <a:pt x="549814" y="2858666"/>
                  <a:pt x="547696" y="2858666"/>
                  <a:pt x="546373" y="2858666"/>
                </a:cubicBezTo>
                <a:cubicBezTo>
                  <a:pt x="545049" y="2858666"/>
                  <a:pt x="542931" y="2858666"/>
                  <a:pt x="540019" y="2858667"/>
                </a:cubicBezTo>
                <a:close/>
                <a:moveTo>
                  <a:pt x="412956" y="2649031"/>
                </a:moveTo>
                <a:cubicBezTo>
                  <a:pt x="426192" y="2669015"/>
                  <a:pt x="437839" y="2686220"/>
                  <a:pt x="447898" y="2700646"/>
                </a:cubicBezTo>
                <a:cubicBezTo>
                  <a:pt x="457958" y="2715071"/>
                  <a:pt x="463252" y="2740217"/>
                  <a:pt x="463781" y="2776083"/>
                </a:cubicBezTo>
                <a:cubicBezTo>
                  <a:pt x="440222" y="2788523"/>
                  <a:pt x="407926" y="2811287"/>
                  <a:pt x="366895" y="2844373"/>
                </a:cubicBezTo>
                <a:cubicBezTo>
                  <a:pt x="325865" y="2877459"/>
                  <a:pt x="284040" y="2903399"/>
                  <a:pt x="241420" y="2922193"/>
                </a:cubicBezTo>
                <a:lnTo>
                  <a:pt x="190595" y="2922193"/>
                </a:lnTo>
                <a:cubicBezTo>
                  <a:pt x="187286" y="2925633"/>
                  <a:pt x="184374" y="2929869"/>
                  <a:pt x="181859" y="2934897"/>
                </a:cubicBezTo>
                <a:cubicBezTo>
                  <a:pt x="179344" y="2939927"/>
                  <a:pt x="178021" y="2944161"/>
                  <a:pt x="177889" y="2947603"/>
                </a:cubicBezTo>
                <a:cubicBezTo>
                  <a:pt x="159491" y="2956999"/>
                  <a:pt x="140696" y="2963617"/>
                  <a:pt x="121504" y="2967455"/>
                </a:cubicBezTo>
                <a:cubicBezTo>
                  <a:pt x="102312" y="2971293"/>
                  <a:pt x="78753" y="2973145"/>
                  <a:pt x="50825" y="2973013"/>
                </a:cubicBezTo>
                <a:cubicBezTo>
                  <a:pt x="37589" y="2953426"/>
                  <a:pt x="25942" y="2937015"/>
                  <a:pt x="15882" y="2923781"/>
                </a:cubicBezTo>
                <a:cubicBezTo>
                  <a:pt x="5824" y="2910546"/>
                  <a:pt x="529" y="2884607"/>
                  <a:pt x="0" y="2845961"/>
                </a:cubicBezTo>
                <a:cubicBezTo>
                  <a:pt x="25412" y="2832197"/>
                  <a:pt x="50825" y="2815257"/>
                  <a:pt x="76238" y="2795141"/>
                </a:cubicBezTo>
                <a:lnTo>
                  <a:pt x="101650" y="2795141"/>
                </a:lnTo>
                <a:cubicBezTo>
                  <a:pt x="153535" y="2739026"/>
                  <a:pt x="197478" y="2700381"/>
                  <a:pt x="233479" y="2679206"/>
                </a:cubicBezTo>
                <a:cubicBezTo>
                  <a:pt x="269480" y="2658030"/>
                  <a:pt x="329306" y="2647972"/>
                  <a:pt x="412956" y="2649031"/>
                </a:cubicBezTo>
                <a:close/>
                <a:moveTo>
                  <a:pt x="1009955" y="2629973"/>
                </a:moveTo>
                <a:cubicBezTo>
                  <a:pt x="1013124" y="2630237"/>
                  <a:pt x="1016293" y="2631297"/>
                  <a:pt x="1019462" y="2633149"/>
                </a:cubicBezTo>
                <a:cubicBezTo>
                  <a:pt x="1022631" y="2635002"/>
                  <a:pt x="1025800" y="2636061"/>
                  <a:pt x="1028969" y="2636325"/>
                </a:cubicBezTo>
                <a:lnTo>
                  <a:pt x="1028969" y="2649031"/>
                </a:lnTo>
                <a:lnTo>
                  <a:pt x="1060658" y="2661736"/>
                </a:lnTo>
                <a:lnTo>
                  <a:pt x="1060658" y="2674441"/>
                </a:lnTo>
                <a:cubicBezTo>
                  <a:pt x="1079144" y="2682249"/>
                  <a:pt x="1092876" y="2688867"/>
                  <a:pt x="1101854" y="2694293"/>
                </a:cubicBezTo>
                <a:cubicBezTo>
                  <a:pt x="1110833" y="2699719"/>
                  <a:pt x="1118227" y="2714277"/>
                  <a:pt x="1124037" y="2737967"/>
                </a:cubicBezTo>
                <a:lnTo>
                  <a:pt x="1136712" y="2737967"/>
                </a:lnTo>
                <a:lnTo>
                  <a:pt x="1136712" y="2833256"/>
                </a:lnTo>
                <a:cubicBezTo>
                  <a:pt x="1122188" y="2844770"/>
                  <a:pt x="1106872" y="2859857"/>
                  <a:pt x="1090763" y="2878518"/>
                </a:cubicBezTo>
                <a:cubicBezTo>
                  <a:pt x="1074654" y="2897179"/>
                  <a:pt x="1049831" y="2907502"/>
                  <a:pt x="1016293" y="2909487"/>
                </a:cubicBezTo>
                <a:lnTo>
                  <a:pt x="1016293" y="2934897"/>
                </a:lnTo>
                <a:cubicBezTo>
                  <a:pt x="1007843" y="2929869"/>
                  <a:pt x="1004146" y="2927221"/>
                  <a:pt x="1005202" y="2926957"/>
                </a:cubicBezTo>
                <a:cubicBezTo>
                  <a:pt x="1006258" y="2926692"/>
                  <a:pt x="1005730" y="2920869"/>
                  <a:pt x="1003617" y="2909487"/>
                </a:cubicBezTo>
                <a:lnTo>
                  <a:pt x="914857" y="2909487"/>
                </a:lnTo>
                <a:cubicBezTo>
                  <a:pt x="895003" y="2881297"/>
                  <a:pt x="877532" y="2858269"/>
                  <a:pt x="862443" y="2840403"/>
                </a:cubicBezTo>
                <a:cubicBezTo>
                  <a:pt x="847354" y="2822536"/>
                  <a:pt x="839413" y="2788391"/>
                  <a:pt x="838619" y="2737967"/>
                </a:cubicBezTo>
                <a:cubicBezTo>
                  <a:pt x="855296" y="2729100"/>
                  <a:pt x="861649" y="2723012"/>
                  <a:pt x="857678" y="2719703"/>
                </a:cubicBezTo>
                <a:cubicBezTo>
                  <a:pt x="853707" y="2716395"/>
                  <a:pt x="872767" y="2692837"/>
                  <a:pt x="914857" y="2649031"/>
                </a:cubicBezTo>
                <a:lnTo>
                  <a:pt x="990942" y="2649031"/>
                </a:lnTo>
                <a:cubicBezTo>
                  <a:pt x="993714" y="2645457"/>
                  <a:pt x="996091" y="2641487"/>
                  <a:pt x="998072" y="2637119"/>
                </a:cubicBezTo>
                <a:cubicBezTo>
                  <a:pt x="1000053" y="2632752"/>
                  <a:pt x="1004013" y="2630370"/>
                  <a:pt x="1009955" y="2629973"/>
                </a:cubicBezTo>
                <a:close/>
                <a:moveTo>
                  <a:pt x="876738" y="2483863"/>
                </a:moveTo>
                <a:lnTo>
                  <a:pt x="927563" y="2496569"/>
                </a:lnTo>
                <a:cubicBezTo>
                  <a:pt x="928225" y="2549110"/>
                  <a:pt x="918960" y="2583784"/>
                  <a:pt x="899768" y="2600592"/>
                </a:cubicBezTo>
                <a:cubicBezTo>
                  <a:pt x="880576" y="2617400"/>
                  <a:pt x="847487" y="2625076"/>
                  <a:pt x="800500" y="2623621"/>
                </a:cubicBezTo>
                <a:cubicBezTo>
                  <a:pt x="797588" y="2614356"/>
                  <a:pt x="795470" y="2605886"/>
                  <a:pt x="794147" y="2598210"/>
                </a:cubicBezTo>
                <a:cubicBezTo>
                  <a:pt x="792823" y="2590534"/>
                  <a:pt x="790705" y="2582064"/>
                  <a:pt x="787793" y="2572800"/>
                </a:cubicBezTo>
                <a:lnTo>
                  <a:pt x="800500" y="2572800"/>
                </a:lnTo>
                <a:cubicBezTo>
                  <a:pt x="804603" y="2555463"/>
                  <a:pt x="807515" y="2544081"/>
                  <a:pt x="809235" y="2538655"/>
                </a:cubicBezTo>
                <a:cubicBezTo>
                  <a:pt x="810956" y="2533228"/>
                  <a:pt x="824986" y="2523435"/>
                  <a:pt x="851325" y="2509274"/>
                </a:cubicBezTo>
                <a:lnTo>
                  <a:pt x="851325" y="2496569"/>
                </a:lnTo>
                <a:lnTo>
                  <a:pt x="876738" y="2496569"/>
                </a:lnTo>
                <a:close/>
                <a:moveTo>
                  <a:pt x="1301606" y="2325049"/>
                </a:moveTo>
                <a:lnTo>
                  <a:pt x="1327019" y="2325049"/>
                </a:lnTo>
                <a:lnTo>
                  <a:pt x="1327019" y="2337754"/>
                </a:lnTo>
                <a:cubicBezTo>
                  <a:pt x="1315636" y="2335239"/>
                  <a:pt x="1309813" y="2333916"/>
                  <a:pt x="1309548" y="2333783"/>
                </a:cubicBezTo>
                <a:cubicBezTo>
                  <a:pt x="1309283" y="2333651"/>
                  <a:pt x="1306636" y="2330739"/>
                  <a:pt x="1301606" y="2325049"/>
                </a:cubicBezTo>
                <a:close/>
                <a:moveTo>
                  <a:pt x="1238118" y="2312344"/>
                </a:moveTo>
                <a:lnTo>
                  <a:pt x="1263487" y="2312344"/>
                </a:lnTo>
                <a:lnTo>
                  <a:pt x="1263487" y="2325049"/>
                </a:lnTo>
                <a:cubicBezTo>
                  <a:pt x="1252124" y="2322534"/>
                  <a:pt x="1246309" y="2321211"/>
                  <a:pt x="1246043" y="2321078"/>
                </a:cubicBezTo>
                <a:cubicBezTo>
                  <a:pt x="1245777" y="2320946"/>
                  <a:pt x="1243135" y="2318034"/>
                  <a:pt x="1238118" y="2312344"/>
                </a:cubicBezTo>
                <a:close/>
                <a:moveTo>
                  <a:pt x="616258" y="2312344"/>
                </a:moveTo>
                <a:cubicBezTo>
                  <a:pt x="639817" y="2312740"/>
                  <a:pt x="653053" y="2321475"/>
                  <a:pt x="655965" y="2338548"/>
                </a:cubicBezTo>
                <a:cubicBezTo>
                  <a:pt x="658877" y="2355621"/>
                  <a:pt x="662583" y="2378649"/>
                  <a:pt x="667083" y="2407632"/>
                </a:cubicBezTo>
                <a:cubicBezTo>
                  <a:pt x="641273" y="2423117"/>
                  <a:pt x="619831" y="2433439"/>
                  <a:pt x="602757" y="2438601"/>
                </a:cubicBezTo>
                <a:cubicBezTo>
                  <a:pt x="585683" y="2443763"/>
                  <a:pt x="556300" y="2446145"/>
                  <a:pt x="514607" y="2445748"/>
                </a:cubicBezTo>
                <a:cubicBezTo>
                  <a:pt x="507195" y="2427749"/>
                  <a:pt x="502959" y="2400221"/>
                  <a:pt x="501901" y="2363164"/>
                </a:cubicBezTo>
                <a:cubicBezTo>
                  <a:pt x="514210" y="2345297"/>
                  <a:pt x="529298" y="2334975"/>
                  <a:pt x="547167" y="2332195"/>
                </a:cubicBezTo>
                <a:cubicBezTo>
                  <a:pt x="565035" y="2329416"/>
                  <a:pt x="588065" y="2327034"/>
                  <a:pt x="616258" y="2325049"/>
                </a:cubicBezTo>
                <a:close/>
                <a:moveTo>
                  <a:pt x="1187416" y="2299638"/>
                </a:moveTo>
                <a:lnTo>
                  <a:pt x="1212767" y="2299638"/>
                </a:lnTo>
                <a:lnTo>
                  <a:pt x="1212767" y="2312344"/>
                </a:lnTo>
                <a:cubicBezTo>
                  <a:pt x="1201412" y="2309829"/>
                  <a:pt x="1195602" y="2308506"/>
                  <a:pt x="1195338" y="2308373"/>
                </a:cubicBezTo>
                <a:cubicBezTo>
                  <a:pt x="1195074" y="2308241"/>
                  <a:pt x="1192433" y="2305329"/>
                  <a:pt x="1187416" y="2299638"/>
                </a:cubicBezTo>
                <a:close/>
                <a:moveTo>
                  <a:pt x="635363" y="2146603"/>
                </a:moveTo>
                <a:lnTo>
                  <a:pt x="641670" y="2147176"/>
                </a:lnTo>
                <a:lnTo>
                  <a:pt x="686142" y="2147176"/>
                </a:lnTo>
                <a:lnTo>
                  <a:pt x="686142" y="2159881"/>
                </a:lnTo>
                <a:lnTo>
                  <a:pt x="736968" y="2159881"/>
                </a:lnTo>
                <a:lnTo>
                  <a:pt x="736968" y="2172586"/>
                </a:lnTo>
                <a:lnTo>
                  <a:pt x="775087" y="2172586"/>
                </a:lnTo>
                <a:lnTo>
                  <a:pt x="775087" y="2185292"/>
                </a:lnTo>
                <a:lnTo>
                  <a:pt x="813206" y="2185292"/>
                </a:lnTo>
                <a:lnTo>
                  <a:pt x="813206" y="2197997"/>
                </a:lnTo>
                <a:lnTo>
                  <a:pt x="864032" y="2197997"/>
                </a:lnTo>
                <a:lnTo>
                  <a:pt x="864032" y="2210702"/>
                </a:lnTo>
                <a:lnTo>
                  <a:pt x="952915" y="2210702"/>
                </a:lnTo>
                <a:lnTo>
                  <a:pt x="952915" y="2223407"/>
                </a:lnTo>
                <a:lnTo>
                  <a:pt x="1003617" y="2236113"/>
                </a:lnTo>
                <a:lnTo>
                  <a:pt x="1003617" y="2248818"/>
                </a:lnTo>
                <a:cubicBezTo>
                  <a:pt x="1016029" y="2251729"/>
                  <a:pt x="1027649" y="2253847"/>
                  <a:pt x="1038476" y="2255170"/>
                </a:cubicBezTo>
                <a:cubicBezTo>
                  <a:pt x="1049303" y="2256494"/>
                  <a:pt x="1060922" y="2258611"/>
                  <a:pt x="1073334" y="2261523"/>
                </a:cubicBezTo>
                <a:lnTo>
                  <a:pt x="1073334" y="2274228"/>
                </a:lnTo>
                <a:lnTo>
                  <a:pt x="1028969" y="2274228"/>
                </a:lnTo>
                <a:cubicBezTo>
                  <a:pt x="1012729" y="2262846"/>
                  <a:pt x="994506" y="2257023"/>
                  <a:pt x="974301" y="2256758"/>
                </a:cubicBezTo>
                <a:cubicBezTo>
                  <a:pt x="954096" y="2256494"/>
                  <a:pt x="934281" y="2253847"/>
                  <a:pt x="914857" y="2248818"/>
                </a:cubicBezTo>
                <a:lnTo>
                  <a:pt x="914857" y="2236113"/>
                </a:lnTo>
                <a:lnTo>
                  <a:pt x="876738" y="2236113"/>
                </a:lnTo>
                <a:cubicBezTo>
                  <a:pt x="839413" y="2224731"/>
                  <a:pt x="791764" y="2212555"/>
                  <a:pt x="733792" y="2199585"/>
                </a:cubicBezTo>
                <a:cubicBezTo>
                  <a:pt x="690312" y="2189858"/>
                  <a:pt x="659787" y="2175217"/>
                  <a:pt x="642216" y="2155663"/>
                </a:cubicBezTo>
                <a:close/>
                <a:moveTo>
                  <a:pt x="628964" y="2140823"/>
                </a:moveTo>
                <a:cubicBezTo>
                  <a:pt x="629229" y="2140823"/>
                  <a:pt x="630287" y="2140823"/>
                  <a:pt x="632141" y="2140823"/>
                </a:cubicBezTo>
                <a:lnTo>
                  <a:pt x="632166" y="2140823"/>
                </a:lnTo>
                <a:lnTo>
                  <a:pt x="634511" y="2145476"/>
                </a:lnTo>
                <a:lnTo>
                  <a:pt x="635363" y="2146603"/>
                </a:lnTo>
                <a:lnTo>
                  <a:pt x="632935" y="2146382"/>
                </a:lnTo>
                <a:cubicBezTo>
                  <a:pt x="630817" y="2145323"/>
                  <a:pt x="629494" y="2143470"/>
                  <a:pt x="628964" y="2140823"/>
                </a:cubicBezTo>
                <a:close/>
                <a:moveTo>
                  <a:pt x="628964" y="2134471"/>
                </a:moveTo>
                <a:cubicBezTo>
                  <a:pt x="629229" y="2134735"/>
                  <a:pt x="630287" y="2135794"/>
                  <a:pt x="632141" y="2137647"/>
                </a:cubicBezTo>
                <a:cubicBezTo>
                  <a:pt x="633994" y="2139500"/>
                  <a:pt x="635052" y="2140559"/>
                  <a:pt x="635317" y="2140823"/>
                </a:cubicBezTo>
                <a:lnTo>
                  <a:pt x="632166" y="2140823"/>
                </a:lnTo>
                <a:close/>
                <a:moveTo>
                  <a:pt x="412956" y="2032829"/>
                </a:moveTo>
                <a:cubicBezTo>
                  <a:pt x="438369" y="2035741"/>
                  <a:pt x="457428" y="2044211"/>
                  <a:pt x="470135" y="2058240"/>
                </a:cubicBezTo>
                <a:cubicBezTo>
                  <a:pt x="482841" y="2072268"/>
                  <a:pt x="489194" y="2093444"/>
                  <a:pt x="489194" y="2121766"/>
                </a:cubicBezTo>
                <a:cubicBezTo>
                  <a:pt x="474105" y="2137250"/>
                  <a:pt x="461399" y="2147573"/>
                  <a:pt x="451075" y="2152734"/>
                </a:cubicBezTo>
                <a:cubicBezTo>
                  <a:pt x="440751" y="2157896"/>
                  <a:pt x="428045" y="2160278"/>
                  <a:pt x="412956" y="2159881"/>
                </a:cubicBezTo>
                <a:cubicBezTo>
                  <a:pt x="394294" y="2162263"/>
                  <a:pt x="379205" y="2160675"/>
                  <a:pt x="367690" y="2155117"/>
                </a:cubicBezTo>
                <a:cubicBezTo>
                  <a:pt x="356174" y="2149558"/>
                  <a:pt x="345851" y="2125736"/>
                  <a:pt x="336718" y="2083650"/>
                </a:cubicBezTo>
                <a:cubicBezTo>
                  <a:pt x="345453" y="2077297"/>
                  <a:pt x="354983" y="2070945"/>
                  <a:pt x="365307" y="2064592"/>
                </a:cubicBezTo>
                <a:cubicBezTo>
                  <a:pt x="375631" y="2058240"/>
                  <a:pt x="391514" y="2051887"/>
                  <a:pt x="412956" y="2045535"/>
                </a:cubicBezTo>
                <a:close/>
                <a:moveTo>
                  <a:pt x="1390551" y="1486507"/>
                </a:moveTo>
                <a:lnTo>
                  <a:pt x="1422317" y="1499212"/>
                </a:lnTo>
                <a:lnTo>
                  <a:pt x="1422317" y="1511917"/>
                </a:lnTo>
                <a:lnTo>
                  <a:pt x="1390551" y="1511917"/>
                </a:lnTo>
                <a:close/>
                <a:moveTo>
                  <a:pt x="1365138" y="1473802"/>
                </a:moveTo>
                <a:lnTo>
                  <a:pt x="1390551" y="1473802"/>
                </a:lnTo>
                <a:lnTo>
                  <a:pt x="1390551" y="1486507"/>
                </a:lnTo>
                <a:cubicBezTo>
                  <a:pt x="1379168" y="1483992"/>
                  <a:pt x="1373344" y="1482668"/>
                  <a:pt x="1373080" y="1482536"/>
                </a:cubicBezTo>
                <a:cubicBezTo>
                  <a:pt x="1372815" y="1482404"/>
                  <a:pt x="1370168" y="1479492"/>
                  <a:pt x="1365138" y="1473802"/>
                </a:cubicBezTo>
                <a:close/>
                <a:moveTo>
                  <a:pt x="1187416" y="1359454"/>
                </a:moveTo>
                <a:lnTo>
                  <a:pt x="1212767" y="1359454"/>
                </a:lnTo>
                <a:lnTo>
                  <a:pt x="1212767" y="1372160"/>
                </a:lnTo>
                <a:cubicBezTo>
                  <a:pt x="1201412" y="1369645"/>
                  <a:pt x="1195602" y="1368322"/>
                  <a:pt x="1195338" y="1368190"/>
                </a:cubicBezTo>
                <a:cubicBezTo>
                  <a:pt x="1195074" y="1368057"/>
                  <a:pt x="1192433" y="1365146"/>
                  <a:pt x="1187416" y="1359454"/>
                </a:cubicBezTo>
                <a:close/>
                <a:moveTo>
                  <a:pt x="851325" y="1149819"/>
                </a:moveTo>
                <a:cubicBezTo>
                  <a:pt x="869061" y="1149686"/>
                  <a:pt x="881238" y="1151539"/>
                  <a:pt x="887856" y="1155378"/>
                </a:cubicBezTo>
                <a:cubicBezTo>
                  <a:pt x="894474" y="1159215"/>
                  <a:pt x="903474" y="1165833"/>
                  <a:pt x="914857" y="1175229"/>
                </a:cubicBezTo>
                <a:lnTo>
                  <a:pt x="914857" y="1187934"/>
                </a:lnTo>
                <a:cubicBezTo>
                  <a:pt x="924642" y="1187537"/>
                  <a:pt x="935214" y="1189920"/>
                  <a:pt x="946573" y="1195081"/>
                </a:cubicBezTo>
                <a:cubicBezTo>
                  <a:pt x="957931" y="1200242"/>
                  <a:pt x="968496" y="1210566"/>
                  <a:pt x="978266" y="1226050"/>
                </a:cubicBezTo>
                <a:cubicBezTo>
                  <a:pt x="1015105" y="1243917"/>
                  <a:pt x="1053924" y="1262180"/>
                  <a:pt x="1094724" y="1280841"/>
                </a:cubicBezTo>
                <a:cubicBezTo>
                  <a:pt x="1135524" y="1299502"/>
                  <a:pt x="1166421" y="1325707"/>
                  <a:pt x="1187416" y="1359454"/>
                </a:cubicBezTo>
                <a:lnTo>
                  <a:pt x="1162064" y="1359454"/>
                </a:lnTo>
                <a:cubicBezTo>
                  <a:pt x="1153217" y="1348470"/>
                  <a:pt x="1145559" y="1343441"/>
                  <a:pt x="1139089" y="1344367"/>
                </a:cubicBezTo>
                <a:cubicBezTo>
                  <a:pt x="1132619" y="1345293"/>
                  <a:pt x="1123377" y="1341853"/>
                  <a:pt x="1111361" y="1334044"/>
                </a:cubicBezTo>
                <a:lnTo>
                  <a:pt x="1111361" y="1321339"/>
                </a:lnTo>
                <a:lnTo>
                  <a:pt x="1086010" y="1321339"/>
                </a:lnTo>
                <a:cubicBezTo>
                  <a:pt x="1080728" y="1308634"/>
                  <a:pt x="1072278" y="1295929"/>
                  <a:pt x="1060658" y="1283223"/>
                </a:cubicBezTo>
                <a:lnTo>
                  <a:pt x="1041645" y="1283223"/>
                </a:lnTo>
                <a:cubicBezTo>
                  <a:pt x="1029101" y="1270783"/>
                  <a:pt x="1017746" y="1262313"/>
                  <a:pt x="1007579" y="1257813"/>
                </a:cubicBezTo>
                <a:cubicBezTo>
                  <a:pt x="997412" y="1253313"/>
                  <a:pt x="987641" y="1251195"/>
                  <a:pt x="978266" y="1251460"/>
                </a:cubicBezTo>
                <a:lnTo>
                  <a:pt x="965590" y="1226050"/>
                </a:lnTo>
                <a:cubicBezTo>
                  <a:pt x="952915" y="1218639"/>
                  <a:pt x="940239" y="1214403"/>
                  <a:pt x="927563" y="1213345"/>
                </a:cubicBezTo>
                <a:lnTo>
                  <a:pt x="927563" y="1200639"/>
                </a:lnTo>
                <a:cubicBezTo>
                  <a:pt x="906121" y="1188597"/>
                  <a:pt x="890238" y="1184097"/>
                  <a:pt x="879915" y="1187141"/>
                </a:cubicBezTo>
                <a:cubicBezTo>
                  <a:pt x="869590" y="1190184"/>
                  <a:pt x="860061" y="1177744"/>
                  <a:pt x="851325" y="1149819"/>
                </a:cubicBezTo>
                <a:close/>
                <a:moveTo>
                  <a:pt x="5583646" y="1022767"/>
                </a:moveTo>
                <a:lnTo>
                  <a:pt x="5609059" y="1022767"/>
                </a:lnTo>
                <a:lnTo>
                  <a:pt x="5609059" y="1035472"/>
                </a:lnTo>
                <a:cubicBezTo>
                  <a:pt x="5598073" y="1032958"/>
                  <a:pt x="5593043" y="1031634"/>
                  <a:pt x="5593970" y="1031502"/>
                </a:cubicBezTo>
                <a:cubicBezTo>
                  <a:pt x="5594897" y="1031370"/>
                  <a:pt x="5591455" y="1028458"/>
                  <a:pt x="5583646" y="1022767"/>
                </a:cubicBezTo>
                <a:close/>
                <a:moveTo>
                  <a:pt x="5634471" y="971946"/>
                </a:moveTo>
                <a:lnTo>
                  <a:pt x="5647178" y="971946"/>
                </a:lnTo>
                <a:lnTo>
                  <a:pt x="5647178" y="984652"/>
                </a:lnTo>
                <a:cubicBezTo>
                  <a:pt x="5646119" y="996298"/>
                  <a:pt x="5641883" y="1004768"/>
                  <a:pt x="5634471" y="1010062"/>
                </a:cubicBezTo>
                <a:lnTo>
                  <a:pt x="5621765" y="1010062"/>
                </a:lnTo>
                <a:cubicBezTo>
                  <a:pt x="5629177" y="997357"/>
                  <a:pt x="5633413" y="984652"/>
                  <a:pt x="5634471" y="971946"/>
                </a:cubicBezTo>
                <a:close/>
                <a:moveTo>
                  <a:pt x="2737523" y="876434"/>
                </a:moveTo>
                <a:cubicBezTo>
                  <a:pt x="2745266" y="876286"/>
                  <a:pt x="2753704" y="876360"/>
                  <a:pt x="2762837" y="876658"/>
                </a:cubicBezTo>
                <a:cubicBezTo>
                  <a:pt x="2772366" y="890951"/>
                  <a:pt x="2780308" y="903656"/>
                  <a:pt x="2786661" y="914773"/>
                </a:cubicBezTo>
                <a:cubicBezTo>
                  <a:pt x="2793014" y="925890"/>
                  <a:pt x="2797779" y="944948"/>
                  <a:pt x="2800956" y="971946"/>
                </a:cubicBezTo>
                <a:cubicBezTo>
                  <a:pt x="2795264" y="979755"/>
                  <a:pt x="2792353" y="983196"/>
                  <a:pt x="2792220" y="982269"/>
                </a:cubicBezTo>
                <a:cubicBezTo>
                  <a:pt x="2792088" y="981343"/>
                  <a:pt x="2790764" y="986372"/>
                  <a:pt x="2788249" y="997357"/>
                </a:cubicBezTo>
                <a:lnTo>
                  <a:pt x="2762837" y="997357"/>
                </a:lnTo>
                <a:lnTo>
                  <a:pt x="2762837" y="1022767"/>
                </a:lnTo>
                <a:cubicBezTo>
                  <a:pt x="2741659" y="1022635"/>
                  <a:pt x="2725247" y="1021312"/>
                  <a:pt x="2713600" y="1018797"/>
                </a:cubicBezTo>
                <a:cubicBezTo>
                  <a:pt x="2701952" y="1016282"/>
                  <a:pt x="2688716" y="1013370"/>
                  <a:pt x="2673892" y="1010062"/>
                </a:cubicBezTo>
                <a:cubicBezTo>
                  <a:pt x="2672833" y="984652"/>
                  <a:pt x="2668598" y="959241"/>
                  <a:pt x="2661186" y="933831"/>
                </a:cubicBezTo>
                <a:lnTo>
                  <a:pt x="2648479" y="933831"/>
                </a:lnTo>
                <a:cubicBezTo>
                  <a:pt x="2659597" y="906435"/>
                  <a:pt x="2672304" y="889760"/>
                  <a:pt x="2686599" y="883804"/>
                </a:cubicBezTo>
                <a:cubicBezTo>
                  <a:pt x="2697320" y="879338"/>
                  <a:pt x="2714294" y="876881"/>
                  <a:pt x="2737523" y="876434"/>
                </a:cubicBezTo>
                <a:close/>
                <a:moveTo>
                  <a:pt x="298599" y="762311"/>
                </a:moveTo>
                <a:lnTo>
                  <a:pt x="298599" y="775016"/>
                </a:lnTo>
                <a:lnTo>
                  <a:pt x="336718" y="775016"/>
                </a:lnTo>
                <a:lnTo>
                  <a:pt x="336718" y="800426"/>
                </a:lnTo>
                <a:lnTo>
                  <a:pt x="362131" y="800426"/>
                </a:lnTo>
                <a:cubicBezTo>
                  <a:pt x="361866" y="809955"/>
                  <a:pt x="356042" y="827425"/>
                  <a:pt x="344660" y="852835"/>
                </a:cubicBezTo>
                <a:cubicBezTo>
                  <a:pt x="333277" y="878246"/>
                  <a:pt x="317923" y="892539"/>
                  <a:pt x="298599" y="895715"/>
                </a:cubicBezTo>
                <a:cubicBezTo>
                  <a:pt x="298863" y="895980"/>
                  <a:pt x="298334" y="895450"/>
                  <a:pt x="297010" y="894127"/>
                </a:cubicBezTo>
                <a:cubicBezTo>
                  <a:pt x="295687" y="892803"/>
                  <a:pt x="291981" y="889098"/>
                  <a:pt x="285893" y="883010"/>
                </a:cubicBezTo>
                <a:cubicBezTo>
                  <a:pt x="258892" y="878907"/>
                  <a:pt x="239832" y="869643"/>
                  <a:pt x="228714" y="855218"/>
                </a:cubicBezTo>
                <a:cubicBezTo>
                  <a:pt x="217596" y="840792"/>
                  <a:pt x="204890" y="826764"/>
                  <a:pt x="190595" y="813132"/>
                </a:cubicBezTo>
                <a:lnTo>
                  <a:pt x="190595" y="787721"/>
                </a:lnTo>
                <a:cubicBezTo>
                  <a:pt x="205419" y="778325"/>
                  <a:pt x="220243" y="771708"/>
                  <a:pt x="235067" y="767869"/>
                </a:cubicBezTo>
                <a:cubicBezTo>
                  <a:pt x="249891" y="764031"/>
                  <a:pt x="271068" y="762179"/>
                  <a:pt x="298599" y="762311"/>
                </a:cubicBezTo>
                <a:close/>
                <a:moveTo>
                  <a:pt x="3487098" y="736900"/>
                </a:moveTo>
                <a:lnTo>
                  <a:pt x="3499805" y="736900"/>
                </a:lnTo>
                <a:lnTo>
                  <a:pt x="3499805" y="787721"/>
                </a:lnTo>
                <a:lnTo>
                  <a:pt x="3487098" y="787721"/>
                </a:lnTo>
                <a:close/>
                <a:moveTo>
                  <a:pt x="5348579" y="660669"/>
                </a:moveTo>
                <a:cubicBezTo>
                  <a:pt x="5351888" y="664110"/>
                  <a:pt x="5354800" y="668345"/>
                  <a:pt x="5357314" y="673375"/>
                </a:cubicBezTo>
                <a:cubicBezTo>
                  <a:pt x="5359829" y="678403"/>
                  <a:pt x="5361153" y="682639"/>
                  <a:pt x="5361285" y="686080"/>
                </a:cubicBezTo>
                <a:cubicBezTo>
                  <a:pt x="5360888" y="695741"/>
                  <a:pt x="5356917" y="705005"/>
                  <a:pt x="5349373" y="713872"/>
                </a:cubicBezTo>
                <a:cubicBezTo>
                  <a:pt x="5341829" y="722739"/>
                  <a:pt x="5333093" y="730416"/>
                  <a:pt x="5323166" y="736900"/>
                </a:cubicBezTo>
                <a:lnTo>
                  <a:pt x="5323166" y="749606"/>
                </a:lnTo>
                <a:lnTo>
                  <a:pt x="5310460" y="749606"/>
                </a:lnTo>
                <a:lnTo>
                  <a:pt x="5310460" y="724195"/>
                </a:lnTo>
                <a:cubicBezTo>
                  <a:pt x="5319990" y="717578"/>
                  <a:pt x="5327931" y="708578"/>
                  <a:pt x="5334284" y="697197"/>
                </a:cubicBezTo>
                <a:cubicBezTo>
                  <a:pt x="5340638" y="685815"/>
                  <a:pt x="5345402" y="673639"/>
                  <a:pt x="5348579" y="660669"/>
                </a:cubicBezTo>
                <a:close/>
                <a:moveTo>
                  <a:pt x="5437523" y="635259"/>
                </a:moveTo>
                <a:lnTo>
                  <a:pt x="5462936" y="635259"/>
                </a:lnTo>
                <a:cubicBezTo>
                  <a:pt x="5456185" y="650346"/>
                  <a:pt x="5449038" y="663052"/>
                  <a:pt x="5441494" y="673375"/>
                </a:cubicBezTo>
                <a:cubicBezTo>
                  <a:pt x="5433949" y="683697"/>
                  <a:pt x="5428391" y="696403"/>
                  <a:pt x="5424817" y="711490"/>
                </a:cubicBezTo>
                <a:lnTo>
                  <a:pt x="5412110" y="711490"/>
                </a:lnTo>
                <a:lnTo>
                  <a:pt x="5412110" y="673375"/>
                </a:lnTo>
                <a:cubicBezTo>
                  <a:pt x="5421111" y="668213"/>
                  <a:pt x="5426935" y="664243"/>
                  <a:pt x="5429582" y="661463"/>
                </a:cubicBezTo>
                <a:cubicBezTo>
                  <a:pt x="5432229" y="658684"/>
                  <a:pt x="5434875" y="649949"/>
                  <a:pt x="5437523" y="635259"/>
                </a:cubicBezTo>
                <a:close/>
                <a:moveTo>
                  <a:pt x="5488349" y="546323"/>
                </a:moveTo>
                <a:lnTo>
                  <a:pt x="5513761" y="546323"/>
                </a:lnTo>
                <a:cubicBezTo>
                  <a:pt x="5507408" y="564587"/>
                  <a:pt x="5501055" y="578880"/>
                  <a:pt x="5494701" y="589203"/>
                </a:cubicBezTo>
                <a:cubicBezTo>
                  <a:pt x="5488349" y="599526"/>
                  <a:pt x="5481995" y="610643"/>
                  <a:pt x="5475642" y="622554"/>
                </a:cubicBezTo>
                <a:lnTo>
                  <a:pt x="5462936" y="622554"/>
                </a:lnTo>
                <a:lnTo>
                  <a:pt x="5462936" y="597144"/>
                </a:lnTo>
                <a:cubicBezTo>
                  <a:pt x="5469157" y="591453"/>
                  <a:pt x="5474186" y="585365"/>
                  <a:pt x="5478025" y="578880"/>
                </a:cubicBezTo>
                <a:cubicBezTo>
                  <a:pt x="5481863" y="572395"/>
                  <a:pt x="5485304" y="561543"/>
                  <a:pt x="5488349" y="546323"/>
                </a:cubicBezTo>
                <a:close/>
                <a:moveTo>
                  <a:pt x="4764087" y="508207"/>
                </a:moveTo>
                <a:lnTo>
                  <a:pt x="4789499" y="508207"/>
                </a:lnTo>
                <a:cubicBezTo>
                  <a:pt x="4784205" y="515619"/>
                  <a:pt x="4782087" y="519853"/>
                  <a:pt x="4783146" y="520913"/>
                </a:cubicBezTo>
                <a:cubicBezTo>
                  <a:pt x="4783146" y="520648"/>
                  <a:pt x="4783146" y="519588"/>
                  <a:pt x="4783146" y="517736"/>
                </a:cubicBezTo>
                <a:cubicBezTo>
                  <a:pt x="4783146" y="515883"/>
                  <a:pt x="4783146" y="514824"/>
                  <a:pt x="4783146" y="514560"/>
                </a:cubicBezTo>
                <a:cubicBezTo>
                  <a:pt x="4780102" y="514824"/>
                  <a:pt x="4778249" y="515883"/>
                  <a:pt x="4777587" y="517736"/>
                </a:cubicBezTo>
                <a:cubicBezTo>
                  <a:pt x="4776925" y="519589"/>
                  <a:pt x="4776661" y="520648"/>
                  <a:pt x="4776793" y="520913"/>
                </a:cubicBezTo>
                <a:lnTo>
                  <a:pt x="4776793" y="559028"/>
                </a:lnTo>
                <a:lnTo>
                  <a:pt x="4764087" y="559028"/>
                </a:lnTo>
                <a:close/>
                <a:moveTo>
                  <a:pt x="5513761" y="336687"/>
                </a:moveTo>
                <a:cubicBezTo>
                  <a:pt x="5531629" y="338805"/>
                  <a:pt x="5541953" y="342510"/>
                  <a:pt x="5544733" y="347804"/>
                </a:cubicBezTo>
                <a:cubicBezTo>
                  <a:pt x="5547513" y="353098"/>
                  <a:pt x="5549895" y="366333"/>
                  <a:pt x="5551880" y="387508"/>
                </a:cubicBezTo>
                <a:cubicBezTo>
                  <a:pt x="5519849" y="403654"/>
                  <a:pt x="5499731" y="426947"/>
                  <a:pt x="5491525" y="457386"/>
                </a:cubicBezTo>
                <a:cubicBezTo>
                  <a:pt x="5483319" y="487826"/>
                  <a:pt x="5469554" y="504766"/>
                  <a:pt x="5450229" y="508207"/>
                </a:cubicBezTo>
                <a:lnTo>
                  <a:pt x="5450229" y="533618"/>
                </a:lnTo>
                <a:cubicBezTo>
                  <a:pt x="5446788" y="536926"/>
                  <a:pt x="5442553" y="539838"/>
                  <a:pt x="5437523" y="542352"/>
                </a:cubicBezTo>
                <a:cubicBezTo>
                  <a:pt x="5432493" y="544867"/>
                  <a:pt x="5428258" y="546190"/>
                  <a:pt x="5424817" y="546323"/>
                </a:cubicBezTo>
                <a:lnTo>
                  <a:pt x="5424817" y="571733"/>
                </a:lnTo>
                <a:lnTo>
                  <a:pt x="5412110" y="571733"/>
                </a:lnTo>
                <a:lnTo>
                  <a:pt x="5412110" y="597144"/>
                </a:lnTo>
                <a:cubicBezTo>
                  <a:pt x="5408669" y="600452"/>
                  <a:pt x="5404434" y="603364"/>
                  <a:pt x="5399404" y="605879"/>
                </a:cubicBezTo>
                <a:cubicBezTo>
                  <a:pt x="5394375" y="608393"/>
                  <a:pt x="5390139" y="609716"/>
                  <a:pt x="5386698" y="609849"/>
                </a:cubicBezTo>
                <a:cubicBezTo>
                  <a:pt x="5383786" y="614349"/>
                  <a:pt x="5381668" y="622819"/>
                  <a:pt x="5380345" y="635259"/>
                </a:cubicBezTo>
                <a:cubicBezTo>
                  <a:pt x="5379021" y="647700"/>
                  <a:pt x="5376903" y="656169"/>
                  <a:pt x="5373992" y="660669"/>
                </a:cubicBezTo>
                <a:lnTo>
                  <a:pt x="5361285" y="660669"/>
                </a:lnTo>
                <a:lnTo>
                  <a:pt x="5361285" y="635259"/>
                </a:lnTo>
                <a:lnTo>
                  <a:pt x="5373992" y="635259"/>
                </a:lnTo>
                <a:lnTo>
                  <a:pt x="5373992" y="597144"/>
                </a:lnTo>
                <a:lnTo>
                  <a:pt x="5386698" y="597144"/>
                </a:lnTo>
                <a:cubicBezTo>
                  <a:pt x="5389610" y="590791"/>
                  <a:pt x="5391728" y="584438"/>
                  <a:pt x="5393051" y="578085"/>
                </a:cubicBezTo>
                <a:cubicBezTo>
                  <a:pt x="5394375" y="571733"/>
                  <a:pt x="5396493" y="565380"/>
                  <a:pt x="5399404" y="559028"/>
                </a:cubicBezTo>
                <a:lnTo>
                  <a:pt x="5386698" y="559028"/>
                </a:lnTo>
                <a:cubicBezTo>
                  <a:pt x="5381271" y="568027"/>
                  <a:pt x="5377830" y="573851"/>
                  <a:pt x="5376374" y="576497"/>
                </a:cubicBezTo>
                <a:cubicBezTo>
                  <a:pt x="5374918" y="579144"/>
                  <a:pt x="5369889" y="581791"/>
                  <a:pt x="5361285" y="584438"/>
                </a:cubicBezTo>
                <a:lnTo>
                  <a:pt x="5361285" y="559028"/>
                </a:lnTo>
                <a:cubicBezTo>
                  <a:pt x="5370418" y="549367"/>
                  <a:pt x="5377565" y="538515"/>
                  <a:pt x="5382727" y="526471"/>
                </a:cubicBezTo>
                <a:cubicBezTo>
                  <a:pt x="5387889" y="514427"/>
                  <a:pt x="5393448" y="501987"/>
                  <a:pt x="5399404" y="489149"/>
                </a:cubicBezTo>
                <a:lnTo>
                  <a:pt x="5412110" y="489149"/>
                </a:lnTo>
                <a:lnTo>
                  <a:pt x="5412110" y="520913"/>
                </a:lnTo>
                <a:cubicBezTo>
                  <a:pt x="5406419" y="528720"/>
                  <a:pt x="5403507" y="532162"/>
                  <a:pt x="5403375" y="531235"/>
                </a:cubicBezTo>
                <a:cubicBezTo>
                  <a:pt x="5403243" y="530309"/>
                  <a:pt x="5401919" y="535338"/>
                  <a:pt x="5399404" y="546323"/>
                </a:cubicBezTo>
                <a:lnTo>
                  <a:pt x="5412110" y="546323"/>
                </a:lnTo>
                <a:lnTo>
                  <a:pt x="5412110" y="520913"/>
                </a:lnTo>
                <a:cubicBezTo>
                  <a:pt x="5436994" y="503310"/>
                  <a:pt x="5457112" y="476576"/>
                  <a:pt x="5472465" y="440711"/>
                </a:cubicBezTo>
                <a:cubicBezTo>
                  <a:pt x="5487819" y="404845"/>
                  <a:pt x="5501584" y="370170"/>
                  <a:pt x="5513761" y="336687"/>
                </a:cubicBezTo>
                <a:close/>
                <a:moveTo>
                  <a:pt x="5513761" y="260456"/>
                </a:moveTo>
                <a:lnTo>
                  <a:pt x="5526467" y="260456"/>
                </a:lnTo>
                <a:lnTo>
                  <a:pt x="5526467" y="298572"/>
                </a:lnTo>
                <a:cubicBezTo>
                  <a:pt x="5508467" y="293278"/>
                  <a:pt x="5499996" y="291160"/>
                  <a:pt x="5501055" y="292219"/>
                </a:cubicBezTo>
                <a:cubicBezTo>
                  <a:pt x="5501187" y="289307"/>
                  <a:pt x="5502511" y="285602"/>
                  <a:pt x="5505025" y="281102"/>
                </a:cubicBezTo>
                <a:cubicBezTo>
                  <a:pt x="5507540" y="276602"/>
                  <a:pt x="5510453" y="269720"/>
                  <a:pt x="5513761" y="260456"/>
                </a:cubicBezTo>
                <a:close/>
                <a:moveTo>
                  <a:pt x="3086849" y="127052"/>
                </a:moveTo>
                <a:cubicBezTo>
                  <a:pt x="3100879" y="139757"/>
                  <a:pt x="3109349" y="146110"/>
                  <a:pt x="3112261" y="146110"/>
                </a:cubicBezTo>
                <a:cubicBezTo>
                  <a:pt x="3115173" y="146110"/>
                  <a:pt x="3123644" y="158815"/>
                  <a:pt x="3137674" y="184225"/>
                </a:cubicBezTo>
                <a:lnTo>
                  <a:pt x="3175793" y="184225"/>
                </a:lnTo>
                <a:lnTo>
                  <a:pt x="3175793" y="196930"/>
                </a:lnTo>
                <a:lnTo>
                  <a:pt x="3239325" y="196930"/>
                </a:lnTo>
                <a:cubicBezTo>
                  <a:pt x="3248722" y="212547"/>
                  <a:pt x="3258517" y="227370"/>
                  <a:pt x="3268708" y="241398"/>
                </a:cubicBezTo>
                <a:cubicBezTo>
                  <a:pt x="3278900" y="255427"/>
                  <a:pt x="3290282" y="270249"/>
                  <a:pt x="3302856" y="285866"/>
                </a:cubicBezTo>
                <a:lnTo>
                  <a:pt x="3321916" y="285866"/>
                </a:lnTo>
                <a:cubicBezTo>
                  <a:pt x="3333563" y="298572"/>
                  <a:pt x="3342034" y="311277"/>
                  <a:pt x="3347329" y="323982"/>
                </a:cubicBezTo>
                <a:lnTo>
                  <a:pt x="3360035" y="323982"/>
                </a:lnTo>
                <a:lnTo>
                  <a:pt x="3360035" y="400213"/>
                </a:lnTo>
                <a:lnTo>
                  <a:pt x="3372741" y="400213"/>
                </a:lnTo>
                <a:cubicBezTo>
                  <a:pt x="3387830" y="412918"/>
                  <a:pt x="3397360" y="420859"/>
                  <a:pt x="3401330" y="424035"/>
                </a:cubicBezTo>
                <a:cubicBezTo>
                  <a:pt x="3405301" y="427212"/>
                  <a:pt x="3408478" y="444682"/>
                  <a:pt x="3410860" y="476444"/>
                </a:cubicBezTo>
                <a:cubicBezTo>
                  <a:pt x="3398419" y="485576"/>
                  <a:pt x="3389948" y="492723"/>
                  <a:pt x="3385448" y="497884"/>
                </a:cubicBezTo>
                <a:cubicBezTo>
                  <a:pt x="3380947" y="503046"/>
                  <a:pt x="3378830" y="508604"/>
                  <a:pt x="3379095" y="514560"/>
                </a:cubicBezTo>
                <a:cubicBezTo>
                  <a:pt x="3379359" y="523691"/>
                  <a:pt x="3380418" y="532426"/>
                  <a:pt x="3382271" y="540764"/>
                </a:cubicBezTo>
                <a:cubicBezTo>
                  <a:pt x="3384124" y="549102"/>
                  <a:pt x="3385183" y="559425"/>
                  <a:pt x="3385448" y="571733"/>
                </a:cubicBezTo>
                <a:lnTo>
                  <a:pt x="3372741" y="571733"/>
                </a:lnTo>
                <a:lnTo>
                  <a:pt x="3372741" y="622554"/>
                </a:lnTo>
                <a:lnTo>
                  <a:pt x="3385448" y="622554"/>
                </a:lnTo>
                <a:lnTo>
                  <a:pt x="3385448" y="647964"/>
                </a:lnTo>
                <a:lnTo>
                  <a:pt x="3398154" y="647964"/>
                </a:lnTo>
                <a:cubicBezTo>
                  <a:pt x="3404243" y="656832"/>
                  <a:pt x="3407948" y="664507"/>
                  <a:pt x="3409272" y="670992"/>
                </a:cubicBezTo>
                <a:cubicBezTo>
                  <a:pt x="3410596" y="677477"/>
                  <a:pt x="3411125" y="686741"/>
                  <a:pt x="3410860" y="698785"/>
                </a:cubicBezTo>
                <a:cubicBezTo>
                  <a:pt x="3397625" y="703417"/>
                  <a:pt x="3382800" y="708446"/>
                  <a:pt x="3366388" y="713872"/>
                </a:cubicBezTo>
                <a:cubicBezTo>
                  <a:pt x="3349976" y="719299"/>
                  <a:pt x="3335152" y="735444"/>
                  <a:pt x="3321916" y="762311"/>
                </a:cubicBezTo>
                <a:lnTo>
                  <a:pt x="3309209" y="762311"/>
                </a:lnTo>
                <a:lnTo>
                  <a:pt x="3302856" y="825837"/>
                </a:lnTo>
                <a:lnTo>
                  <a:pt x="3290150" y="825837"/>
                </a:lnTo>
                <a:cubicBezTo>
                  <a:pt x="3267649" y="846351"/>
                  <a:pt x="3247531" y="860909"/>
                  <a:pt x="3229795" y="869511"/>
                </a:cubicBezTo>
                <a:cubicBezTo>
                  <a:pt x="3212059" y="878113"/>
                  <a:pt x="3198294" y="891083"/>
                  <a:pt x="3188499" y="908421"/>
                </a:cubicBezTo>
                <a:lnTo>
                  <a:pt x="3150380" y="908421"/>
                </a:lnTo>
                <a:cubicBezTo>
                  <a:pt x="3144292" y="911861"/>
                  <a:pt x="3140586" y="917684"/>
                  <a:pt x="3139262" y="925890"/>
                </a:cubicBezTo>
                <a:cubicBezTo>
                  <a:pt x="3137939" y="934096"/>
                  <a:pt x="3137409" y="943095"/>
                  <a:pt x="3137674" y="952889"/>
                </a:cubicBezTo>
                <a:cubicBezTo>
                  <a:pt x="3138336" y="973799"/>
                  <a:pt x="3141777" y="989151"/>
                  <a:pt x="3147998" y="998945"/>
                </a:cubicBezTo>
                <a:cubicBezTo>
                  <a:pt x="3154219" y="1008738"/>
                  <a:pt x="3159248" y="1020914"/>
                  <a:pt x="3163087" y="1035472"/>
                </a:cubicBezTo>
                <a:cubicBezTo>
                  <a:pt x="3182014" y="1035737"/>
                  <a:pt x="3199750" y="1035207"/>
                  <a:pt x="3216294" y="1033884"/>
                </a:cubicBezTo>
                <a:cubicBezTo>
                  <a:pt x="3232839" y="1032561"/>
                  <a:pt x="3248987" y="1028855"/>
                  <a:pt x="3264737" y="1022767"/>
                </a:cubicBezTo>
                <a:lnTo>
                  <a:pt x="3264737" y="1010062"/>
                </a:lnTo>
                <a:lnTo>
                  <a:pt x="3302856" y="1010062"/>
                </a:lnTo>
                <a:cubicBezTo>
                  <a:pt x="3304047" y="995372"/>
                  <a:pt x="3311195" y="986637"/>
                  <a:pt x="3324298" y="983857"/>
                </a:cubicBezTo>
                <a:cubicBezTo>
                  <a:pt x="3337402" y="981079"/>
                  <a:pt x="3349314" y="977108"/>
                  <a:pt x="3360035" y="971946"/>
                </a:cubicBezTo>
                <a:lnTo>
                  <a:pt x="3360035" y="959241"/>
                </a:lnTo>
                <a:cubicBezTo>
                  <a:pt x="3407684" y="924302"/>
                  <a:pt x="3436273" y="897304"/>
                  <a:pt x="3445803" y="878246"/>
                </a:cubicBezTo>
                <a:cubicBezTo>
                  <a:pt x="3455333" y="859188"/>
                  <a:pt x="3464862" y="829013"/>
                  <a:pt x="3474392" y="787721"/>
                </a:cubicBezTo>
                <a:lnTo>
                  <a:pt x="3487098" y="787721"/>
                </a:lnTo>
                <a:lnTo>
                  <a:pt x="3487098" y="825837"/>
                </a:lnTo>
                <a:lnTo>
                  <a:pt x="3474392" y="825837"/>
                </a:lnTo>
                <a:lnTo>
                  <a:pt x="3474392" y="908421"/>
                </a:lnTo>
                <a:cubicBezTo>
                  <a:pt x="3498349" y="907891"/>
                  <a:pt x="3515555" y="904185"/>
                  <a:pt x="3526012" y="897304"/>
                </a:cubicBezTo>
                <a:cubicBezTo>
                  <a:pt x="3536468" y="890421"/>
                  <a:pt x="3548910" y="883540"/>
                  <a:pt x="3563337" y="876658"/>
                </a:cubicBezTo>
                <a:lnTo>
                  <a:pt x="3601456" y="876658"/>
                </a:lnTo>
                <a:cubicBezTo>
                  <a:pt x="3602514" y="865011"/>
                  <a:pt x="3606750" y="856541"/>
                  <a:pt x="3614162" y="851248"/>
                </a:cubicBezTo>
                <a:lnTo>
                  <a:pt x="3639575" y="851248"/>
                </a:lnTo>
                <a:cubicBezTo>
                  <a:pt x="3644869" y="838542"/>
                  <a:pt x="3653340" y="825837"/>
                  <a:pt x="3664987" y="813132"/>
                </a:cubicBezTo>
                <a:lnTo>
                  <a:pt x="3684047" y="813132"/>
                </a:lnTo>
                <a:cubicBezTo>
                  <a:pt x="3701121" y="787853"/>
                  <a:pt x="3717798" y="774884"/>
                  <a:pt x="3734078" y="774222"/>
                </a:cubicBezTo>
                <a:cubicBezTo>
                  <a:pt x="3750358" y="773560"/>
                  <a:pt x="3759094" y="765355"/>
                  <a:pt x="3760285" y="749606"/>
                </a:cubicBezTo>
                <a:lnTo>
                  <a:pt x="3785698" y="749606"/>
                </a:lnTo>
                <a:cubicBezTo>
                  <a:pt x="3789007" y="746165"/>
                  <a:pt x="3791919" y="741930"/>
                  <a:pt x="3794433" y="736900"/>
                </a:cubicBezTo>
                <a:cubicBezTo>
                  <a:pt x="3796948" y="731871"/>
                  <a:pt x="3798272" y="727637"/>
                  <a:pt x="3798404" y="724195"/>
                </a:cubicBezTo>
                <a:lnTo>
                  <a:pt x="3823817" y="724195"/>
                </a:lnTo>
                <a:cubicBezTo>
                  <a:pt x="3834008" y="705270"/>
                  <a:pt x="3848568" y="687536"/>
                  <a:pt x="3867495" y="670992"/>
                </a:cubicBezTo>
                <a:cubicBezTo>
                  <a:pt x="3886422" y="654449"/>
                  <a:pt x="3905746" y="638303"/>
                  <a:pt x="3925468" y="622554"/>
                </a:cubicBezTo>
                <a:lnTo>
                  <a:pt x="4084297" y="622554"/>
                </a:lnTo>
                <a:cubicBezTo>
                  <a:pt x="4095415" y="626657"/>
                  <a:pt x="4114474" y="632744"/>
                  <a:pt x="4141475" y="640817"/>
                </a:cubicBezTo>
                <a:cubicBezTo>
                  <a:pt x="4168476" y="648891"/>
                  <a:pt x="4193889" y="653390"/>
                  <a:pt x="4217713" y="654317"/>
                </a:cubicBezTo>
                <a:cubicBezTo>
                  <a:pt x="4220890" y="654052"/>
                  <a:pt x="4224067" y="652993"/>
                  <a:pt x="4227243" y="651141"/>
                </a:cubicBezTo>
                <a:cubicBezTo>
                  <a:pt x="4230420" y="649288"/>
                  <a:pt x="4233597" y="648229"/>
                  <a:pt x="4236773" y="647964"/>
                </a:cubicBezTo>
                <a:lnTo>
                  <a:pt x="4236773" y="635259"/>
                </a:lnTo>
                <a:lnTo>
                  <a:pt x="4274892" y="635259"/>
                </a:lnTo>
                <a:lnTo>
                  <a:pt x="4274892" y="622554"/>
                </a:lnTo>
                <a:lnTo>
                  <a:pt x="4300305" y="622554"/>
                </a:lnTo>
                <a:lnTo>
                  <a:pt x="4300305" y="609849"/>
                </a:lnTo>
                <a:lnTo>
                  <a:pt x="4338424" y="609849"/>
                </a:lnTo>
                <a:cubicBezTo>
                  <a:pt x="4339483" y="604555"/>
                  <a:pt x="4343718" y="596085"/>
                  <a:pt x="4351130" y="584438"/>
                </a:cubicBezTo>
                <a:lnTo>
                  <a:pt x="4376543" y="584438"/>
                </a:lnTo>
                <a:lnTo>
                  <a:pt x="4376543" y="571733"/>
                </a:lnTo>
                <a:cubicBezTo>
                  <a:pt x="4382631" y="571468"/>
                  <a:pt x="4387926" y="570409"/>
                  <a:pt x="4392426" y="568557"/>
                </a:cubicBezTo>
                <a:cubicBezTo>
                  <a:pt x="4396926" y="566704"/>
                  <a:pt x="4402221" y="565646"/>
                  <a:pt x="4408309" y="565380"/>
                </a:cubicBezTo>
                <a:cubicBezTo>
                  <a:pt x="4433986" y="567234"/>
                  <a:pt x="4460458" y="574644"/>
                  <a:pt x="4487723" y="587615"/>
                </a:cubicBezTo>
                <a:cubicBezTo>
                  <a:pt x="4514989" y="600585"/>
                  <a:pt x="4541461" y="607996"/>
                  <a:pt x="4567138" y="609849"/>
                </a:cubicBezTo>
                <a:cubicBezTo>
                  <a:pt x="4577859" y="609319"/>
                  <a:pt x="4581830" y="607201"/>
                  <a:pt x="4579050" y="603496"/>
                </a:cubicBezTo>
                <a:cubicBezTo>
                  <a:pt x="4576271" y="599791"/>
                  <a:pt x="4578653" y="597673"/>
                  <a:pt x="4586198" y="597144"/>
                </a:cubicBezTo>
                <a:lnTo>
                  <a:pt x="4586198" y="609849"/>
                </a:lnTo>
                <a:lnTo>
                  <a:pt x="4713261" y="609849"/>
                </a:lnTo>
                <a:lnTo>
                  <a:pt x="4713261" y="597144"/>
                </a:lnTo>
                <a:lnTo>
                  <a:pt x="4751380" y="597144"/>
                </a:lnTo>
                <a:lnTo>
                  <a:pt x="4751380" y="584438"/>
                </a:lnTo>
                <a:lnTo>
                  <a:pt x="4764087" y="584438"/>
                </a:lnTo>
                <a:lnTo>
                  <a:pt x="4764087" y="597144"/>
                </a:lnTo>
                <a:cubicBezTo>
                  <a:pt x="4776793" y="604555"/>
                  <a:pt x="4789499" y="608790"/>
                  <a:pt x="4802206" y="609849"/>
                </a:cubicBezTo>
                <a:lnTo>
                  <a:pt x="4802206" y="622554"/>
                </a:lnTo>
                <a:cubicBezTo>
                  <a:pt x="4814912" y="627848"/>
                  <a:pt x="4833972" y="629965"/>
                  <a:pt x="4859384" y="628906"/>
                </a:cubicBezTo>
                <a:cubicBezTo>
                  <a:pt x="4882282" y="628642"/>
                  <a:pt x="4906371" y="627583"/>
                  <a:pt x="4931652" y="625730"/>
                </a:cubicBezTo>
                <a:cubicBezTo>
                  <a:pt x="4956932" y="623877"/>
                  <a:pt x="4979433" y="622819"/>
                  <a:pt x="4999154" y="622554"/>
                </a:cubicBezTo>
                <a:lnTo>
                  <a:pt x="5024567" y="571733"/>
                </a:lnTo>
                <a:lnTo>
                  <a:pt x="5037273" y="571733"/>
                </a:lnTo>
                <a:lnTo>
                  <a:pt x="5037273" y="609849"/>
                </a:lnTo>
                <a:lnTo>
                  <a:pt x="5024567" y="609849"/>
                </a:lnTo>
                <a:lnTo>
                  <a:pt x="5024567" y="647964"/>
                </a:lnTo>
                <a:cubicBezTo>
                  <a:pt x="5076451" y="660669"/>
                  <a:pt x="5131512" y="673375"/>
                  <a:pt x="5189750" y="686080"/>
                </a:cubicBezTo>
                <a:cubicBezTo>
                  <a:pt x="5196897" y="718372"/>
                  <a:pt x="5225486" y="753841"/>
                  <a:pt x="5275517" y="792486"/>
                </a:cubicBezTo>
                <a:cubicBezTo>
                  <a:pt x="5325549" y="831131"/>
                  <a:pt x="5354138" y="850718"/>
                  <a:pt x="5361285" y="851248"/>
                </a:cubicBezTo>
                <a:cubicBezTo>
                  <a:pt x="5376374" y="836028"/>
                  <a:pt x="5389080" y="826764"/>
                  <a:pt x="5399404" y="823454"/>
                </a:cubicBezTo>
                <a:cubicBezTo>
                  <a:pt x="5409728" y="820146"/>
                  <a:pt x="5422435" y="818823"/>
                  <a:pt x="5437523" y="819484"/>
                </a:cubicBezTo>
                <a:cubicBezTo>
                  <a:pt x="5470877" y="819087"/>
                  <a:pt x="5491525" y="823057"/>
                  <a:pt x="5499467" y="831395"/>
                </a:cubicBezTo>
                <a:cubicBezTo>
                  <a:pt x="5507408" y="839733"/>
                  <a:pt x="5512173" y="854821"/>
                  <a:pt x="5513761" y="876658"/>
                </a:cubicBezTo>
                <a:lnTo>
                  <a:pt x="5501055" y="876658"/>
                </a:lnTo>
                <a:lnTo>
                  <a:pt x="5501055" y="933831"/>
                </a:lnTo>
                <a:lnTo>
                  <a:pt x="5488349" y="933831"/>
                </a:lnTo>
                <a:cubicBezTo>
                  <a:pt x="5480937" y="959241"/>
                  <a:pt x="5476701" y="984652"/>
                  <a:pt x="5475642" y="1010062"/>
                </a:cubicBezTo>
                <a:cubicBezTo>
                  <a:pt x="5488083" y="1019591"/>
                  <a:pt x="5498143" y="1030708"/>
                  <a:pt x="5505819" y="1043413"/>
                </a:cubicBezTo>
                <a:cubicBezTo>
                  <a:pt x="5513496" y="1056118"/>
                  <a:pt x="5520379" y="1070411"/>
                  <a:pt x="5526467" y="1086293"/>
                </a:cubicBezTo>
                <a:lnTo>
                  <a:pt x="5551880" y="1086293"/>
                </a:lnTo>
                <a:lnTo>
                  <a:pt x="5551880" y="1124408"/>
                </a:lnTo>
                <a:cubicBezTo>
                  <a:pt x="5562072" y="1136319"/>
                  <a:pt x="5565513" y="1144260"/>
                  <a:pt x="5562205" y="1148230"/>
                </a:cubicBezTo>
                <a:cubicBezTo>
                  <a:pt x="5558895" y="1152201"/>
                  <a:pt x="5563925" y="1156966"/>
                  <a:pt x="5577293" y="1162524"/>
                </a:cubicBezTo>
                <a:lnTo>
                  <a:pt x="5583646" y="1162524"/>
                </a:lnTo>
                <a:cubicBezTo>
                  <a:pt x="5595293" y="1175229"/>
                  <a:pt x="5603765" y="1187934"/>
                  <a:pt x="5609059" y="1200639"/>
                </a:cubicBezTo>
                <a:lnTo>
                  <a:pt x="5634471" y="1200639"/>
                </a:lnTo>
                <a:cubicBezTo>
                  <a:pt x="5654722" y="1224065"/>
                  <a:pt x="5674576" y="1245505"/>
                  <a:pt x="5694033" y="1264960"/>
                </a:cubicBezTo>
                <a:cubicBezTo>
                  <a:pt x="5713489" y="1284415"/>
                  <a:pt x="5744461" y="1294737"/>
                  <a:pt x="5786947" y="1295929"/>
                </a:cubicBezTo>
                <a:cubicBezTo>
                  <a:pt x="5795286" y="1289709"/>
                  <a:pt x="5811963" y="1284679"/>
                  <a:pt x="5836979" y="1280841"/>
                </a:cubicBezTo>
                <a:cubicBezTo>
                  <a:pt x="5861994" y="1277003"/>
                  <a:pt x="5883437" y="1273562"/>
                  <a:pt x="5901305" y="1270518"/>
                </a:cubicBezTo>
                <a:lnTo>
                  <a:pt x="5901305" y="1283223"/>
                </a:lnTo>
                <a:lnTo>
                  <a:pt x="5914011" y="1283223"/>
                </a:lnTo>
                <a:lnTo>
                  <a:pt x="5914011" y="1334044"/>
                </a:lnTo>
                <a:lnTo>
                  <a:pt x="5926717" y="1334044"/>
                </a:lnTo>
                <a:cubicBezTo>
                  <a:pt x="5926188" y="1349529"/>
                  <a:pt x="5924070" y="1359851"/>
                  <a:pt x="5920364" y="1365013"/>
                </a:cubicBezTo>
                <a:cubicBezTo>
                  <a:pt x="5916658" y="1370174"/>
                  <a:pt x="5914541" y="1372557"/>
                  <a:pt x="5914011" y="1372160"/>
                </a:cubicBezTo>
                <a:cubicBezTo>
                  <a:pt x="5913217" y="1400084"/>
                  <a:pt x="5914805" y="1431583"/>
                  <a:pt x="5918775" y="1466654"/>
                </a:cubicBezTo>
                <a:cubicBezTo>
                  <a:pt x="5922747" y="1501726"/>
                  <a:pt x="5933865" y="1525284"/>
                  <a:pt x="5952130" y="1537327"/>
                </a:cubicBezTo>
                <a:lnTo>
                  <a:pt x="6022015" y="1562738"/>
                </a:lnTo>
                <a:lnTo>
                  <a:pt x="6022015" y="1588148"/>
                </a:lnTo>
                <a:cubicBezTo>
                  <a:pt x="6034721" y="1599794"/>
                  <a:pt x="6041075" y="1608264"/>
                  <a:pt x="6041075" y="1613558"/>
                </a:cubicBezTo>
                <a:cubicBezTo>
                  <a:pt x="6038295" y="1623484"/>
                  <a:pt x="6027971" y="1641748"/>
                  <a:pt x="6010103" y="1668350"/>
                </a:cubicBezTo>
                <a:cubicBezTo>
                  <a:pt x="5992235" y="1694951"/>
                  <a:pt x="5983499" y="1708450"/>
                  <a:pt x="5983896" y="1708847"/>
                </a:cubicBezTo>
                <a:lnTo>
                  <a:pt x="5971189" y="1708847"/>
                </a:lnTo>
                <a:lnTo>
                  <a:pt x="5971189" y="1734257"/>
                </a:lnTo>
                <a:lnTo>
                  <a:pt x="5958483" y="1734257"/>
                </a:lnTo>
                <a:lnTo>
                  <a:pt x="5952130" y="1810489"/>
                </a:lnTo>
                <a:lnTo>
                  <a:pt x="5939423" y="1810489"/>
                </a:lnTo>
                <a:lnTo>
                  <a:pt x="5939423" y="1835899"/>
                </a:lnTo>
                <a:lnTo>
                  <a:pt x="5926717" y="1835899"/>
                </a:lnTo>
                <a:cubicBezTo>
                  <a:pt x="5921423" y="1843310"/>
                  <a:pt x="5919305" y="1847545"/>
                  <a:pt x="5920364" y="1848604"/>
                </a:cubicBezTo>
                <a:cubicBezTo>
                  <a:pt x="5921158" y="1858001"/>
                  <a:pt x="5924335" y="1864618"/>
                  <a:pt x="5929894" y="1868456"/>
                </a:cubicBezTo>
                <a:cubicBezTo>
                  <a:pt x="5935453" y="1872294"/>
                  <a:pt x="5938629" y="1874147"/>
                  <a:pt x="5939423" y="1874015"/>
                </a:cubicBezTo>
                <a:lnTo>
                  <a:pt x="5939423" y="1937540"/>
                </a:lnTo>
                <a:lnTo>
                  <a:pt x="5952130" y="1937540"/>
                </a:lnTo>
                <a:lnTo>
                  <a:pt x="5958483" y="1962951"/>
                </a:lnTo>
                <a:cubicBezTo>
                  <a:pt x="5964704" y="1981744"/>
                  <a:pt x="5969733" y="1999743"/>
                  <a:pt x="5973572" y="2016948"/>
                </a:cubicBezTo>
                <a:cubicBezTo>
                  <a:pt x="5977411" y="2034153"/>
                  <a:pt x="5980851" y="2052152"/>
                  <a:pt x="5983896" y="2070945"/>
                </a:cubicBezTo>
                <a:lnTo>
                  <a:pt x="6022015" y="2070945"/>
                </a:lnTo>
                <a:lnTo>
                  <a:pt x="6022015" y="2083650"/>
                </a:lnTo>
                <a:lnTo>
                  <a:pt x="6085547" y="2083650"/>
                </a:lnTo>
                <a:lnTo>
                  <a:pt x="6085547" y="2070945"/>
                </a:lnTo>
                <a:cubicBezTo>
                  <a:pt x="6091900" y="2070680"/>
                  <a:pt x="6098253" y="2069621"/>
                  <a:pt x="6104606" y="2067768"/>
                </a:cubicBezTo>
                <a:cubicBezTo>
                  <a:pt x="6110959" y="2065916"/>
                  <a:pt x="6117312" y="2064857"/>
                  <a:pt x="6123666" y="2064592"/>
                </a:cubicBezTo>
                <a:cubicBezTo>
                  <a:pt x="6143123" y="2064989"/>
                  <a:pt x="6162975" y="2067371"/>
                  <a:pt x="6183227" y="2071739"/>
                </a:cubicBezTo>
                <a:cubicBezTo>
                  <a:pt x="6203477" y="2076106"/>
                  <a:pt x="6221743" y="2080077"/>
                  <a:pt x="6238023" y="2083650"/>
                </a:cubicBezTo>
                <a:lnTo>
                  <a:pt x="6238023" y="2147176"/>
                </a:lnTo>
                <a:cubicBezTo>
                  <a:pt x="6225317" y="2154455"/>
                  <a:pt x="6212610" y="2163719"/>
                  <a:pt x="6199903" y="2174969"/>
                </a:cubicBezTo>
                <a:cubicBezTo>
                  <a:pt x="6187197" y="2186218"/>
                  <a:pt x="6174491" y="2193894"/>
                  <a:pt x="6161785" y="2197997"/>
                </a:cubicBezTo>
                <a:lnTo>
                  <a:pt x="6098253" y="2197997"/>
                </a:lnTo>
                <a:cubicBezTo>
                  <a:pt x="6033662" y="2228171"/>
                  <a:pt x="6002426" y="2261523"/>
                  <a:pt x="6004543" y="2298050"/>
                </a:cubicBezTo>
                <a:cubicBezTo>
                  <a:pt x="6006661" y="2334577"/>
                  <a:pt x="5991307" y="2364752"/>
                  <a:pt x="5958483" y="2388575"/>
                </a:cubicBezTo>
                <a:lnTo>
                  <a:pt x="5952130" y="2420337"/>
                </a:lnTo>
                <a:cubicBezTo>
                  <a:pt x="5946042" y="2429866"/>
                  <a:pt x="5942335" y="2439395"/>
                  <a:pt x="5941012" y="2448924"/>
                </a:cubicBezTo>
                <a:cubicBezTo>
                  <a:pt x="5939688" y="2458453"/>
                  <a:pt x="5939159" y="2467982"/>
                  <a:pt x="5939423" y="2477511"/>
                </a:cubicBezTo>
                <a:cubicBezTo>
                  <a:pt x="5940085" y="2507289"/>
                  <a:pt x="5945115" y="2523964"/>
                  <a:pt x="5954513" y="2527537"/>
                </a:cubicBezTo>
                <a:cubicBezTo>
                  <a:pt x="5963910" y="2531111"/>
                  <a:pt x="5973704" y="2533493"/>
                  <a:pt x="5983896" y="2534684"/>
                </a:cubicBezTo>
                <a:lnTo>
                  <a:pt x="5983896" y="2547389"/>
                </a:lnTo>
                <a:lnTo>
                  <a:pt x="6034721" y="2547389"/>
                </a:lnTo>
                <a:cubicBezTo>
                  <a:pt x="6038030" y="2550830"/>
                  <a:pt x="6040942" y="2555065"/>
                  <a:pt x="6043457" y="2560095"/>
                </a:cubicBezTo>
                <a:cubicBezTo>
                  <a:pt x="6045971" y="2565123"/>
                  <a:pt x="6047295" y="2569359"/>
                  <a:pt x="6047427" y="2572800"/>
                </a:cubicBezTo>
                <a:lnTo>
                  <a:pt x="6085547" y="2572800"/>
                </a:lnTo>
                <a:lnTo>
                  <a:pt x="6085547" y="2585505"/>
                </a:lnTo>
                <a:lnTo>
                  <a:pt x="6098253" y="2585505"/>
                </a:lnTo>
                <a:lnTo>
                  <a:pt x="6098253" y="2649031"/>
                </a:lnTo>
                <a:lnTo>
                  <a:pt x="6085547" y="2649031"/>
                </a:lnTo>
                <a:lnTo>
                  <a:pt x="6085547" y="2661736"/>
                </a:lnTo>
                <a:cubicBezTo>
                  <a:pt x="6047427" y="2662795"/>
                  <a:pt x="6009309" y="2667030"/>
                  <a:pt x="5971189" y="2674441"/>
                </a:cubicBezTo>
                <a:cubicBezTo>
                  <a:pt x="5965895" y="2673912"/>
                  <a:pt x="5963777" y="2671794"/>
                  <a:pt x="5964836" y="2668088"/>
                </a:cubicBezTo>
                <a:cubicBezTo>
                  <a:pt x="5965895" y="2664383"/>
                  <a:pt x="5963777" y="2662265"/>
                  <a:pt x="5958483" y="2661736"/>
                </a:cubicBezTo>
                <a:lnTo>
                  <a:pt x="5958483" y="2674441"/>
                </a:lnTo>
                <a:cubicBezTo>
                  <a:pt x="5951071" y="2667030"/>
                  <a:pt x="5940483" y="2662795"/>
                  <a:pt x="5926717" y="2661736"/>
                </a:cubicBezTo>
                <a:lnTo>
                  <a:pt x="5926717" y="2674441"/>
                </a:lnTo>
                <a:cubicBezTo>
                  <a:pt x="5897466" y="2682249"/>
                  <a:pt x="5873377" y="2701572"/>
                  <a:pt x="5854450" y="2732409"/>
                </a:cubicBezTo>
                <a:cubicBezTo>
                  <a:pt x="5835523" y="2763245"/>
                  <a:pt x="5825729" y="2796861"/>
                  <a:pt x="5825067" y="2833256"/>
                </a:cubicBezTo>
                <a:cubicBezTo>
                  <a:pt x="5844523" y="2845697"/>
                  <a:pt x="5861200" y="2862107"/>
                  <a:pt x="5875098" y="2882489"/>
                </a:cubicBezTo>
                <a:cubicBezTo>
                  <a:pt x="5888995" y="2902869"/>
                  <a:pt x="5897731" y="2928809"/>
                  <a:pt x="5901305" y="2960308"/>
                </a:cubicBezTo>
                <a:cubicBezTo>
                  <a:pt x="5877745" y="2983865"/>
                  <a:pt x="5861333" y="2997100"/>
                  <a:pt x="5852067" y="3000011"/>
                </a:cubicBezTo>
                <a:cubicBezTo>
                  <a:pt x="5842802" y="3002923"/>
                  <a:pt x="5829567" y="3006629"/>
                  <a:pt x="5812360" y="3011129"/>
                </a:cubicBezTo>
                <a:lnTo>
                  <a:pt x="5812360" y="2998423"/>
                </a:lnTo>
                <a:cubicBezTo>
                  <a:pt x="5788007" y="2993129"/>
                  <a:pt x="5773182" y="2991012"/>
                  <a:pt x="5767888" y="2992071"/>
                </a:cubicBezTo>
                <a:cubicBezTo>
                  <a:pt x="5752799" y="2991144"/>
                  <a:pt x="5741681" y="2992997"/>
                  <a:pt x="5734534" y="2997629"/>
                </a:cubicBezTo>
                <a:cubicBezTo>
                  <a:pt x="5727387" y="3002261"/>
                  <a:pt x="5719445" y="3015231"/>
                  <a:pt x="5710709" y="3036539"/>
                </a:cubicBezTo>
                <a:lnTo>
                  <a:pt x="5685297" y="3036539"/>
                </a:lnTo>
                <a:cubicBezTo>
                  <a:pt x="5686356" y="3068963"/>
                  <a:pt x="5690591" y="3094639"/>
                  <a:pt x="5698003" y="3113564"/>
                </a:cubicBezTo>
                <a:cubicBezTo>
                  <a:pt x="5705415" y="3132489"/>
                  <a:pt x="5709651" y="3159753"/>
                  <a:pt x="5710709" y="3195354"/>
                </a:cubicBezTo>
                <a:cubicBezTo>
                  <a:pt x="5696945" y="3208059"/>
                  <a:pt x="5680003" y="3220764"/>
                  <a:pt x="5659884" y="3233469"/>
                </a:cubicBezTo>
                <a:lnTo>
                  <a:pt x="5659884" y="3246175"/>
                </a:lnTo>
                <a:lnTo>
                  <a:pt x="5551880" y="3246175"/>
                </a:lnTo>
                <a:cubicBezTo>
                  <a:pt x="5506085" y="3293422"/>
                  <a:pt x="5465847" y="3332331"/>
                  <a:pt x="5431170" y="3362903"/>
                </a:cubicBezTo>
                <a:cubicBezTo>
                  <a:pt x="5396493" y="3393475"/>
                  <a:pt x="5356255" y="3418091"/>
                  <a:pt x="5310460" y="3436753"/>
                </a:cubicBezTo>
                <a:lnTo>
                  <a:pt x="5259634" y="3436753"/>
                </a:lnTo>
                <a:lnTo>
                  <a:pt x="5259634" y="3449457"/>
                </a:lnTo>
                <a:cubicBezTo>
                  <a:pt x="5235016" y="3463486"/>
                  <a:pt x="5219133" y="3476721"/>
                  <a:pt x="5211985" y="3489161"/>
                </a:cubicBezTo>
                <a:cubicBezTo>
                  <a:pt x="5204838" y="3501601"/>
                  <a:pt x="5201662" y="3524365"/>
                  <a:pt x="5202456" y="3557452"/>
                </a:cubicBezTo>
                <a:cubicBezTo>
                  <a:pt x="5202721" y="3582995"/>
                  <a:pt x="5203779" y="3609729"/>
                  <a:pt x="5205632" y="3637653"/>
                </a:cubicBezTo>
                <a:cubicBezTo>
                  <a:pt x="5207485" y="3665578"/>
                  <a:pt x="5208544" y="3693900"/>
                  <a:pt x="5208809" y="3722619"/>
                </a:cubicBezTo>
                <a:cubicBezTo>
                  <a:pt x="5199279" y="3725531"/>
                  <a:pt x="5189750" y="3727649"/>
                  <a:pt x="5180220" y="3728971"/>
                </a:cubicBezTo>
                <a:cubicBezTo>
                  <a:pt x="5170690" y="3730295"/>
                  <a:pt x="5161160" y="3732413"/>
                  <a:pt x="5151630" y="3735324"/>
                </a:cubicBezTo>
                <a:cubicBezTo>
                  <a:pt x="5138924" y="3714943"/>
                  <a:pt x="5129394" y="3700121"/>
                  <a:pt x="5123041" y="3690856"/>
                </a:cubicBezTo>
                <a:cubicBezTo>
                  <a:pt x="5116688" y="3681592"/>
                  <a:pt x="5113511" y="3666769"/>
                  <a:pt x="5113511" y="3646387"/>
                </a:cubicBezTo>
                <a:lnTo>
                  <a:pt x="5100805" y="3646387"/>
                </a:lnTo>
                <a:lnTo>
                  <a:pt x="5100805" y="3570157"/>
                </a:lnTo>
                <a:lnTo>
                  <a:pt x="5088099" y="3570157"/>
                </a:lnTo>
                <a:lnTo>
                  <a:pt x="5088099" y="3557452"/>
                </a:lnTo>
                <a:lnTo>
                  <a:pt x="5024567" y="3557452"/>
                </a:lnTo>
                <a:cubicBezTo>
                  <a:pt x="5014111" y="3570421"/>
                  <a:pt x="5000081" y="3582597"/>
                  <a:pt x="4982477" y="3593979"/>
                </a:cubicBezTo>
                <a:cubicBezTo>
                  <a:pt x="4964874" y="3605361"/>
                  <a:pt x="4949255" y="3614360"/>
                  <a:pt x="4935622" y="3620977"/>
                </a:cubicBezTo>
                <a:lnTo>
                  <a:pt x="4910210" y="3620977"/>
                </a:lnTo>
                <a:cubicBezTo>
                  <a:pt x="4909151" y="3632624"/>
                  <a:pt x="4904915" y="3641095"/>
                  <a:pt x="4897503" y="3646387"/>
                </a:cubicBezTo>
                <a:lnTo>
                  <a:pt x="4859384" y="3646387"/>
                </a:lnTo>
                <a:cubicBezTo>
                  <a:pt x="4858061" y="3664255"/>
                  <a:pt x="4849590" y="3674578"/>
                  <a:pt x="4833972" y="3677357"/>
                </a:cubicBezTo>
                <a:cubicBezTo>
                  <a:pt x="4818354" y="3680136"/>
                  <a:pt x="4803529" y="3682519"/>
                  <a:pt x="4789499" y="3684503"/>
                </a:cubicBezTo>
                <a:lnTo>
                  <a:pt x="4789499" y="3697209"/>
                </a:lnTo>
                <a:cubicBezTo>
                  <a:pt x="4745159" y="3694297"/>
                  <a:pt x="4702011" y="3692179"/>
                  <a:pt x="4660053" y="3690856"/>
                </a:cubicBezTo>
                <a:cubicBezTo>
                  <a:pt x="4618096" y="3689533"/>
                  <a:pt x="4576536" y="3687415"/>
                  <a:pt x="4535372" y="3684503"/>
                </a:cubicBezTo>
                <a:lnTo>
                  <a:pt x="4535372" y="3697209"/>
                </a:lnTo>
                <a:cubicBezTo>
                  <a:pt x="4532328" y="3694297"/>
                  <a:pt x="4528887" y="3692179"/>
                  <a:pt x="4525049" y="3690856"/>
                </a:cubicBezTo>
                <a:cubicBezTo>
                  <a:pt x="4521210" y="3689533"/>
                  <a:pt x="4516180" y="3687415"/>
                  <a:pt x="4509960" y="3684503"/>
                </a:cubicBezTo>
                <a:lnTo>
                  <a:pt x="4509960" y="3697209"/>
                </a:lnTo>
                <a:cubicBezTo>
                  <a:pt x="4490635" y="3700121"/>
                  <a:pt x="4470517" y="3702237"/>
                  <a:pt x="4449605" y="3703561"/>
                </a:cubicBezTo>
                <a:cubicBezTo>
                  <a:pt x="4428692" y="3704885"/>
                  <a:pt x="4408574" y="3707003"/>
                  <a:pt x="4389249" y="3709914"/>
                </a:cubicBezTo>
                <a:lnTo>
                  <a:pt x="4389249" y="3722619"/>
                </a:lnTo>
                <a:lnTo>
                  <a:pt x="4351130" y="3722619"/>
                </a:lnTo>
                <a:lnTo>
                  <a:pt x="4351130" y="3735324"/>
                </a:lnTo>
                <a:cubicBezTo>
                  <a:pt x="4329159" y="3738765"/>
                  <a:pt x="4307982" y="3743001"/>
                  <a:pt x="4287598" y="3748029"/>
                </a:cubicBezTo>
                <a:cubicBezTo>
                  <a:pt x="4267215" y="3753059"/>
                  <a:pt x="4246038" y="3757293"/>
                  <a:pt x="4224067" y="3760735"/>
                </a:cubicBezTo>
                <a:lnTo>
                  <a:pt x="4224067" y="3773440"/>
                </a:lnTo>
                <a:lnTo>
                  <a:pt x="4135122" y="3773440"/>
                </a:lnTo>
                <a:cubicBezTo>
                  <a:pt x="4108518" y="3779925"/>
                  <a:pt x="4074370" y="3790777"/>
                  <a:pt x="4032677" y="3805997"/>
                </a:cubicBezTo>
                <a:cubicBezTo>
                  <a:pt x="3990985" y="3821217"/>
                  <a:pt x="3967954" y="3840009"/>
                  <a:pt x="3963587" y="3862376"/>
                </a:cubicBezTo>
                <a:lnTo>
                  <a:pt x="3976293" y="3862376"/>
                </a:lnTo>
                <a:lnTo>
                  <a:pt x="3976293" y="3887787"/>
                </a:lnTo>
                <a:lnTo>
                  <a:pt x="3988999" y="3887787"/>
                </a:lnTo>
                <a:cubicBezTo>
                  <a:pt x="3990058" y="3919549"/>
                  <a:pt x="3994294" y="3951313"/>
                  <a:pt x="4001706" y="3983075"/>
                </a:cubicBezTo>
                <a:cubicBezTo>
                  <a:pt x="3984102" y="3992605"/>
                  <a:pt x="3970072" y="4000545"/>
                  <a:pt x="3959616" y="4006897"/>
                </a:cubicBezTo>
                <a:cubicBezTo>
                  <a:pt x="3949160" y="4013250"/>
                  <a:pt x="3933541" y="4018015"/>
                  <a:pt x="3912761" y="4021191"/>
                </a:cubicBezTo>
                <a:lnTo>
                  <a:pt x="3912761" y="4008486"/>
                </a:lnTo>
                <a:lnTo>
                  <a:pt x="3887348" y="4008486"/>
                </a:lnTo>
                <a:cubicBezTo>
                  <a:pt x="3869877" y="3992737"/>
                  <a:pt x="3857171" y="3981355"/>
                  <a:pt x="3849229" y="3974341"/>
                </a:cubicBezTo>
                <a:cubicBezTo>
                  <a:pt x="3841288" y="3967326"/>
                  <a:pt x="3828582" y="3963885"/>
                  <a:pt x="3811110" y="3964017"/>
                </a:cubicBezTo>
                <a:cubicBezTo>
                  <a:pt x="3804625" y="3964282"/>
                  <a:pt x="3796948" y="3965341"/>
                  <a:pt x="3788080" y="3967193"/>
                </a:cubicBezTo>
                <a:cubicBezTo>
                  <a:pt x="3779212" y="3969047"/>
                  <a:pt x="3769947" y="3970105"/>
                  <a:pt x="3760285" y="3970370"/>
                </a:cubicBezTo>
                <a:lnTo>
                  <a:pt x="3760285" y="4021191"/>
                </a:lnTo>
                <a:cubicBezTo>
                  <a:pt x="3778021" y="4032837"/>
                  <a:pt x="3790198" y="4041307"/>
                  <a:pt x="3796816" y="4046601"/>
                </a:cubicBezTo>
                <a:cubicBezTo>
                  <a:pt x="3803434" y="4051895"/>
                  <a:pt x="3812434" y="4060365"/>
                  <a:pt x="3823817" y="4072011"/>
                </a:cubicBezTo>
                <a:lnTo>
                  <a:pt x="3849229" y="4072011"/>
                </a:lnTo>
                <a:cubicBezTo>
                  <a:pt x="3852141" y="4075453"/>
                  <a:pt x="3854259" y="4079688"/>
                  <a:pt x="3855583" y="4084717"/>
                </a:cubicBezTo>
                <a:cubicBezTo>
                  <a:pt x="3856906" y="4089746"/>
                  <a:pt x="3859024" y="4093981"/>
                  <a:pt x="3861936" y="4097423"/>
                </a:cubicBezTo>
                <a:lnTo>
                  <a:pt x="3887348" y="4097423"/>
                </a:lnTo>
                <a:cubicBezTo>
                  <a:pt x="3890261" y="4100863"/>
                  <a:pt x="3892378" y="4105098"/>
                  <a:pt x="3893702" y="4110127"/>
                </a:cubicBezTo>
                <a:cubicBezTo>
                  <a:pt x="3895025" y="4115156"/>
                  <a:pt x="3897143" y="4119391"/>
                  <a:pt x="3900055" y="4122833"/>
                </a:cubicBezTo>
                <a:lnTo>
                  <a:pt x="3938174" y="4122833"/>
                </a:lnTo>
                <a:cubicBezTo>
                  <a:pt x="3946248" y="4126538"/>
                  <a:pt x="3980925" y="4149301"/>
                  <a:pt x="4042207" y="4191123"/>
                </a:cubicBezTo>
                <a:cubicBezTo>
                  <a:pt x="4103489" y="4232945"/>
                  <a:pt x="4142931" y="4271589"/>
                  <a:pt x="4160535" y="4307058"/>
                </a:cubicBezTo>
                <a:cubicBezTo>
                  <a:pt x="4135255" y="4302293"/>
                  <a:pt x="4104812" y="4289588"/>
                  <a:pt x="4069208" y="4268942"/>
                </a:cubicBezTo>
                <a:cubicBezTo>
                  <a:pt x="4033604" y="4248297"/>
                  <a:pt x="4011103" y="4229238"/>
                  <a:pt x="4001706" y="4211769"/>
                </a:cubicBezTo>
                <a:lnTo>
                  <a:pt x="3976293" y="4211769"/>
                </a:lnTo>
                <a:cubicBezTo>
                  <a:pt x="3968881" y="4200123"/>
                  <a:pt x="3964646" y="4191652"/>
                  <a:pt x="3963587" y="4186358"/>
                </a:cubicBezTo>
                <a:lnTo>
                  <a:pt x="3938174" y="4186358"/>
                </a:lnTo>
                <a:cubicBezTo>
                  <a:pt x="3928909" y="4173785"/>
                  <a:pt x="3920438" y="4162404"/>
                  <a:pt x="3912761" y="4152213"/>
                </a:cubicBezTo>
                <a:cubicBezTo>
                  <a:pt x="3905084" y="4142023"/>
                  <a:pt x="3896614" y="4132229"/>
                  <a:pt x="3887348" y="4122833"/>
                </a:cubicBezTo>
                <a:lnTo>
                  <a:pt x="3861936" y="4122833"/>
                </a:lnTo>
                <a:cubicBezTo>
                  <a:pt x="3859024" y="4119391"/>
                  <a:pt x="3856906" y="4115156"/>
                  <a:pt x="3855583" y="4110127"/>
                </a:cubicBezTo>
                <a:cubicBezTo>
                  <a:pt x="3854259" y="4105098"/>
                  <a:pt x="3852141" y="4100863"/>
                  <a:pt x="3849229" y="4097423"/>
                </a:cubicBezTo>
                <a:lnTo>
                  <a:pt x="3823817" y="4097423"/>
                </a:lnTo>
                <a:cubicBezTo>
                  <a:pt x="3818655" y="4091996"/>
                  <a:pt x="3806743" y="4080614"/>
                  <a:pt x="3788080" y="4063277"/>
                </a:cubicBezTo>
                <a:cubicBezTo>
                  <a:pt x="3769418" y="4045940"/>
                  <a:pt x="3755917" y="4036146"/>
                  <a:pt x="3747579" y="4033896"/>
                </a:cubicBezTo>
                <a:lnTo>
                  <a:pt x="3747579" y="4046601"/>
                </a:lnTo>
                <a:cubicBezTo>
                  <a:pt x="3733151" y="4069232"/>
                  <a:pt x="3727063" y="4090673"/>
                  <a:pt x="3729313" y="4110921"/>
                </a:cubicBezTo>
                <a:cubicBezTo>
                  <a:pt x="3731563" y="4131171"/>
                  <a:pt x="3714357" y="4147846"/>
                  <a:pt x="3677694" y="4160948"/>
                </a:cubicBezTo>
                <a:lnTo>
                  <a:pt x="3677694" y="4173653"/>
                </a:lnTo>
                <a:lnTo>
                  <a:pt x="3639575" y="4173653"/>
                </a:lnTo>
                <a:cubicBezTo>
                  <a:pt x="3645266" y="4225533"/>
                  <a:pt x="3657708" y="4271059"/>
                  <a:pt x="3676900" y="4310234"/>
                </a:cubicBezTo>
                <a:cubicBezTo>
                  <a:pt x="3696092" y="4349408"/>
                  <a:pt x="3706945" y="4394935"/>
                  <a:pt x="3709460" y="4446815"/>
                </a:cubicBezTo>
                <a:lnTo>
                  <a:pt x="3696753" y="4446815"/>
                </a:lnTo>
                <a:lnTo>
                  <a:pt x="3696753" y="4434109"/>
                </a:lnTo>
                <a:lnTo>
                  <a:pt x="3684047" y="4434109"/>
                </a:lnTo>
                <a:cubicBezTo>
                  <a:pt x="3671076" y="4389906"/>
                  <a:pt x="3657310" y="4346497"/>
                  <a:pt x="3642751" y="4303881"/>
                </a:cubicBezTo>
                <a:cubicBezTo>
                  <a:pt x="3628192" y="4261266"/>
                  <a:pt x="3614426" y="4217857"/>
                  <a:pt x="3601456" y="4173653"/>
                </a:cubicBezTo>
                <a:lnTo>
                  <a:pt x="3601456" y="4135537"/>
                </a:lnTo>
                <a:lnTo>
                  <a:pt x="3588749" y="4135537"/>
                </a:lnTo>
                <a:lnTo>
                  <a:pt x="3588749" y="4110127"/>
                </a:lnTo>
                <a:lnTo>
                  <a:pt x="3576043" y="4110127"/>
                </a:lnTo>
                <a:lnTo>
                  <a:pt x="3576043" y="4084717"/>
                </a:lnTo>
                <a:lnTo>
                  <a:pt x="3563337" y="4084717"/>
                </a:lnTo>
                <a:cubicBezTo>
                  <a:pt x="3551822" y="4063807"/>
                  <a:pt x="3546262" y="4054807"/>
                  <a:pt x="3546659" y="4057719"/>
                </a:cubicBezTo>
                <a:cubicBezTo>
                  <a:pt x="3547056" y="4060630"/>
                  <a:pt x="3527203" y="4048454"/>
                  <a:pt x="3487098" y="4021191"/>
                </a:cubicBezTo>
                <a:lnTo>
                  <a:pt x="3487098" y="4033896"/>
                </a:lnTo>
                <a:cubicBezTo>
                  <a:pt x="3468701" y="4039323"/>
                  <a:pt x="3456259" y="4045939"/>
                  <a:pt x="3449773" y="4053747"/>
                </a:cubicBezTo>
                <a:cubicBezTo>
                  <a:pt x="3443288" y="4061557"/>
                  <a:pt x="3438788" y="4076115"/>
                  <a:pt x="3436273" y="4097423"/>
                </a:cubicBezTo>
                <a:lnTo>
                  <a:pt x="3448979" y="4097423"/>
                </a:lnTo>
                <a:lnTo>
                  <a:pt x="3448979" y="4186358"/>
                </a:lnTo>
                <a:lnTo>
                  <a:pt x="3461686" y="4186358"/>
                </a:lnTo>
                <a:lnTo>
                  <a:pt x="3461686" y="4211769"/>
                </a:lnTo>
                <a:lnTo>
                  <a:pt x="3474392" y="4211769"/>
                </a:lnTo>
                <a:lnTo>
                  <a:pt x="3474392" y="4262589"/>
                </a:lnTo>
                <a:lnTo>
                  <a:pt x="3487098" y="4262589"/>
                </a:lnTo>
                <a:lnTo>
                  <a:pt x="3487098" y="4434109"/>
                </a:lnTo>
                <a:lnTo>
                  <a:pt x="3474392" y="4434109"/>
                </a:lnTo>
                <a:lnTo>
                  <a:pt x="3474392" y="4446815"/>
                </a:lnTo>
                <a:lnTo>
                  <a:pt x="3487098" y="4446815"/>
                </a:lnTo>
                <a:lnTo>
                  <a:pt x="3487098" y="4459520"/>
                </a:lnTo>
                <a:lnTo>
                  <a:pt x="3474392" y="4459520"/>
                </a:lnTo>
                <a:cubicBezTo>
                  <a:pt x="3477304" y="4465873"/>
                  <a:pt x="3479422" y="4472225"/>
                  <a:pt x="3480745" y="4478577"/>
                </a:cubicBezTo>
                <a:cubicBezTo>
                  <a:pt x="3482069" y="4484930"/>
                  <a:pt x="3484186" y="4491283"/>
                  <a:pt x="3487098" y="4497635"/>
                </a:cubicBezTo>
                <a:lnTo>
                  <a:pt x="3461686" y="4510341"/>
                </a:lnTo>
                <a:lnTo>
                  <a:pt x="3461686" y="4497635"/>
                </a:lnTo>
                <a:cubicBezTo>
                  <a:pt x="3449906" y="4480431"/>
                  <a:pt x="3440111" y="4456079"/>
                  <a:pt x="3432302" y="4424581"/>
                </a:cubicBezTo>
                <a:cubicBezTo>
                  <a:pt x="3424493" y="4393082"/>
                  <a:pt x="3413110" y="4362379"/>
                  <a:pt x="3398154" y="4332468"/>
                </a:cubicBezTo>
                <a:lnTo>
                  <a:pt x="3385448" y="4332468"/>
                </a:lnTo>
                <a:cubicBezTo>
                  <a:pt x="3385845" y="4324527"/>
                  <a:pt x="3383462" y="4313411"/>
                  <a:pt x="3378300" y="4299117"/>
                </a:cubicBezTo>
                <a:cubicBezTo>
                  <a:pt x="3373138" y="4284823"/>
                  <a:pt x="3362815" y="4276883"/>
                  <a:pt x="3347329" y="4275295"/>
                </a:cubicBezTo>
                <a:lnTo>
                  <a:pt x="3347329" y="4237179"/>
                </a:lnTo>
                <a:cubicBezTo>
                  <a:pt x="3341637" y="4218121"/>
                  <a:pt x="3333960" y="4202240"/>
                  <a:pt x="3324298" y="4189535"/>
                </a:cubicBezTo>
                <a:cubicBezTo>
                  <a:pt x="3314636" y="4176829"/>
                  <a:pt x="3299018" y="4167301"/>
                  <a:pt x="3277444" y="4160948"/>
                </a:cubicBezTo>
                <a:lnTo>
                  <a:pt x="3277444" y="4148243"/>
                </a:lnTo>
                <a:lnTo>
                  <a:pt x="3226618" y="4148243"/>
                </a:lnTo>
                <a:cubicBezTo>
                  <a:pt x="3220000" y="4154463"/>
                  <a:pt x="3214177" y="4159493"/>
                  <a:pt x="3209147" y="4163330"/>
                </a:cubicBezTo>
                <a:cubicBezTo>
                  <a:pt x="3204118" y="4167168"/>
                  <a:pt x="3201470" y="4170609"/>
                  <a:pt x="3201206" y="4173653"/>
                </a:cubicBezTo>
                <a:lnTo>
                  <a:pt x="3201206" y="4199064"/>
                </a:lnTo>
                <a:lnTo>
                  <a:pt x="3188499" y="4199064"/>
                </a:lnTo>
                <a:lnTo>
                  <a:pt x="3188499" y="4224474"/>
                </a:lnTo>
                <a:cubicBezTo>
                  <a:pt x="3185058" y="4224607"/>
                  <a:pt x="3180822" y="4225929"/>
                  <a:pt x="3175793" y="4228444"/>
                </a:cubicBezTo>
                <a:cubicBezTo>
                  <a:pt x="3170763" y="4230959"/>
                  <a:pt x="3166528" y="4233871"/>
                  <a:pt x="3163087" y="4237179"/>
                </a:cubicBezTo>
                <a:lnTo>
                  <a:pt x="3163087" y="4262589"/>
                </a:lnTo>
                <a:lnTo>
                  <a:pt x="3137674" y="4281647"/>
                </a:lnTo>
                <a:lnTo>
                  <a:pt x="3112261" y="4281647"/>
                </a:lnTo>
                <a:lnTo>
                  <a:pt x="3112261" y="4294353"/>
                </a:lnTo>
                <a:cubicBezTo>
                  <a:pt x="3067392" y="4287735"/>
                  <a:pt x="3041185" y="4261266"/>
                  <a:pt x="3033641" y="4214945"/>
                </a:cubicBezTo>
                <a:cubicBezTo>
                  <a:pt x="3026096" y="4168624"/>
                  <a:pt x="2982418" y="4142155"/>
                  <a:pt x="2902607" y="4135537"/>
                </a:cubicBezTo>
                <a:cubicBezTo>
                  <a:pt x="2894533" y="4152345"/>
                  <a:pt x="2880503" y="4179079"/>
                  <a:pt x="2860517" y="4215739"/>
                </a:cubicBezTo>
                <a:cubicBezTo>
                  <a:pt x="2840531" y="4252399"/>
                  <a:pt x="2824913" y="4274369"/>
                  <a:pt x="2813662" y="4281647"/>
                </a:cubicBezTo>
                <a:lnTo>
                  <a:pt x="2775543" y="4281647"/>
                </a:lnTo>
                <a:cubicBezTo>
                  <a:pt x="2752380" y="4252531"/>
                  <a:pt x="2733586" y="4218651"/>
                  <a:pt x="2719159" y="4180005"/>
                </a:cubicBezTo>
                <a:cubicBezTo>
                  <a:pt x="2704732" y="4141361"/>
                  <a:pt x="2681172" y="4120185"/>
                  <a:pt x="2648479" y="4116480"/>
                </a:cubicBezTo>
                <a:cubicBezTo>
                  <a:pt x="2639082" y="4116745"/>
                  <a:pt x="2629288" y="4117803"/>
                  <a:pt x="2619096" y="4119657"/>
                </a:cubicBezTo>
                <a:cubicBezTo>
                  <a:pt x="2608905" y="4121509"/>
                  <a:pt x="2597522" y="4122568"/>
                  <a:pt x="2584948" y="4122833"/>
                </a:cubicBezTo>
                <a:lnTo>
                  <a:pt x="2527769" y="4122833"/>
                </a:lnTo>
                <a:lnTo>
                  <a:pt x="2527769" y="4135537"/>
                </a:lnTo>
                <a:cubicBezTo>
                  <a:pt x="2505401" y="4143213"/>
                  <a:pt x="2486606" y="4153272"/>
                  <a:pt x="2471385" y="4165713"/>
                </a:cubicBezTo>
                <a:cubicBezTo>
                  <a:pt x="2456164" y="4178153"/>
                  <a:pt x="2445310" y="4185035"/>
                  <a:pt x="2438825" y="4186358"/>
                </a:cubicBezTo>
                <a:cubicBezTo>
                  <a:pt x="2412883" y="4186226"/>
                  <a:pt x="2388529" y="4178550"/>
                  <a:pt x="2365763" y="4163330"/>
                </a:cubicBezTo>
                <a:cubicBezTo>
                  <a:pt x="2342998" y="4148111"/>
                  <a:pt x="2324997" y="4126141"/>
                  <a:pt x="2311761" y="4097423"/>
                </a:cubicBezTo>
                <a:lnTo>
                  <a:pt x="2311761" y="4072011"/>
                </a:lnTo>
                <a:lnTo>
                  <a:pt x="2299055" y="4072011"/>
                </a:lnTo>
                <a:cubicBezTo>
                  <a:pt x="2298923" y="4068571"/>
                  <a:pt x="2297599" y="4064335"/>
                  <a:pt x="2295084" y="4059307"/>
                </a:cubicBezTo>
                <a:cubicBezTo>
                  <a:pt x="2292569" y="4054277"/>
                  <a:pt x="2289658" y="4050042"/>
                  <a:pt x="2286349" y="4046601"/>
                </a:cubicBezTo>
                <a:lnTo>
                  <a:pt x="2260936" y="4046601"/>
                </a:lnTo>
                <a:cubicBezTo>
                  <a:pt x="2245979" y="4032441"/>
                  <a:pt x="2233008" y="4011530"/>
                  <a:pt x="2222023" y="3983869"/>
                </a:cubicBezTo>
                <a:cubicBezTo>
                  <a:pt x="2211037" y="3956209"/>
                  <a:pt x="2196477" y="3930535"/>
                  <a:pt x="2178345" y="3906845"/>
                </a:cubicBezTo>
                <a:lnTo>
                  <a:pt x="2152932" y="3900492"/>
                </a:lnTo>
                <a:cubicBezTo>
                  <a:pt x="2145520" y="3888845"/>
                  <a:pt x="2141284" y="3880375"/>
                  <a:pt x="2140226" y="3875081"/>
                </a:cubicBezTo>
                <a:lnTo>
                  <a:pt x="2102106" y="3875081"/>
                </a:lnTo>
                <a:lnTo>
                  <a:pt x="2102106" y="3862376"/>
                </a:lnTo>
                <a:cubicBezTo>
                  <a:pt x="2066370" y="3864759"/>
                  <a:pt x="2039369" y="3874287"/>
                  <a:pt x="2021103" y="3890963"/>
                </a:cubicBezTo>
                <a:cubicBezTo>
                  <a:pt x="2002838" y="3907639"/>
                  <a:pt x="1979014" y="3917167"/>
                  <a:pt x="1949630" y="3919549"/>
                </a:cubicBezTo>
                <a:lnTo>
                  <a:pt x="1949630" y="3906845"/>
                </a:lnTo>
                <a:lnTo>
                  <a:pt x="1860686" y="3900492"/>
                </a:lnTo>
                <a:lnTo>
                  <a:pt x="1860686" y="3887787"/>
                </a:lnTo>
                <a:lnTo>
                  <a:pt x="1847979" y="3887787"/>
                </a:lnTo>
                <a:lnTo>
                  <a:pt x="1847979" y="3836965"/>
                </a:lnTo>
                <a:cubicBezTo>
                  <a:pt x="1863465" y="3824657"/>
                  <a:pt x="1873789" y="3809570"/>
                  <a:pt x="1878951" y="3791703"/>
                </a:cubicBezTo>
                <a:cubicBezTo>
                  <a:pt x="1884113" y="3773837"/>
                  <a:pt x="1886496" y="3750809"/>
                  <a:pt x="1886098" y="3722619"/>
                </a:cubicBezTo>
                <a:cubicBezTo>
                  <a:pt x="1866642" y="3706605"/>
                  <a:pt x="1849965" y="3690989"/>
                  <a:pt x="1836067" y="3675769"/>
                </a:cubicBezTo>
                <a:cubicBezTo>
                  <a:pt x="1822170" y="3660549"/>
                  <a:pt x="1794375" y="3646520"/>
                  <a:pt x="1752682" y="3633683"/>
                </a:cubicBezTo>
                <a:lnTo>
                  <a:pt x="1752682" y="3646387"/>
                </a:lnTo>
                <a:lnTo>
                  <a:pt x="1689150" y="3646387"/>
                </a:lnTo>
                <a:lnTo>
                  <a:pt x="1689150" y="3633683"/>
                </a:lnTo>
                <a:lnTo>
                  <a:pt x="1612912" y="3633683"/>
                </a:lnTo>
                <a:cubicBezTo>
                  <a:pt x="1619530" y="3616081"/>
                  <a:pt x="1625354" y="3600463"/>
                  <a:pt x="1630383" y="3586832"/>
                </a:cubicBezTo>
                <a:cubicBezTo>
                  <a:pt x="1635413" y="3573201"/>
                  <a:pt x="1638060" y="3552819"/>
                  <a:pt x="1638325" y="3525689"/>
                </a:cubicBezTo>
                <a:cubicBezTo>
                  <a:pt x="1624824" y="3516292"/>
                  <a:pt x="1615294" y="3509675"/>
                  <a:pt x="1609735" y="3505837"/>
                </a:cubicBezTo>
                <a:cubicBezTo>
                  <a:pt x="1604176" y="3501999"/>
                  <a:pt x="1588293" y="3500146"/>
                  <a:pt x="1562087" y="3500279"/>
                </a:cubicBezTo>
                <a:cubicBezTo>
                  <a:pt x="1549645" y="3521586"/>
                  <a:pt x="1539586" y="3534556"/>
                  <a:pt x="1531909" y="3539188"/>
                </a:cubicBezTo>
                <a:cubicBezTo>
                  <a:pt x="1524232" y="3543820"/>
                  <a:pt x="1517350" y="3545673"/>
                  <a:pt x="1511261" y="3544747"/>
                </a:cubicBezTo>
                <a:cubicBezTo>
                  <a:pt x="1508482" y="3544614"/>
                  <a:pt x="1504511" y="3543291"/>
                  <a:pt x="1499349" y="3540776"/>
                </a:cubicBezTo>
                <a:cubicBezTo>
                  <a:pt x="1494187" y="3538261"/>
                  <a:pt x="1485451" y="3535350"/>
                  <a:pt x="1473142" y="3532041"/>
                </a:cubicBezTo>
                <a:cubicBezTo>
                  <a:pt x="1472083" y="3544746"/>
                  <a:pt x="1467848" y="3557451"/>
                  <a:pt x="1460436" y="3570157"/>
                </a:cubicBezTo>
                <a:lnTo>
                  <a:pt x="1447729" y="3570157"/>
                </a:lnTo>
                <a:cubicBezTo>
                  <a:pt x="1446671" y="3590273"/>
                  <a:pt x="1442435" y="3607214"/>
                  <a:pt x="1435023" y="3620977"/>
                </a:cubicBezTo>
                <a:lnTo>
                  <a:pt x="1422317" y="3620977"/>
                </a:lnTo>
                <a:cubicBezTo>
                  <a:pt x="1425626" y="3642947"/>
                  <a:pt x="1428537" y="3664122"/>
                  <a:pt x="1431052" y="3684503"/>
                </a:cubicBezTo>
                <a:cubicBezTo>
                  <a:pt x="1433567" y="3704885"/>
                  <a:pt x="1434891" y="3726060"/>
                  <a:pt x="1435023" y="3748029"/>
                </a:cubicBezTo>
                <a:cubicBezTo>
                  <a:pt x="1428670" y="3798850"/>
                  <a:pt x="1422317" y="3849671"/>
                  <a:pt x="1415964" y="3900492"/>
                </a:cubicBezTo>
                <a:cubicBezTo>
                  <a:pt x="1406434" y="3903271"/>
                  <a:pt x="1398492" y="3905653"/>
                  <a:pt x="1392139" y="3907639"/>
                </a:cubicBezTo>
                <a:cubicBezTo>
                  <a:pt x="1385786" y="3909623"/>
                  <a:pt x="1381021" y="3913594"/>
                  <a:pt x="1377844" y="3919549"/>
                </a:cubicBezTo>
                <a:cubicBezTo>
                  <a:pt x="1336681" y="3913726"/>
                  <a:pt x="1306239" y="3899963"/>
                  <a:pt x="1286518" y="3878258"/>
                </a:cubicBezTo>
                <a:cubicBezTo>
                  <a:pt x="1266796" y="3856553"/>
                  <a:pt x="1257002" y="3823731"/>
                  <a:pt x="1257134" y="3779793"/>
                </a:cubicBezTo>
                <a:cubicBezTo>
                  <a:pt x="1258061" y="3746706"/>
                  <a:pt x="1262561" y="3712825"/>
                  <a:pt x="1270635" y="3678151"/>
                </a:cubicBezTo>
                <a:cubicBezTo>
                  <a:pt x="1278709" y="3643476"/>
                  <a:pt x="1284797" y="3615948"/>
                  <a:pt x="1288900" y="3595567"/>
                </a:cubicBezTo>
                <a:lnTo>
                  <a:pt x="1314313" y="3595567"/>
                </a:lnTo>
                <a:lnTo>
                  <a:pt x="1314313" y="3557452"/>
                </a:lnTo>
                <a:cubicBezTo>
                  <a:pt x="1339461" y="3540644"/>
                  <a:pt x="1359050" y="3525027"/>
                  <a:pt x="1373080" y="3510601"/>
                </a:cubicBezTo>
                <a:cubicBezTo>
                  <a:pt x="1387110" y="3496175"/>
                  <a:pt x="1416228" y="3488499"/>
                  <a:pt x="1460436" y="3487573"/>
                </a:cubicBezTo>
                <a:cubicBezTo>
                  <a:pt x="1468245" y="3492867"/>
                  <a:pt x="1471686" y="3494985"/>
                  <a:pt x="1470760" y="3493926"/>
                </a:cubicBezTo>
                <a:cubicBezTo>
                  <a:pt x="1469833" y="3492867"/>
                  <a:pt x="1474863" y="3494985"/>
                  <a:pt x="1485848" y="3500279"/>
                </a:cubicBezTo>
                <a:cubicBezTo>
                  <a:pt x="1493261" y="3480162"/>
                  <a:pt x="1497496" y="3463221"/>
                  <a:pt x="1498555" y="3449457"/>
                </a:cubicBezTo>
                <a:cubicBezTo>
                  <a:pt x="1459112" y="3435693"/>
                  <a:pt x="1425229" y="3425106"/>
                  <a:pt x="1396904" y="3417695"/>
                </a:cubicBezTo>
                <a:cubicBezTo>
                  <a:pt x="1368579" y="3410283"/>
                  <a:pt x="1353755" y="3374285"/>
                  <a:pt x="1352432" y="3309701"/>
                </a:cubicBezTo>
                <a:cubicBezTo>
                  <a:pt x="1365403" y="3306259"/>
                  <a:pt x="1379168" y="3302025"/>
                  <a:pt x="1393727" y="3296995"/>
                </a:cubicBezTo>
                <a:cubicBezTo>
                  <a:pt x="1408287" y="3291966"/>
                  <a:pt x="1422052" y="3287731"/>
                  <a:pt x="1435023" y="3284290"/>
                </a:cubicBezTo>
                <a:lnTo>
                  <a:pt x="1435023" y="3271585"/>
                </a:lnTo>
                <a:lnTo>
                  <a:pt x="1485848" y="3271585"/>
                </a:lnTo>
                <a:lnTo>
                  <a:pt x="1485848" y="3258879"/>
                </a:lnTo>
                <a:lnTo>
                  <a:pt x="1498555" y="3258879"/>
                </a:lnTo>
                <a:lnTo>
                  <a:pt x="1498555" y="3220764"/>
                </a:lnTo>
                <a:cubicBezTo>
                  <a:pt x="1494716" y="3217853"/>
                  <a:pt x="1489687" y="3212559"/>
                  <a:pt x="1483466" y="3204883"/>
                </a:cubicBezTo>
                <a:cubicBezTo>
                  <a:pt x="1477245" y="3197207"/>
                  <a:pt x="1473804" y="3185561"/>
                  <a:pt x="1473142" y="3169943"/>
                </a:cubicBezTo>
                <a:lnTo>
                  <a:pt x="1485848" y="3169943"/>
                </a:lnTo>
                <a:cubicBezTo>
                  <a:pt x="1489157" y="3163326"/>
                  <a:pt x="1492069" y="3155915"/>
                  <a:pt x="1494584" y="3147709"/>
                </a:cubicBezTo>
                <a:cubicBezTo>
                  <a:pt x="1497099" y="3139504"/>
                  <a:pt x="1498423" y="3132093"/>
                  <a:pt x="1498555" y="3125475"/>
                </a:cubicBezTo>
                <a:lnTo>
                  <a:pt x="1511261" y="3125475"/>
                </a:lnTo>
                <a:cubicBezTo>
                  <a:pt x="1518673" y="3115814"/>
                  <a:pt x="1527674" y="3103373"/>
                  <a:pt x="1538262" y="3088153"/>
                </a:cubicBezTo>
                <a:cubicBezTo>
                  <a:pt x="1548851" y="3072934"/>
                  <a:pt x="1554675" y="3055729"/>
                  <a:pt x="1555733" y="3036539"/>
                </a:cubicBezTo>
                <a:cubicBezTo>
                  <a:pt x="1555469" y="3033495"/>
                  <a:pt x="1554410" y="3030054"/>
                  <a:pt x="1552557" y="3026216"/>
                </a:cubicBezTo>
                <a:cubicBezTo>
                  <a:pt x="1550704" y="3022378"/>
                  <a:pt x="1549645" y="3017349"/>
                  <a:pt x="1549380" y="3011129"/>
                </a:cubicBezTo>
                <a:lnTo>
                  <a:pt x="1536674" y="3011129"/>
                </a:lnTo>
                <a:lnTo>
                  <a:pt x="1536674" y="2985719"/>
                </a:lnTo>
                <a:lnTo>
                  <a:pt x="1523967" y="2985719"/>
                </a:lnTo>
                <a:cubicBezTo>
                  <a:pt x="1519467" y="2960705"/>
                  <a:pt x="1501467" y="2940853"/>
                  <a:pt x="1469966" y="2926163"/>
                </a:cubicBezTo>
                <a:cubicBezTo>
                  <a:pt x="1438464" y="2911473"/>
                  <a:pt x="1420464" y="2880503"/>
                  <a:pt x="1415964" y="2833256"/>
                </a:cubicBezTo>
                <a:cubicBezTo>
                  <a:pt x="1421258" y="2827962"/>
                  <a:pt x="1423376" y="2825845"/>
                  <a:pt x="1422317" y="2826903"/>
                </a:cubicBezTo>
                <a:cubicBezTo>
                  <a:pt x="1419405" y="2813272"/>
                  <a:pt x="1428405" y="2802419"/>
                  <a:pt x="1449318" y="2794346"/>
                </a:cubicBezTo>
                <a:cubicBezTo>
                  <a:pt x="1470230" y="2786273"/>
                  <a:pt x="1482407" y="2767480"/>
                  <a:pt x="1485848" y="2737967"/>
                </a:cubicBezTo>
                <a:lnTo>
                  <a:pt x="1498555" y="2737967"/>
                </a:lnTo>
                <a:cubicBezTo>
                  <a:pt x="1493261" y="2687146"/>
                  <a:pt x="1484790" y="2636325"/>
                  <a:pt x="1473142" y="2585505"/>
                </a:cubicBezTo>
                <a:lnTo>
                  <a:pt x="1460436" y="2585505"/>
                </a:lnTo>
                <a:lnTo>
                  <a:pt x="1460436" y="2572800"/>
                </a:lnTo>
                <a:lnTo>
                  <a:pt x="1473142" y="2572800"/>
                </a:lnTo>
                <a:lnTo>
                  <a:pt x="1473142" y="2496569"/>
                </a:lnTo>
                <a:cubicBezTo>
                  <a:pt x="1464671" y="2490745"/>
                  <a:pt x="1457789" y="2486510"/>
                  <a:pt x="1452494" y="2483863"/>
                </a:cubicBezTo>
                <a:cubicBezTo>
                  <a:pt x="1447200" y="2481216"/>
                  <a:pt x="1437141" y="2476981"/>
                  <a:pt x="1422317" y="2471158"/>
                </a:cubicBezTo>
                <a:lnTo>
                  <a:pt x="1422317" y="2445748"/>
                </a:lnTo>
                <a:cubicBezTo>
                  <a:pt x="1410802" y="2439395"/>
                  <a:pt x="1402066" y="2433043"/>
                  <a:pt x="1396110" y="2426690"/>
                </a:cubicBezTo>
                <a:cubicBezTo>
                  <a:pt x="1390154" y="2420337"/>
                  <a:pt x="1379830" y="2413985"/>
                  <a:pt x="1365138" y="2407632"/>
                </a:cubicBezTo>
                <a:lnTo>
                  <a:pt x="1365138" y="2388575"/>
                </a:lnTo>
                <a:lnTo>
                  <a:pt x="1276194" y="2375869"/>
                </a:lnTo>
                <a:lnTo>
                  <a:pt x="1276194" y="2350459"/>
                </a:lnTo>
                <a:cubicBezTo>
                  <a:pt x="1291018" y="2353370"/>
                  <a:pt x="1304254" y="2355488"/>
                  <a:pt x="1315901" y="2356812"/>
                </a:cubicBezTo>
                <a:cubicBezTo>
                  <a:pt x="1327549" y="2358135"/>
                  <a:pt x="1343961" y="2360253"/>
                  <a:pt x="1365138" y="2363164"/>
                </a:cubicBezTo>
                <a:cubicBezTo>
                  <a:pt x="1381884" y="2336774"/>
                  <a:pt x="1407689" y="2321088"/>
                  <a:pt x="1442553" y="2316108"/>
                </a:cubicBezTo>
                <a:cubicBezTo>
                  <a:pt x="1477417" y="2311128"/>
                  <a:pt x="1509810" y="2297324"/>
                  <a:pt x="1539733" y="2274698"/>
                </a:cubicBezTo>
                <a:cubicBezTo>
                  <a:pt x="1569655" y="2252072"/>
                  <a:pt x="1585578" y="2201095"/>
                  <a:pt x="1587499" y="2121766"/>
                </a:cubicBezTo>
                <a:cubicBezTo>
                  <a:pt x="1556527" y="2108266"/>
                  <a:pt x="1535880" y="2093973"/>
                  <a:pt x="1525556" y="2078886"/>
                </a:cubicBezTo>
                <a:cubicBezTo>
                  <a:pt x="1515232" y="2063798"/>
                  <a:pt x="1510467" y="2033623"/>
                  <a:pt x="1511261" y="1988361"/>
                </a:cubicBezTo>
                <a:cubicBezTo>
                  <a:pt x="1525953" y="1979494"/>
                  <a:pt x="1544218" y="1971818"/>
                  <a:pt x="1566057" y="1965333"/>
                </a:cubicBezTo>
                <a:cubicBezTo>
                  <a:pt x="1587896" y="1958848"/>
                  <a:pt x="1620456" y="1949584"/>
                  <a:pt x="1663737" y="1937540"/>
                </a:cubicBezTo>
                <a:lnTo>
                  <a:pt x="1663737" y="1899425"/>
                </a:lnTo>
                <a:cubicBezTo>
                  <a:pt x="1678032" y="1889764"/>
                  <a:pt x="1689150" y="1880499"/>
                  <a:pt x="1697091" y="1871632"/>
                </a:cubicBezTo>
                <a:cubicBezTo>
                  <a:pt x="1705033" y="1862765"/>
                  <a:pt x="1719328" y="1855089"/>
                  <a:pt x="1739975" y="1848604"/>
                </a:cubicBezTo>
                <a:lnTo>
                  <a:pt x="1739975" y="1823194"/>
                </a:lnTo>
                <a:cubicBezTo>
                  <a:pt x="1743020" y="1820282"/>
                  <a:pt x="1746461" y="1818165"/>
                  <a:pt x="1750299" y="1816841"/>
                </a:cubicBezTo>
                <a:cubicBezTo>
                  <a:pt x="1754138" y="1815518"/>
                  <a:pt x="1759167" y="1813400"/>
                  <a:pt x="1765388" y="1810489"/>
                </a:cubicBezTo>
                <a:lnTo>
                  <a:pt x="1765388" y="1759668"/>
                </a:lnTo>
                <a:cubicBezTo>
                  <a:pt x="1750035" y="1749874"/>
                  <a:pt x="1737858" y="1739287"/>
                  <a:pt x="1728857" y="1727905"/>
                </a:cubicBezTo>
                <a:cubicBezTo>
                  <a:pt x="1719857" y="1716523"/>
                  <a:pt x="1710857" y="1705936"/>
                  <a:pt x="1701856" y="1696142"/>
                </a:cubicBezTo>
                <a:lnTo>
                  <a:pt x="1676444" y="1696142"/>
                </a:lnTo>
                <a:cubicBezTo>
                  <a:pt x="1643619" y="1668084"/>
                  <a:pt x="1613971" y="1646380"/>
                  <a:pt x="1587499" y="1631028"/>
                </a:cubicBezTo>
                <a:cubicBezTo>
                  <a:pt x="1561028" y="1615676"/>
                  <a:pt x="1544086" y="1584442"/>
                  <a:pt x="1536674" y="1537327"/>
                </a:cubicBezTo>
                <a:cubicBezTo>
                  <a:pt x="1546071" y="1537062"/>
                  <a:pt x="1554277" y="1536004"/>
                  <a:pt x="1561292" y="1534151"/>
                </a:cubicBezTo>
                <a:cubicBezTo>
                  <a:pt x="1568307" y="1532298"/>
                  <a:pt x="1574925" y="1531239"/>
                  <a:pt x="1581146" y="1530975"/>
                </a:cubicBezTo>
                <a:cubicBezTo>
                  <a:pt x="1603250" y="1532563"/>
                  <a:pt x="1624162" y="1540503"/>
                  <a:pt x="1643884" y="1554797"/>
                </a:cubicBezTo>
                <a:cubicBezTo>
                  <a:pt x="1663605" y="1569090"/>
                  <a:pt x="1682929" y="1580207"/>
                  <a:pt x="1701856" y="1588148"/>
                </a:cubicBezTo>
                <a:lnTo>
                  <a:pt x="1701856" y="1600853"/>
                </a:lnTo>
                <a:lnTo>
                  <a:pt x="1752682" y="1600853"/>
                </a:lnTo>
                <a:lnTo>
                  <a:pt x="1752682" y="1613558"/>
                </a:lnTo>
                <a:lnTo>
                  <a:pt x="1778094" y="1613558"/>
                </a:lnTo>
                <a:lnTo>
                  <a:pt x="1778094" y="1626264"/>
                </a:lnTo>
                <a:lnTo>
                  <a:pt x="1835273" y="1626264"/>
                </a:lnTo>
                <a:cubicBezTo>
                  <a:pt x="1837920" y="1626793"/>
                  <a:pt x="1840567" y="1628910"/>
                  <a:pt x="1843215" y="1632616"/>
                </a:cubicBezTo>
                <a:cubicBezTo>
                  <a:pt x="1845862" y="1636322"/>
                  <a:pt x="1851685" y="1638439"/>
                  <a:pt x="1860686" y="1638969"/>
                </a:cubicBezTo>
                <a:lnTo>
                  <a:pt x="1860686" y="1626264"/>
                </a:lnTo>
                <a:cubicBezTo>
                  <a:pt x="1887819" y="1616602"/>
                  <a:pt x="1906614" y="1604162"/>
                  <a:pt x="1917070" y="1588942"/>
                </a:cubicBezTo>
                <a:cubicBezTo>
                  <a:pt x="1927526" y="1573722"/>
                  <a:pt x="1938380" y="1556517"/>
                  <a:pt x="1949630" y="1537327"/>
                </a:cubicBezTo>
                <a:lnTo>
                  <a:pt x="1962337" y="1537327"/>
                </a:lnTo>
                <a:cubicBezTo>
                  <a:pt x="1971866" y="1525548"/>
                  <a:pt x="1979808" y="1515755"/>
                  <a:pt x="1986161" y="1507946"/>
                </a:cubicBezTo>
                <a:cubicBezTo>
                  <a:pt x="1992514" y="1500138"/>
                  <a:pt x="1997279" y="1488756"/>
                  <a:pt x="2000456" y="1473802"/>
                </a:cubicBezTo>
                <a:lnTo>
                  <a:pt x="2013162" y="1473802"/>
                </a:lnTo>
                <a:cubicBezTo>
                  <a:pt x="2009721" y="1458184"/>
                  <a:pt x="2005485" y="1443362"/>
                  <a:pt x="2000456" y="1429333"/>
                </a:cubicBezTo>
                <a:cubicBezTo>
                  <a:pt x="1995426" y="1415304"/>
                  <a:pt x="1991191" y="1400481"/>
                  <a:pt x="1987749" y="1384865"/>
                </a:cubicBezTo>
                <a:lnTo>
                  <a:pt x="1975043" y="1384865"/>
                </a:lnTo>
                <a:lnTo>
                  <a:pt x="1975043" y="1321339"/>
                </a:lnTo>
                <a:cubicBezTo>
                  <a:pt x="1984176" y="1318295"/>
                  <a:pt x="1991323" y="1314854"/>
                  <a:pt x="1996485" y="1311016"/>
                </a:cubicBezTo>
                <a:cubicBezTo>
                  <a:pt x="2001647" y="1307178"/>
                  <a:pt x="2007206" y="1302149"/>
                  <a:pt x="2013162" y="1295929"/>
                </a:cubicBezTo>
                <a:cubicBezTo>
                  <a:pt x="2047840" y="1307575"/>
                  <a:pt x="2073782" y="1323986"/>
                  <a:pt x="2090988" y="1345161"/>
                </a:cubicBezTo>
                <a:cubicBezTo>
                  <a:pt x="2108195" y="1366337"/>
                  <a:pt x="2137314" y="1379571"/>
                  <a:pt x="2178345" y="1384865"/>
                </a:cubicBezTo>
                <a:cubicBezTo>
                  <a:pt x="2184433" y="1379042"/>
                  <a:pt x="2189727" y="1374806"/>
                  <a:pt x="2194227" y="1372159"/>
                </a:cubicBezTo>
                <a:cubicBezTo>
                  <a:pt x="2198728" y="1369513"/>
                  <a:pt x="2204022" y="1365278"/>
                  <a:pt x="2210110" y="1359454"/>
                </a:cubicBezTo>
                <a:lnTo>
                  <a:pt x="2210110" y="1346749"/>
                </a:lnTo>
                <a:lnTo>
                  <a:pt x="2235523" y="1346749"/>
                </a:lnTo>
                <a:cubicBezTo>
                  <a:pt x="2241347" y="1343176"/>
                  <a:pt x="2245582" y="1337618"/>
                  <a:pt x="2248230" y="1330073"/>
                </a:cubicBezTo>
                <a:cubicBezTo>
                  <a:pt x="2250877" y="1322530"/>
                  <a:pt x="2255112" y="1315384"/>
                  <a:pt x="2260936" y="1308634"/>
                </a:cubicBezTo>
                <a:cubicBezTo>
                  <a:pt x="2254318" y="1285473"/>
                  <a:pt x="2248494" y="1265092"/>
                  <a:pt x="2243465" y="1247490"/>
                </a:cubicBezTo>
                <a:cubicBezTo>
                  <a:pt x="2238435" y="1229888"/>
                  <a:pt x="2235788" y="1201566"/>
                  <a:pt x="2235523" y="1162524"/>
                </a:cubicBezTo>
                <a:lnTo>
                  <a:pt x="2248230" y="1162524"/>
                </a:lnTo>
                <a:lnTo>
                  <a:pt x="2248230" y="1149819"/>
                </a:lnTo>
                <a:cubicBezTo>
                  <a:pt x="2263054" y="1149686"/>
                  <a:pt x="2273113" y="1148363"/>
                  <a:pt x="2278407" y="1145849"/>
                </a:cubicBezTo>
                <a:cubicBezTo>
                  <a:pt x="2283701" y="1143334"/>
                  <a:pt x="2290584" y="1140422"/>
                  <a:pt x="2299055" y="1137114"/>
                </a:cubicBezTo>
                <a:lnTo>
                  <a:pt x="2299055" y="1149819"/>
                </a:lnTo>
                <a:cubicBezTo>
                  <a:pt x="2316394" y="1152863"/>
                  <a:pt x="2327777" y="1156303"/>
                  <a:pt x="2333203" y="1160142"/>
                </a:cubicBezTo>
                <a:cubicBezTo>
                  <a:pt x="2338630" y="1163980"/>
                  <a:pt x="2348424" y="1169009"/>
                  <a:pt x="2362587" y="1175229"/>
                </a:cubicBezTo>
                <a:lnTo>
                  <a:pt x="2362587" y="1200639"/>
                </a:lnTo>
                <a:cubicBezTo>
                  <a:pt x="2377940" y="1203948"/>
                  <a:pt x="2393294" y="1206860"/>
                  <a:pt x="2408647" y="1209375"/>
                </a:cubicBezTo>
                <a:cubicBezTo>
                  <a:pt x="2424001" y="1211889"/>
                  <a:pt x="2442531" y="1213212"/>
                  <a:pt x="2464237" y="1213345"/>
                </a:cubicBezTo>
                <a:cubicBezTo>
                  <a:pt x="2477209" y="1192567"/>
                  <a:pt x="2487797" y="1176950"/>
                  <a:pt x="2496003" y="1166494"/>
                </a:cubicBezTo>
                <a:cubicBezTo>
                  <a:pt x="2504210" y="1156039"/>
                  <a:pt x="2508445" y="1142010"/>
                  <a:pt x="2508710" y="1124408"/>
                </a:cubicBezTo>
                <a:cubicBezTo>
                  <a:pt x="2508445" y="1118321"/>
                  <a:pt x="2507386" y="1111439"/>
                  <a:pt x="2505533" y="1103763"/>
                </a:cubicBezTo>
                <a:cubicBezTo>
                  <a:pt x="2503680" y="1096086"/>
                  <a:pt x="2502621" y="1086029"/>
                  <a:pt x="2502356" y="1073588"/>
                </a:cubicBezTo>
                <a:cubicBezTo>
                  <a:pt x="2524593" y="1066706"/>
                  <a:pt x="2538887" y="1058236"/>
                  <a:pt x="2545240" y="1048177"/>
                </a:cubicBezTo>
                <a:cubicBezTo>
                  <a:pt x="2551593" y="1038119"/>
                  <a:pt x="2569065" y="1029649"/>
                  <a:pt x="2597654" y="1022767"/>
                </a:cubicBezTo>
                <a:cubicBezTo>
                  <a:pt x="2620684" y="1044472"/>
                  <a:pt x="2642920" y="1059824"/>
                  <a:pt x="2664362" y="1068823"/>
                </a:cubicBezTo>
                <a:cubicBezTo>
                  <a:pt x="2685804" y="1077823"/>
                  <a:pt x="2701687" y="1083646"/>
                  <a:pt x="2712011" y="1086293"/>
                </a:cubicBezTo>
                <a:lnTo>
                  <a:pt x="2712011" y="1098998"/>
                </a:lnTo>
                <a:lnTo>
                  <a:pt x="2788249" y="1086293"/>
                </a:lnTo>
                <a:lnTo>
                  <a:pt x="2788249" y="1098998"/>
                </a:lnTo>
                <a:lnTo>
                  <a:pt x="2877194" y="1098998"/>
                </a:lnTo>
                <a:lnTo>
                  <a:pt x="2877194" y="1086293"/>
                </a:lnTo>
                <a:cubicBezTo>
                  <a:pt x="2912931" y="1077955"/>
                  <a:pt x="2943108" y="1066044"/>
                  <a:pt x="2967726" y="1050560"/>
                </a:cubicBezTo>
                <a:cubicBezTo>
                  <a:pt x="2992345" y="1035076"/>
                  <a:pt x="3006640" y="1008871"/>
                  <a:pt x="3010610" y="971946"/>
                </a:cubicBezTo>
                <a:lnTo>
                  <a:pt x="3023317" y="971946"/>
                </a:lnTo>
                <a:lnTo>
                  <a:pt x="3023317" y="959241"/>
                </a:lnTo>
                <a:lnTo>
                  <a:pt x="3010610" y="959241"/>
                </a:lnTo>
                <a:cubicBezTo>
                  <a:pt x="2991551" y="928537"/>
                  <a:pt x="2966138" y="913714"/>
                  <a:pt x="2934372" y="914773"/>
                </a:cubicBezTo>
                <a:cubicBezTo>
                  <a:pt x="2921666" y="915038"/>
                  <a:pt x="2907371" y="916096"/>
                  <a:pt x="2891489" y="917949"/>
                </a:cubicBezTo>
                <a:cubicBezTo>
                  <a:pt x="2875606" y="919802"/>
                  <a:pt x="2858134" y="920861"/>
                  <a:pt x="2839075" y="921126"/>
                </a:cubicBezTo>
                <a:lnTo>
                  <a:pt x="2839075" y="895715"/>
                </a:lnTo>
                <a:lnTo>
                  <a:pt x="2813662" y="895715"/>
                </a:lnTo>
                <a:lnTo>
                  <a:pt x="2813662" y="876658"/>
                </a:lnTo>
                <a:cubicBezTo>
                  <a:pt x="2773028" y="866334"/>
                  <a:pt x="2739939" y="845689"/>
                  <a:pt x="2714394" y="814720"/>
                </a:cubicBezTo>
                <a:cubicBezTo>
                  <a:pt x="2688849" y="783751"/>
                  <a:pt x="2666877" y="766281"/>
                  <a:pt x="2648479" y="762311"/>
                </a:cubicBezTo>
                <a:lnTo>
                  <a:pt x="2648479" y="673375"/>
                </a:lnTo>
                <a:cubicBezTo>
                  <a:pt x="2623596" y="651008"/>
                  <a:pt x="2606654" y="633803"/>
                  <a:pt x="2597654" y="621760"/>
                </a:cubicBezTo>
                <a:cubicBezTo>
                  <a:pt x="2588654" y="609716"/>
                  <a:pt x="2584418" y="584571"/>
                  <a:pt x="2584948" y="546323"/>
                </a:cubicBezTo>
                <a:cubicBezTo>
                  <a:pt x="2592360" y="541029"/>
                  <a:pt x="2596595" y="532559"/>
                  <a:pt x="2597654" y="520913"/>
                </a:cubicBezTo>
                <a:cubicBezTo>
                  <a:pt x="2597125" y="511251"/>
                  <a:pt x="2595007" y="500399"/>
                  <a:pt x="2591301" y="488355"/>
                </a:cubicBezTo>
                <a:cubicBezTo>
                  <a:pt x="2587595" y="476312"/>
                  <a:pt x="2585477" y="463871"/>
                  <a:pt x="2584948" y="451034"/>
                </a:cubicBezTo>
                <a:lnTo>
                  <a:pt x="2597654" y="451034"/>
                </a:lnTo>
                <a:lnTo>
                  <a:pt x="2597654" y="425623"/>
                </a:lnTo>
                <a:cubicBezTo>
                  <a:pt x="2618037" y="403522"/>
                  <a:pt x="2632861" y="384199"/>
                  <a:pt x="2642126" y="367656"/>
                </a:cubicBezTo>
                <a:cubicBezTo>
                  <a:pt x="2651392" y="351113"/>
                  <a:pt x="2666216" y="336555"/>
                  <a:pt x="2686599" y="323982"/>
                </a:cubicBezTo>
                <a:lnTo>
                  <a:pt x="2686599" y="260456"/>
                </a:lnTo>
                <a:lnTo>
                  <a:pt x="2712011" y="247751"/>
                </a:lnTo>
                <a:lnTo>
                  <a:pt x="2712011" y="235046"/>
                </a:lnTo>
                <a:lnTo>
                  <a:pt x="2750130" y="235046"/>
                </a:lnTo>
                <a:cubicBezTo>
                  <a:pt x="2762837" y="221282"/>
                  <a:pt x="2775543" y="204341"/>
                  <a:pt x="2788249" y="184225"/>
                </a:cubicBezTo>
                <a:lnTo>
                  <a:pt x="2813662" y="184225"/>
                </a:lnTo>
                <a:lnTo>
                  <a:pt x="2813662" y="171520"/>
                </a:lnTo>
                <a:cubicBezTo>
                  <a:pt x="2851781" y="170461"/>
                  <a:pt x="2889900" y="166226"/>
                  <a:pt x="2928019" y="158815"/>
                </a:cubicBezTo>
                <a:lnTo>
                  <a:pt x="2928019" y="146110"/>
                </a:lnTo>
                <a:lnTo>
                  <a:pt x="3010610" y="146110"/>
                </a:lnTo>
                <a:lnTo>
                  <a:pt x="3010610" y="133404"/>
                </a:lnTo>
                <a:cubicBezTo>
                  <a:pt x="3023317" y="133140"/>
                  <a:pt x="3036023" y="132080"/>
                  <a:pt x="3048729" y="130228"/>
                </a:cubicBezTo>
                <a:cubicBezTo>
                  <a:pt x="3061436" y="128375"/>
                  <a:pt x="3074142" y="127316"/>
                  <a:pt x="3086849" y="127052"/>
                </a:cubicBezTo>
                <a:close/>
                <a:moveTo>
                  <a:pt x="3626868" y="63526"/>
                </a:moveTo>
                <a:cubicBezTo>
                  <a:pt x="3635868" y="68819"/>
                  <a:pt x="3641693" y="74113"/>
                  <a:pt x="3644339" y="79407"/>
                </a:cubicBezTo>
                <a:cubicBezTo>
                  <a:pt x="3646987" y="84701"/>
                  <a:pt x="3649634" y="96347"/>
                  <a:pt x="3652281" y="114346"/>
                </a:cubicBezTo>
                <a:lnTo>
                  <a:pt x="3639575" y="114346"/>
                </a:lnTo>
                <a:cubicBezTo>
                  <a:pt x="3636266" y="127316"/>
                  <a:pt x="3633354" y="141080"/>
                  <a:pt x="3630839" y="155638"/>
                </a:cubicBezTo>
                <a:cubicBezTo>
                  <a:pt x="3628324" y="170196"/>
                  <a:pt x="3627001" y="183960"/>
                  <a:pt x="3626868" y="196930"/>
                </a:cubicBezTo>
                <a:lnTo>
                  <a:pt x="3614162" y="196930"/>
                </a:lnTo>
                <a:lnTo>
                  <a:pt x="3614162" y="273161"/>
                </a:lnTo>
                <a:lnTo>
                  <a:pt x="3601456" y="273161"/>
                </a:lnTo>
                <a:lnTo>
                  <a:pt x="3601456" y="298572"/>
                </a:lnTo>
                <a:lnTo>
                  <a:pt x="3588749" y="298572"/>
                </a:lnTo>
                <a:lnTo>
                  <a:pt x="3588749" y="425623"/>
                </a:lnTo>
                <a:cubicBezTo>
                  <a:pt x="3576175" y="457651"/>
                  <a:pt x="3564792" y="490473"/>
                  <a:pt x="3554601" y="524088"/>
                </a:cubicBezTo>
                <a:cubicBezTo>
                  <a:pt x="3544410" y="557704"/>
                  <a:pt x="3534615" y="590527"/>
                  <a:pt x="3525217" y="622554"/>
                </a:cubicBezTo>
                <a:lnTo>
                  <a:pt x="3512511" y="622554"/>
                </a:lnTo>
                <a:lnTo>
                  <a:pt x="3512511" y="546323"/>
                </a:lnTo>
                <a:cubicBezTo>
                  <a:pt x="3526276" y="529779"/>
                  <a:pt x="3532100" y="510457"/>
                  <a:pt x="3529983" y="488355"/>
                </a:cubicBezTo>
                <a:cubicBezTo>
                  <a:pt x="3527865" y="466254"/>
                  <a:pt x="3530512" y="445343"/>
                  <a:pt x="3537924" y="425623"/>
                </a:cubicBezTo>
                <a:lnTo>
                  <a:pt x="3550630" y="425623"/>
                </a:lnTo>
                <a:lnTo>
                  <a:pt x="3550630" y="374803"/>
                </a:lnTo>
                <a:lnTo>
                  <a:pt x="3563337" y="374803"/>
                </a:lnTo>
                <a:lnTo>
                  <a:pt x="3563337" y="323982"/>
                </a:lnTo>
                <a:lnTo>
                  <a:pt x="3576043" y="323982"/>
                </a:lnTo>
                <a:lnTo>
                  <a:pt x="3576043" y="273161"/>
                </a:lnTo>
                <a:lnTo>
                  <a:pt x="3588749" y="273161"/>
                </a:lnTo>
                <a:lnTo>
                  <a:pt x="3588749" y="196930"/>
                </a:lnTo>
                <a:lnTo>
                  <a:pt x="3601456" y="196930"/>
                </a:lnTo>
                <a:cubicBezTo>
                  <a:pt x="3606750" y="184225"/>
                  <a:pt x="3608868" y="171520"/>
                  <a:pt x="3607809" y="158815"/>
                </a:cubicBezTo>
                <a:cubicBezTo>
                  <a:pt x="3607544" y="149285"/>
                  <a:pt x="3606485" y="139757"/>
                  <a:pt x="3604632" y="130228"/>
                </a:cubicBezTo>
                <a:cubicBezTo>
                  <a:pt x="3602779" y="120699"/>
                  <a:pt x="3601720" y="111170"/>
                  <a:pt x="3601456" y="101641"/>
                </a:cubicBezTo>
                <a:lnTo>
                  <a:pt x="3614162" y="101641"/>
                </a:lnTo>
                <a:cubicBezTo>
                  <a:pt x="3615221" y="88936"/>
                  <a:pt x="3619456" y="76231"/>
                  <a:pt x="3626868" y="63526"/>
                </a:cubicBezTo>
                <a:close/>
                <a:moveTo>
                  <a:pt x="5837773" y="0"/>
                </a:moveTo>
                <a:lnTo>
                  <a:pt x="5863185" y="0"/>
                </a:lnTo>
                <a:cubicBezTo>
                  <a:pt x="5860009" y="32557"/>
                  <a:pt x="5852067" y="54791"/>
                  <a:pt x="5839361" y="66702"/>
                </a:cubicBezTo>
                <a:cubicBezTo>
                  <a:pt x="5826655" y="78613"/>
                  <a:pt x="5809183" y="94494"/>
                  <a:pt x="5786947" y="114346"/>
                </a:cubicBezTo>
                <a:lnTo>
                  <a:pt x="5786947" y="133404"/>
                </a:lnTo>
                <a:lnTo>
                  <a:pt x="5774241" y="133404"/>
                </a:lnTo>
                <a:lnTo>
                  <a:pt x="5774241" y="158815"/>
                </a:lnTo>
                <a:cubicBezTo>
                  <a:pt x="5762064" y="173108"/>
                  <a:pt x="5751476" y="188989"/>
                  <a:pt x="5742475" y="206459"/>
                </a:cubicBezTo>
                <a:cubicBezTo>
                  <a:pt x="5733475" y="223929"/>
                  <a:pt x="5722887" y="233458"/>
                  <a:pt x="5710709" y="235046"/>
                </a:cubicBezTo>
                <a:lnTo>
                  <a:pt x="5710709" y="260456"/>
                </a:lnTo>
                <a:cubicBezTo>
                  <a:pt x="5712960" y="256486"/>
                  <a:pt x="5702106" y="269191"/>
                  <a:pt x="5678149" y="298572"/>
                </a:cubicBezTo>
                <a:cubicBezTo>
                  <a:pt x="5654193" y="327952"/>
                  <a:pt x="5622691" y="378773"/>
                  <a:pt x="5583646" y="451034"/>
                </a:cubicBezTo>
                <a:lnTo>
                  <a:pt x="5577293" y="425623"/>
                </a:lnTo>
                <a:cubicBezTo>
                  <a:pt x="5591323" y="410404"/>
                  <a:pt x="5598205" y="396375"/>
                  <a:pt x="5597941" y="383537"/>
                </a:cubicBezTo>
                <a:cubicBezTo>
                  <a:pt x="5597676" y="370700"/>
                  <a:pt x="5601382" y="355083"/>
                  <a:pt x="5609059" y="336687"/>
                </a:cubicBezTo>
                <a:lnTo>
                  <a:pt x="5621765" y="336687"/>
                </a:lnTo>
                <a:lnTo>
                  <a:pt x="5621765" y="311277"/>
                </a:lnTo>
                <a:cubicBezTo>
                  <a:pt x="5628119" y="307836"/>
                  <a:pt x="5634471" y="303601"/>
                  <a:pt x="5640825" y="298572"/>
                </a:cubicBezTo>
                <a:cubicBezTo>
                  <a:pt x="5647178" y="293542"/>
                  <a:pt x="5653531" y="289307"/>
                  <a:pt x="5659884" y="285866"/>
                </a:cubicBezTo>
                <a:lnTo>
                  <a:pt x="5659884" y="260456"/>
                </a:lnTo>
                <a:cubicBezTo>
                  <a:pt x="5666105" y="257545"/>
                  <a:pt x="5671135" y="255427"/>
                  <a:pt x="5674973" y="254103"/>
                </a:cubicBezTo>
                <a:cubicBezTo>
                  <a:pt x="5678811" y="252780"/>
                  <a:pt x="5682253" y="250662"/>
                  <a:pt x="5685297" y="247751"/>
                </a:cubicBezTo>
                <a:lnTo>
                  <a:pt x="5685297" y="222341"/>
                </a:lnTo>
                <a:cubicBezTo>
                  <a:pt x="5707930" y="210297"/>
                  <a:pt x="5721431" y="197857"/>
                  <a:pt x="5725799" y="185019"/>
                </a:cubicBezTo>
                <a:cubicBezTo>
                  <a:pt x="5730166" y="172181"/>
                  <a:pt x="5742078" y="154976"/>
                  <a:pt x="5761535" y="133404"/>
                </a:cubicBezTo>
                <a:lnTo>
                  <a:pt x="5761535" y="101641"/>
                </a:lnTo>
                <a:cubicBezTo>
                  <a:pt x="5779006" y="82583"/>
                  <a:pt x="5791713" y="66702"/>
                  <a:pt x="5799653" y="53997"/>
                </a:cubicBezTo>
                <a:cubicBezTo>
                  <a:pt x="5807595" y="41291"/>
                  <a:pt x="5820301" y="31762"/>
                  <a:pt x="5837773" y="25410"/>
                </a:cubicBezTo>
                <a:close/>
              </a:path>
            </a:pathLst>
          </a:custGeom>
          <a:blipFill dpi="0" rotWithShape="1">
            <a:blip r:embed="rId2"/>
            <a:srcRect/>
            <a:stretch>
              <a:fillRect l="20000" t="5000" r="4000" b="5000"/>
            </a:stretch>
          </a:blipFill>
          <a:ln>
            <a:solidFill>
              <a:srgbClr val="FF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D474964-28ED-448C-AE86-B7B217369813}"/>
              </a:ext>
            </a:extLst>
          </p:cNvPr>
          <p:cNvSpPr txBox="1"/>
          <p:nvPr/>
        </p:nvSpPr>
        <p:spPr>
          <a:xfrm>
            <a:off x="12717892" y="1586301"/>
            <a:ext cx="8496300" cy="557505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vi-VN" sz="2400" b="0" i="0" dirty="0">
                <a:effectLst/>
                <a:latin typeface="Calibri" panose="020F0502020204030204" pitchFamily="34" charset="0"/>
                <a:cs typeface="Calibri" panose="020F0502020204030204" pitchFamily="34" charset="0"/>
              </a:rPr>
              <a:t>"Tiếng nói là người bảo vệ quý giá nhất nền độc lập của các dân tộc, là yếu tố quan trọng nhất giúp giải phóng các dân tộc bị thống trị". </a:t>
            </a:r>
          </a:p>
          <a:p>
            <a:pPr>
              <a:lnSpc>
                <a:spcPct val="150000"/>
              </a:lnSpc>
            </a:pPr>
            <a:r>
              <a:rPr lang="vi-VN" sz="2400" b="0" i="0" dirty="0">
                <a:effectLst/>
                <a:latin typeface="Calibri" panose="020F0502020204030204" pitchFamily="34" charset="0"/>
                <a:cs typeface="Calibri" panose="020F0502020204030204" pitchFamily="34" charset="0"/>
              </a:rPr>
              <a:t>- Dùng tiếng nói để phổ biến tri thức. </a:t>
            </a:r>
          </a:p>
          <a:p>
            <a:pPr>
              <a:lnSpc>
                <a:spcPct val="150000"/>
              </a:lnSpc>
            </a:pPr>
            <a:r>
              <a:rPr lang="vi-VN" sz="2400" b="0" i="0" dirty="0">
                <a:effectLst/>
                <a:latin typeface="Calibri" panose="020F0502020204030204" pitchFamily="34" charset="0"/>
                <a:cs typeface="Calibri" panose="020F0502020204030204" pitchFamily="34" charset="0"/>
              </a:rPr>
              <a:t>- Vứt bỏ tiếng nói của mình đồng nghĩa với việc khước từ sự hi vọng giải phóng giống nòi. </a:t>
            </a:r>
          </a:p>
          <a:p>
            <a:pPr>
              <a:lnSpc>
                <a:spcPct val="150000"/>
              </a:lnSpc>
            </a:pPr>
            <a:r>
              <a:rPr lang="vi-VN" sz="2400" b="0" i="0" dirty="0">
                <a:effectLst/>
                <a:latin typeface="Calibri" panose="020F0502020204030204" pitchFamily="34" charset="0"/>
                <a:cs typeface="Calibri" panose="020F0502020204030204" pitchFamily="34" charset="0"/>
              </a:rPr>
              <a:t>=&gt; Tiếng nói được bảo tồn và phát triển thì nó là nhịp cầu tri thức giúp tiếp xúc nền văn minh khoa học thế giới mở mang dân trí, ngược lại là để tuột khỏi tầm tay. </a:t>
            </a:r>
            <a:br>
              <a:rPr lang="vi-VN"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E403D182-1FC3-42BA-82A9-9F7A691F7136}"/>
              </a:ext>
            </a:extLst>
          </p:cNvPr>
          <p:cNvSpPr txBox="1"/>
          <p:nvPr/>
        </p:nvSpPr>
        <p:spPr>
          <a:xfrm>
            <a:off x="596494" y="309637"/>
            <a:ext cx="3212757"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3. Phân tích</a:t>
            </a:r>
          </a:p>
        </p:txBody>
      </p:sp>
      <p:sp>
        <p:nvSpPr>
          <p:cNvPr id="17" name="TextBox 16">
            <a:extLst>
              <a:ext uri="{FF2B5EF4-FFF2-40B4-BE49-F238E27FC236}">
                <a16:creationId xmlns:a16="http://schemas.microsoft.com/office/drawing/2014/main" id="{5AA2E65A-2E0B-43C9-AB79-74BEF6D93A16}"/>
              </a:ext>
            </a:extLst>
          </p:cNvPr>
          <p:cNvSpPr txBox="1"/>
          <p:nvPr/>
        </p:nvSpPr>
        <p:spPr>
          <a:xfrm>
            <a:off x="-8469996" y="555858"/>
            <a:ext cx="10672868" cy="589072"/>
          </a:xfrm>
          <a:prstGeom prst="rect">
            <a:avLst/>
          </a:prstGeom>
          <a:noFill/>
        </p:spPr>
        <p:txBody>
          <a:bodyPr wrap="square" rtlCol="0">
            <a:spAutoFit/>
          </a:bodyPr>
          <a:lstStyle/>
          <a:p>
            <a:pPr>
              <a:lnSpc>
                <a:spcPct val="150000"/>
              </a:lnSpc>
            </a:pPr>
            <a:r>
              <a:rPr lang="vi-VN" sz="2400" b="1" i="0" dirty="0">
                <a:solidFill>
                  <a:srgbClr val="001A33"/>
                </a:solidFill>
                <a:effectLst/>
                <a:latin typeface="Calibri" panose="020F0502020204030204" pitchFamily="34" charset="0"/>
                <a:cs typeface="Calibri" panose="020F0502020204030204" pitchFamily="34" charset="0"/>
              </a:rPr>
              <a:t>b. Vai trò của tiếng mẹ đẻ đối với sự nghiệp giải phóng dân tộc</a:t>
            </a:r>
          </a:p>
        </p:txBody>
      </p:sp>
    </p:spTree>
    <p:extLst>
      <p:ext uri="{BB962C8B-B14F-4D97-AF65-F5344CB8AC3E}">
        <p14:creationId xmlns:p14="http://schemas.microsoft.com/office/powerpoint/2010/main" val="15911436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Tm="0">
        <p159:morph option="byObject"/>
      </p:transition>
    </mc:Choice>
    <mc:Fallback xmlns="">
      <p:transition spd="slow"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1">
            <a:extLst>
              <a:ext uri="{FF2B5EF4-FFF2-40B4-BE49-F238E27FC236}">
                <a16:creationId xmlns:a16="http://schemas.microsoft.com/office/drawing/2014/main" id="{FEE68DD2-1FD0-4870-8C94-D62BF01C8392}"/>
              </a:ext>
            </a:extLst>
          </p:cNvPr>
          <p:cNvSpPr/>
          <p:nvPr/>
        </p:nvSpPr>
        <p:spPr>
          <a:xfrm>
            <a:off x="-943441" y="1984109"/>
            <a:ext cx="4428842" cy="3346583"/>
          </a:xfrm>
          <a:custGeom>
            <a:avLst/>
            <a:gdLst/>
            <a:ahLst/>
            <a:cxnLst/>
            <a:rect l="l" t="t" r="r" b="b"/>
            <a:pathLst>
              <a:path w="6447677" h="5431467">
                <a:moveTo>
                  <a:pt x="2286349" y="5259947"/>
                </a:moveTo>
                <a:cubicBezTo>
                  <a:pt x="2299849" y="5259153"/>
                  <a:pt x="2314144" y="5263917"/>
                  <a:pt x="2329232" y="5274240"/>
                </a:cubicBezTo>
                <a:cubicBezTo>
                  <a:pt x="2344321" y="5284563"/>
                  <a:pt x="2355439" y="5305209"/>
                  <a:pt x="2362587" y="5336177"/>
                </a:cubicBezTo>
                <a:cubicBezTo>
                  <a:pt x="2341012" y="5356824"/>
                  <a:pt x="2325394" y="5377470"/>
                  <a:pt x="2315732" y="5398115"/>
                </a:cubicBezTo>
                <a:cubicBezTo>
                  <a:pt x="2306070" y="5418761"/>
                  <a:pt x="2279334" y="5429879"/>
                  <a:pt x="2235523" y="5431467"/>
                </a:cubicBezTo>
                <a:lnTo>
                  <a:pt x="2235523" y="5418761"/>
                </a:lnTo>
                <a:cubicBezTo>
                  <a:pt x="2218714" y="5415850"/>
                  <a:pt x="2209449" y="5412145"/>
                  <a:pt x="2207728" y="5407645"/>
                </a:cubicBezTo>
                <a:cubicBezTo>
                  <a:pt x="2206007" y="5403145"/>
                  <a:pt x="2198331" y="5396263"/>
                  <a:pt x="2184698" y="5386999"/>
                </a:cubicBezTo>
                <a:cubicBezTo>
                  <a:pt x="2193698" y="5359206"/>
                  <a:pt x="2202698" y="5336971"/>
                  <a:pt x="2211699" y="5320297"/>
                </a:cubicBezTo>
                <a:cubicBezTo>
                  <a:pt x="2220699" y="5303621"/>
                  <a:pt x="2232876" y="5287739"/>
                  <a:pt x="2248230" y="5272652"/>
                </a:cubicBezTo>
                <a:lnTo>
                  <a:pt x="2286349" y="5272652"/>
                </a:lnTo>
                <a:close/>
                <a:moveTo>
                  <a:pt x="2889900" y="5171011"/>
                </a:moveTo>
                <a:cubicBezTo>
                  <a:pt x="2894930" y="5176701"/>
                  <a:pt x="2897577" y="5179613"/>
                  <a:pt x="2897842" y="5179745"/>
                </a:cubicBezTo>
                <a:cubicBezTo>
                  <a:pt x="2898106" y="5179878"/>
                  <a:pt x="2903930" y="5181201"/>
                  <a:pt x="2915313" y="5183715"/>
                </a:cubicBezTo>
                <a:cubicBezTo>
                  <a:pt x="2909621" y="5229110"/>
                  <a:pt x="2894003" y="5266961"/>
                  <a:pt x="2868458" y="5297269"/>
                </a:cubicBezTo>
                <a:cubicBezTo>
                  <a:pt x="2842913" y="5327575"/>
                  <a:pt x="2803471" y="5344781"/>
                  <a:pt x="2750130" y="5348883"/>
                </a:cubicBezTo>
                <a:cubicBezTo>
                  <a:pt x="2746821" y="5336971"/>
                  <a:pt x="2743909" y="5325855"/>
                  <a:pt x="2741395" y="5315531"/>
                </a:cubicBezTo>
                <a:cubicBezTo>
                  <a:pt x="2738880" y="5305209"/>
                  <a:pt x="2737556" y="5290915"/>
                  <a:pt x="2737424" y="5272652"/>
                </a:cubicBezTo>
                <a:cubicBezTo>
                  <a:pt x="2764425" y="5249756"/>
                  <a:pt x="2783485" y="5228845"/>
                  <a:pt x="2794603" y="5209920"/>
                </a:cubicBezTo>
                <a:cubicBezTo>
                  <a:pt x="2805721" y="5190995"/>
                  <a:pt x="2837486" y="5178025"/>
                  <a:pt x="2889900" y="5171011"/>
                </a:cubicBezTo>
                <a:close/>
                <a:moveTo>
                  <a:pt x="5399404" y="4745387"/>
                </a:moveTo>
                <a:lnTo>
                  <a:pt x="5412110" y="4745387"/>
                </a:lnTo>
                <a:lnTo>
                  <a:pt x="5412110" y="4758092"/>
                </a:lnTo>
                <a:cubicBezTo>
                  <a:pt x="5409199" y="4764312"/>
                  <a:pt x="5407081" y="4769341"/>
                  <a:pt x="5405757" y="4773179"/>
                </a:cubicBezTo>
                <a:cubicBezTo>
                  <a:pt x="5404434" y="4777017"/>
                  <a:pt x="5402316" y="4780458"/>
                  <a:pt x="5399404" y="4783502"/>
                </a:cubicBezTo>
                <a:lnTo>
                  <a:pt x="5386698" y="4783502"/>
                </a:lnTo>
                <a:cubicBezTo>
                  <a:pt x="5389610" y="4777149"/>
                  <a:pt x="5391728" y="4770797"/>
                  <a:pt x="5393051" y="4764445"/>
                </a:cubicBezTo>
                <a:cubicBezTo>
                  <a:pt x="5394375" y="4758092"/>
                  <a:pt x="5396493" y="4751739"/>
                  <a:pt x="5399404" y="4745387"/>
                </a:cubicBezTo>
                <a:close/>
                <a:moveTo>
                  <a:pt x="5088099" y="4662803"/>
                </a:moveTo>
                <a:cubicBezTo>
                  <a:pt x="5097496" y="4665317"/>
                  <a:pt x="5104114" y="4668229"/>
                  <a:pt x="5107952" y="4671538"/>
                </a:cubicBezTo>
                <a:cubicBezTo>
                  <a:pt x="5111791" y="4674847"/>
                  <a:pt x="5113644" y="4682523"/>
                  <a:pt x="5113511" y="4694566"/>
                </a:cubicBezTo>
                <a:lnTo>
                  <a:pt x="5100805" y="4694566"/>
                </a:lnTo>
                <a:lnTo>
                  <a:pt x="5100805" y="4707271"/>
                </a:lnTo>
                <a:lnTo>
                  <a:pt x="5113511" y="4707271"/>
                </a:lnTo>
                <a:lnTo>
                  <a:pt x="5113511" y="4758092"/>
                </a:lnTo>
                <a:lnTo>
                  <a:pt x="5126218" y="4758092"/>
                </a:lnTo>
                <a:cubicBezTo>
                  <a:pt x="5116159" y="4777943"/>
                  <a:pt x="5106099" y="4798589"/>
                  <a:pt x="5096040" y="4820029"/>
                </a:cubicBezTo>
                <a:cubicBezTo>
                  <a:pt x="5085981" y="4841469"/>
                  <a:pt x="5079098" y="4858939"/>
                  <a:pt x="5075392" y="4872439"/>
                </a:cubicBezTo>
                <a:lnTo>
                  <a:pt x="5062686" y="4872439"/>
                </a:lnTo>
                <a:lnTo>
                  <a:pt x="5062686" y="4859733"/>
                </a:lnTo>
                <a:cubicBezTo>
                  <a:pt x="5050509" y="4851528"/>
                  <a:pt x="5043097" y="4844117"/>
                  <a:pt x="5040450" y="4837499"/>
                </a:cubicBezTo>
                <a:cubicBezTo>
                  <a:pt x="5037803" y="4830882"/>
                  <a:pt x="5036744" y="4817118"/>
                  <a:pt x="5037273" y="4796207"/>
                </a:cubicBezTo>
                <a:lnTo>
                  <a:pt x="5049980" y="4796207"/>
                </a:lnTo>
                <a:cubicBezTo>
                  <a:pt x="5052891" y="4783370"/>
                  <a:pt x="5055009" y="4769341"/>
                  <a:pt x="5056333" y="4754121"/>
                </a:cubicBezTo>
                <a:cubicBezTo>
                  <a:pt x="5057656" y="4738902"/>
                  <a:pt x="5059774" y="4723285"/>
                  <a:pt x="5062686" y="4707271"/>
                </a:cubicBezTo>
                <a:lnTo>
                  <a:pt x="5075392" y="4707271"/>
                </a:lnTo>
                <a:cubicBezTo>
                  <a:pt x="5075525" y="4700653"/>
                  <a:pt x="5076848" y="4693243"/>
                  <a:pt x="5079363" y="4685037"/>
                </a:cubicBezTo>
                <a:cubicBezTo>
                  <a:pt x="5081878" y="4676831"/>
                  <a:pt x="5084790" y="4669420"/>
                  <a:pt x="5088099" y="4662803"/>
                </a:cubicBezTo>
                <a:close/>
                <a:moveTo>
                  <a:pt x="6346027" y="4484931"/>
                </a:moveTo>
                <a:lnTo>
                  <a:pt x="6396852" y="4484931"/>
                </a:lnTo>
                <a:cubicBezTo>
                  <a:pt x="6406250" y="4498429"/>
                  <a:pt x="6412867" y="4507959"/>
                  <a:pt x="6416705" y="4513517"/>
                </a:cubicBezTo>
                <a:cubicBezTo>
                  <a:pt x="6420545" y="4519075"/>
                  <a:pt x="6422397" y="4534957"/>
                  <a:pt x="6422265" y="4561161"/>
                </a:cubicBezTo>
                <a:lnTo>
                  <a:pt x="6409559" y="4561161"/>
                </a:lnTo>
                <a:cubicBezTo>
                  <a:pt x="6408499" y="4579161"/>
                  <a:pt x="6404265" y="4600336"/>
                  <a:pt x="6396852" y="4624687"/>
                </a:cubicBezTo>
                <a:lnTo>
                  <a:pt x="6384146" y="4624687"/>
                </a:lnTo>
                <a:lnTo>
                  <a:pt x="6384146" y="4650098"/>
                </a:lnTo>
                <a:lnTo>
                  <a:pt x="6371439" y="4650098"/>
                </a:lnTo>
                <a:lnTo>
                  <a:pt x="6371439" y="4669155"/>
                </a:lnTo>
                <a:lnTo>
                  <a:pt x="6358733" y="4669155"/>
                </a:lnTo>
                <a:lnTo>
                  <a:pt x="6358733" y="4694566"/>
                </a:lnTo>
                <a:cubicBezTo>
                  <a:pt x="6336761" y="4715477"/>
                  <a:pt x="6317173" y="4732417"/>
                  <a:pt x="6299966" y="4745387"/>
                </a:cubicBezTo>
                <a:cubicBezTo>
                  <a:pt x="6282759" y="4758357"/>
                  <a:pt x="6266347" y="4775297"/>
                  <a:pt x="6250729" y="4796207"/>
                </a:cubicBezTo>
                <a:lnTo>
                  <a:pt x="6225317" y="4796207"/>
                </a:lnTo>
                <a:cubicBezTo>
                  <a:pt x="6213669" y="4808913"/>
                  <a:pt x="6205198" y="4821617"/>
                  <a:pt x="6199903" y="4834323"/>
                </a:cubicBezTo>
                <a:lnTo>
                  <a:pt x="6174491" y="4834323"/>
                </a:lnTo>
                <a:cubicBezTo>
                  <a:pt x="6157019" y="4851793"/>
                  <a:pt x="6144313" y="4861321"/>
                  <a:pt x="6136372" y="4862909"/>
                </a:cubicBezTo>
                <a:cubicBezTo>
                  <a:pt x="6128431" y="4864497"/>
                  <a:pt x="6115724" y="4867674"/>
                  <a:pt x="6098253" y="4872439"/>
                </a:cubicBezTo>
                <a:cubicBezTo>
                  <a:pt x="6088723" y="4858542"/>
                  <a:pt x="6080782" y="4848219"/>
                  <a:pt x="6074429" y="4841469"/>
                </a:cubicBezTo>
                <a:cubicBezTo>
                  <a:pt x="6068075" y="4834720"/>
                  <a:pt x="6063311" y="4819633"/>
                  <a:pt x="6060134" y="4796207"/>
                </a:cubicBezTo>
                <a:cubicBezTo>
                  <a:pt x="6079458" y="4783105"/>
                  <a:pt x="6093223" y="4766430"/>
                  <a:pt x="6101429" y="4746181"/>
                </a:cubicBezTo>
                <a:cubicBezTo>
                  <a:pt x="6109636" y="4725931"/>
                  <a:pt x="6129754" y="4704491"/>
                  <a:pt x="6161785" y="4681861"/>
                </a:cubicBezTo>
                <a:lnTo>
                  <a:pt x="6161785" y="4662803"/>
                </a:lnTo>
                <a:lnTo>
                  <a:pt x="6174491" y="4662803"/>
                </a:lnTo>
                <a:cubicBezTo>
                  <a:pt x="6176873" y="4652348"/>
                  <a:pt x="6180051" y="4641495"/>
                  <a:pt x="6184021" y="4630245"/>
                </a:cubicBezTo>
                <a:cubicBezTo>
                  <a:pt x="6187991" y="4618997"/>
                  <a:pt x="6197521" y="4612909"/>
                  <a:pt x="6212610" y="4611982"/>
                </a:cubicBezTo>
                <a:lnTo>
                  <a:pt x="6212610" y="4586572"/>
                </a:lnTo>
                <a:cubicBezTo>
                  <a:pt x="6239479" y="4574131"/>
                  <a:pt x="6258803" y="4560897"/>
                  <a:pt x="6270583" y="4546868"/>
                </a:cubicBezTo>
                <a:cubicBezTo>
                  <a:pt x="6282363" y="4532839"/>
                  <a:pt x="6296922" y="4516429"/>
                  <a:pt x="6314261" y="4497635"/>
                </a:cubicBezTo>
                <a:lnTo>
                  <a:pt x="6346027" y="4497635"/>
                </a:lnTo>
                <a:close/>
                <a:moveTo>
                  <a:pt x="279539" y="4446815"/>
                </a:moveTo>
                <a:cubicBezTo>
                  <a:pt x="282848" y="4449727"/>
                  <a:pt x="287349" y="4451843"/>
                  <a:pt x="293040" y="4453167"/>
                </a:cubicBezTo>
                <a:cubicBezTo>
                  <a:pt x="298731" y="4454491"/>
                  <a:pt x="304820" y="4456609"/>
                  <a:pt x="311305" y="4459520"/>
                </a:cubicBezTo>
                <a:lnTo>
                  <a:pt x="311305" y="4523046"/>
                </a:lnTo>
                <a:cubicBezTo>
                  <a:pt x="298863" y="4525957"/>
                  <a:pt x="287216" y="4528075"/>
                  <a:pt x="276363" y="4529399"/>
                </a:cubicBezTo>
                <a:cubicBezTo>
                  <a:pt x="265510" y="4530722"/>
                  <a:pt x="253862" y="4532839"/>
                  <a:pt x="241420" y="4535751"/>
                </a:cubicBezTo>
                <a:cubicBezTo>
                  <a:pt x="235332" y="4526751"/>
                  <a:pt x="231626" y="4517752"/>
                  <a:pt x="230302" y="4508753"/>
                </a:cubicBezTo>
                <a:cubicBezTo>
                  <a:pt x="228979" y="4499753"/>
                  <a:pt x="228449" y="4487577"/>
                  <a:pt x="228714" y="4472225"/>
                </a:cubicBezTo>
                <a:cubicBezTo>
                  <a:pt x="235199" y="4469313"/>
                  <a:pt x="242876" y="4467197"/>
                  <a:pt x="251744" y="4465873"/>
                </a:cubicBezTo>
                <a:cubicBezTo>
                  <a:pt x="260612" y="4464549"/>
                  <a:pt x="269877" y="4462431"/>
                  <a:pt x="279539" y="4459520"/>
                </a:cubicBezTo>
                <a:close/>
                <a:moveTo>
                  <a:pt x="2324467" y="4395994"/>
                </a:moveTo>
                <a:lnTo>
                  <a:pt x="2337174" y="4395994"/>
                </a:lnTo>
                <a:lnTo>
                  <a:pt x="2337174" y="4421405"/>
                </a:lnTo>
                <a:cubicBezTo>
                  <a:pt x="2324335" y="4431595"/>
                  <a:pt x="2313482" y="4446153"/>
                  <a:pt x="2304614" y="4465079"/>
                </a:cubicBezTo>
                <a:cubicBezTo>
                  <a:pt x="2295746" y="4484004"/>
                  <a:pt x="2289658" y="4503326"/>
                  <a:pt x="2286349" y="4523046"/>
                </a:cubicBezTo>
                <a:lnTo>
                  <a:pt x="2260936" y="4523046"/>
                </a:lnTo>
                <a:cubicBezTo>
                  <a:pt x="2267157" y="4500017"/>
                  <a:pt x="2275363" y="4477783"/>
                  <a:pt x="2285554" y="4456343"/>
                </a:cubicBezTo>
                <a:cubicBezTo>
                  <a:pt x="2295746" y="4434903"/>
                  <a:pt x="2308717" y="4419022"/>
                  <a:pt x="2324467" y="4408699"/>
                </a:cubicBezTo>
                <a:close/>
                <a:moveTo>
                  <a:pt x="914857" y="4319763"/>
                </a:moveTo>
                <a:cubicBezTo>
                  <a:pt x="939167" y="4331145"/>
                  <a:pt x="953964" y="4343320"/>
                  <a:pt x="959249" y="4356291"/>
                </a:cubicBezTo>
                <a:cubicBezTo>
                  <a:pt x="964533" y="4369260"/>
                  <a:pt x="966647" y="4390965"/>
                  <a:pt x="965590" y="4421405"/>
                </a:cubicBezTo>
                <a:cubicBezTo>
                  <a:pt x="952915" y="4424316"/>
                  <a:pt x="940231" y="4426433"/>
                  <a:pt x="927540" y="4427757"/>
                </a:cubicBezTo>
                <a:cubicBezTo>
                  <a:pt x="914849" y="4429081"/>
                  <a:pt x="902150" y="4431198"/>
                  <a:pt x="889444" y="4434109"/>
                </a:cubicBezTo>
                <a:cubicBezTo>
                  <a:pt x="880047" y="4420610"/>
                  <a:pt x="873429" y="4411081"/>
                  <a:pt x="869590" y="4405523"/>
                </a:cubicBezTo>
                <a:cubicBezTo>
                  <a:pt x="865752" y="4399965"/>
                  <a:pt x="863899" y="4384083"/>
                  <a:pt x="864032" y="4357879"/>
                </a:cubicBezTo>
                <a:cubicBezTo>
                  <a:pt x="884150" y="4351526"/>
                  <a:pt x="901092" y="4338821"/>
                  <a:pt x="914857" y="4319763"/>
                </a:cubicBezTo>
                <a:close/>
                <a:moveTo>
                  <a:pt x="2413412" y="4211769"/>
                </a:moveTo>
                <a:lnTo>
                  <a:pt x="2426118" y="4211769"/>
                </a:lnTo>
                <a:cubicBezTo>
                  <a:pt x="2426118" y="4236915"/>
                  <a:pt x="2415000" y="4269207"/>
                  <a:pt x="2392764" y="4308645"/>
                </a:cubicBezTo>
                <a:cubicBezTo>
                  <a:pt x="2370528" y="4348085"/>
                  <a:pt x="2356234" y="4377201"/>
                  <a:pt x="2349880" y="4395994"/>
                </a:cubicBezTo>
                <a:lnTo>
                  <a:pt x="2337174" y="4395994"/>
                </a:lnTo>
                <a:lnTo>
                  <a:pt x="2337174" y="4357879"/>
                </a:lnTo>
                <a:cubicBezTo>
                  <a:pt x="2351336" y="4346497"/>
                  <a:pt x="2357954" y="4337497"/>
                  <a:pt x="2357028" y="4330879"/>
                </a:cubicBezTo>
                <a:cubicBezTo>
                  <a:pt x="2356101" y="4324263"/>
                  <a:pt x="2357954" y="4312087"/>
                  <a:pt x="2362587" y="4294353"/>
                </a:cubicBezTo>
                <a:lnTo>
                  <a:pt x="2375293" y="4294353"/>
                </a:lnTo>
                <a:cubicBezTo>
                  <a:pt x="2381646" y="4281383"/>
                  <a:pt x="2387999" y="4267619"/>
                  <a:pt x="2394353" y="4253061"/>
                </a:cubicBezTo>
                <a:cubicBezTo>
                  <a:pt x="2400706" y="4238503"/>
                  <a:pt x="2407059" y="4224739"/>
                  <a:pt x="2413412" y="4211769"/>
                </a:cubicBezTo>
                <a:close/>
                <a:moveTo>
                  <a:pt x="1701856" y="4199064"/>
                </a:moveTo>
                <a:cubicBezTo>
                  <a:pt x="1775580" y="4197079"/>
                  <a:pt x="1844141" y="4204225"/>
                  <a:pt x="1907540" y="4220503"/>
                </a:cubicBezTo>
                <a:cubicBezTo>
                  <a:pt x="1970940" y="4236782"/>
                  <a:pt x="2006147" y="4274103"/>
                  <a:pt x="2013162" y="4332468"/>
                </a:cubicBezTo>
                <a:lnTo>
                  <a:pt x="2025868" y="4332468"/>
                </a:lnTo>
                <a:lnTo>
                  <a:pt x="2025868" y="4345173"/>
                </a:lnTo>
                <a:lnTo>
                  <a:pt x="2013162" y="4345173"/>
                </a:lnTo>
                <a:lnTo>
                  <a:pt x="2013162" y="4434109"/>
                </a:lnTo>
                <a:cubicBezTo>
                  <a:pt x="2004029" y="4440462"/>
                  <a:pt x="1998470" y="4445227"/>
                  <a:pt x="1996485" y="4448403"/>
                </a:cubicBezTo>
                <a:cubicBezTo>
                  <a:pt x="1994499" y="4451579"/>
                  <a:pt x="1993705" y="4453167"/>
                  <a:pt x="1994102" y="4453167"/>
                </a:cubicBezTo>
                <a:cubicBezTo>
                  <a:pt x="1990529" y="4499356"/>
                  <a:pt x="1964322" y="4529267"/>
                  <a:pt x="1915482" y="4542897"/>
                </a:cubicBezTo>
                <a:cubicBezTo>
                  <a:pt x="1866642" y="4556529"/>
                  <a:pt x="1816611" y="4562617"/>
                  <a:pt x="1765388" y="4561161"/>
                </a:cubicBezTo>
                <a:lnTo>
                  <a:pt x="1765388" y="4548457"/>
                </a:lnTo>
                <a:lnTo>
                  <a:pt x="1727269" y="4548457"/>
                </a:lnTo>
                <a:lnTo>
                  <a:pt x="1714563" y="4523046"/>
                </a:lnTo>
                <a:lnTo>
                  <a:pt x="1663737" y="4523046"/>
                </a:lnTo>
                <a:lnTo>
                  <a:pt x="1663737" y="4510341"/>
                </a:lnTo>
                <a:lnTo>
                  <a:pt x="1638325" y="4510341"/>
                </a:lnTo>
                <a:lnTo>
                  <a:pt x="1638325" y="4497635"/>
                </a:lnTo>
                <a:lnTo>
                  <a:pt x="1600206" y="4497635"/>
                </a:lnTo>
                <a:lnTo>
                  <a:pt x="1600206" y="4484931"/>
                </a:lnTo>
                <a:lnTo>
                  <a:pt x="1574793" y="4484931"/>
                </a:lnTo>
                <a:cubicBezTo>
                  <a:pt x="1570028" y="4475666"/>
                  <a:pt x="1566851" y="4467195"/>
                  <a:pt x="1565263" y="4459520"/>
                </a:cubicBezTo>
                <a:cubicBezTo>
                  <a:pt x="1563675" y="4451843"/>
                  <a:pt x="1554145" y="4443374"/>
                  <a:pt x="1536674" y="4434109"/>
                </a:cubicBezTo>
                <a:lnTo>
                  <a:pt x="1536674" y="4345173"/>
                </a:lnTo>
                <a:cubicBezTo>
                  <a:pt x="1549380" y="4326380"/>
                  <a:pt x="1562087" y="4308381"/>
                  <a:pt x="1574793" y="4291176"/>
                </a:cubicBezTo>
                <a:cubicBezTo>
                  <a:pt x="1587499" y="4273971"/>
                  <a:pt x="1600206" y="4255972"/>
                  <a:pt x="1612912" y="4237179"/>
                </a:cubicBezTo>
                <a:lnTo>
                  <a:pt x="1638325" y="4237179"/>
                </a:lnTo>
                <a:lnTo>
                  <a:pt x="1638325" y="4224474"/>
                </a:lnTo>
                <a:cubicBezTo>
                  <a:pt x="1656325" y="4217063"/>
                  <a:pt x="1677502" y="4212827"/>
                  <a:pt x="1701856" y="4211769"/>
                </a:cubicBezTo>
                <a:close/>
                <a:moveTo>
                  <a:pt x="3550630" y="4186358"/>
                </a:moveTo>
                <a:cubicBezTo>
                  <a:pt x="3571675" y="4207137"/>
                  <a:pt x="3586764" y="4235459"/>
                  <a:pt x="3595897" y="4271325"/>
                </a:cubicBezTo>
                <a:cubicBezTo>
                  <a:pt x="3605029" y="4307190"/>
                  <a:pt x="3615353" y="4340276"/>
                  <a:pt x="3626868" y="4370583"/>
                </a:cubicBezTo>
                <a:lnTo>
                  <a:pt x="3626868" y="4421405"/>
                </a:lnTo>
                <a:cubicBezTo>
                  <a:pt x="3627133" y="4426169"/>
                  <a:pt x="3629780" y="4429345"/>
                  <a:pt x="3634810" y="4430933"/>
                </a:cubicBezTo>
                <a:cubicBezTo>
                  <a:pt x="3639839" y="4432521"/>
                  <a:pt x="3645663" y="4442050"/>
                  <a:pt x="3652281" y="4459520"/>
                </a:cubicBezTo>
                <a:lnTo>
                  <a:pt x="3639575" y="4459520"/>
                </a:lnTo>
                <a:lnTo>
                  <a:pt x="3639575" y="4472225"/>
                </a:lnTo>
                <a:lnTo>
                  <a:pt x="3626868" y="4472225"/>
                </a:lnTo>
                <a:lnTo>
                  <a:pt x="3626868" y="4459520"/>
                </a:lnTo>
                <a:lnTo>
                  <a:pt x="3614162" y="4459520"/>
                </a:lnTo>
                <a:lnTo>
                  <a:pt x="3614162" y="4395994"/>
                </a:lnTo>
                <a:cubicBezTo>
                  <a:pt x="3600794" y="4364628"/>
                  <a:pt x="3587823" y="4332071"/>
                  <a:pt x="3575249" y="4298323"/>
                </a:cubicBezTo>
                <a:cubicBezTo>
                  <a:pt x="3562675" y="4264575"/>
                  <a:pt x="3554469" y="4227253"/>
                  <a:pt x="3550630" y="4186358"/>
                </a:cubicBezTo>
                <a:close/>
                <a:moveTo>
                  <a:pt x="6314261" y="4122833"/>
                </a:moveTo>
                <a:cubicBezTo>
                  <a:pt x="6316908" y="4140831"/>
                  <a:pt x="6321143" y="4152477"/>
                  <a:pt x="6326967" y="4157771"/>
                </a:cubicBezTo>
                <a:cubicBezTo>
                  <a:pt x="6332791" y="4163065"/>
                  <a:pt x="6343379" y="4168359"/>
                  <a:pt x="6358733" y="4173653"/>
                </a:cubicBezTo>
                <a:lnTo>
                  <a:pt x="6358733" y="4199064"/>
                </a:lnTo>
                <a:cubicBezTo>
                  <a:pt x="6375939" y="4209387"/>
                  <a:pt x="6389175" y="4222091"/>
                  <a:pt x="6398441" y="4237179"/>
                </a:cubicBezTo>
                <a:cubicBezTo>
                  <a:pt x="6407705" y="4252267"/>
                  <a:pt x="6424118" y="4264972"/>
                  <a:pt x="6447677" y="4275295"/>
                </a:cubicBezTo>
                <a:lnTo>
                  <a:pt x="6447677" y="4307058"/>
                </a:lnTo>
                <a:lnTo>
                  <a:pt x="6409559" y="4307058"/>
                </a:lnTo>
                <a:cubicBezTo>
                  <a:pt x="6390234" y="4278471"/>
                  <a:pt x="6370116" y="4249885"/>
                  <a:pt x="6349203" y="4221297"/>
                </a:cubicBezTo>
                <a:cubicBezTo>
                  <a:pt x="6328291" y="4192711"/>
                  <a:pt x="6308173" y="4164124"/>
                  <a:pt x="6288849" y="4135537"/>
                </a:cubicBezTo>
                <a:cubicBezTo>
                  <a:pt x="6293878" y="4129847"/>
                  <a:pt x="6296525" y="4126935"/>
                  <a:pt x="6296789" y="4126803"/>
                </a:cubicBezTo>
                <a:cubicBezTo>
                  <a:pt x="6297055" y="4126671"/>
                  <a:pt x="6302878" y="4125347"/>
                  <a:pt x="6314261" y="4122833"/>
                </a:cubicBezTo>
                <a:close/>
                <a:moveTo>
                  <a:pt x="3537924" y="4110127"/>
                </a:moveTo>
                <a:lnTo>
                  <a:pt x="3550630" y="4110127"/>
                </a:lnTo>
                <a:lnTo>
                  <a:pt x="3550630" y="4148243"/>
                </a:lnTo>
                <a:lnTo>
                  <a:pt x="3537924" y="4148243"/>
                </a:lnTo>
                <a:close/>
                <a:moveTo>
                  <a:pt x="3525217" y="4072011"/>
                </a:moveTo>
                <a:lnTo>
                  <a:pt x="3537924" y="4072011"/>
                </a:lnTo>
                <a:lnTo>
                  <a:pt x="3537924" y="4110127"/>
                </a:lnTo>
                <a:lnTo>
                  <a:pt x="3499805" y="4110127"/>
                </a:lnTo>
                <a:close/>
                <a:moveTo>
                  <a:pt x="1898805" y="4072011"/>
                </a:moveTo>
                <a:cubicBezTo>
                  <a:pt x="1913629" y="4072144"/>
                  <a:pt x="1923688" y="4073467"/>
                  <a:pt x="1928982" y="4075982"/>
                </a:cubicBezTo>
                <a:cubicBezTo>
                  <a:pt x="1934277" y="4078497"/>
                  <a:pt x="1941159" y="4081408"/>
                  <a:pt x="1949630" y="4084717"/>
                </a:cubicBezTo>
                <a:lnTo>
                  <a:pt x="1949630" y="4097423"/>
                </a:lnTo>
                <a:lnTo>
                  <a:pt x="1936924" y="4097423"/>
                </a:lnTo>
                <a:cubicBezTo>
                  <a:pt x="1932291" y="4103510"/>
                  <a:pt x="1930438" y="4107216"/>
                  <a:pt x="1931365" y="4108539"/>
                </a:cubicBezTo>
                <a:cubicBezTo>
                  <a:pt x="1932291" y="4109863"/>
                  <a:pt x="1925673" y="4110392"/>
                  <a:pt x="1911511" y="4110127"/>
                </a:cubicBezTo>
                <a:lnTo>
                  <a:pt x="1911511" y="4097423"/>
                </a:lnTo>
                <a:cubicBezTo>
                  <a:pt x="1905820" y="4092393"/>
                  <a:pt x="1902908" y="4089746"/>
                  <a:pt x="1902775" y="4089481"/>
                </a:cubicBezTo>
                <a:cubicBezTo>
                  <a:pt x="1902643" y="4089217"/>
                  <a:pt x="1901320" y="4083393"/>
                  <a:pt x="1898805" y="4072011"/>
                </a:cubicBezTo>
                <a:close/>
                <a:moveTo>
                  <a:pt x="1390551" y="3995781"/>
                </a:moveTo>
                <a:lnTo>
                  <a:pt x="1447729" y="3995781"/>
                </a:lnTo>
                <a:lnTo>
                  <a:pt x="1447729" y="4008486"/>
                </a:lnTo>
                <a:cubicBezTo>
                  <a:pt x="1475392" y="4015633"/>
                  <a:pt x="1493128" y="4021985"/>
                  <a:pt x="1500937" y="4027543"/>
                </a:cubicBezTo>
                <a:cubicBezTo>
                  <a:pt x="1508746" y="4033102"/>
                  <a:pt x="1512188" y="4052160"/>
                  <a:pt x="1511261" y="4084717"/>
                </a:cubicBezTo>
                <a:cubicBezTo>
                  <a:pt x="1477378" y="4095834"/>
                  <a:pt x="1451435" y="4110127"/>
                  <a:pt x="1433435" y="4127597"/>
                </a:cubicBezTo>
                <a:cubicBezTo>
                  <a:pt x="1415434" y="4145067"/>
                  <a:pt x="1379962" y="4156183"/>
                  <a:pt x="1327019" y="4160948"/>
                </a:cubicBezTo>
                <a:lnTo>
                  <a:pt x="1327019" y="4148243"/>
                </a:lnTo>
                <a:lnTo>
                  <a:pt x="1288900" y="4148243"/>
                </a:lnTo>
                <a:lnTo>
                  <a:pt x="1288900" y="4135537"/>
                </a:lnTo>
                <a:cubicBezTo>
                  <a:pt x="1282547" y="4132626"/>
                  <a:pt x="1276194" y="4130509"/>
                  <a:pt x="1269842" y="4129185"/>
                </a:cubicBezTo>
                <a:cubicBezTo>
                  <a:pt x="1263490" y="4127862"/>
                  <a:pt x="1257141" y="4125744"/>
                  <a:pt x="1250794" y="4122833"/>
                </a:cubicBezTo>
                <a:cubicBezTo>
                  <a:pt x="1265877" y="4066851"/>
                  <a:pt x="1278579" y="4040645"/>
                  <a:pt x="1288902" y="4044219"/>
                </a:cubicBezTo>
                <a:cubicBezTo>
                  <a:pt x="1299224" y="4047792"/>
                  <a:pt x="1311930" y="4035881"/>
                  <a:pt x="1327019" y="4008486"/>
                </a:cubicBezTo>
                <a:lnTo>
                  <a:pt x="1390551" y="4008486"/>
                </a:lnTo>
                <a:close/>
                <a:moveTo>
                  <a:pt x="63532" y="3983075"/>
                </a:moveTo>
                <a:lnTo>
                  <a:pt x="63532" y="3995781"/>
                </a:lnTo>
                <a:cubicBezTo>
                  <a:pt x="79679" y="3999089"/>
                  <a:pt x="96621" y="4002001"/>
                  <a:pt x="114357" y="4004515"/>
                </a:cubicBezTo>
                <a:cubicBezTo>
                  <a:pt x="132093" y="4007030"/>
                  <a:pt x="149034" y="4008353"/>
                  <a:pt x="165182" y="4008486"/>
                </a:cubicBezTo>
                <a:lnTo>
                  <a:pt x="165182" y="4021191"/>
                </a:lnTo>
                <a:lnTo>
                  <a:pt x="362131" y="4021191"/>
                </a:lnTo>
                <a:lnTo>
                  <a:pt x="362131" y="4008486"/>
                </a:lnTo>
                <a:cubicBezTo>
                  <a:pt x="368616" y="4008221"/>
                  <a:pt x="376293" y="4007162"/>
                  <a:pt x="385161" y="4005309"/>
                </a:cubicBezTo>
                <a:cubicBezTo>
                  <a:pt x="394029" y="4003457"/>
                  <a:pt x="403294" y="4002398"/>
                  <a:pt x="412956" y="4002133"/>
                </a:cubicBezTo>
                <a:cubicBezTo>
                  <a:pt x="462458" y="4001471"/>
                  <a:pt x="500048" y="4005971"/>
                  <a:pt x="525725" y="4015633"/>
                </a:cubicBezTo>
                <a:cubicBezTo>
                  <a:pt x="551402" y="4025293"/>
                  <a:pt x="573109" y="4044087"/>
                  <a:pt x="590845" y="4072011"/>
                </a:cubicBezTo>
                <a:lnTo>
                  <a:pt x="578138" y="4072011"/>
                </a:lnTo>
                <a:cubicBezTo>
                  <a:pt x="558153" y="4093849"/>
                  <a:pt x="529828" y="4108936"/>
                  <a:pt x="493165" y="4117274"/>
                </a:cubicBezTo>
                <a:cubicBezTo>
                  <a:pt x="456502" y="4125612"/>
                  <a:pt x="398000" y="4129582"/>
                  <a:pt x="317658" y="4129185"/>
                </a:cubicBezTo>
                <a:cubicBezTo>
                  <a:pt x="301378" y="4129317"/>
                  <a:pt x="286290" y="4129053"/>
                  <a:pt x="272392" y="4128391"/>
                </a:cubicBezTo>
                <a:cubicBezTo>
                  <a:pt x="258494" y="4127729"/>
                  <a:pt x="248171" y="4125877"/>
                  <a:pt x="241420" y="4122833"/>
                </a:cubicBezTo>
                <a:lnTo>
                  <a:pt x="241420" y="4110127"/>
                </a:lnTo>
                <a:lnTo>
                  <a:pt x="203301" y="4110127"/>
                </a:lnTo>
                <a:lnTo>
                  <a:pt x="203301" y="4097423"/>
                </a:lnTo>
                <a:lnTo>
                  <a:pt x="38119" y="4097423"/>
                </a:lnTo>
                <a:lnTo>
                  <a:pt x="38119" y="4084717"/>
                </a:lnTo>
                <a:lnTo>
                  <a:pt x="12706" y="4084717"/>
                </a:lnTo>
                <a:cubicBezTo>
                  <a:pt x="12574" y="4074923"/>
                  <a:pt x="11250" y="4064335"/>
                  <a:pt x="8735" y="4052954"/>
                </a:cubicBezTo>
                <a:cubicBezTo>
                  <a:pt x="6220" y="4041573"/>
                  <a:pt x="3308" y="4030985"/>
                  <a:pt x="0" y="4021191"/>
                </a:cubicBezTo>
                <a:cubicBezTo>
                  <a:pt x="24354" y="4008486"/>
                  <a:pt x="45531" y="3995781"/>
                  <a:pt x="63532" y="3983075"/>
                </a:cubicBezTo>
                <a:close/>
                <a:moveTo>
                  <a:pt x="5996602" y="3875081"/>
                </a:moveTo>
                <a:lnTo>
                  <a:pt x="6009309" y="3875081"/>
                </a:lnTo>
                <a:lnTo>
                  <a:pt x="6009309" y="3887787"/>
                </a:lnTo>
                <a:lnTo>
                  <a:pt x="6022015" y="3887787"/>
                </a:lnTo>
                <a:cubicBezTo>
                  <a:pt x="6016588" y="3893080"/>
                  <a:pt x="6013147" y="3895198"/>
                  <a:pt x="6011691" y="3894139"/>
                </a:cubicBezTo>
                <a:cubicBezTo>
                  <a:pt x="6010235" y="3893080"/>
                  <a:pt x="6005205" y="3895198"/>
                  <a:pt x="5996602" y="3900492"/>
                </a:cubicBezTo>
                <a:close/>
                <a:moveTo>
                  <a:pt x="806853" y="3836965"/>
                </a:moveTo>
                <a:cubicBezTo>
                  <a:pt x="838619" y="3835245"/>
                  <a:pt x="862443" y="3841863"/>
                  <a:pt x="878326" y="3856818"/>
                </a:cubicBezTo>
                <a:cubicBezTo>
                  <a:pt x="894209" y="3871773"/>
                  <a:pt x="902150" y="3905389"/>
                  <a:pt x="902150" y="3957665"/>
                </a:cubicBezTo>
                <a:lnTo>
                  <a:pt x="864032" y="3970370"/>
                </a:lnTo>
                <a:cubicBezTo>
                  <a:pt x="851325" y="3982546"/>
                  <a:pt x="835442" y="3989957"/>
                  <a:pt x="816383" y="3992605"/>
                </a:cubicBezTo>
                <a:cubicBezTo>
                  <a:pt x="797323" y="3995251"/>
                  <a:pt x="775087" y="3996310"/>
                  <a:pt x="749674" y="3995781"/>
                </a:cubicBezTo>
                <a:cubicBezTo>
                  <a:pt x="731674" y="3969709"/>
                  <a:pt x="720026" y="3950386"/>
                  <a:pt x="714732" y="3937813"/>
                </a:cubicBezTo>
                <a:cubicBezTo>
                  <a:pt x="709438" y="3925241"/>
                  <a:pt x="704143" y="3904329"/>
                  <a:pt x="698849" y="3875081"/>
                </a:cubicBezTo>
                <a:cubicBezTo>
                  <a:pt x="725982" y="3856818"/>
                  <a:pt x="746365" y="3845701"/>
                  <a:pt x="759998" y="3841731"/>
                </a:cubicBezTo>
                <a:cubicBezTo>
                  <a:pt x="773631" y="3837759"/>
                  <a:pt x="789249" y="3836171"/>
                  <a:pt x="806853" y="3836965"/>
                </a:cubicBezTo>
                <a:close/>
                <a:moveTo>
                  <a:pt x="540019" y="3773440"/>
                </a:moveTo>
                <a:lnTo>
                  <a:pt x="578138" y="3773440"/>
                </a:lnTo>
                <a:cubicBezTo>
                  <a:pt x="584360" y="3786939"/>
                  <a:pt x="589389" y="3796468"/>
                  <a:pt x="593227" y="3802027"/>
                </a:cubicBezTo>
                <a:cubicBezTo>
                  <a:pt x="597066" y="3807585"/>
                  <a:pt x="600507" y="3823467"/>
                  <a:pt x="603551" y="3849671"/>
                </a:cubicBezTo>
                <a:cubicBezTo>
                  <a:pt x="591242" y="3852979"/>
                  <a:pt x="579330" y="3855891"/>
                  <a:pt x="567815" y="3858405"/>
                </a:cubicBezTo>
                <a:cubicBezTo>
                  <a:pt x="556300" y="3860921"/>
                  <a:pt x="542799" y="3862243"/>
                  <a:pt x="527313" y="3862376"/>
                </a:cubicBezTo>
                <a:cubicBezTo>
                  <a:pt x="522019" y="3843319"/>
                  <a:pt x="513548" y="3830613"/>
                  <a:pt x="501901" y="3824261"/>
                </a:cubicBezTo>
                <a:lnTo>
                  <a:pt x="501901" y="3798851"/>
                </a:lnTo>
                <a:cubicBezTo>
                  <a:pt x="514607" y="3793556"/>
                  <a:pt x="527313" y="3785086"/>
                  <a:pt x="540019" y="3773440"/>
                </a:cubicBezTo>
                <a:close/>
                <a:moveTo>
                  <a:pt x="6085547" y="2998423"/>
                </a:moveTo>
                <a:lnTo>
                  <a:pt x="6110959" y="2998423"/>
                </a:lnTo>
                <a:lnTo>
                  <a:pt x="6110959" y="3011129"/>
                </a:lnTo>
                <a:cubicBezTo>
                  <a:pt x="6099577" y="3008614"/>
                  <a:pt x="6093753" y="3007291"/>
                  <a:pt x="6093488" y="3007158"/>
                </a:cubicBezTo>
                <a:cubicBezTo>
                  <a:pt x="6093223" y="3007026"/>
                  <a:pt x="6090576" y="3004114"/>
                  <a:pt x="6085547" y="2998423"/>
                </a:cubicBezTo>
                <a:close/>
                <a:moveTo>
                  <a:pt x="1250794" y="2884077"/>
                </a:moveTo>
                <a:lnTo>
                  <a:pt x="1327019" y="2884077"/>
                </a:lnTo>
                <a:cubicBezTo>
                  <a:pt x="1330063" y="2893209"/>
                  <a:pt x="1333505" y="2900355"/>
                  <a:pt x="1337343" y="2905517"/>
                </a:cubicBezTo>
                <a:cubicBezTo>
                  <a:pt x="1341181" y="2910678"/>
                  <a:pt x="1346211" y="2916237"/>
                  <a:pt x="1352432" y="2922193"/>
                </a:cubicBezTo>
                <a:cubicBezTo>
                  <a:pt x="1346343" y="2949059"/>
                  <a:pt x="1339461" y="2965205"/>
                  <a:pt x="1331784" y="2970631"/>
                </a:cubicBezTo>
                <a:cubicBezTo>
                  <a:pt x="1324107" y="2976057"/>
                  <a:pt x="1314048" y="2981086"/>
                  <a:pt x="1301606" y="2985719"/>
                </a:cubicBezTo>
                <a:lnTo>
                  <a:pt x="1301606" y="2998423"/>
                </a:lnTo>
                <a:lnTo>
                  <a:pt x="1263487" y="2998423"/>
                </a:lnTo>
                <a:cubicBezTo>
                  <a:pt x="1250803" y="2980159"/>
                  <a:pt x="1241291" y="2967455"/>
                  <a:pt x="1234951" y="2960307"/>
                </a:cubicBezTo>
                <a:cubicBezTo>
                  <a:pt x="1228612" y="2953161"/>
                  <a:pt x="1225442" y="2946809"/>
                  <a:pt x="1225442" y="2941250"/>
                </a:cubicBezTo>
                <a:cubicBezTo>
                  <a:pt x="1225311" y="2935295"/>
                  <a:pt x="1227159" y="2928148"/>
                  <a:pt x="1230988" y="2919810"/>
                </a:cubicBezTo>
                <a:cubicBezTo>
                  <a:pt x="1234817" y="2911473"/>
                  <a:pt x="1241419" y="2899561"/>
                  <a:pt x="1250794" y="2884077"/>
                </a:cubicBezTo>
                <a:close/>
                <a:moveTo>
                  <a:pt x="540019" y="2833256"/>
                </a:moveTo>
                <a:cubicBezTo>
                  <a:pt x="545314" y="2838550"/>
                  <a:pt x="547432" y="2840667"/>
                  <a:pt x="546373" y="2839609"/>
                </a:cubicBezTo>
                <a:cubicBezTo>
                  <a:pt x="545314" y="2838550"/>
                  <a:pt x="547432" y="2840667"/>
                  <a:pt x="552726" y="2845961"/>
                </a:cubicBezTo>
                <a:lnTo>
                  <a:pt x="565432" y="2845961"/>
                </a:lnTo>
                <a:cubicBezTo>
                  <a:pt x="562123" y="2852049"/>
                  <a:pt x="559212" y="2855755"/>
                  <a:pt x="556697" y="2857078"/>
                </a:cubicBezTo>
                <a:cubicBezTo>
                  <a:pt x="554182" y="2858402"/>
                  <a:pt x="552858" y="2858931"/>
                  <a:pt x="552726" y="2858667"/>
                </a:cubicBezTo>
                <a:cubicBezTo>
                  <a:pt x="549814" y="2858666"/>
                  <a:pt x="547696" y="2858666"/>
                  <a:pt x="546373" y="2858666"/>
                </a:cubicBezTo>
                <a:cubicBezTo>
                  <a:pt x="545049" y="2858666"/>
                  <a:pt x="542931" y="2858666"/>
                  <a:pt x="540019" y="2858667"/>
                </a:cubicBezTo>
                <a:close/>
                <a:moveTo>
                  <a:pt x="412956" y="2649031"/>
                </a:moveTo>
                <a:cubicBezTo>
                  <a:pt x="426192" y="2669015"/>
                  <a:pt x="437839" y="2686220"/>
                  <a:pt x="447898" y="2700646"/>
                </a:cubicBezTo>
                <a:cubicBezTo>
                  <a:pt x="457958" y="2715071"/>
                  <a:pt x="463252" y="2740217"/>
                  <a:pt x="463781" y="2776083"/>
                </a:cubicBezTo>
                <a:cubicBezTo>
                  <a:pt x="440222" y="2788523"/>
                  <a:pt x="407926" y="2811287"/>
                  <a:pt x="366895" y="2844373"/>
                </a:cubicBezTo>
                <a:cubicBezTo>
                  <a:pt x="325865" y="2877459"/>
                  <a:pt x="284040" y="2903399"/>
                  <a:pt x="241420" y="2922193"/>
                </a:cubicBezTo>
                <a:lnTo>
                  <a:pt x="190595" y="2922193"/>
                </a:lnTo>
                <a:cubicBezTo>
                  <a:pt x="187286" y="2925633"/>
                  <a:pt x="184374" y="2929869"/>
                  <a:pt x="181859" y="2934897"/>
                </a:cubicBezTo>
                <a:cubicBezTo>
                  <a:pt x="179344" y="2939927"/>
                  <a:pt x="178021" y="2944161"/>
                  <a:pt x="177889" y="2947603"/>
                </a:cubicBezTo>
                <a:cubicBezTo>
                  <a:pt x="159491" y="2956999"/>
                  <a:pt x="140696" y="2963617"/>
                  <a:pt x="121504" y="2967455"/>
                </a:cubicBezTo>
                <a:cubicBezTo>
                  <a:pt x="102312" y="2971293"/>
                  <a:pt x="78753" y="2973145"/>
                  <a:pt x="50825" y="2973013"/>
                </a:cubicBezTo>
                <a:cubicBezTo>
                  <a:pt x="37589" y="2953426"/>
                  <a:pt x="25942" y="2937015"/>
                  <a:pt x="15882" y="2923781"/>
                </a:cubicBezTo>
                <a:cubicBezTo>
                  <a:pt x="5824" y="2910546"/>
                  <a:pt x="529" y="2884607"/>
                  <a:pt x="0" y="2845961"/>
                </a:cubicBezTo>
                <a:cubicBezTo>
                  <a:pt x="25412" y="2832197"/>
                  <a:pt x="50825" y="2815257"/>
                  <a:pt x="76238" y="2795141"/>
                </a:cubicBezTo>
                <a:lnTo>
                  <a:pt x="101650" y="2795141"/>
                </a:lnTo>
                <a:cubicBezTo>
                  <a:pt x="153535" y="2739026"/>
                  <a:pt x="197478" y="2700381"/>
                  <a:pt x="233479" y="2679206"/>
                </a:cubicBezTo>
                <a:cubicBezTo>
                  <a:pt x="269480" y="2658030"/>
                  <a:pt x="329306" y="2647972"/>
                  <a:pt x="412956" y="2649031"/>
                </a:cubicBezTo>
                <a:close/>
                <a:moveTo>
                  <a:pt x="1009955" y="2629973"/>
                </a:moveTo>
                <a:cubicBezTo>
                  <a:pt x="1013124" y="2630237"/>
                  <a:pt x="1016293" y="2631297"/>
                  <a:pt x="1019462" y="2633149"/>
                </a:cubicBezTo>
                <a:cubicBezTo>
                  <a:pt x="1022631" y="2635002"/>
                  <a:pt x="1025800" y="2636061"/>
                  <a:pt x="1028969" y="2636325"/>
                </a:cubicBezTo>
                <a:lnTo>
                  <a:pt x="1028969" y="2649031"/>
                </a:lnTo>
                <a:lnTo>
                  <a:pt x="1060658" y="2661736"/>
                </a:lnTo>
                <a:lnTo>
                  <a:pt x="1060658" y="2674441"/>
                </a:lnTo>
                <a:cubicBezTo>
                  <a:pt x="1079144" y="2682249"/>
                  <a:pt x="1092876" y="2688867"/>
                  <a:pt x="1101854" y="2694293"/>
                </a:cubicBezTo>
                <a:cubicBezTo>
                  <a:pt x="1110833" y="2699719"/>
                  <a:pt x="1118227" y="2714277"/>
                  <a:pt x="1124037" y="2737967"/>
                </a:cubicBezTo>
                <a:lnTo>
                  <a:pt x="1136712" y="2737967"/>
                </a:lnTo>
                <a:lnTo>
                  <a:pt x="1136712" y="2833256"/>
                </a:lnTo>
                <a:cubicBezTo>
                  <a:pt x="1122188" y="2844770"/>
                  <a:pt x="1106872" y="2859857"/>
                  <a:pt x="1090763" y="2878518"/>
                </a:cubicBezTo>
                <a:cubicBezTo>
                  <a:pt x="1074654" y="2897179"/>
                  <a:pt x="1049831" y="2907502"/>
                  <a:pt x="1016293" y="2909487"/>
                </a:cubicBezTo>
                <a:lnTo>
                  <a:pt x="1016293" y="2934897"/>
                </a:lnTo>
                <a:cubicBezTo>
                  <a:pt x="1007843" y="2929869"/>
                  <a:pt x="1004146" y="2927221"/>
                  <a:pt x="1005202" y="2926957"/>
                </a:cubicBezTo>
                <a:cubicBezTo>
                  <a:pt x="1006258" y="2926692"/>
                  <a:pt x="1005730" y="2920869"/>
                  <a:pt x="1003617" y="2909487"/>
                </a:cubicBezTo>
                <a:lnTo>
                  <a:pt x="914857" y="2909487"/>
                </a:lnTo>
                <a:cubicBezTo>
                  <a:pt x="895003" y="2881297"/>
                  <a:pt x="877532" y="2858269"/>
                  <a:pt x="862443" y="2840403"/>
                </a:cubicBezTo>
                <a:cubicBezTo>
                  <a:pt x="847354" y="2822536"/>
                  <a:pt x="839413" y="2788391"/>
                  <a:pt x="838619" y="2737967"/>
                </a:cubicBezTo>
                <a:cubicBezTo>
                  <a:pt x="855296" y="2729100"/>
                  <a:pt x="861649" y="2723012"/>
                  <a:pt x="857678" y="2719703"/>
                </a:cubicBezTo>
                <a:cubicBezTo>
                  <a:pt x="853707" y="2716395"/>
                  <a:pt x="872767" y="2692837"/>
                  <a:pt x="914857" y="2649031"/>
                </a:cubicBezTo>
                <a:lnTo>
                  <a:pt x="990942" y="2649031"/>
                </a:lnTo>
                <a:cubicBezTo>
                  <a:pt x="993714" y="2645457"/>
                  <a:pt x="996091" y="2641487"/>
                  <a:pt x="998072" y="2637119"/>
                </a:cubicBezTo>
                <a:cubicBezTo>
                  <a:pt x="1000053" y="2632752"/>
                  <a:pt x="1004013" y="2630370"/>
                  <a:pt x="1009955" y="2629973"/>
                </a:cubicBezTo>
                <a:close/>
                <a:moveTo>
                  <a:pt x="876738" y="2483863"/>
                </a:moveTo>
                <a:lnTo>
                  <a:pt x="927563" y="2496569"/>
                </a:lnTo>
                <a:cubicBezTo>
                  <a:pt x="928225" y="2549110"/>
                  <a:pt x="918960" y="2583784"/>
                  <a:pt x="899768" y="2600592"/>
                </a:cubicBezTo>
                <a:cubicBezTo>
                  <a:pt x="880576" y="2617400"/>
                  <a:pt x="847487" y="2625076"/>
                  <a:pt x="800500" y="2623621"/>
                </a:cubicBezTo>
                <a:cubicBezTo>
                  <a:pt x="797588" y="2614356"/>
                  <a:pt x="795470" y="2605886"/>
                  <a:pt x="794147" y="2598210"/>
                </a:cubicBezTo>
                <a:cubicBezTo>
                  <a:pt x="792823" y="2590534"/>
                  <a:pt x="790705" y="2582064"/>
                  <a:pt x="787793" y="2572800"/>
                </a:cubicBezTo>
                <a:lnTo>
                  <a:pt x="800500" y="2572800"/>
                </a:lnTo>
                <a:cubicBezTo>
                  <a:pt x="804603" y="2555463"/>
                  <a:pt x="807515" y="2544081"/>
                  <a:pt x="809235" y="2538655"/>
                </a:cubicBezTo>
                <a:cubicBezTo>
                  <a:pt x="810956" y="2533228"/>
                  <a:pt x="824986" y="2523435"/>
                  <a:pt x="851325" y="2509274"/>
                </a:cubicBezTo>
                <a:lnTo>
                  <a:pt x="851325" y="2496569"/>
                </a:lnTo>
                <a:lnTo>
                  <a:pt x="876738" y="2496569"/>
                </a:lnTo>
                <a:close/>
                <a:moveTo>
                  <a:pt x="1301606" y="2325049"/>
                </a:moveTo>
                <a:lnTo>
                  <a:pt x="1327019" y="2325049"/>
                </a:lnTo>
                <a:lnTo>
                  <a:pt x="1327019" y="2337754"/>
                </a:lnTo>
                <a:cubicBezTo>
                  <a:pt x="1315636" y="2335239"/>
                  <a:pt x="1309813" y="2333916"/>
                  <a:pt x="1309548" y="2333783"/>
                </a:cubicBezTo>
                <a:cubicBezTo>
                  <a:pt x="1309283" y="2333651"/>
                  <a:pt x="1306636" y="2330739"/>
                  <a:pt x="1301606" y="2325049"/>
                </a:cubicBezTo>
                <a:close/>
                <a:moveTo>
                  <a:pt x="1238118" y="2312344"/>
                </a:moveTo>
                <a:lnTo>
                  <a:pt x="1263487" y="2312344"/>
                </a:lnTo>
                <a:lnTo>
                  <a:pt x="1263487" y="2325049"/>
                </a:lnTo>
                <a:cubicBezTo>
                  <a:pt x="1252124" y="2322534"/>
                  <a:pt x="1246309" y="2321211"/>
                  <a:pt x="1246043" y="2321078"/>
                </a:cubicBezTo>
                <a:cubicBezTo>
                  <a:pt x="1245777" y="2320946"/>
                  <a:pt x="1243135" y="2318034"/>
                  <a:pt x="1238118" y="2312344"/>
                </a:cubicBezTo>
                <a:close/>
                <a:moveTo>
                  <a:pt x="616258" y="2312344"/>
                </a:moveTo>
                <a:cubicBezTo>
                  <a:pt x="639817" y="2312740"/>
                  <a:pt x="653053" y="2321475"/>
                  <a:pt x="655965" y="2338548"/>
                </a:cubicBezTo>
                <a:cubicBezTo>
                  <a:pt x="658877" y="2355621"/>
                  <a:pt x="662583" y="2378649"/>
                  <a:pt x="667083" y="2407632"/>
                </a:cubicBezTo>
                <a:cubicBezTo>
                  <a:pt x="641273" y="2423117"/>
                  <a:pt x="619831" y="2433439"/>
                  <a:pt x="602757" y="2438601"/>
                </a:cubicBezTo>
                <a:cubicBezTo>
                  <a:pt x="585683" y="2443763"/>
                  <a:pt x="556300" y="2446145"/>
                  <a:pt x="514607" y="2445748"/>
                </a:cubicBezTo>
                <a:cubicBezTo>
                  <a:pt x="507195" y="2427749"/>
                  <a:pt x="502959" y="2400221"/>
                  <a:pt x="501901" y="2363164"/>
                </a:cubicBezTo>
                <a:cubicBezTo>
                  <a:pt x="514210" y="2345297"/>
                  <a:pt x="529298" y="2334975"/>
                  <a:pt x="547167" y="2332195"/>
                </a:cubicBezTo>
                <a:cubicBezTo>
                  <a:pt x="565035" y="2329416"/>
                  <a:pt x="588065" y="2327034"/>
                  <a:pt x="616258" y="2325049"/>
                </a:cubicBezTo>
                <a:close/>
                <a:moveTo>
                  <a:pt x="1187416" y="2299638"/>
                </a:moveTo>
                <a:lnTo>
                  <a:pt x="1212767" y="2299638"/>
                </a:lnTo>
                <a:lnTo>
                  <a:pt x="1212767" y="2312344"/>
                </a:lnTo>
                <a:cubicBezTo>
                  <a:pt x="1201412" y="2309829"/>
                  <a:pt x="1195602" y="2308506"/>
                  <a:pt x="1195338" y="2308373"/>
                </a:cubicBezTo>
                <a:cubicBezTo>
                  <a:pt x="1195074" y="2308241"/>
                  <a:pt x="1192433" y="2305329"/>
                  <a:pt x="1187416" y="2299638"/>
                </a:cubicBezTo>
                <a:close/>
                <a:moveTo>
                  <a:pt x="635363" y="2146603"/>
                </a:moveTo>
                <a:lnTo>
                  <a:pt x="641670" y="2147176"/>
                </a:lnTo>
                <a:lnTo>
                  <a:pt x="686142" y="2147176"/>
                </a:lnTo>
                <a:lnTo>
                  <a:pt x="686142" y="2159881"/>
                </a:lnTo>
                <a:lnTo>
                  <a:pt x="736968" y="2159881"/>
                </a:lnTo>
                <a:lnTo>
                  <a:pt x="736968" y="2172586"/>
                </a:lnTo>
                <a:lnTo>
                  <a:pt x="775087" y="2172586"/>
                </a:lnTo>
                <a:lnTo>
                  <a:pt x="775087" y="2185292"/>
                </a:lnTo>
                <a:lnTo>
                  <a:pt x="813206" y="2185292"/>
                </a:lnTo>
                <a:lnTo>
                  <a:pt x="813206" y="2197997"/>
                </a:lnTo>
                <a:lnTo>
                  <a:pt x="864032" y="2197997"/>
                </a:lnTo>
                <a:lnTo>
                  <a:pt x="864032" y="2210702"/>
                </a:lnTo>
                <a:lnTo>
                  <a:pt x="952915" y="2210702"/>
                </a:lnTo>
                <a:lnTo>
                  <a:pt x="952915" y="2223407"/>
                </a:lnTo>
                <a:lnTo>
                  <a:pt x="1003617" y="2236113"/>
                </a:lnTo>
                <a:lnTo>
                  <a:pt x="1003617" y="2248818"/>
                </a:lnTo>
                <a:cubicBezTo>
                  <a:pt x="1016029" y="2251729"/>
                  <a:pt x="1027649" y="2253847"/>
                  <a:pt x="1038476" y="2255170"/>
                </a:cubicBezTo>
                <a:cubicBezTo>
                  <a:pt x="1049303" y="2256494"/>
                  <a:pt x="1060922" y="2258611"/>
                  <a:pt x="1073334" y="2261523"/>
                </a:cubicBezTo>
                <a:lnTo>
                  <a:pt x="1073334" y="2274228"/>
                </a:lnTo>
                <a:lnTo>
                  <a:pt x="1028969" y="2274228"/>
                </a:lnTo>
                <a:cubicBezTo>
                  <a:pt x="1012729" y="2262846"/>
                  <a:pt x="994506" y="2257023"/>
                  <a:pt x="974301" y="2256758"/>
                </a:cubicBezTo>
                <a:cubicBezTo>
                  <a:pt x="954096" y="2256494"/>
                  <a:pt x="934281" y="2253847"/>
                  <a:pt x="914857" y="2248818"/>
                </a:cubicBezTo>
                <a:lnTo>
                  <a:pt x="914857" y="2236113"/>
                </a:lnTo>
                <a:lnTo>
                  <a:pt x="876738" y="2236113"/>
                </a:lnTo>
                <a:cubicBezTo>
                  <a:pt x="839413" y="2224731"/>
                  <a:pt x="791764" y="2212555"/>
                  <a:pt x="733792" y="2199585"/>
                </a:cubicBezTo>
                <a:cubicBezTo>
                  <a:pt x="690312" y="2189858"/>
                  <a:pt x="659787" y="2175217"/>
                  <a:pt x="642216" y="2155663"/>
                </a:cubicBezTo>
                <a:close/>
                <a:moveTo>
                  <a:pt x="628964" y="2140823"/>
                </a:moveTo>
                <a:cubicBezTo>
                  <a:pt x="629229" y="2140823"/>
                  <a:pt x="630287" y="2140823"/>
                  <a:pt x="632141" y="2140823"/>
                </a:cubicBezTo>
                <a:lnTo>
                  <a:pt x="632166" y="2140823"/>
                </a:lnTo>
                <a:lnTo>
                  <a:pt x="634511" y="2145476"/>
                </a:lnTo>
                <a:lnTo>
                  <a:pt x="635363" y="2146603"/>
                </a:lnTo>
                <a:lnTo>
                  <a:pt x="632935" y="2146382"/>
                </a:lnTo>
                <a:cubicBezTo>
                  <a:pt x="630817" y="2145323"/>
                  <a:pt x="629494" y="2143470"/>
                  <a:pt x="628964" y="2140823"/>
                </a:cubicBezTo>
                <a:close/>
                <a:moveTo>
                  <a:pt x="628964" y="2134471"/>
                </a:moveTo>
                <a:cubicBezTo>
                  <a:pt x="629229" y="2134735"/>
                  <a:pt x="630287" y="2135794"/>
                  <a:pt x="632141" y="2137647"/>
                </a:cubicBezTo>
                <a:cubicBezTo>
                  <a:pt x="633994" y="2139500"/>
                  <a:pt x="635052" y="2140559"/>
                  <a:pt x="635317" y="2140823"/>
                </a:cubicBezTo>
                <a:lnTo>
                  <a:pt x="632166" y="2140823"/>
                </a:lnTo>
                <a:close/>
                <a:moveTo>
                  <a:pt x="412956" y="2032829"/>
                </a:moveTo>
                <a:cubicBezTo>
                  <a:pt x="438369" y="2035741"/>
                  <a:pt x="457428" y="2044211"/>
                  <a:pt x="470135" y="2058240"/>
                </a:cubicBezTo>
                <a:cubicBezTo>
                  <a:pt x="482841" y="2072268"/>
                  <a:pt x="489194" y="2093444"/>
                  <a:pt x="489194" y="2121766"/>
                </a:cubicBezTo>
                <a:cubicBezTo>
                  <a:pt x="474105" y="2137250"/>
                  <a:pt x="461399" y="2147573"/>
                  <a:pt x="451075" y="2152734"/>
                </a:cubicBezTo>
                <a:cubicBezTo>
                  <a:pt x="440751" y="2157896"/>
                  <a:pt x="428045" y="2160278"/>
                  <a:pt x="412956" y="2159881"/>
                </a:cubicBezTo>
                <a:cubicBezTo>
                  <a:pt x="394294" y="2162263"/>
                  <a:pt x="379205" y="2160675"/>
                  <a:pt x="367690" y="2155117"/>
                </a:cubicBezTo>
                <a:cubicBezTo>
                  <a:pt x="356174" y="2149558"/>
                  <a:pt x="345851" y="2125736"/>
                  <a:pt x="336718" y="2083650"/>
                </a:cubicBezTo>
                <a:cubicBezTo>
                  <a:pt x="345453" y="2077297"/>
                  <a:pt x="354983" y="2070945"/>
                  <a:pt x="365307" y="2064592"/>
                </a:cubicBezTo>
                <a:cubicBezTo>
                  <a:pt x="375631" y="2058240"/>
                  <a:pt x="391514" y="2051887"/>
                  <a:pt x="412956" y="2045535"/>
                </a:cubicBezTo>
                <a:close/>
                <a:moveTo>
                  <a:pt x="1390551" y="1486507"/>
                </a:moveTo>
                <a:lnTo>
                  <a:pt x="1422317" y="1499212"/>
                </a:lnTo>
                <a:lnTo>
                  <a:pt x="1422317" y="1511917"/>
                </a:lnTo>
                <a:lnTo>
                  <a:pt x="1390551" y="1511917"/>
                </a:lnTo>
                <a:close/>
                <a:moveTo>
                  <a:pt x="1365138" y="1473802"/>
                </a:moveTo>
                <a:lnTo>
                  <a:pt x="1390551" y="1473802"/>
                </a:lnTo>
                <a:lnTo>
                  <a:pt x="1390551" y="1486507"/>
                </a:lnTo>
                <a:cubicBezTo>
                  <a:pt x="1379168" y="1483992"/>
                  <a:pt x="1373344" y="1482668"/>
                  <a:pt x="1373080" y="1482536"/>
                </a:cubicBezTo>
                <a:cubicBezTo>
                  <a:pt x="1372815" y="1482404"/>
                  <a:pt x="1370168" y="1479492"/>
                  <a:pt x="1365138" y="1473802"/>
                </a:cubicBezTo>
                <a:close/>
                <a:moveTo>
                  <a:pt x="1187416" y="1359454"/>
                </a:moveTo>
                <a:lnTo>
                  <a:pt x="1212767" y="1359454"/>
                </a:lnTo>
                <a:lnTo>
                  <a:pt x="1212767" y="1372160"/>
                </a:lnTo>
                <a:cubicBezTo>
                  <a:pt x="1201412" y="1369645"/>
                  <a:pt x="1195602" y="1368322"/>
                  <a:pt x="1195338" y="1368190"/>
                </a:cubicBezTo>
                <a:cubicBezTo>
                  <a:pt x="1195074" y="1368057"/>
                  <a:pt x="1192433" y="1365146"/>
                  <a:pt x="1187416" y="1359454"/>
                </a:cubicBezTo>
                <a:close/>
                <a:moveTo>
                  <a:pt x="851325" y="1149819"/>
                </a:moveTo>
                <a:cubicBezTo>
                  <a:pt x="869061" y="1149686"/>
                  <a:pt x="881238" y="1151539"/>
                  <a:pt x="887856" y="1155378"/>
                </a:cubicBezTo>
                <a:cubicBezTo>
                  <a:pt x="894474" y="1159215"/>
                  <a:pt x="903474" y="1165833"/>
                  <a:pt x="914857" y="1175229"/>
                </a:cubicBezTo>
                <a:lnTo>
                  <a:pt x="914857" y="1187934"/>
                </a:lnTo>
                <a:cubicBezTo>
                  <a:pt x="924642" y="1187537"/>
                  <a:pt x="935214" y="1189920"/>
                  <a:pt x="946573" y="1195081"/>
                </a:cubicBezTo>
                <a:cubicBezTo>
                  <a:pt x="957931" y="1200242"/>
                  <a:pt x="968496" y="1210566"/>
                  <a:pt x="978266" y="1226050"/>
                </a:cubicBezTo>
                <a:cubicBezTo>
                  <a:pt x="1015105" y="1243917"/>
                  <a:pt x="1053924" y="1262180"/>
                  <a:pt x="1094724" y="1280841"/>
                </a:cubicBezTo>
                <a:cubicBezTo>
                  <a:pt x="1135524" y="1299502"/>
                  <a:pt x="1166421" y="1325707"/>
                  <a:pt x="1187416" y="1359454"/>
                </a:cubicBezTo>
                <a:lnTo>
                  <a:pt x="1162064" y="1359454"/>
                </a:lnTo>
                <a:cubicBezTo>
                  <a:pt x="1153217" y="1348470"/>
                  <a:pt x="1145559" y="1343441"/>
                  <a:pt x="1139089" y="1344367"/>
                </a:cubicBezTo>
                <a:cubicBezTo>
                  <a:pt x="1132619" y="1345293"/>
                  <a:pt x="1123377" y="1341853"/>
                  <a:pt x="1111361" y="1334044"/>
                </a:cubicBezTo>
                <a:lnTo>
                  <a:pt x="1111361" y="1321339"/>
                </a:lnTo>
                <a:lnTo>
                  <a:pt x="1086010" y="1321339"/>
                </a:lnTo>
                <a:cubicBezTo>
                  <a:pt x="1080728" y="1308634"/>
                  <a:pt x="1072278" y="1295929"/>
                  <a:pt x="1060658" y="1283223"/>
                </a:cubicBezTo>
                <a:lnTo>
                  <a:pt x="1041645" y="1283223"/>
                </a:lnTo>
                <a:cubicBezTo>
                  <a:pt x="1029101" y="1270783"/>
                  <a:pt x="1017746" y="1262313"/>
                  <a:pt x="1007579" y="1257813"/>
                </a:cubicBezTo>
                <a:cubicBezTo>
                  <a:pt x="997412" y="1253313"/>
                  <a:pt x="987641" y="1251195"/>
                  <a:pt x="978266" y="1251460"/>
                </a:cubicBezTo>
                <a:lnTo>
                  <a:pt x="965590" y="1226050"/>
                </a:lnTo>
                <a:cubicBezTo>
                  <a:pt x="952915" y="1218639"/>
                  <a:pt x="940239" y="1214403"/>
                  <a:pt x="927563" y="1213345"/>
                </a:cubicBezTo>
                <a:lnTo>
                  <a:pt x="927563" y="1200639"/>
                </a:lnTo>
                <a:cubicBezTo>
                  <a:pt x="906121" y="1188597"/>
                  <a:pt x="890238" y="1184097"/>
                  <a:pt x="879915" y="1187141"/>
                </a:cubicBezTo>
                <a:cubicBezTo>
                  <a:pt x="869590" y="1190184"/>
                  <a:pt x="860061" y="1177744"/>
                  <a:pt x="851325" y="1149819"/>
                </a:cubicBezTo>
                <a:close/>
                <a:moveTo>
                  <a:pt x="5583646" y="1022767"/>
                </a:moveTo>
                <a:lnTo>
                  <a:pt x="5609059" y="1022767"/>
                </a:lnTo>
                <a:lnTo>
                  <a:pt x="5609059" y="1035472"/>
                </a:lnTo>
                <a:cubicBezTo>
                  <a:pt x="5598073" y="1032958"/>
                  <a:pt x="5593043" y="1031634"/>
                  <a:pt x="5593970" y="1031502"/>
                </a:cubicBezTo>
                <a:cubicBezTo>
                  <a:pt x="5594897" y="1031370"/>
                  <a:pt x="5591455" y="1028458"/>
                  <a:pt x="5583646" y="1022767"/>
                </a:cubicBezTo>
                <a:close/>
                <a:moveTo>
                  <a:pt x="5634471" y="971946"/>
                </a:moveTo>
                <a:lnTo>
                  <a:pt x="5647178" y="971946"/>
                </a:lnTo>
                <a:lnTo>
                  <a:pt x="5647178" y="984652"/>
                </a:lnTo>
                <a:cubicBezTo>
                  <a:pt x="5646119" y="996298"/>
                  <a:pt x="5641883" y="1004768"/>
                  <a:pt x="5634471" y="1010062"/>
                </a:cubicBezTo>
                <a:lnTo>
                  <a:pt x="5621765" y="1010062"/>
                </a:lnTo>
                <a:cubicBezTo>
                  <a:pt x="5629177" y="997357"/>
                  <a:pt x="5633413" y="984652"/>
                  <a:pt x="5634471" y="971946"/>
                </a:cubicBezTo>
                <a:close/>
                <a:moveTo>
                  <a:pt x="2737523" y="876434"/>
                </a:moveTo>
                <a:cubicBezTo>
                  <a:pt x="2745266" y="876286"/>
                  <a:pt x="2753704" y="876360"/>
                  <a:pt x="2762837" y="876658"/>
                </a:cubicBezTo>
                <a:cubicBezTo>
                  <a:pt x="2772366" y="890951"/>
                  <a:pt x="2780308" y="903656"/>
                  <a:pt x="2786661" y="914773"/>
                </a:cubicBezTo>
                <a:cubicBezTo>
                  <a:pt x="2793014" y="925890"/>
                  <a:pt x="2797779" y="944948"/>
                  <a:pt x="2800956" y="971946"/>
                </a:cubicBezTo>
                <a:cubicBezTo>
                  <a:pt x="2795264" y="979755"/>
                  <a:pt x="2792353" y="983196"/>
                  <a:pt x="2792220" y="982269"/>
                </a:cubicBezTo>
                <a:cubicBezTo>
                  <a:pt x="2792088" y="981343"/>
                  <a:pt x="2790764" y="986372"/>
                  <a:pt x="2788249" y="997357"/>
                </a:cubicBezTo>
                <a:lnTo>
                  <a:pt x="2762837" y="997357"/>
                </a:lnTo>
                <a:lnTo>
                  <a:pt x="2762837" y="1022767"/>
                </a:lnTo>
                <a:cubicBezTo>
                  <a:pt x="2741659" y="1022635"/>
                  <a:pt x="2725247" y="1021312"/>
                  <a:pt x="2713600" y="1018797"/>
                </a:cubicBezTo>
                <a:cubicBezTo>
                  <a:pt x="2701952" y="1016282"/>
                  <a:pt x="2688716" y="1013370"/>
                  <a:pt x="2673892" y="1010062"/>
                </a:cubicBezTo>
                <a:cubicBezTo>
                  <a:pt x="2672833" y="984652"/>
                  <a:pt x="2668598" y="959241"/>
                  <a:pt x="2661186" y="933831"/>
                </a:cubicBezTo>
                <a:lnTo>
                  <a:pt x="2648479" y="933831"/>
                </a:lnTo>
                <a:cubicBezTo>
                  <a:pt x="2659597" y="906435"/>
                  <a:pt x="2672304" y="889760"/>
                  <a:pt x="2686599" y="883804"/>
                </a:cubicBezTo>
                <a:cubicBezTo>
                  <a:pt x="2697320" y="879338"/>
                  <a:pt x="2714294" y="876881"/>
                  <a:pt x="2737523" y="876434"/>
                </a:cubicBezTo>
                <a:close/>
                <a:moveTo>
                  <a:pt x="298599" y="762311"/>
                </a:moveTo>
                <a:lnTo>
                  <a:pt x="298599" y="775016"/>
                </a:lnTo>
                <a:lnTo>
                  <a:pt x="336718" y="775016"/>
                </a:lnTo>
                <a:lnTo>
                  <a:pt x="336718" y="800426"/>
                </a:lnTo>
                <a:lnTo>
                  <a:pt x="362131" y="800426"/>
                </a:lnTo>
                <a:cubicBezTo>
                  <a:pt x="361866" y="809955"/>
                  <a:pt x="356042" y="827425"/>
                  <a:pt x="344660" y="852835"/>
                </a:cubicBezTo>
                <a:cubicBezTo>
                  <a:pt x="333277" y="878246"/>
                  <a:pt x="317923" y="892539"/>
                  <a:pt x="298599" y="895715"/>
                </a:cubicBezTo>
                <a:cubicBezTo>
                  <a:pt x="298863" y="895980"/>
                  <a:pt x="298334" y="895450"/>
                  <a:pt x="297010" y="894127"/>
                </a:cubicBezTo>
                <a:cubicBezTo>
                  <a:pt x="295687" y="892803"/>
                  <a:pt x="291981" y="889098"/>
                  <a:pt x="285893" y="883010"/>
                </a:cubicBezTo>
                <a:cubicBezTo>
                  <a:pt x="258892" y="878907"/>
                  <a:pt x="239832" y="869643"/>
                  <a:pt x="228714" y="855218"/>
                </a:cubicBezTo>
                <a:cubicBezTo>
                  <a:pt x="217596" y="840792"/>
                  <a:pt x="204890" y="826764"/>
                  <a:pt x="190595" y="813132"/>
                </a:cubicBezTo>
                <a:lnTo>
                  <a:pt x="190595" y="787721"/>
                </a:lnTo>
                <a:cubicBezTo>
                  <a:pt x="205419" y="778325"/>
                  <a:pt x="220243" y="771708"/>
                  <a:pt x="235067" y="767869"/>
                </a:cubicBezTo>
                <a:cubicBezTo>
                  <a:pt x="249891" y="764031"/>
                  <a:pt x="271068" y="762179"/>
                  <a:pt x="298599" y="762311"/>
                </a:cubicBezTo>
                <a:close/>
                <a:moveTo>
                  <a:pt x="3487098" y="736900"/>
                </a:moveTo>
                <a:lnTo>
                  <a:pt x="3499805" y="736900"/>
                </a:lnTo>
                <a:lnTo>
                  <a:pt x="3499805" y="787721"/>
                </a:lnTo>
                <a:lnTo>
                  <a:pt x="3487098" y="787721"/>
                </a:lnTo>
                <a:close/>
                <a:moveTo>
                  <a:pt x="5348579" y="660669"/>
                </a:moveTo>
                <a:cubicBezTo>
                  <a:pt x="5351888" y="664110"/>
                  <a:pt x="5354800" y="668345"/>
                  <a:pt x="5357314" y="673375"/>
                </a:cubicBezTo>
                <a:cubicBezTo>
                  <a:pt x="5359829" y="678403"/>
                  <a:pt x="5361153" y="682639"/>
                  <a:pt x="5361285" y="686080"/>
                </a:cubicBezTo>
                <a:cubicBezTo>
                  <a:pt x="5360888" y="695741"/>
                  <a:pt x="5356917" y="705005"/>
                  <a:pt x="5349373" y="713872"/>
                </a:cubicBezTo>
                <a:cubicBezTo>
                  <a:pt x="5341829" y="722739"/>
                  <a:pt x="5333093" y="730416"/>
                  <a:pt x="5323166" y="736900"/>
                </a:cubicBezTo>
                <a:lnTo>
                  <a:pt x="5323166" y="749606"/>
                </a:lnTo>
                <a:lnTo>
                  <a:pt x="5310460" y="749606"/>
                </a:lnTo>
                <a:lnTo>
                  <a:pt x="5310460" y="724195"/>
                </a:lnTo>
                <a:cubicBezTo>
                  <a:pt x="5319990" y="717578"/>
                  <a:pt x="5327931" y="708578"/>
                  <a:pt x="5334284" y="697197"/>
                </a:cubicBezTo>
                <a:cubicBezTo>
                  <a:pt x="5340638" y="685815"/>
                  <a:pt x="5345402" y="673639"/>
                  <a:pt x="5348579" y="660669"/>
                </a:cubicBezTo>
                <a:close/>
                <a:moveTo>
                  <a:pt x="5437523" y="635259"/>
                </a:moveTo>
                <a:lnTo>
                  <a:pt x="5462936" y="635259"/>
                </a:lnTo>
                <a:cubicBezTo>
                  <a:pt x="5456185" y="650346"/>
                  <a:pt x="5449038" y="663052"/>
                  <a:pt x="5441494" y="673375"/>
                </a:cubicBezTo>
                <a:cubicBezTo>
                  <a:pt x="5433949" y="683697"/>
                  <a:pt x="5428391" y="696403"/>
                  <a:pt x="5424817" y="711490"/>
                </a:cubicBezTo>
                <a:lnTo>
                  <a:pt x="5412110" y="711490"/>
                </a:lnTo>
                <a:lnTo>
                  <a:pt x="5412110" y="673375"/>
                </a:lnTo>
                <a:cubicBezTo>
                  <a:pt x="5421111" y="668213"/>
                  <a:pt x="5426935" y="664243"/>
                  <a:pt x="5429582" y="661463"/>
                </a:cubicBezTo>
                <a:cubicBezTo>
                  <a:pt x="5432229" y="658684"/>
                  <a:pt x="5434875" y="649949"/>
                  <a:pt x="5437523" y="635259"/>
                </a:cubicBezTo>
                <a:close/>
                <a:moveTo>
                  <a:pt x="5488349" y="546323"/>
                </a:moveTo>
                <a:lnTo>
                  <a:pt x="5513761" y="546323"/>
                </a:lnTo>
                <a:cubicBezTo>
                  <a:pt x="5507408" y="564587"/>
                  <a:pt x="5501055" y="578880"/>
                  <a:pt x="5494701" y="589203"/>
                </a:cubicBezTo>
                <a:cubicBezTo>
                  <a:pt x="5488349" y="599526"/>
                  <a:pt x="5481995" y="610643"/>
                  <a:pt x="5475642" y="622554"/>
                </a:cubicBezTo>
                <a:lnTo>
                  <a:pt x="5462936" y="622554"/>
                </a:lnTo>
                <a:lnTo>
                  <a:pt x="5462936" y="597144"/>
                </a:lnTo>
                <a:cubicBezTo>
                  <a:pt x="5469157" y="591453"/>
                  <a:pt x="5474186" y="585365"/>
                  <a:pt x="5478025" y="578880"/>
                </a:cubicBezTo>
                <a:cubicBezTo>
                  <a:pt x="5481863" y="572395"/>
                  <a:pt x="5485304" y="561543"/>
                  <a:pt x="5488349" y="546323"/>
                </a:cubicBezTo>
                <a:close/>
                <a:moveTo>
                  <a:pt x="4764087" y="508207"/>
                </a:moveTo>
                <a:lnTo>
                  <a:pt x="4789499" y="508207"/>
                </a:lnTo>
                <a:cubicBezTo>
                  <a:pt x="4784205" y="515619"/>
                  <a:pt x="4782087" y="519853"/>
                  <a:pt x="4783146" y="520913"/>
                </a:cubicBezTo>
                <a:cubicBezTo>
                  <a:pt x="4783146" y="520648"/>
                  <a:pt x="4783146" y="519588"/>
                  <a:pt x="4783146" y="517736"/>
                </a:cubicBezTo>
                <a:cubicBezTo>
                  <a:pt x="4783146" y="515883"/>
                  <a:pt x="4783146" y="514824"/>
                  <a:pt x="4783146" y="514560"/>
                </a:cubicBezTo>
                <a:cubicBezTo>
                  <a:pt x="4780102" y="514824"/>
                  <a:pt x="4778249" y="515883"/>
                  <a:pt x="4777587" y="517736"/>
                </a:cubicBezTo>
                <a:cubicBezTo>
                  <a:pt x="4776925" y="519589"/>
                  <a:pt x="4776661" y="520648"/>
                  <a:pt x="4776793" y="520913"/>
                </a:cubicBezTo>
                <a:lnTo>
                  <a:pt x="4776793" y="559028"/>
                </a:lnTo>
                <a:lnTo>
                  <a:pt x="4764087" y="559028"/>
                </a:lnTo>
                <a:close/>
                <a:moveTo>
                  <a:pt x="5513761" y="336687"/>
                </a:moveTo>
                <a:cubicBezTo>
                  <a:pt x="5531629" y="338805"/>
                  <a:pt x="5541953" y="342510"/>
                  <a:pt x="5544733" y="347804"/>
                </a:cubicBezTo>
                <a:cubicBezTo>
                  <a:pt x="5547513" y="353098"/>
                  <a:pt x="5549895" y="366333"/>
                  <a:pt x="5551880" y="387508"/>
                </a:cubicBezTo>
                <a:cubicBezTo>
                  <a:pt x="5519849" y="403654"/>
                  <a:pt x="5499731" y="426947"/>
                  <a:pt x="5491525" y="457386"/>
                </a:cubicBezTo>
                <a:cubicBezTo>
                  <a:pt x="5483319" y="487826"/>
                  <a:pt x="5469554" y="504766"/>
                  <a:pt x="5450229" y="508207"/>
                </a:cubicBezTo>
                <a:lnTo>
                  <a:pt x="5450229" y="533618"/>
                </a:lnTo>
                <a:cubicBezTo>
                  <a:pt x="5446788" y="536926"/>
                  <a:pt x="5442553" y="539838"/>
                  <a:pt x="5437523" y="542352"/>
                </a:cubicBezTo>
                <a:cubicBezTo>
                  <a:pt x="5432493" y="544867"/>
                  <a:pt x="5428258" y="546190"/>
                  <a:pt x="5424817" y="546323"/>
                </a:cubicBezTo>
                <a:lnTo>
                  <a:pt x="5424817" y="571733"/>
                </a:lnTo>
                <a:lnTo>
                  <a:pt x="5412110" y="571733"/>
                </a:lnTo>
                <a:lnTo>
                  <a:pt x="5412110" y="597144"/>
                </a:lnTo>
                <a:cubicBezTo>
                  <a:pt x="5408669" y="600452"/>
                  <a:pt x="5404434" y="603364"/>
                  <a:pt x="5399404" y="605879"/>
                </a:cubicBezTo>
                <a:cubicBezTo>
                  <a:pt x="5394375" y="608393"/>
                  <a:pt x="5390139" y="609716"/>
                  <a:pt x="5386698" y="609849"/>
                </a:cubicBezTo>
                <a:cubicBezTo>
                  <a:pt x="5383786" y="614349"/>
                  <a:pt x="5381668" y="622819"/>
                  <a:pt x="5380345" y="635259"/>
                </a:cubicBezTo>
                <a:cubicBezTo>
                  <a:pt x="5379021" y="647700"/>
                  <a:pt x="5376903" y="656169"/>
                  <a:pt x="5373992" y="660669"/>
                </a:cubicBezTo>
                <a:lnTo>
                  <a:pt x="5361285" y="660669"/>
                </a:lnTo>
                <a:lnTo>
                  <a:pt x="5361285" y="635259"/>
                </a:lnTo>
                <a:lnTo>
                  <a:pt x="5373992" y="635259"/>
                </a:lnTo>
                <a:lnTo>
                  <a:pt x="5373992" y="597144"/>
                </a:lnTo>
                <a:lnTo>
                  <a:pt x="5386698" y="597144"/>
                </a:lnTo>
                <a:cubicBezTo>
                  <a:pt x="5389610" y="590791"/>
                  <a:pt x="5391728" y="584438"/>
                  <a:pt x="5393051" y="578085"/>
                </a:cubicBezTo>
                <a:cubicBezTo>
                  <a:pt x="5394375" y="571733"/>
                  <a:pt x="5396493" y="565380"/>
                  <a:pt x="5399404" y="559028"/>
                </a:cubicBezTo>
                <a:lnTo>
                  <a:pt x="5386698" y="559028"/>
                </a:lnTo>
                <a:cubicBezTo>
                  <a:pt x="5381271" y="568027"/>
                  <a:pt x="5377830" y="573851"/>
                  <a:pt x="5376374" y="576497"/>
                </a:cubicBezTo>
                <a:cubicBezTo>
                  <a:pt x="5374918" y="579144"/>
                  <a:pt x="5369889" y="581791"/>
                  <a:pt x="5361285" y="584438"/>
                </a:cubicBezTo>
                <a:lnTo>
                  <a:pt x="5361285" y="559028"/>
                </a:lnTo>
                <a:cubicBezTo>
                  <a:pt x="5370418" y="549367"/>
                  <a:pt x="5377565" y="538515"/>
                  <a:pt x="5382727" y="526471"/>
                </a:cubicBezTo>
                <a:cubicBezTo>
                  <a:pt x="5387889" y="514427"/>
                  <a:pt x="5393448" y="501987"/>
                  <a:pt x="5399404" y="489149"/>
                </a:cubicBezTo>
                <a:lnTo>
                  <a:pt x="5412110" y="489149"/>
                </a:lnTo>
                <a:lnTo>
                  <a:pt x="5412110" y="520913"/>
                </a:lnTo>
                <a:cubicBezTo>
                  <a:pt x="5406419" y="528720"/>
                  <a:pt x="5403507" y="532162"/>
                  <a:pt x="5403375" y="531235"/>
                </a:cubicBezTo>
                <a:cubicBezTo>
                  <a:pt x="5403243" y="530309"/>
                  <a:pt x="5401919" y="535338"/>
                  <a:pt x="5399404" y="546323"/>
                </a:cubicBezTo>
                <a:lnTo>
                  <a:pt x="5412110" y="546323"/>
                </a:lnTo>
                <a:lnTo>
                  <a:pt x="5412110" y="520913"/>
                </a:lnTo>
                <a:cubicBezTo>
                  <a:pt x="5436994" y="503310"/>
                  <a:pt x="5457112" y="476576"/>
                  <a:pt x="5472465" y="440711"/>
                </a:cubicBezTo>
                <a:cubicBezTo>
                  <a:pt x="5487819" y="404845"/>
                  <a:pt x="5501584" y="370170"/>
                  <a:pt x="5513761" y="336687"/>
                </a:cubicBezTo>
                <a:close/>
                <a:moveTo>
                  <a:pt x="5513761" y="260456"/>
                </a:moveTo>
                <a:lnTo>
                  <a:pt x="5526467" y="260456"/>
                </a:lnTo>
                <a:lnTo>
                  <a:pt x="5526467" y="298572"/>
                </a:lnTo>
                <a:cubicBezTo>
                  <a:pt x="5508467" y="293278"/>
                  <a:pt x="5499996" y="291160"/>
                  <a:pt x="5501055" y="292219"/>
                </a:cubicBezTo>
                <a:cubicBezTo>
                  <a:pt x="5501187" y="289307"/>
                  <a:pt x="5502511" y="285602"/>
                  <a:pt x="5505025" y="281102"/>
                </a:cubicBezTo>
                <a:cubicBezTo>
                  <a:pt x="5507540" y="276602"/>
                  <a:pt x="5510453" y="269720"/>
                  <a:pt x="5513761" y="260456"/>
                </a:cubicBezTo>
                <a:close/>
                <a:moveTo>
                  <a:pt x="3086849" y="127052"/>
                </a:moveTo>
                <a:cubicBezTo>
                  <a:pt x="3100879" y="139757"/>
                  <a:pt x="3109349" y="146110"/>
                  <a:pt x="3112261" y="146110"/>
                </a:cubicBezTo>
                <a:cubicBezTo>
                  <a:pt x="3115173" y="146110"/>
                  <a:pt x="3123644" y="158815"/>
                  <a:pt x="3137674" y="184225"/>
                </a:cubicBezTo>
                <a:lnTo>
                  <a:pt x="3175793" y="184225"/>
                </a:lnTo>
                <a:lnTo>
                  <a:pt x="3175793" y="196930"/>
                </a:lnTo>
                <a:lnTo>
                  <a:pt x="3239325" y="196930"/>
                </a:lnTo>
                <a:cubicBezTo>
                  <a:pt x="3248722" y="212547"/>
                  <a:pt x="3258517" y="227370"/>
                  <a:pt x="3268708" y="241398"/>
                </a:cubicBezTo>
                <a:cubicBezTo>
                  <a:pt x="3278900" y="255427"/>
                  <a:pt x="3290282" y="270249"/>
                  <a:pt x="3302856" y="285866"/>
                </a:cubicBezTo>
                <a:lnTo>
                  <a:pt x="3321916" y="285866"/>
                </a:lnTo>
                <a:cubicBezTo>
                  <a:pt x="3333563" y="298572"/>
                  <a:pt x="3342034" y="311277"/>
                  <a:pt x="3347329" y="323982"/>
                </a:cubicBezTo>
                <a:lnTo>
                  <a:pt x="3360035" y="323982"/>
                </a:lnTo>
                <a:lnTo>
                  <a:pt x="3360035" y="400213"/>
                </a:lnTo>
                <a:lnTo>
                  <a:pt x="3372741" y="400213"/>
                </a:lnTo>
                <a:cubicBezTo>
                  <a:pt x="3387830" y="412918"/>
                  <a:pt x="3397360" y="420859"/>
                  <a:pt x="3401330" y="424035"/>
                </a:cubicBezTo>
                <a:cubicBezTo>
                  <a:pt x="3405301" y="427212"/>
                  <a:pt x="3408478" y="444682"/>
                  <a:pt x="3410860" y="476444"/>
                </a:cubicBezTo>
                <a:cubicBezTo>
                  <a:pt x="3398419" y="485576"/>
                  <a:pt x="3389948" y="492723"/>
                  <a:pt x="3385448" y="497884"/>
                </a:cubicBezTo>
                <a:cubicBezTo>
                  <a:pt x="3380947" y="503046"/>
                  <a:pt x="3378830" y="508604"/>
                  <a:pt x="3379095" y="514560"/>
                </a:cubicBezTo>
                <a:cubicBezTo>
                  <a:pt x="3379359" y="523691"/>
                  <a:pt x="3380418" y="532426"/>
                  <a:pt x="3382271" y="540764"/>
                </a:cubicBezTo>
                <a:cubicBezTo>
                  <a:pt x="3384124" y="549102"/>
                  <a:pt x="3385183" y="559425"/>
                  <a:pt x="3385448" y="571733"/>
                </a:cubicBezTo>
                <a:lnTo>
                  <a:pt x="3372741" y="571733"/>
                </a:lnTo>
                <a:lnTo>
                  <a:pt x="3372741" y="622554"/>
                </a:lnTo>
                <a:lnTo>
                  <a:pt x="3385448" y="622554"/>
                </a:lnTo>
                <a:lnTo>
                  <a:pt x="3385448" y="647964"/>
                </a:lnTo>
                <a:lnTo>
                  <a:pt x="3398154" y="647964"/>
                </a:lnTo>
                <a:cubicBezTo>
                  <a:pt x="3404243" y="656832"/>
                  <a:pt x="3407948" y="664507"/>
                  <a:pt x="3409272" y="670992"/>
                </a:cubicBezTo>
                <a:cubicBezTo>
                  <a:pt x="3410596" y="677477"/>
                  <a:pt x="3411125" y="686741"/>
                  <a:pt x="3410860" y="698785"/>
                </a:cubicBezTo>
                <a:cubicBezTo>
                  <a:pt x="3397625" y="703417"/>
                  <a:pt x="3382800" y="708446"/>
                  <a:pt x="3366388" y="713872"/>
                </a:cubicBezTo>
                <a:cubicBezTo>
                  <a:pt x="3349976" y="719299"/>
                  <a:pt x="3335152" y="735444"/>
                  <a:pt x="3321916" y="762311"/>
                </a:cubicBezTo>
                <a:lnTo>
                  <a:pt x="3309209" y="762311"/>
                </a:lnTo>
                <a:lnTo>
                  <a:pt x="3302856" y="825837"/>
                </a:lnTo>
                <a:lnTo>
                  <a:pt x="3290150" y="825837"/>
                </a:lnTo>
                <a:cubicBezTo>
                  <a:pt x="3267649" y="846351"/>
                  <a:pt x="3247531" y="860909"/>
                  <a:pt x="3229795" y="869511"/>
                </a:cubicBezTo>
                <a:cubicBezTo>
                  <a:pt x="3212059" y="878113"/>
                  <a:pt x="3198294" y="891083"/>
                  <a:pt x="3188499" y="908421"/>
                </a:cubicBezTo>
                <a:lnTo>
                  <a:pt x="3150380" y="908421"/>
                </a:lnTo>
                <a:cubicBezTo>
                  <a:pt x="3144292" y="911861"/>
                  <a:pt x="3140586" y="917684"/>
                  <a:pt x="3139262" y="925890"/>
                </a:cubicBezTo>
                <a:cubicBezTo>
                  <a:pt x="3137939" y="934096"/>
                  <a:pt x="3137409" y="943095"/>
                  <a:pt x="3137674" y="952889"/>
                </a:cubicBezTo>
                <a:cubicBezTo>
                  <a:pt x="3138336" y="973799"/>
                  <a:pt x="3141777" y="989151"/>
                  <a:pt x="3147998" y="998945"/>
                </a:cubicBezTo>
                <a:cubicBezTo>
                  <a:pt x="3154219" y="1008738"/>
                  <a:pt x="3159248" y="1020914"/>
                  <a:pt x="3163087" y="1035472"/>
                </a:cubicBezTo>
                <a:cubicBezTo>
                  <a:pt x="3182014" y="1035737"/>
                  <a:pt x="3199750" y="1035207"/>
                  <a:pt x="3216294" y="1033884"/>
                </a:cubicBezTo>
                <a:cubicBezTo>
                  <a:pt x="3232839" y="1032561"/>
                  <a:pt x="3248987" y="1028855"/>
                  <a:pt x="3264737" y="1022767"/>
                </a:cubicBezTo>
                <a:lnTo>
                  <a:pt x="3264737" y="1010062"/>
                </a:lnTo>
                <a:lnTo>
                  <a:pt x="3302856" y="1010062"/>
                </a:lnTo>
                <a:cubicBezTo>
                  <a:pt x="3304047" y="995372"/>
                  <a:pt x="3311195" y="986637"/>
                  <a:pt x="3324298" y="983857"/>
                </a:cubicBezTo>
                <a:cubicBezTo>
                  <a:pt x="3337402" y="981079"/>
                  <a:pt x="3349314" y="977108"/>
                  <a:pt x="3360035" y="971946"/>
                </a:cubicBezTo>
                <a:lnTo>
                  <a:pt x="3360035" y="959241"/>
                </a:lnTo>
                <a:cubicBezTo>
                  <a:pt x="3407684" y="924302"/>
                  <a:pt x="3436273" y="897304"/>
                  <a:pt x="3445803" y="878246"/>
                </a:cubicBezTo>
                <a:cubicBezTo>
                  <a:pt x="3455333" y="859188"/>
                  <a:pt x="3464862" y="829013"/>
                  <a:pt x="3474392" y="787721"/>
                </a:cubicBezTo>
                <a:lnTo>
                  <a:pt x="3487098" y="787721"/>
                </a:lnTo>
                <a:lnTo>
                  <a:pt x="3487098" y="825837"/>
                </a:lnTo>
                <a:lnTo>
                  <a:pt x="3474392" y="825837"/>
                </a:lnTo>
                <a:lnTo>
                  <a:pt x="3474392" y="908421"/>
                </a:lnTo>
                <a:cubicBezTo>
                  <a:pt x="3498349" y="907891"/>
                  <a:pt x="3515555" y="904185"/>
                  <a:pt x="3526012" y="897304"/>
                </a:cubicBezTo>
                <a:cubicBezTo>
                  <a:pt x="3536468" y="890421"/>
                  <a:pt x="3548910" y="883540"/>
                  <a:pt x="3563337" y="876658"/>
                </a:cubicBezTo>
                <a:lnTo>
                  <a:pt x="3601456" y="876658"/>
                </a:lnTo>
                <a:cubicBezTo>
                  <a:pt x="3602514" y="865011"/>
                  <a:pt x="3606750" y="856541"/>
                  <a:pt x="3614162" y="851248"/>
                </a:cubicBezTo>
                <a:lnTo>
                  <a:pt x="3639575" y="851248"/>
                </a:lnTo>
                <a:cubicBezTo>
                  <a:pt x="3644869" y="838542"/>
                  <a:pt x="3653340" y="825837"/>
                  <a:pt x="3664987" y="813132"/>
                </a:cubicBezTo>
                <a:lnTo>
                  <a:pt x="3684047" y="813132"/>
                </a:lnTo>
                <a:cubicBezTo>
                  <a:pt x="3701121" y="787853"/>
                  <a:pt x="3717798" y="774884"/>
                  <a:pt x="3734078" y="774222"/>
                </a:cubicBezTo>
                <a:cubicBezTo>
                  <a:pt x="3750358" y="773560"/>
                  <a:pt x="3759094" y="765355"/>
                  <a:pt x="3760285" y="749606"/>
                </a:cubicBezTo>
                <a:lnTo>
                  <a:pt x="3785698" y="749606"/>
                </a:lnTo>
                <a:cubicBezTo>
                  <a:pt x="3789007" y="746165"/>
                  <a:pt x="3791919" y="741930"/>
                  <a:pt x="3794433" y="736900"/>
                </a:cubicBezTo>
                <a:cubicBezTo>
                  <a:pt x="3796948" y="731871"/>
                  <a:pt x="3798272" y="727637"/>
                  <a:pt x="3798404" y="724195"/>
                </a:cubicBezTo>
                <a:lnTo>
                  <a:pt x="3823817" y="724195"/>
                </a:lnTo>
                <a:cubicBezTo>
                  <a:pt x="3834008" y="705270"/>
                  <a:pt x="3848568" y="687536"/>
                  <a:pt x="3867495" y="670992"/>
                </a:cubicBezTo>
                <a:cubicBezTo>
                  <a:pt x="3886422" y="654449"/>
                  <a:pt x="3905746" y="638303"/>
                  <a:pt x="3925468" y="622554"/>
                </a:cubicBezTo>
                <a:lnTo>
                  <a:pt x="4084297" y="622554"/>
                </a:lnTo>
                <a:cubicBezTo>
                  <a:pt x="4095415" y="626657"/>
                  <a:pt x="4114474" y="632744"/>
                  <a:pt x="4141475" y="640817"/>
                </a:cubicBezTo>
                <a:cubicBezTo>
                  <a:pt x="4168476" y="648891"/>
                  <a:pt x="4193889" y="653390"/>
                  <a:pt x="4217713" y="654317"/>
                </a:cubicBezTo>
                <a:cubicBezTo>
                  <a:pt x="4220890" y="654052"/>
                  <a:pt x="4224067" y="652993"/>
                  <a:pt x="4227243" y="651141"/>
                </a:cubicBezTo>
                <a:cubicBezTo>
                  <a:pt x="4230420" y="649288"/>
                  <a:pt x="4233597" y="648229"/>
                  <a:pt x="4236773" y="647964"/>
                </a:cubicBezTo>
                <a:lnTo>
                  <a:pt x="4236773" y="635259"/>
                </a:lnTo>
                <a:lnTo>
                  <a:pt x="4274892" y="635259"/>
                </a:lnTo>
                <a:lnTo>
                  <a:pt x="4274892" y="622554"/>
                </a:lnTo>
                <a:lnTo>
                  <a:pt x="4300305" y="622554"/>
                </a:lnTo>
                <a:lnTo>
                  <a:pt x="4300305" y="609849"/>
                </a:lnTo>
                <a:lnTo>
                  <a:pt x="4338424" y="609849"/>
                </a:lnTo>
                <a:cubicBezTo>
                  <a:pt x="4339483" y="604555"/>
                  <a:pt x="4343718" y="596085"/>
                  <a:pt x="4351130" y="584438"/>
                </a:cubicBezTo>
                <a:lnTo>
                  <a:pt x="4376543" y="584438"/>
                </a:lnTo>
                <a:lnTo>
                  <a:pt x="4376543" y="571733"/>
                </a:lnTo>
                <a:cubicBezTo>
                  <a:pt x="4382631" y="571468"/>
                  <a:pt x="4387926" y="570409"/>
                  <a:pt x="4392426" y="568557"/>
                </a:cubicBezTo>
                <a:cubicBezTo>
                  <a:pt x="4396926" y="566704"/>
                  <a:pt x="4402221" y="565646"/>
                  <a:pt x="4408309" y="565380"/>
                </a:cubicBezTo>
                <a:cubicBezTo>
                  <a:pt x="4433986" y="567234"/>
                  <a:pt x="4460458" y="574644"/>
                  <a:pt x="4487723" y="587615"/>
                </a:cubicBezTo>
                <a:cubicBezTo>
                  <a:pt x="4514989" y="600585"/>
                  <a:pt x="4541461" y="607996"/>
                  <a:pt x="4567138" y="609849"/>
                </a:cubicBezTo>
                <a:cubicBezTo>
                  <a:pt x="4577859" y="609319"/>
                  <a:pt x="4581830" y="607201"/>
                  <a:pt x="4579050" y="603496"/>
                </a:cubicBezTo>
                <a:cubicBezTo>
                  <a:pt x="4576271" y="599791"/>
                  <a:pt x="4578653" y="597673"/>
                  <a:pt x="4586198" y="597144"/>
                </a:cubicBezTo>
                <a:lnTo>
                  <a:pt x="4586198" y="609849"/>
                </a:lnTo>
                <a:lnTo>
                  <a:pt x="4713261" y="609849"/>
                </a:lnTo>
                <a:lnTo>
                  <a:pt x="4713261" y="597144"/>
                </a:lnTo>
                <a:lnTo>
                  <a:pt x="4751380" y="597144"/>
                </a:lnTo>
                <a:lnTo>
                  <a:pt x="4751380" y="584438"/>
                </a:lnTo>
                <a:lnTo>
                  <a:pt x="4764087" y="584438"/>
                </a:lnTo>
                <a:lnTo>
                  <a:pt x="4764087" y="597144"/>
                </a:lnTo>
                <a:cubicBezTo>
                  <a:pt x="4776793" y="604555"/>
                  <a:pt x="4789499" y="608790"/>
                  <a:pt x="4802206" y="609849"/>
                </a:cubicBezTo>
                <a:lnTo>
                  <a:pt x="4802206" y="622554"/>
                </a:lnTo>
                <a:cubicBezTo>
                  <a:pt x="4814912" y="627848"/>
                  <a:pt x="4833972" y="629965"/>
                  <a:pt x="4859384" y="628906"/>
                </a:cubicBezTo>
                <a:cubicBezTo>
                  <a:pt x="4882282" y="628642"/>
                  <a:pt x="4906371" y="627583"/>
                  <a:pt x="4931652" y="625730"/>
                </a:cubicBezTo>
                <a:cubicBezTo>
                  <a:pt x="4956932" y="623877"/>
                  <a:pt x="4979433" y="622819"/>
                  <a:pt x="4999154" y="622554"/>
                </a:cubicBezTo>
                <a:lnTo>
                  <a:pt x="5024567" y="571733"/>
                </a:lnTo>
                <a:lnTo>
                  <a:pt x="5037273" y="571733"/>
                </a:lnTo>
                <a:lnTo>
                  <a:pt x="5037273" y="609849"/>
                </a:lnTo>
                <a:lnTo>
                  <a:pt x="5024567" y="609849"/>
                </a:lnTo>
                <a:lnTo>
                  <a:pt x="5024567" y="647964"/>
                </a:lnTo>
                <a:cubicBezTo>
                  <a:pt x="5076451" y="660669"/>
                  <a:pt x="5131512" y="673375"/>
                  <a:pt x="5189750" y="686080"/>
                </a:cubicBezTo>
                <a:cubicBezTo>
                  <a:pt x="5196897" y="718372"/>
                  <a:pt x="5225486" y="753841"/>
                  <a:pt x="5275517" y="792486"/>
                </a:cubicBezTo>
                <a:cubicBezTo>
                  <a:pt x="5325549" y="831131"/>
                  <a:pt x="5354138" y="850718"/>
                  <a:pt x="5361285" y="851248"/>
                </a:cubicBezTo>
                <a:cubicBezTo>
                  <a:pt x="5376374" y="836028"/>
                  <a:pt x="5389080" y="826764"/>
                  <a:pt x="5399404" y="823454"/>
                </a:cubicBezTo>
                <a:cubicBezTo>
                  <a:pt x="5409728" y="820146"/>
                  <a:pt x="5422435" y="818823"/>
                  <a:pt x="5437523" y="819484"/>
                </a:cubicBezTo>
                <a:cubicBezTo>
                  <a:pt x="5470877" y="819087"/>
                  <a:pt x="5491525" y="823057"/>
                  <a:pt x="5499467" y="831395"/>
                </a:cubicBezTo>
                <a:cubicBezTo>
                  <a:pt x="5507408" y="839733"/>
                  <a:pt x="5512173" y="854821"/>
                  <a:pt x="5513761" y="876658"/>
                </a:cubicBezTo>
                <a:lnTo>
                  <a:pt x="5501055" y="876658"/>
                </a:lnTo>
                <a:lnTo>
                  <a:pt x="5501055" y="933831"/>
                </a:lnTo>
                <a:lnTo>
                  <a:pt x="5488349" y="933831"/>
                </a:lnTo>
                <a:cubicBezTo>
                  <a:pt x="5480937" y="959241"/>
                  <a:pt x="5476701" y="984652"/>
                  <a:pt x="5475642" y="1010062"/>
                </a:cubicBezTo>
                <a:cubicBezTo>
                  <a:pt x="5488083" y="1019591"/>
                  <a:pt x="5498143" y="1030708"/>
                  <a:pt x="5505819" y="1043413"/>
                </a:cubicBezTo>
                <a:cubicBezTo>
                  <a:pt x="5513496" y="1056118"/>
                  <a:pt x="5520379" y="1070411"/>
                  <a:pt x="5526467" y="1086293"/>
                </a:cubicBezTo>
                <a:lnTo>
                  <a:pt x="5551880" y="1086293"/>
                </a:lnTo>
                <a:lnTo>
                  <a:pt x="5551880" y="1124408"/>
                </a:lnTo>
                <a:cubicBezTo>
                  <a:pt x="5562072" y="1136319"/>
                  <a:pt x="5565513" y="1144260"/>
                  <a:pt x="5562205" y="1148230"/>
                </a:cubicBezTo>
                <a:cubicBezTo>
                  <a:pt x="5558895" y="1152201"/>
                  <a:pt x="5563925" y="1156966"/>
                  <a:pt x="5577293" y="1162524"/>
                </a:cubicBezTo>
                <a:lnTo>
                  <a:pt x="5583646" y="1162524"/>
                </a:lnTo>
                <a:cubicBezTo>
                  <a:pt x="5595293" y="1175229"/>
                  <a:pt x="5603765" y="1187934"/>
                  <a:pt x="5609059" y="1200639"/>
                </a:cubicBezTo>
                <a:lnTo>
                  <a:pt x="5634471" y="1200639"/>
                </a:lnTo>
                <a:cubicBezTo>
                  <a:pt x="5654722" y="1224065"/>
                  <a:pt x="5674576" y="1245505"/>
                  <a:pt x="5694033" y="1264960"/>
                </a:cubicBezTo>
                <a:cubicBezTo>
                  <a:pt x="5713489" y="1284415"/>
                  <a:pt x="5744461" y="1294737"/>
                  <a:pt x="5786947" y="1295929"/>
                </a:cubicBezTo>
                <a:cubicBezTo>
                  <a:pt x="5795286" y="1289709"/>
                  <a:pt x="5811963" y="1284679"/>
                  <a:pt x="5836979" y="1280841"/>
                </a:cubicBezTo>
                <a:cubicBezTo>
                  <a:pt x="5861994" y="1277003"/>
                  <a:pt x="5883437" y="1273562"/>
                  <a:pt x="5901305" y="1270518"/>
                </a:cubicBezTo>
                <a:lnTo>
                  <a:pt x="5901305" y="1283223"/>
                </a:lnTo>
                <a:lnTo>
                  <a:pt x="5914011" y="1283223"/>
                </a:lnTo>
                <a:lnTo>
                  <a:pt x="5914011" y="1334044"/>
                </a:lnTo>
                <a:lnTo>
                  <a:pt x="5926717" y="1334044"/>
                </a:lnTo>
                <a:cubicBezTo>
                  <a:pt x="5926188" y="1349529"/>
                  <a:pt x="5924070" y="1359851"/>
                  <a:pt x="5920364" y="1365013"/>
                </a:cubicBezTo>
                <a:cubicBezTo>
                  <a:pt x="5916658" y="1370174"/>
                  <a:pt x="5914541" y="1372557"/>
                  <a:pt x="5914011" y="1372160"/>
                </a:cubicBezTo>
                <a:cubicBezTo>
                  <a:pt x="5913217" y="1400084"/>
                  <a:pt x="5914805" y="1431583"/>
                  <a:pt x="5918775" y="1466654"/>
                </a:cubicBezTo>
                <a:cubicBezTo>
                  <a:pt x="5922747" y="1501726"/>
                  <a:pt x="5933865" y="1525284"/>
                  <a:pt x="5952130" y="1537327"/>
                </a:cubicBezTo>
                <a:lnTo>
                  <a:pt x="6022015" y="1562738"/>
                </a:lnTo>
                <a:lnTo>
                  <a:pt x="6022015" y="1588148"/>
                </a:lnTo>
                <a:cubicBezTo>
                  <a:pt x="6034721" y="1599794"/>
                  <a:pt x="6041075" y="1608264"/>
                  <a:pt x="6041075" y="1613558"/>
                </a:cubicBezTo>
                <a:cubicBezTo>
                  <a:pt x="6038295" y="1623484"/>
                  <a:pt x="6027971" y="1641748"/>
                  <a:pt x="6010103" y="1668350"/>
                </a:cubicBezTo>
                <a:cubicBezTo>
                  <a:pt x="5992235" y="1694951"/>
                  <a:pt x="5983499" y="1708450"/>
                  <a:pt x="5983896" y="1708847"/>
                </a:cubicBezTo>
                <a:lnTo>
                  <a:pt x="5971189" y="1708847"/>
                </a:lnTo>
                <a:lnTo>
                  <a:pt x="5971189" y="1734257"/>
                </a:lnTo>
                <a:lnTo>
                  <a:pt x="5958483" y="1734257"/>
                </a:lnTo>
                <a:lnTo>
                  <a:pt x="5952130" y="1810489"/>
                </a:lnTo>
                <a:lnTo>
                  <a:pt x="5939423" y="1810489"/>
                </a:lnTo>
                <a:lnTo>
                  <a:pt x="5939423" y="1835899"/>
                </a:lnTo>
                <a:lnTo>
                  <a:pt x="5926717" y="1835899"/>
                </a:lnTo>
                <a:cubicBezTo>
                  <a:pt x="5921423" y="1843310"/>
                  <a:pt x="5919305" y="1847545"/>
                  <a:pt x="5920364" y="1848604"/>
                </a:cubicBezTo>
                <a:cubicBezTo>
                  <a:pt x="5921158" y="1858001"/>
                  <a:pt x="5924335" y="1864618"/>
                  <a:pt x="5929894" y="1868456"/>
                </a:cubicBezTo>
                <a:cubicBezTo>
                  <a:pt x="5935453" y="1872294"/>
                  <a:pt x="5938629" y="1874147"/>
                  <a:pt x="5939423" y="1874015"/>
                </a:cubicBezTo>
                <a:lnTo>
                  <a:pt x="5939423" y="1937540"/>
                </a:lnTo>
                <a:lnTo>
                  <a:pt x="5952130" y="1937540"/>
                </a:lnTo>
                <a:lnTo>
                  <a:pt x="5958483" y="1962951"/>
                </a:lnTo>
                <a:cubicBezTo>
                  <a:pt x="5964704" y="1981744"/>
                  <a:pt x="5969733" y="1999743"/>
                  <a:pt x="5973572" y="2016948"/>
                </a:cubicBezTo>
                <a:cubicBezTo>
                  <a:pt x="5977411" y="2034153"/>
                  <a:pt x="5980851" y="2052152"/>
                  <a:pt x="5983896" y="2070945"/>
                </a:cubicBezTo>
                <a:lnTo>
                  <a:pt x="6022015" y="2070945"/>
                </a:lnTo>
                <a:lnTo>
                  <a:pt x="6022015" y="2083650"/>
                </a:lnTo>
                <a:lnTo>
                  <a:pt x="6085547" y="2083650"/>
                </a:lnTo>
                <a:lnTo>
                  <a:pt x="6085547" y="2070945"/>
                </a:lnTo>
                <a:cubicBezTo>
                  <a:pt x="6091900" y="2070680"/>
                  <a:pt x="6098253" y="2069621"/>
                  <a:pt x="6104606" y="2067768"/>
                </a:cubicBezTo>
                <a:cubicBezTo>
                  <a:pt x="6110959" y="2065916"/>
                  <a:pt x="6117312" y="2064857"/>
                  <a:pt x="6123666" y="2064592"/>
                </a:cubicBezTo>
                <a:cubicBezTo>
                  <a:pt x="6143123" y="2064989"/>
                  <a:pt x="6162975" y="2067371"/>
                  <a:pt x="6183227" y="2071739"/>
                </a:cubicBezTo>
                <a:cubicBezTo>
                  <a:pt x="6203477" y="2076106"/>
                  <a:pt x="6221743" y="2080077"/>
                  <a:pt x="6238023" y="2083650"/>
                </a:cubicBezTo>
                <a:lnTo>
                  <a:pt x="6238023" y="2147176"/>
                </a:lnTo>
                <a:cubicBezTo>
                  <a:pt x="6225317" y="2154455"/>
                  <a:pt x="6212610" y="2163719"/>
                  <a:pt x="6199903" y="2174969"/>
                </a:cubicBezTo>
                <a:cubicBezTo>
                  <a:pt x="6187197" y="2186218"/>
                  <a:pt x="6174491" y="2193894"/>
                  <a:pt x="6161785" y="2197997"/>
                </a:cubicBezTo>
                <a:lnTo>
                  <a:pt x="6098253" y="2197997"/>
                </a:lnTo>
                <a:cubicBezTo>
                  <a:pt x="6033662" y="2228171"/>
                  <a:pt x="6002426" y="2261523"/>
                  <a:pt x="6004543" y="2298050"/>
                </a:cubicBezTo>
                <a:cubicBezTo>
                  <a:pt x="6006661" y="2334577"/>
                  <a:pt x="5991307" y="2364752"/>
                  <a:pt x="5958483" y="2388575"/>
                </a:cubicBezTo>
                <a:lnTo>
                  <a:pt x="5952130" y="2420337"/>
                </a:lnTo>
                <a:cubicBezTo>
                  <a:pt x="5946042" y="2429866"/>
                  <a:pt x="5942335" y="2439395"/>
                  <a:pt x="5941012" y="2448924"/>
                </a:cubicBezTo>
                <a:cubicBezTo>
                  <a:pt x="5939688" y="2458453"/>
                  <a:pt x="5939159" y="2467982"/>
                  <a:pt x="5939423" y="2477511"/>
                </a:cubicBezTo>
                <a:cubicBezTo>
                  <a:pt x="5940085" y="2507289"/>
                  <a:pt x="5945115" y="2523964"/>
                  <a:pt x="5954513" y="2527537"/>
                </a:cubicBezTo>
                <a:cubicBezTo>
                  <a:pt x="5963910" y="2531111"/>
                  <a:pt x="5973704" y="2533493"/>
                  <a:pt x="5983896" y="2534684"/>
                </a:cubicBezTo>
                <a:lnTo>
                  <a:pt x="5983896" y="2547389"/>
                </a:lnTo>
                <a:lnTo>
                  <a:pt x="6034721" y="2547389"/>
                </a:lnTo>
                <a:cubicBezTo>
                  <a:pt x="6038030" y="2550830"/>
                  <a:pt x="6040942" y="2555065"/>
                  <a:pt x="6043457" y="2560095"/>
                </a:cubicBezTo>
                <a:cubicBezTo>
                  <a:pt x="6045971" y="2565123"/>
                  <a:pt x="6047295" y="2569359"/>
                  <a:pt x="6047427" y="2572800"/>
                </a:cubicBezTo>
                <a:lnTo>
                  <a:pt x="6085547" y="2572800"/>
                </a:lnTo>
                <a:lnTo>
                  <a:pt x="6085547" y="2585505"/>
                </a:lnTo>
                <a:lnTo>
                  <a:pt x="6098253" y="2585505"/>
                </a:lnTo>
                <a:lnTo>
                  <a:pt x="6098253" y="2649031"/>
                </a:lnTo>
                <a:lnTo>
                  <a:pt x="6085547" y="2649031"/>
                </a:lnTo>
                <a:lnTo>
                  <a:pt x="6085547" y="2661736"/>
                </a:lnTo>
                <a:cubicBezTo>
                  <a:pt x="6047427" y="2662795"/>
                  <a:pt x="6009309" y="2667030"/>
                  <a:pt x="5971189" y="2674441"/>
                </a:cubicBezTo>
                <a:cubicBezTo>
                  <a:pt x="5965895" y="2673912"/>
                  <a:pt x="5963777" y="2671794"/>
                  <a:pt x="5964836" y="2668088"/>
                </a:cubicBezTo>
                <a:cubicBezTo>
                  <a:pt x="5965895" y="2664383"/>
                  <a:pt x="5963777" y="2662265"/>
                  <a:pt x="5958483" y="2661736"/>
                </a:cubicBezTo>
                <a:lnTo>
                  <a:pt x="5958483" y="2674441"/>
                </a:lnTo>
                <a:cubicBezTo>
                  <a:pt x="5951071" y="2667030"/>
                  <a:pt x="5940483" y="2662795"/>
                  <a:pt x="5926717" y="2661736"/>
                </a:cubicBezTo>
                <a:lnTo>
                  <a:pt x="5926717" y="2674441"/>
                </a:lnTo>
                <a:cubicBezTo>
                  <a:pt x="5897466" y="2682249"/>
                  <a:pt x="5873377" y="2701572"/>
                  <a:pt x="5854450" y="2732409"/>
                </a:cubicBezTo>
                <a:cubicBezTo>
                  <a:pt x="5835523" y="2763245"/>
                  <a:pt x="5825729" y="2796861"/>
                  <a:pt x="5825067" y="2833256"/>
                </a:cubicBezTo>
                <a:cubicBezTo>
                  <a:pt x="5844523" y="2845697"/>
                  <a:pt x="5861200" y="2862107"/>
                  <a:pt x="5875098" y="2882489"/>
                </a:cubicBezTo>
                <a:cubicBezTo>
                  <a:pt x="5888995" y="2902869"/>
                  <a:pt x="5897731" y="2928809"/>
                  <a:pt x="5901305" y="2960308"/>
                </a:cubicBezTo>
                <a:cubicBezTo>
                  <a:pt x="5877745" y="2983865"/>
                  <a:pt x="5861333" y="2997100"/>
                  <a:pt x="5852067" y="3000011"/>
                </a:cubicBezTo>
                <a:cubicBezTo>
                  <a:pt x="5842802" y="3002923"/>
                  <a:pt x="5829567" y="3006629"/>
                  <a:pt x="5812360" y="3011129"/>
                </a:cubicBezTo>
                <a:lnTo>
                  <a:pt x="5812360" y="2998423"/>
                </a:lnTo>
                <a:cubicBezTo>
                  <a:pt x="5788007" y="2993129"/>
                  <a:pt x="5773182" y="2991012"/>
                  <a:pt x="5767888" y="2992071"/>
                </a:cubicBezTo>
                <a:cubicBezTo>
                  <a:pt x="5752799" y="2991144"/>
                  <a:pt x="5741681" y="2992997"/>
                  <a:pt x="5734534" y="2997629"/>
                </a:cubicBezTo>
                <a:cubicBezTo>
                  <a:pt x="5727387" y="3002261"/>
                  <a:pt x="5719445" y="3015231"/>
                  <a:pt x="5710709" y="3036539"/>
                </a:cubicBezTo>
                <a:lnTo>
                  <a:pt x="5685297" y="3036539"/>
                </a:lnTo>
                <a:cubicBezTo>
                  <a:pt x="5686356" y="3068963"/>
                  <a:pt x="5690591" y="3094639"/>
                  <a:pt x="5698003" y="3113564"/>
                </a:cubicBezTo>
                <a:cubicBezTo>
                  <a:pt x="5705415" y="3132489"/>
                  <a:pt x="5709651" y="3159753"/>
                  <a:pt x="5710709" y="3195354"/>
                </a:cubicBezTo>
                <a:cubicBezTo>
                  <a:pt x="5696945" y="3208059"/>
                  <a:pt x="5680003" y="3220764"/>
                  <a:pt x="5659884" y="3233469"/>
                </a:cubicBezTo>
                <a:lnTo>
                  <a:pt x="5659884" y="3246175"/>
                </a:lnTo>
                <a:lnTo>
                  <a:pt x="5551880" y="3246175"/>
                </a:lnTo>
                <a:cubicBezTo>
                  <a:pt x="5506085" y="3293422"/>
                  <a:pt x="5465847" y="3332331"/>
                  <a:pt x="5431170" y="3362903"/>
                </a:cubicBezTo>
                <a:cubicBezTo>
                  <a:pt x="5396493" y="3393475"/>
                  <a:pt x="5356255" y="3418091"/>
                  <a:pt x="5310460" y="3436753"/>
                </a:cubicBezTo>
                <a:lnTo>
                  <a:pt x="5259634" y="3436753"/>
                </a:lnTo>
                <a:lnTo>
                  <a:pt x="5259634" y="3449457"/>
                </a:lnTo>
                <a:cubicBezTo>
                  <a:pt x="5235016" y="3463486"/>
                  <a:pt x="5219133" y="3476721"/>
                  <a:pt x="5211985" y="3489161"/>
                </a:cubicBezTo>
                <a:cubicBezTo>
                  <a:pt x="5204838" y="3501601"/>
                  <a:pt x="5201662" y="3524365"/>
                  <a:pt x="5202456" y="3557452"/>
                </a:cubicBezTo>
                <a:cubicBezTo>
                  <a:pt x="5202721" y="3582995"/>
                  <a:pt x="5203779" y="3609729"/>
                  <a:pt x="5205632" y="3637653"/>
                </a:cubicBezTo>
                <a:cubicBezTo>
                  <a:pt x="5207485" y="3665578"/>
                  <a:pt x="5208544" y="3693900"/>
                  <a:pt x="5208809" y="3722619"/>
                </a:cubicBezTo>
                <a:cubicBezTo>
                  <a:pt x="5199279" y="3725531"/>
                  <a:pt x="5189750" y="3727649"/>
                  <a:pt x="5180220" y="3728971"/>
                </a:cubicBezTo>
                <a:cubicBezTo>
                  <a:pt x="5170690" y="3730295"/>
                  <a:pt x="5161160" y="3732413"/>
                  <a:pt x="5151630" y="3735324"/>
                </a:cubicBezTo>
                <a:cubicBezTo>
                  <a:pt x="5138924" y="3714943"/>
                  <a:pt x="5129394" y="3700121"/>
                  <a:pt x="5123041" y="3690856"/>
                </a:cubicBezTo>
                <a:cubicBezTo>
                  <a:pt x="5116688" y="3681592"/>
                  <a:pt x="5113511" y="3666769"/>
                  <a:pt x="5113511" y="3646387"/>
                </a:cubicBezTo>
                <a:lnTo>
                  <a:pt x="5100805" y="3646387"/>
                </a:lnTo>
                <a:lnTo>
                  <a:pt x="5100805" y="3570157"/>
                </a:lnTo>
                <a:lnTo>
                  <a:pt x="5088099" y="3570157"/>
                </a:lnTo>
                <a:lnTo>
                  <a:pt x="5088099" y="3557452"/>
                </a:lnTo>
                <a:lnTo>
                  <a:pt x="5024567" y="3557452"/>
                </a:lnTo>
                <a:cubicBezTo>
                  <a:pt x="5014111" y="3570421"/>
                  <a:pt x="5000081" y="3582597"/>
                  <a:pt x="4982477" y="3593979"/>
                </a:cubicBezTo>
                <a:cubicBezTo>
                  <a:pt x="4964874" y="3605361"/>
                  <a:pt x="4949255" y="3614360"/>
                  <a:pt x="4935622" y="3620977"/>
                </a:cubicBezTo>
                <a:lnTo>
                  <a:pt x="4910210" y="3620977"/>
                </a:lnTo>
                <a:cubicBezTo>
                  <a:pt x="4909151" y="3632624"/>
                  <a:pt x="4904915" y="3641095"/>
                  <a:pt x="4897503" y="3646387"/>
                </a:cubicBezTo>
                <a:lnTo>
                  <a:pt x="4859384" y="3646387"/>
                </a:lnTo>
                <a:cubicBezTo>
                  <a:pt x="4858061" y="3664255"/>
                  <a:pt x="4849590" y="3674578"/>
                  <a:pt x="4833972" y="3677357"/>
                </a:cubicBezTo>
                <a:cubicBezTo>
                  <a:pt x="4818354" y="3680136"/>
                  <a:pt x="4803529" y="3682519"/>
                  <a:pt x="4789499" y="3684503"/>
                </a:cubicBezTo>
                <a:lnTo>
                  <a:pt x="4789499" y="3697209"/>
                </a:lnTo>
                <a:cubicBezTo>
                  <a:pt x="4745159" y="3694297"/>
                  <a:pt x="4702011" y="3692179"/>
                  <a:pt x="4660053" y="3690856"/>
                </a:cubicBezTo>
                <a:cubicBezTo>
                  <a:pt x="4618096" y="3689533"/>
                  <a:pt x="4576536" y="3687415"/>
                  <a:pt x="4535372" y="3684503"/>
                </a:cubicBezTo>
                <a:lnTo>
                  <a:pt x="4535372" y="3697209"/>
                </a:lnTo>
                <a:cubicBezTo>
                  <a:pt x="4532328" y="3694297"/>
                  <a:pt x="4528887" y="3692179"/>
                  <a:pt x="4525049" y="3690856"/>
                </a:cubicBezTo>
                <a:cubicBezTo>
                  <a:pt x="4521210" y="3689533"/>
                  <a:pt x="4516180" y="3687415"/>
                  <a:pt x="4509960" y="3684503"/>
                </a:cubicBezTo>
                <a:lnTo>
                  <a:pt x="4509960" y="3697209"/>
                </a:lnTo>
                <a:cubicBezTo>
                  <a:pt x="4490635" y="3700121"/>
                  <a:pt x="4470517" y="3702237"/>
                  <a:pt x="4449605" y="3703561"/>
                </a:cubicBezTo>
                <a:cubicBezTo>
                  <a:pt x="4428692" y="3704885"/>
                  <a:pt x="4408574" y="3707003"/>
                  <a:pt x="4389249" y="3709914"/>
                </a:cubicBezTo>
                <a:lnTo>
                  <a:pt x="4389249" y="3722619"/>
                </a:lnTo>
                <a:lnTo>
                  <a:pt x="4351130" y="3722619"/>
                </a:lnTo>
                <a:lnTo>
                  <a:pt x="4351130" y="3735324"/>
                </a:lnTo>
                <a:cubicBezTo>
                  <a:pt x="4329159" y="3738765"/>
                  <a:pt x="4307982" y="3743001"/>
                  <a:pt x="4287598" y="3748029"/>
                </a:cubicBezTo>
                <a:cubicBezTo>
                  <a:pt x="4267215" y="3753059"/>
                  <a:pt x="4246038" y="3757293"/>
                  <a:pt x="4224067" y="3760735"/>
                </a:cubicBezTo>
                <a:lnTo>
                  <a:pt x="4224067" y="3773440"/>
                </a:lnTo>
                <a:lnTo>
                  <a:pt x="4135122" y="3773440"/>
                </a:lnTo>
                <a:cubicBezTo>
                  <a:pt x="4108518" y="3779925"/>
                  <a:pt x="4074370" y="3790777"/>
                  <a:pt x="4032677" y="3805997"/>
                </a:cubicBezTo>
                <a:cubicBezTo>
                  <a:pt x="3990985" y="3821217"/>
                  <a:pt x="3967954" y="3840009"/>
                  <a:pt x="3963587" y="3862376"/>
                </a:cubicBezTo>
                <a:lnTo>
                  <a:pt x="3976293" y="3862376"/>
                </a:lnTo>
                <a:lnTo>
                  <a:pt x="3976293" y="3887787"/>
                </a:lnTo>
                <a:lnTo>
                  <a:pt x="3988999" y="3887787"/>
                </a:lnTo>
                <a:cubicBezTo>
                  <a:pt x="3990058" y="3919549"/>
                  <a:pt x="3994294" y="3951313"/>
                  <a:pt x="4001706" y="3983075"/>
                </a:cubicBezTo>
                <a:cubicBezTo>
                  <a:pt x="3984102" y="3992605"/>
                  <a:pt x="3970072" y="4000545"/>
                  <a:pt x="3959616" y="4006897"/>
                </a:cubicBezTo>
                <a:cubicBezTo>
                  <a:pt x="3949160" y="4013250"/>
                  <a:pt x="3933541" y="4018015"/>
                  <a:pt x="3912761" y="4021191"/>
                </a:cubicBezTo>
                <a:lnTo>
                  <a:pt x="3912761" y="4008486"/>
                </a:lnTo>
                <a:lnTo>
                  <a:pt x="3887348" y="4008486"/>
                </a:lnTo>
                <a:cubicBezTo>
                  <a:pt x="3869877" y="3992737"/>
                  <a:pt x="3857171" y="3981355"/>
                  <a:pt x="3849229" y="3974341"/>
                </a:cubicBezTo>
                <a:cubicBezTo>
                  <a:pt x="3841288" y="3967326"/>
                  <a:pt x="3828582" y="3963885"/>
                  <a:pt x="3811110" y="3964017"/>
                </a:cubicBezTo>
                <a:cubicBezTo>
                  <a:pt x="3804625" y="3964282"/>
                  <a:pt x="3796948" y="3965341"/>
                  <a:pt x="3788080" y="3967193"/>
                </a:cubicBezTo>
                <a:cubicBezTo>
                  <a:pt x="3779212" y="3969047"/>
                  <a:pt x="3769947" y="3970105"/>
                  <a:pt x="3760285" y="3970370"/>
                </a:cubicBezTo>
                <a:lnTo>
                  <a:pt x="3760285" y="4021191"/>
                </a:lnTo>
                <a:cubicBezTo>
                  <a:pt x="3778021" y="4032837"/>
                  <a:pt x="3790198" y="4041307"/>
                  <a:pt x="3796816" y="4046601"/>
                </a:cubicBezTo>
                <a:cubicBezTo>
                  <a:pt x="3803434" y="4051895"/>
                  <a:pt x="3812434" y="4060365"/>
                  <a:pt x="3823817" y="4072011"/>
                </a:cubicBezTo>
                <a:lnTo>
                  <a:pt x="3849229" y="4072011"/>
                </a:lnTo>
                <a:cubicBezTo>
                  <a:pt x="3852141" y="4075453"/>
                  <a:pt x="3854259" y="4079688"/>
                  <a:pt x="3855583" y="4084717"/>
                </a:cubicBezTo>
                <a:cubicBezTo>
                  <a:pt x="3856906" y="4089746"/>
                  <a:pt x="3859024" y="4093981"/>
                  <a:pt x="3861936" y="4097423"/>
                </a:cubicBezTo>
                <a:lnTo>
                  <a:pt x="3887348" y="4097423"/>
                </a:lnTo>
                <a:cubicBezTo>
                  <a:pt x="3890261" y="4100863"/>
                  <a:pt x="3892378" y="4105098"/>
                  <a:pt x="3893702" y="4110127"/>
                </a:cubicBezTo>
                <a:cubicBezTo>
                  <a:pt x="3895025" y="4115156"/>
                  <a:pt x="3897143" y="4119391"/>
                  <a:pt x="3900055" y="4122833"/>
                </a:cubicBezTo>
                <a:lnTo>
                  <a:pt x="3938174" y="4122833"/>
                </a:lnTo>
                <a:cubicBezTo>
                  <a:pt x="3946248" y="4126538"/>
                  <a:pt x="3980925" y="4149301"/>
                  <a:pt x="4042207" y="4191123"/>
                </a:cubicBezTo>
                <a:cubicBezTo>
                  <a:pt x="4103489" y="4232945"/>
                  <a:pt x="4142931" y="4271589"/>
                  <a:pt x="4160535" y="4307058"/>
                </a:cubicBezTo>
                <a:cubicBezTo>
                  <a:pt x="4135255" y="4302293"/>
                  <a:pt x="4104812" y="4289588"/>
                  <a:pt x="4069208" y="4268942"/>
                </a:cubicBezTo>
                <a:cubicBezTo>
                  <a:pt x="4033604" y="4248297"/>
                  <a:pt x="4011103" y="4229238"/>
                  <a:pt x="4001706" y="4211769"/>
                </a:cubicBezTo>
                <a:lnTo>
                  <a:pt x="3976293" y="4211769"/>
                </a:lnTo>
                <a:cubicBezTo>
                  <a:pt x="3968881" y="4200123"/>
                  <a:pt x="3964646" y="4191652"/>
                  <a:pt x="3963587" y="4186358"/>
                </a:cubicBezTo>
                <a:lnTo>
                  <a:pt x="3938174" y="4186358"/>
                </a:lnTo>
                <a:cubicBezTo>
                  <a:pt x="3928909" y="4173785"/>
                  <a:pt x="3920438" y="4162404"/>
                  <a:pt x="3912761" y="4152213"/>
                </a:cubicBezTo>
                <a:cubicBezTo>
                  <a:pt x="3905084" y="4142023"/>
                  <a:pt x="3896614" y="4132229"/>
                  <a:pt x="3887348" y="4122833"/>
                </a:cubicBezTo>
                <a:lnTo>
                  <a:pt x="3861936" y="4122833"/>
                </a:lnTo>
                <a:cubicBezTo>
                  <a:pt x="3859024" y="4119391"/>
                  <a:pt x="3856906" y="4115156"/>
                  <a:pt x="3855583" y="4110127"/>
                </a:cubicBezTo>
                <a:cubicBezTo>
                  <a:pt x="3854259" y="4105098"/>
                  <a:pt x="3852141" y="4100863"/>
                  <a:pt x="3849229" y="4097423"/>
                </a:cubicBezTo>
                <a:lnTo>
                  <a:pt x="3823817" y="4097423"/>
                </a:lnTo>
                <a:cubicBezTo>
                  <a:pt x="3818655" y="4091996"/>
                  <a:pt x="3806743" y="4080614"/>
                  <a:pt x="3788080" y="4063277"/>
                </a:cubicBezTo>
                <a:cubicBezTo>
                  <a:pt x="3769418" y="4045940"/>
                  <a:pt x="3755917" y="4036146"/>
                  <a:pt x="3747579" y="4033896"/>
                </a:cubicBezTo>
                <a:lnTo>
                  <a:pt x="3747579" y="4046601"/>
                </a:lnTo>
                <a:cubicBezTo>
                  <a:pt x="3733151" y="4069232"/>
                  <a:pt x="3727063" y="4090673"/>
                  <a:pt x="3729313" y="4110921"/>
                </a:cubicBezTo>
                <a:cubicBezTo>
                  <a:pt x="3731563" y="4131171"/>
                  <a:pt x="3714357" y="4147846"/>
                  <a:pt x="3677694" y="4160948"/>
                </a:cubicBezTo>
                <a:lnTo>
                  <a:pt x="3677694" y="4173653"/>
                </a:lnTo>
                <a:lnTo>
                  <a:pt x="3639575" y="4173653"/>
                </a:lnTo>
                <a:cubicBezTo>
                  <a:pt x="3645266" y="4225533"/>
                  <a:pt x="3657708" y="4271059"/>
                  <a:pt x="3676900" y="4310234"/>
                </a:cubicBezTo>
                <a:cubicBezTo>
                  <a:pt x="3696092" y="4349408"/>
                  <a:pt x="3706945" y="4394935"/>
                  <a:pt x="3709460" y="4446815"/>
                </a:cubicBezTo>
                <a:lnTo>
                  <a:pt x="3696753" y="4446815"/>
                </a:lnTo>
                <a:lnTo>
                  <a:pt x="3696753" y="4434109"/>
                </a:lnTo>
                <a:lnTo>
                  <a:pt x="3684047" y="4434109"/>
                </a:lnTo>
                <a:cubicBezTo>
                  <a:pt x="3671076" y="4389906"/>
                  <a:pt x="3657310" y="4346497"/>
                  <a:pt x="3642751" y="4303881"/>
                </a:cubicBezTo>
                <a:cubicBezTo>
                  <a:pt x="3628192" y="4261266"/>
                  <a:pt x="3614426" y="4217857"/>
                  <a:pt x="3601456" y="4173653"/>
                </a:cubicBezTo>
                <a:lnTo>
                  <a:pt x="3601456" y="4135537"/>
                </a:lnTo>
                <a:lnTo>
                  <a:pt x="3588749" y="4135537"/>
                </a:lnTo>
                <a:lnTo>
                  <a:pt x="3588749" y="4110127"/>
                </a:lnTo>
                <a:lnTo>
                  <a:pt x="3576043" y="4110127"/>
                </a:lnTo>
                <a:lnTo>
                  <a:pt x="3576043" y="4084717"/>
                </a:lnTo>
                <a:lnTo>
                  <a:pt x="3563337" y="4084717"/>
                </a:lnTo>
                <a:cubicBezTo>
                  <a:pt x="3551822" y="4063807"/>
                  <a:pt x="3546262" y="4054807"/>
                  <a:pt x="3546659" y="4057719"/>
                </a:cubicBezTo>
                <a:cubicBezTo>
                  <a:pt x="3547056" y="4060630"/>
                  <a:pt x="3527203" y="4048454"/>
                  <a:pt x="3487098" y="4021191"/>
                </a:cubicBezTo>
                <a:lnTo>
                  <a:pt x="3487098" y="4033896"/>
                </a:lnTo>
                <a:cubicBezTo>
                  <a:pt x="3468701" y="4039323"/>
                  <a:pt x="3456259" y="4045939"/>
                  <a:pt x="3449773" y="4053747"/>
                </a:cubicBezTo>
                <a:cubicBezTo>
                  <a:pt x="3443288" y="4061557"/>
                  <a:pt x="3438788" y="4076115"/>
                  <a:pt x="3436273" y="4097423"/>
                </a:cubicBezTo>
                <a:lnTo>
                  <a:pt x="3448979" y="4097423"/>
                </a:lnTo>
                <a:lnTo>
                  <a:pt x="3448979" y="4186358"/>
                </a:lnTo>
                <a:lnTo>
                  <a:pt x="3461686" y="4186358"/>
                </a:lnTo>
                <a:lnTo>
                  <a:pt x="3461686" y="4211769"/>
                </a:lnTo>
                <a:lnTo>
                  <a:pt x="3474392" y="4211769"/>
                </a:lnTo>
                <a:lnTo>
                  <a:pt x="3474392" y="4262589"/>
                </a:lnTo>
                <a:lnTo>
                  <a:pt x="3487098" y="4262589"/>
                </a:lnTo>
                <a:lnTo>
                  <a:pt x="3487098" y="4434109"/>
                </a:lnTo>
                <a:lnTo>
                  <a:pt x="3474392" y="4434109"/>
                </a:lnTo>
                <a:lnTo>
                  <a:pt x="3474392" y="4446815"/>
                </a:lnTo>
                <a:lnTo>
                  <a:pt x="3487098" y="4446815"/>
                </a:lnTo>
                <a:lnTo>
                  <a:pt x="3487098" y="4459520"/>
                </a:lnTo>
                <a:lnTo>
                  <a:pt x="3474392" y="4459520"/>
                </a:lnTo>
                <a:cubicBezTo>
                  <a:pt x="3477304" y="4465873"/>
                  <a:pt x="3479422" y="4472225"/>
                  <a:pt x="3480745" y="4478577"/>
                </a:cubicBezTo>
                <a:cubicBezTo>
                  <a:pt x="3482069" y="4484930"/>
                  <a:pt x="3484186" y="4491283"/>
                  <a:pt x="3487098" y="4497635"/>
                </a:cubicBezTo>
                <a:lnTo>
                  <a:pt x="3461686" y="4510341"/>
                </a:lnTo>
                <a:lnTo>
                  <a:pt x="3461686" y="4497635"/>
                </a:lnTo>
                <a:cubicBezTo>
                  <a:pt x="3449906" y="4480431"/>
                  <a:pt x="3440111" y="4456079"/>
                  <a:pt x="3432302" y="4424581"/>
                </a:cubicBezTo>
                <a:cubicBezTo>
                  <a:pt x="3424493" y="4393082"/>
                  <a:pt x="3413110" y="4362379"/>
                  <a:pt x="3398154" y="4332468"/>
                </a:cubicBezTo>
                <a:lnTo>
                  <a:pt x="3385448" y="4332468"/>
                </a:lnTo>
                <a:cubicBezTo>
                  <a:pt x="3385845" y="4324527"/>
                  <a:pt x="3383462" y="4313411"/>
                  <a:pt x="3378300" y="4299117"/>
                </a:cubicBezTo>
                <a:cubicBezTo>
                  <a:pt x="3373138" y="4284823"/>
                  <a:pt x="3362815" y="4276883"/>
                  <a:pt x="3347329" y="4275295"/>
                </a:cubicBezTo>
                <a:lnTo>
                  <a:pt x="3347329" y="4237179"/>
                </a:lnTo>
                <a:cubicBezTo>
                  <a:pt x="3341637" y="4218121"/>
                  <a:pt x="3333960" y="4202240"/>
                  <a:pt x="3324298" y="4189535"/>
                </a:cubicBezTo>
                <a:cubicBezTo>
                  <a:pt x="3314636" y="4176829"/>
                  <a:pt x="3299018" y="4167301"/>
                  <a:pt x="3277444" y="4160948"/>
                </a:cubicBezTo>
                <a:lnTo>
                  <a:pt x="3277444" y="4148243"/>
                </a:lnTo>
                <a:lnTo>
                  <a:pt x="3226618" y="4148243"/>
                </a:lnTo>
                <a:cubicBezTo>
                  <a:pt x="3220000" y="4154463"/>
                  <a:pt x="3214177" y="4159493"/>
                  <a:pt x="3209147" y="4163330"/>
                </a:cubicBezTo>
                <a:cubicBezTo>
                  <a:pt x="3204118" y="4167168"/>
                  <a:pt x="3201470" y="4170609"/>
                  <a:pt x="3201206" y="4173653"/>
                </a:cubicBezTo>
                <a:lnTo>
                  <a:pt x="3201206" y="4199064"/>
                </a:lnTo>
                <a:lnTo>
                  <a:pt x="3188499" y="4199064"/>
                </a:lnTo>
                <a:lnTo>
                  <a:pt x="3188499" y="4224474"/>
                </a:lnTo>
                <a:cubicBezTo>
                  <a:pt x="3185058" y="4224607"/>
                  <a:pt x="3180822" y="4225929"/>
                  <a:pt x="3175793" y="4228444"/>
                </a:cubicBezTo>
                <a:cubicBezTo>
                  <a:pt x="3170763" y="4230959"/>
                  <a:pt x="3166528" y="4233871"/>
                  <a:pt x="3163087" y="4237179"/>
                </a:cubicBezTo>
                <a:lnTo>
                  <a:pt x="3163087" y="4262589"/>
                </a:lnTo>
                <a:lnTo>
                  <a:pt x="3137674" y="4281647"/>
                </a:lnTo>
                <a:lnTo>
                  <a:pt x="3112261" y="4281647"/>
                </a:lnTo>
                <a:lnTo>
                  <a:pt x="3112261" y="4294353"/>
                </a:lnTo>
                <a:cubicBezTo>
                  <a:pt x="3067392" y="4287735"/>
                  <a:pt x="3041185" y="4261266"/>
                  <a:pt x="3033641" y="4214945"/>
                </a:cubicBezTo>
                <a:cubicBezTo>
                  <a:pt x="3026096" y="4168624"/>
                  <a:pt x="2982418" y="4142155"/>
                  <a:pt x="2902607" y="4135537"/>
                </a:cubicBezTo>
                <a:cubicBezTo>
                  <a:pt x="2894533" y="4152345"/>
                  <a:pt x="2880503" y="4179079"/>
                  <a:pt x="2860517" y="4215739"/>
                </a:cubicBezTo>
                <a:cubicBezTo>
                  <a:pt x="2840531" y="4252399"/>
                  <a:pt x="2824913" y="4274369"/>
                  <a:pt x="2813662" y="4281647"/>
                </a:cubicBezTo>
                <a:lnTo>
                  <a:pt x="2775543" y="4281647"/>
                </a:lnTo>
                <a:cubicBezTo>
                  <a:pt x="2752380" y="4252531"/>
                  <a:pt x="2733586" y="4218651"/>
                  <a:pt x="2719159" y="4180005"/>
                </a:cubicBezTo>
                <a:cubicBezTo>
                  <a:pt x="2704732" y="4141361"/>
                  <a:pt x="2681172" y="4120185"/>
                  <a:pt x="2648479" y="4116480"/>
                </a:cubicBezTo>
                <a:cubicBezTo>
                  <a:pt x="2639082" y="4116745"/>
                  <a:pt x="2629288" y="4117803"/>
                  <a:pt x="2619096" y="4119657"/>
                </a:cubicBezTo>
                <a:cubicBezTo>
                  <a:pt x="2608905" y="4121509"/>
                  <a:pt x="2597522" y="4122568"/>
                  <a:pt x="2584948" y="4122833"/>
                </a:cubicBezTo>
                <a:lnTo>
                  <a:pt x="2527769" y="4122833"/>
                </a:lnTo>
                <a:lnTo>
                  <a:pt x="2527769" y="4135537"/>
                </a:lnTo>
                <a:cubicBezTo>
                  <a:pt x="2505401" y="4143213"/>
                  <a:pt x="2486606" y="4153272"/>
                  <a:pt x="2471385" y="4165713"/>
                </a:cubicBezTo>
                <a:cubicBezTo>
                  <a:pt x="2456164" y="4178153"/>
                  <a:pt x="2445310" y="4185035"/>
                  <a:pt x="2438825" y="4186358"/>
                </a:cubicBezTo>
                <a:cubicBezTo>
                  <a:pt x="2412883" y="4186226"/>
                  <a:pt x="2388529" y="4178550"/>
                  <a:pt x="2365763" y="4163330"/>
                </a:cubicBezTo>
                <a:cubicBezTo>
                  <a:pt x="2342998" y="4148111"/>
                  <a:pt x="2324997" y="4126141"/>
                  <a:pt x="2311761" y="4097423"/>
                </a:cubicBezTo>
                <a:lnTo>
                  <a:pt x="2311761" y="4072011"/>
                </a:lnTo>
                <a:lnTo>
                  <a:pt x="2299055" y="4072011"/>
                </a:lnTo>
                <a:cubicBezTo>
                  <a:pt x="2298923" y="4068571"/>
                  <a:pt x="2297599" y="4064335"/>
                  <a:pt x="2295084" y="4059307"/>
                </a:cubicBezTo>
                <a:cubicBezTo>
                  <a:pt x="2292569" y="4054277"/>
                  <a:pt x="2289658" y="4050042"/>
                  <a:pt x="2286349" y="4046601"/>
                </a:cubicBezTo>
                <a:lnTo>
                  <a:pt x="2260936" y="4046601"/>
                </a:lnTo>
                <a:cubicBezTo>
                  <a:pt x="2245979" y="4032441"/>
                  <a:pt x="2233008" y="4011530"/>
                  <a:pt x="2222023" y="3983869"/>
                </a:cubicBezTo>
                <a:cubicBezTo>
                  <a:pt x="2211037" y="3956209"/>
                  <a:pt x="2196477" y="3930535"/>
                  <a:pt x="2178345" y="3906845"/>
                </a:cubicBezTo>
                <a:lnTo>
                  <a:pt x="2152932" y="3900492"/>
                </a:lnTo>
                <a:cubicBezTo>
                  <a:pt x="2145520" y="3888845"/>
                  <a:pt x="2141284" y="3880375"/>
                  <a:pt x="2140226" y="3875081"/>
                </a:cubicBezTo>
                <a:lnTo>
                  <a:pt x="2102106" y="3875081"/>
                </a:lnTo>
                <a:lnTo>
                  <a:pt x="2102106" y="3862376"/>
                </a:lnTo>
                <a:cubicBezTo>
                  <a:pt x="2066370" y="3864759"/>
                  <a:pt x="2039369" y="3874287"/>
                  <a:pt x="2021103" y="3890963"/>
                </a:cubicBezTo>
                <a:cubicBezTo>
                  <a:pt x="2002838" y="3907639"/>
                  <a:pt x="1979014" y="3917167"/>
                  <a:pt x="1949630" y="3919549"/>
                </a:cubicBezTo>
                <a:lnTo>
                  <a:pt x="1949630" y="3906845"/>
                </a:lnTo>
                <a:lnTo>
                  <a:pt x="1860686" y="3900492"/>
                </a:lnTo>
                <a:lnTo>
                  <a:pt x="1860686" y="3887787"/>
                </a:lnTo>
                <a:lnTo>
                  <a:pt x="1847979" y="3887787"/>
                </a:lnTo>
                <a:lnTo>
                  <a:pt x="1847979" y="3836965"/>
                </a:lnTo>
                <a:cubicBezTo>
                  <a:pt x="1863465" y="3824657"/>
                  <a:pt x="1873789" y="3809570"/>
                  <a:pt x="1878951" y="3791703"/>
                </a:cubicBezTo>
                <a:cubicBezTo>
                  <a:pt x="1884113" y="3773837"/>
                  <a:pt x="1886496" y="3750809"/>
                  <a:pt x="1886098" y="3722619"/>
                </a:cubicBezTo>
                <a:cubicBezTo>
                  <a:pt x="1866642" y="3706605"/>
                  <a:pt x="1849965" y="3690989"/>
                  <a:pt x="1836067" y="3675769"/>
                </a:cubicBezTo>
                <a:cubicBezTo>
                  <a:pt x="1822170" y="3660549"/>
                  <a:pt x="1794375" y="3646520"/>
                  <a:pt x="1752682" y="3633683"/>
                </a:cubicBezTo>
                <a:lnTo>
                  <a:pt x="1752682" y="3646387"/>
                </a:lnTo>
                <a:lnTo>
                  <a:pt x="1689150" y="3646387"/>
                </a:lnTo>
                <a:lnTo>
                  <a:pt x="1689150" y="3633683"/>
                </a:lnTo>
                <a:lnTo>
                  <a:pt x="1612912" y="3633683"/>
                </a:lnTo>
                <a:cubicBezTo>
                  <a:pt x="1619530" y="3616081"/>
                  <a:pt x="1625354" y="3600463"/>
                  <a:pt x="1630383" y="3586832"/>
                </a:cubicBezTo>
                <a:cubicBezTo>
                  <a:pt x="1635413" y="3573201"/>
                  <a:pt x="1638060" y="3552819"/>
                  <a:pt x="1638325" y="3525689"/>
                </a:cubicBezTo>
                <a:cubicBezTo>
                  <a:pt x="1624824" y="3516292"/>
                  <a:pt x="1615294" y="3509675"/>
                  <a:pt x="1609735" y="3505837"/>
                </a:cubicBezTo>
                <a:cubicBezTo>
                  <a:pt x="1604176" y="3501999"/>
                  <a:pt x="1588293" y="3500146"/>
                  <a:pt x="1562087" y="3500279"/>
                </a:cubicBezTo>
                <a:cubicBezTo>
                  <a:pt x="1549645" y="3521586"/>
                  <a:pt x="1539586" y="3534556"/>
                  <a:pt x="1531909" y="3539188"/>
                </a:cubicBezTo>
                <a:cubicBezTo>
                  <a:pt x="1524232" y="3543820"/>
                  <a:pt x="1517350" y="3545673"/>
                  <a:pt x="1511261" y="3544747"/>
                </a:cubicBezTo>
                <a:cubicBezTo>
                  <a:pt x="1508482" y="3544614"/>
                  <a:pt x="1504511" y="3543291"/>
                  <a:pt x="1499349" y="3540776"/>
                </a:cubicBezTo>
                <a:cubicBezTo>
                  <a:pt x="1494187" y="3538261"/>
                  <a:pt x="1485451" y="3535350"/>
                  <a:pt x="1473142" y="3532041"/>
                </a:cubicBezTo>
                <a:cubicBezTo>
                  <a:pt x="1472083" y="3544746"/>
                  <a:pt x="1467848" y="3557451"/>
                  <a:pt x="1460436" y="3570157"/>
                </a:cubicBezTo>
                <a:lnTo>
                  <a:pt x="1447729" y="3570157"/>
                </a:lnTo>
                <a:cubicBezTo>
                  <a:pt x="1446671" y="3590273"/>
                  <a:pt x="1442435" y="3607214"/>
                  <a:pt x="1435023" y="3620977"/>
                </a:cubicBezTo>
                <a:lnTo>
                  <a:pt x="1422317" y="3620977"/>
                </a:lnTo>
                <a:cubicBezTo>
                  <a:pt x="1425626" y="3642947"/>
                  <a:pt x="1428537" y="3664122"/>
                  <a:pt x="1431052" y="3684503"/>
                </a:cubicBezTo>
                <a:cubicBezTo>
                  <a:pt x="1433567" y="3704885"/>
                  <a:pt x="1434891" y="3726060"/>
                  <a:pt x="1435023" y="3748029"/>
                </a:cubicBezTo>
                <a:cubicBezTo>
                  <a:pt x="1428670" y="3798850"/>
                  <a:pt x="1422317" y="3849671"/>
                  <a:pt x="1415964" y="3900492"/>
                </a:cubicBezTo>
                <a:cubicBezTo>
                  <a:pt x="1406434" y="3903271"/>
                  <a:pt x="1398492" y="3905653"/>
                  <a:pt x="1392139" y="3907639"/>
                </a:cubicBezTo>
                <a:cubicBezTo>
                  <a:pt x="1385786" y="3909623"/>
                  <a:pt x="1381021" y="3913594"/>
                  <a:pt x="1377844" y="3919549"/>
                </a:cubicBezTo>
                <a:cubicBezTo>
                  <a:pt x="1336681" y="3913726"/>
                  <a:pt x="1306239" y="3899963"/>
                  <a:pt x="1286518" y="3878258"/>
                </a:cubicBezTo>
                <a:cubicBezTo>
                  <a:pt x="1266796" y="3856553"/>
                  <a:pt x="1257002" y="3823731"/>
                  <a:pt x="1257134" y="3779793"/>
                </a:cubicBezTo>
                <a:cubicBezTo>
                  <a:pt x="1258061" y="3746706"/>
                  <a:pt x="1262561" y="3712825"/>
                  <a:pt x="1270635" y="3678151"/>
                </a:cubicBezTo>
                <a:cubicBezTo>
                  <a:pt x="1278709" y="3643476"/>
                  <a:pt x="1284797" y="3615948"/>
                  <a:pt x="1288900" y="3595567"/>
                </a:cubicBezTo>
                <a:lnTo>
                  <a:pt x="1314313" y="3595567"/>
                </a:lnTo>
                <a:lnTo>
                  <a:pt x="1314313" y="3557452"/>
                </a:lnTo>
                <a:cubicBezTo>
                  <a:pt x="1339461" y="3540644"/>
                  <a:pt x="1359050" y="3525027"/>
                  <a:pt x="1373080" y="3510601"/>
                </a:cubicBezTo>
                <a:cubicBezTo>
                  <a:pt x="1387110" y="3496175"/>
                  <a:pt x="1416228" y="3488499"/>
                  <a:pt x="1460436" y="3487573"/>
                </a:cubicBezTo>
                <a:cubicBezTo>
                  <a:pt x="1468245" y="3492867"/>
                  <a:pt x="1471686" y="3494985"/>
                  <a:pt x="1470760" y="3493926"/>
                </a:cubicBezTo>
                <a:cubicBezTo>
                  <a:pt x="1469833" y="3492867"/>
                  <a:pt x="1474863" y="3494985"/>
                  <a:pt x="1485848" y="3500279"/>
                </a:cubicBezTo>
                <a:cubicBezTo>
                  <a:pt x="1493261" y="3480162"/>
                  <a:pt x="1497496" y="3463221"/>
                  <a:pt x="1498555" y="3449457"/>
                </a:cubicBezTo>
                <a:cubicBezTo>
                  <a:pt x="1459112" y="3435693"/>
                  <a:pt x="1425229" y="3425106"/>
                  <a:pt x="1396904" y="3417695"/>
                </a:cubicBezTo>
                <a:cubicBezTo>
                  <a:pt x="1368579" y="3410283"/>
                  <a:pt x="1353755" y="3374285"/>
                  <a:pt x="1352432" y="3309701"/>
                </a:cubicBezTo>
                <a:cubicBezTo>
                  <a:pt x="1365403" y="3306259"/>
                  <a:pt x="1379168" y="3302025"/>
                  <a:pt x="1393727" y="3296995"/>
                </a:cubicBezTo>
                <a:cubicBezTo>
                  <a:pt x="1408287" y="3291966"/>
                  <a:pt x="1422052" y="3287731"/>
                  <a:pt x="1435023" y="3284290"/>
                </a:cubicBezTo>
                <a:lnTo>
                  <a:pt x="1435023" y="3271585"/>
                </a:lnTo>
                <a:lnTo>
                  <a:pt x="1485848" y="3271585"/>
                </a:lnTo>
                <a:lnTo>
                  <a:pt x="1485848" y="3258879"/>
                </a:lnTo>
                <a:lnTo>
                  <a:pt x="1498555" y="3258879"/>
                </a:lnTo>
                <a:lnTo>
                  <a:pt x="1498555" y="3220764"/>
                </a:lnTo>
                <a:cubicBezTo>
                  <a:pt x="1494716" y="3217853"/>
                  <a:pt x="1489687" y="3212559"/>
                  <a:pt x="1483466" y="3204883"/>
                </a:cubicBezTo>
                <a:cubicBezTo>
                  <a:pt x="1477245" y="3197207"/>
                  <a:pt x="1473804" y="3185561"/>
                  <a:pt x="1473142" y="3169943"/>
                </a:cubicBezTo>
                <a:lnTo>
                  <a:pt x="1485848" y="3169943"/>
                </a:lnTo>
                <a:cubicBezTo>
                  <a:pt x="1489157" y="3163326"/>
                  <a:pt x="1492069" y="3155915"/>
                  <a:pt x="1494584" y="3147709"/>
                </a:cubicBezTo>
                <a:cubicBezTo>
                  <a:pt x="1497099" y="3139504"/>
                  <a:pt x="1498423" y="3132093"/>
                  <a:pt x="1498555" y="3125475"/>
                </a:cubicBezTo>
                <a:lnTo>
                  <a:pt x="1511261" y="3125475"/>
                </a:lnTo>
                <a:cubicBezTo>
                  <a:pt x="1518673" y="3115814"/>
                  <a:pt x="1527674" y="3103373"/>
                  <a:pt x="1538262" y="3088153"/>
                </a:cubicBezTo>
                <a:cubicBezTo>
                  <a:pt x="1548851" y="3072934"/>
                  <a:pt x="1554675" y="3055729"/>
                  <a:pt x="1555733" y="3036539"/>
                </a:cubicBezTo>
                <a:cubicBezTo>
                  <a:pt x="1555469" y="3033495"/>
                  <a:pt x="1554410" y="3030054"/>
                  <a:pt x="1552557" y="3026216"/>
                </a:cubicBezTo>
                <a:cubicBezTo>
                  <a:pt x="1550704" y="3022378"/>
                  <a:pt x="1549645" y="3017349"/>
                  <a:pt x="1549380" y="3011129"/>
                </a:cubicBezTo>
                <a:lnTo>
                  <a:pt x="1536674" y="3011129"/>
                </a:lnTo>
                <a:lnTo>
                  <a:pt x="1536674" y="2985719"/>
                </a:lnTo>
                <a:lnTo>
                  <a:pt x="1523967" y="2985719"/>
                </a:lnTo>
                <a:cubicBezTo>
                  <a:pt x="1519467" y="2960705"/>
                  <a:pt x="1501467" y="2940853"/>
                  <a:pt x="1469966" y="2926163"/>
                </a:cubicBezTo>
                <a:cubicBezTo>
                  <a:pt x="1438464" y="2911473"/>
                  <a:pt x="1420464" y="2880503"/>
                  <a:pt x="1415964" y="2833256"/>
                </a:cubicBezTo>
                <a:cubicBezTo>
                  <a:pt x="1421258" y="2827962"/>
                  <a:pt x="1423376" y="2825845"/>
                  <a:pt x="1422317" y="2826903"/>
                </a:cubicBezTo>
                <a:cubicBezTo>
                  <a:pt x="1419405" y="2813272"/>
                  <a:pt x="1428405" y="2802419"/>
                  <a:pt x="1449318" y="2794346"/>
                </a:cubicBezTo>
                <a:cubicBezTo>
                  <a:pt x="1470230" y="2786273"/>
                  <a:pt x="1482407" y="2767480"/>
                  <a:pt x="1485848" y="2737967"/>
                </a:cubicBezTo>
                <a:lnTo>
                  <a:pt x="1498555" y="2737967"/>
                </a:lnTo>
                <a:cubicBezTo>
                  <a:pt x="1493261" y="2687146"/>
                  <a:pt x="1484790" y="2636325"/>
                  <a:pt x="1473142" y="2585505"/>
                </a:cubicBezTo>
                <a:lnTo>
                  <a:pt x="1460436" y="2585505"/>
                </a:lnTo>
                <a:lnTo>
                  <a:pt x="1460436" y="2572800"/>
                </a:lnTo>
                <a:lnTo>
                  <a:pt x="1473142" y="2572800"/>
                </a:lnTo>
                <a:lnTo>
                  <a:pt x="1473142" y="2496569"/>
                </a:lnTo>
                <a:cubicBezTo>
                  <a:pt x="1464671" y="2490745"/>
                  <a:pt x="1457789" y="2486510"/>
                  <a:pt x="1452494" y="2483863"/>
                </a:cubicBezTo>
                <a:cubicBezTo>
                  <a:pt x="1447200" y="2481216"/>
                  <a:pt x="1437141" y="2476981"/>
                  <a:pt x="1422317" y="2471158"/>
                </a:cubicBezTo>
                <a:lnTo>
                  <a:pt x="1422317" y="2445748"/>
                </a:lnTo>
                <a:cubicBezTo>
                  <a:pt x="1410802" y="2439395"/>
                  <a:pt x="1402066" y="2433043"/>
                  <a:pt x="1396110" y="2426690"/>
                </a:cubicBezTo>
                <a:cubicBezTo>
                  <a:pt x="1390154" y="2420337"/>
                  <a:pt x="1379830" y="2413985"/>
                  <a:pt x="1365138" y="2407632"/>
                </a:cubicBezTo>
                <a:lnTo>
                  <a:pt x="1365138" y="2388575"/>
                </a:lnTo>
                <a:lnTo>
                  <a:pt x="1276194" y="2375869"/>
                </a:lnTo>
                <a:lnTo>
                  <a:pt x="1276194" y="2350459"/>
                </a:lnTo>
                <a:cubicBezTo>
                  <a:pt x="1291018" y="2353370"/>
                  <a:pt x="1304254" y="2355488"/>
                  <a:pt x="1315901" y="2356812"/>
                </a:cubicBezTo>
                <a:cubicBezTo>
                  <a:pt x="1327549" y="2358135"/>
                  <a:pt x="1343961" y="2360253"/>
                  <a:pt x="1365138" y="2363164"/>
                </a:cubicBezTo>
                <a:cubicBezTo>
                  <a:pt x="1381884" y="2336774"/>
                  <a:pt x="1407689" y="2321088"/>
                  <a:pt x="1442553" y="2316108"/>
                </a:cubicBezTo>
                <a:cubicBezTo>
                  <a:pt x="1477417" y="2311128"/>
                  <a:pt x="1509810" y="2297324"/>
                  <a:pt x="1539733" y="2274698"/>
                </a:cubicBezTo>
                <a:cubicBezTo>
                  <a:pt x="1569655" y="2252072"/>
                  <a:pt x="1585578" y="2201095"/>
                  <a:pt x="1587499" y="2121766"/>
                </a:cubicBezTo>
                <a:cubicBezTo>
                  <a:pt x="1556527" y="2108266"/>
                  <a:pt x="1535880" y="2093973"/>
                  <a:pt x="1525556" y="2078886"/>
                </a:cubicBezTo>
                <a:cubicBezTo>
                  <a:pt x="1515232" y="2063798"/>
                  <a:pt x="1510467" y="2033623"/>
                  <a:pt x="1511261" y="1988361"/>
                </a:cubicBezTo>
                <a:cubicBezTo>
                  <a:pt x="1525953" y="1979494"/>
                  <a:pt x="1544218" y="1971818"/>
                  <a:pt x="1566057" y="1965333"/>
                </a:cubicBezTo>
                <a:cubicBezTo>
                  <a:pt x="1587896" y="1958848"/>
                  <a:pt x="1620456" y="1949584"/>
                  <a:pt x="1663737" y="1937540"/>
                </a:cubicBezTo>
                <a:lnTo>
                  <a:pt x="1663737" y="1899425"/>
                </a:lnTo>
                <a:cubicBezTo>
                  <a:pt x="1678032" y="1889764"/>
                  <a:pt x="1689150" y="1880499"/>
                  <a:pt x="1697091" y="1871632"/>
                </a:cubicBezTo>
                <a:cubicBezTo>
                  <a:pt x="1705033" y="1862765"/>
                  <a:pt x="1719328" y="1855089"/>
                  <a:pt x="1739975" y="1848604"/>
                </a:cubicBezTo>
                <a:lnTo>
                  <a:pt x="1739975" y="1823194"/>
                </a:lnTo>
                <a:cubicBezTo>
                  <a:pt x="1743020" y="1820282"/>
                  <a:pt x="1746461" y="1818165"/>
                  <a:pt x="1750299" y="1816841"/>
                </a:cubicBezTo>
                <a:cubicBezTo>
                  <a:pt x="1754138" y="1815518"/>
                  <a:pt x="1759167" y="1813400"/>
                  <a:pt x="1765388" y="1810489"/>
                </a:cubicBezTo>
                <a:lnTo>
                  <a:pt x="1765388" y="1759668"/>
                </a:lnTo>
                <a:cubicBezTo>
                  <a:pt x="1750035" y="1749874"/>
                  <a:pt x="1737858" y="1739287"/>
                  <a:pt x="1728857" y="1727905"/>
                </a:cubicBezTo>
                <a:cubicBezTo>
                  <a:pt x="1719857" y="1716523"/>
                  <a:pt x="1710857" y="1705936"/>
                  <a:pt x="1701856" y="1696142"/>
                </a:cubicBezTo>
                <a:lnTo>
                  <a:pt x="1676444" y="1696142"/>
                </a:lnTo>
                <a:cubicBezTo>
                  <a:pt x="1643619" y="1668084"/>
                  <a:pt x="1613971" y="1646380"/>
                  <a:pt x="1587499" y="1631028"/>
                </a:cubicBezTo>
                <a:cubicBezTo>
                  <a:pt x="1561028" y="1615676"/>
                  <a:pt x="1544086" y="1584442"/>
                  <a:pt x="1536674" y="1537327"/>
                </a:cubicBezTo>
                <a:cubicBezTo>
                  <a:pt x="1546071" y="1537062"/>
                  <a:pt x="1554277" y="1536004"/>
                  <a:pt x="1561292" y="1534151"/>
                </a:cubicBezTo>
                <a:cubicBezTo>
                  <a:pt x="1568307" y="1532298"/>
                  <a:pt x="1574925" y="1531239"/>
                  <a:pt x="1581146" y="1530975"/>
                </a:cubicBezTo>
                <a:cubicBezTo>
                  <a:pt x="1603250" y="1532563"/>
                  <a:pt x="1624162" y="1540503"/>
                  <a:pt x="1643884" y="1554797"/>
                </a:cubicBezTo>
                <a:cubicBezTo>
                  <a:pt x="1663605" y="1569090"/>
                  <a:pt x="1682929" y="1580207"/>
                  <a:pt x="1701856" y="1588148"/>
                </a:cubicBezTo>
                <a:lnTo>
                  <a:pt x="1701856" y="1600853"/>
                </a:lnTo>
                <a:lnTo>
                  <a:pt x="1752682" y="1600853"/>
                </a:lnTo>
                <a:lnTo>
                  <a:pt x="1752682" y="1613558"/>
                </a:lnTo>
                <a:lnTo>
                  <a:pt x="1778094" y="1613558"/>
                </a:lnTo>
                <a:lnTo>
                  <a:pt x="1778094" y="1626264"/>
                </a:lnTo>
                <a:lnTo>
                  <a:pt x="1835273" y="1626264"/>
                </a:lnTo>
                <a:cubicBezTo>
                  <a:pt x="1837920" y="1626793"/>
                  <a:pt x="1840567" y="1628910"/>
                  <a:pt x="1843215" y="1632616"/>
                </a:cubicBezTo>
                <a:cubicBezTo>
                  <a:pt x="1845862" y="1636322"/>
                  <a:pt x="1851685" y="1638439"/>
                  <a:pt x="1860686" y="1638969"/>
                </a:cubicBezTo>
                <a:lnTo>
                  <a:pt x="1860686" y="1626264"/>
                </a:lnTo>
                <a:cubicBezTo>
                  <a:pt x="1887819" y="1616602"/>
                  <a:pt x="1906614" y="1604162"/>
                  <a:pt x="1917070" y="1588942"/>
                </a:cubicBezTo>
                <a:cubicBezTo>
                  <a:pt x="1927526" y="1573722"/>
                  <a:pt x="1938380" y="1556517"/>
                  <a:pt x="1949630" y="1537327"/>
                </a:cubicBezTo>
                <a:lnTo>
                  <a:pt x="1962337" y="1537327"/>
                </a:lnTo>
                <a:cubicBezTo>
                  <a:pt x="1971866" y="1525548"/>
                  <a:pt x="1979808" y="1515755"/>
                  <a:pt x="1986161" y="1507946"/>
                </a:cubicBezTo>
                <a:cubicBezTo>
                  <a:pt x="1992514" y="1500138"/>
                  <a:pt x="1997279" y="1488756"/>
                  <a:pt x="2000456" y="1473802"/>
                </a:cubicBezTo>
                <a:lnTo>
                  <a:pt x="2013162" y="1473802"/>
                </a:lnTo>
                <a:cubicBezTo>
                  <a:pt x="2009721" y="1458184"/>
                  <a:pt x="2005485" y="1443362"/>
                  <a:pt x="2000456" y="1429333"/>
                </a:cubicBezTo>
                <a:cubicBezTo>
                  <a:pt x="1995426" y="1415304"/>
                  <a:pt x="1991191" y="1400481"/>
                  <a:pt x="1987749" y="1384865"/>
                </a:cubicBezTo>
                <a:lnTo>
                  <a:pt x="1975043" y="1384865"/>
                </a:lnTo>
                <a:lnTo>
                  <a:pt x="1975043" y="1321339"/>
                </a:lnTo>
                <a:cubicBezTo>
                  <a:pt x="1984176" y="1318295"/>
                  <a:pt x="1991323" y="1314854"/>
                  <a:pt x="1996485" y="1311016"/>
                </a:cubicBezTo>
                <a:cubicBezTo>
                  <a:pt x="2001647" y="1307178"/>
                  <a:pt x="2007206" y="1302149"/>
                  <a:pt x="2013162" y="1295929"/>
                </a:cubicBezTo>
                <a:cubicBezTo>
                  <a:pt x="2047840" y="1307575"/>
                  <a:pt x="2073782" y="1323986"/>
                  <a:pt x="2090988" y="1345161"/>
                </a:cubicBezTo>
                <a:cubicBezTo>
                  <a:pt x="2108195" y="1366337"/>
                  <a:pt x="2137314" y="1379571"/>
                  <a:pt x="2178345" y="1384865"/>
                </a:cubicBezTo>
                <a:cubicBezTo>
                  <a:pt x="2184433" y="1379042"/>
                  <a:pt x="2189727" y="1374806"/>
                  <a:pt x="2194227" y="1372159"/>
                </a:cubicBezTo>
                <a:cubicBezTo>
                  <a:pt x="2198728" y="1369513"/>
                  <a:pt x="2204022" y="1365278"/>
                  <a:pt x="2210110" y="1359454"/>
                </a:cubicBezTo>
                <a:lnTo>
                  <a:pt x="2210110" y="1346749"/>
                </a:lnTo>
                <a:lnTo>
                  <a:pt x="2235523" y="1346749"/>
                </a:lnTo>
                <a:cubicBezTo>
                  <a:pt x="2241347" y="1343176"/>
                  <a:pt x="2245582" y="1337618"/>
                  <a:pt x="2248230" y="1330073"/>
                </a:cubicBezTo>
                <a:cubicBezTo>
                  <a:pt x="2250877" y="1322530"/>
                  <a:pt x="2255112" y="1315384"/>
                  <a:pt x="2260936" y="1308634"/>
                </a:cubicBezTo>
                <a:cubicBezTo>
                  <a:pt x="2254318" y="1285473"/>
                  <a:pt x="2248494" y="1265092"/>
                  <a:pt x="2243465" y="1247490"/>
                </a:cubicBezTo>
                <a:cubicBezTo>
                  <a:pt x="2238435" y="1229888"/>
                  <a:pt x="2235788" y="1201566"/>
                  <a:pt x="2235523" y="1162524"/>
                </a:cubicBezTo>
                <a:lnTo>
                  <a:pt x="2248230" y="1162524"/>
                </a:lnTo>
                <a:lnTo>
                  <a:pt x="2248230" y="1149819"/>
                </a:lnTo>
                <a:cubicBezTo>
                  <a:pt x="2263054" y="1149686"/>
                  <a:pt x="2273113" y="1148363"/>
                  <a:pt x="2278407" y="1145849"/>
                </a:cubicBezTo>
                <a:cubicBezTo>
                  <a:pt x="2283701" y="1143334"/>
                  <a:pt x="2290584" y="1140422"/>
                  <a:pt x="2299055" y="1137114"/>
                </a:cubicBezTo>
                <a:lnTo>
                  <a:pt x="2299055" y="1149819"/>
                </a:lnTo>
                <a:cubicBezTo>
                  <a:pt x="2316394" y="1152863"/>
                  <a:pt x="2327777" y="1156303"/>
                  <a:pt x="2333203" y="1160142"/>
                </a:cubicBezTo>
                <a:cubicBezTo>
                  <a:pt x="2338630" y="1163980"/>
                  <a:pt x="2348424" y="1169009"/>
                  <a:pt x="2362587" y="1175229"/>
                </a:cubicBezTo>
                <a:lnTo>
                  <a:pt x="2362587" y="1200639"/>
                </a:lnTo>
                <a:cubicBezTo>
                  <a:pt x="2377940" y="1203948"/>
                  <a:pt x="2393294" y="1206860"/>
                  <a:pt x="2408647" y="1209375"/>
                </a:cubicBezTo>
                <a:cubicBezTo>
                  <a:pt x="2424001" y="1211889"/>
                  <a:pt x="2442531" y="1213212"/>
                  <a:pt x="2464237" y="1213345"/>
                </a:cubicBezTo>
                <a:cubicBezTo>
                  <a:pt x="2477209" y="1192567"/>
                  <a:pt x="2487797" y="1176950"/>
                  <a:pt x="2496003" y="1166494"/>
                </a:cubicBezTo>
                <a:cubicBezTo>
                  <a:pt x="2504210" y="1156039"/>
                  <a:pt x="2508445" y="1142010"/>
                  <a:pt x="2508710" y="1124408"/>
                </a:cubicBezTo>
                <a:cubicBezTo>
                  <a:pt x="2508445" y="1118321"/>
                  <a:pt x="2507386" y="1111439"/>
                  <a:pt x="2505533" y="1103763"/>
                </a:cubicBezTo>
                <a:cubicBezTo>
                  <a:pt x="2503680" y="1096086"/>
                  <a:pt x="2502621" y="1086029"/>
                  <a:pt x="2502356" y="1073588"/>
                </a:cubicBezTo>
                <a:cubicBezTo>
                  <a:pt x="2524593" y="1066706"/>
                  <a:pt x="2538887" y="1058236"/>
                  <a:pt x="2545240" y="1048177"/>
                </a:cubicBezTo>
                <a:cubicBezTo>
                  <a:pt x="2551593" y="1038119"/>
                  <a:pt x="2569065" y="1029649"/>
                  <a:pt x="2597654" y="1022767"/>
                </a:cubicBezTo>
                <a:cubicBezTo>
                  <a:pt x="2620684" y="1044472"/>
                  <a:pt x="2642920" y="1059824"/>
                  <a:pt x="2664362" y="1068823"/>
                </a:cubicBezTo>
                <a:cubicBezTo>
                  <a:pt x="2685804" y="1077823"/>
                  <a:pt x="2701687" y="1083646"/>
                  <a:pt x="2712011" y="1086293"/>
                </a:cubicBezTo>
                <a:lnTo>
                  <a:pt x="2712011" y="1098998"/>
                </a:lnTo>
                <a:lnTo>
                  <a:pt x="2788249" y="1086293"/>
                </a:lnTo>
                <a:lnTo>
                  <a:pt x="2788249" y="1098998"/>
                </a:lnTo>
                <a:lnTo>
                  <a:pt x="2877194" y="1098998"/>
                </a:lnTo>
                <a:lnTo>
                  <a:pt x="2877194" y="1086293"/>
                </a:lnTo>
                <a:cubicBezTo>
                  <a:pt x="2912931" y="1077955"/>
                  <a:pt x="2943108" y="1066044"/>
                  <a:pt x="2967726" y="1050560"/>
                </a:cubicBezTo>
                <a:cubicBezTo>
                  <a:pt x="2992345" y="1035076"/>
                  <a:pt x="3006640" y="1008871"/>
                  <a:pt x="3010610" y="971946"/>
                </a:cubicBezTo>
                <a:lnTo>
                  <a:pt x="3023317" y="971946"/>
                </a:lnTo>
                <a:lnTo>
                  <a:pt x="3023317" y="959241"/>
                </a:lnTo>
                <a:lnTo>
                  <a:pt x="3010610" y="959241"/>
                </a:lnTo>
                <a:cubicBezTo>
                  <a:pt x="2991551" y="928537"/>
                  <a:pt x="2966138" y="913714"/>
                  <a:pt x="2934372" y="914773"/>
                </a:cubicBezTo>
                <a:cubicBezTo>
                  <a:pt x="2921666" y="915038"/>
                  <a:pt x="2907371" y="916096"/>
                  <a:pt x="2891489" y="917949"/>
                </a:cubicBezTo>
                <a:cubicBezTo>
                  <a:pt x="2875606" y="919802"/>
                  <a:pt x="2858134" y="920861"/>
                  <a:pt x="2839075" y="921126"/>
                </a:cubicBezTo>
                <a:lnTo>
                  <a:pt x="2839075" y="895715"/>
                </a:lnTo>
                <a:lnTo>
                  <a:pt x="2813662" y="895715"/>
                </a:lnTo>
                <a:lnTo>
                  <a:pt x="2813662" y="876658"/>
                </a:lnTo>
                <a:cubicBezTo>
                  <a:pt x="2773028" y="866334"/>
                  <a:pt x="2739939" y="845689"/>
                  <a:pt x="2714394" y="814720"/>
                </a:cubicBezTo>
                <a:cubicBezTo>
                  <a:pt x="2688849" y="783751"/>
                  <a:pt x="2666877" y="766281"/>
                  <a:pt x="2648479" y="762311"/>
                </a:cubicBezTo>
                <a:lnTo>
                  <a:pt x="2648479" y="673375"/>
                </a:lnTo>
                <a:cubicBezTo>
                  <a:pt x="2623596" y="651008"/>
                  <a:pt x="2606654" y="633803"/>
                  <a:pt x="2597654" y="621760"/>
                </a:cubicBezTo>
                <a:cubicBezTo>
                  <a:pt x="2588654" y="609716"/>
                  <a:pt x="2584418" y="584571"/>
                  <a:pt x="2584948" y="546323"/>
                </a:cubicBezTo>
                <a:cubicBezTo>
                  <a:pt x="2592360" y="541029"/>
                  <a:pt x="2596595" y="532559"/>
                  <a:pt x="2597654" y="520913"/>
                </a:cubicBezTo>
                <a:cubicBezTo>
                  <a:pt x="2597125" y="511251"/>
                  <a:pt x="2595007" y="500399"/>
                  <a:pt x="2591301" y="488355"/>
                </a:cubicBezTo>
                <a:cubicBezTo>
                  <a:pt x="2587595" y="476312"/>
                  <a:pt x="2585477" y="463871"/>
                  <a:pt x="2584948" y="451034"/>
                </a:cubicBezTo>
                <a:lnTo>
                  <a:pt x="2597654" y="451034"/>
                </a:lnTo>
                <a:lnTo>
                  <a:pt x="2597654" y="425623"/>
                </a:lnTo>
                <a:cubicBezTo>
                  <a:pt x="2618037" y="403522"/>
                  <a:pt x="2632861" y="384199"/>
                  <a:pt x="2642126" y="367656"/>
                </a:cubicBezTo>
                <a:cubicBezTo>
                  <a:pt x="2651392" y="351113"/>
                  <a:pt x="2666216" y="336555"/>
                  <a:pt x="2686599" y="323982"/>
                </a:cubicBezTo>
                <a:lnTo>
                  <a:pt x="2686599" y="260456"/>
                </a:lnTo>
                <a:lnTo>
                  <a:pt x="2712011" y="247751"/>
                </a:lnTo>
                <a:lnTo>
                  <a:pt x="2712011" y="235046"/>
                </a:lnTo>
                <a:lnTo>
                  <a:pt x="2750130" y="235046"/>
                </a:lnTo>
                <a:cubicBezTo>
                  <a:pt x="2762837" y="221282"/>
                  <a:pt x="2775543" y="204341"/>
                  <a:pt x="2788249" y="184225"/>
                </a:cubicBezTo>
                <a:lnTo>
                  <a:pt x="2813662" y="184225"/>
                </a:lnTo>
                <a:lnTo>
                  <a:pt x="2813662" y="171520"/>
                </a:lnTo>
                <a:cubicBezTo>
                  <a:pt x="2851781" y="170461"/>
                  <a:pt x="2889900" y="166226"/>
                  <a:pt x="2928019" y="158815"/>
                </a:cubicBezTo>
                <a:lnTo>
                  <a:pt x="2928019" y="146110"/>
                </a:lnTo>
                <a:lnTo>
                  <a:pt x="3010610" y="146110"/>
                </a:lnTo>
                <a:lnTo>
                  <a:pt x="3010610" y="133404"/>
                </a:lnTo>
                <a:cubicBezTo>
                  <a:pt x="3023317" y="133140"/>
                  <a:pt x="3036023" y="132080"/>
                  <a:pt x="3048729" y="130228"/>
                </a:cubicBezTo>
                <a:cubicBezTo>
                  <a:pt x="3061436" y="128375"/>
                  <a:pt x="3074142" y="127316"/>
                  <a:pt x="3086849" y="127052"/>
                </a:cubicBezTo>
                <a:close/>
                <a:moveTo>
                  <a:pt x="3626868" y="63526"/>
                </a:moveTo>
                <a:cubicBezTo>
                  <a:pt x="3635868" y="68819"/>
                  <a:pt x="3641693" y="74113"/>
                  <a:pt x="3644339" y="79407"/>
                </a:cubicBezTo>
                <a:cubicBezTo>
                  <a:pt x="3646987" y="84701"/>
                  <a:pt x="3649634" y="96347"/>
                  <a:pt x="3652281" y="114346"/>
                </a:cubicBezTo>
                <a:lnTo>
                  <a:pt x="3639575" y="114346"/>
                </a:lnTo>
                <a:cubicBezTo>
                  <a:pt x="3636266" y="127316"/>
                  <a:pt x="3633354" y="141080"/>
                  <a:pt x="3630839" y="155638"/>
                </a:cubicBezTo>
                <a:cubicBezTo>
                  <a:pt x="3628324" y="170196"/>
                  <a:pt x="3627001" y="183960"/>
                  <a:pt x="3626868" y="196930"/>
                </a:cubicBezTo>
                <a:lnTo>
                  <a:pt x="3614162" y="196930"/>
                </a:lnTo>
                <a:lnTo>
                  <a:pt x="3614162" y="273161"/>
                </a:lnTo>
                <a:lnTo>
                  <a:pt x="3601456" y="273161"/>
                </a:lnTo>
                <a:lnTo>
                  <a:pt x="3601456" y="298572"/>
                </a:lnTo>
                <a:lnTo>
                  <a:pt x="3588749" y="298572"/>
                </a:lnTo>
                <a:lnTo>
                  <a:pt x="3588749" y="425623"/>
                </a:lnTo>
                <a:cubicBezTo>
                  <a:pt x="3576175" y="457651"/>
                  <a:pt x="3564792" y="490473"/>
                  <a:pt x="3554601" y="524088"/>
                </a:cubicBezTo>
                <a:cubicBezTo>
                  <a:pt x="3544410" y="557704"/>
                  <a:pt x="3534615" y="590527"/>
                  <a:pt x="3525217" y="622554"/>
                </a:cubicBezTo>
                <a:lnTo>
                  <a:pt x="3512511" y="622554"/>
                </a:lnTo>
                <a:lnTo>
                  <a:pt x="3512511" y="546323"/>
                </a:lnTo>
                <a:cubicBezTo>
                  <a:pt x="3526276" y="529779"/>
                  <a:pt x="3532100" y="510457"/>
                  <a:pt x="3529983" y="488355"/>
                </a:cubicBezTo>
                <a:cubicBezTo>
                  <a:pt x="3527865" y="466254"/>
                  <a:pt x="3530512" y="445343"/>
                  <a:pt x="3537924" y="425623"/>
                </a:cubicBezTo>
                <a:lnTo>
                  <a:pt x="3550630" y="425623"/>
                </a:lnTo>
                <a:lnTo>
                  <a:pt x="3550630" y="374803"/>
                </a:lnTo>
                <a:lnTo>
                  <a:pt x="3563337" y="374803"/>
                </a:lnTo>
                <a:lnTo>
                  <a:pt x="3563337" y="323982"/>
                </a:lnTo>
                <a:lnTo>
                  <a:pt x="3576043" y="323982"/>
                </a:lnTo>
                <a:lnTo>
                  <a:pt x="3576043" y="273161"/>
                </a:lnTo>
                <a:lnTo>
                  <a:pt x="3588749" y="273161"/>
                </a:lnTo>
                <a:lnTo>
                  <a:pt x="3588749" y="196930"/>
                </a:lnTo>
                <a:lnTo>
                  <a:pt x="3601456" y="196930"/>
                </a:lnTo>
                <a:cubicBezTo>
                  <a:pt x="3606750" y="184225"/>
                  <a:pt x="3608868" y="171520"/>
                  <a:pt x="3607809" y="158815"/>
                </a:cubicBezTo>
                <a:cubicBezTo>
                  <a:pt x="3607544" y="149285"/>
                  <a:pt x="3606485" y="139757"/>
                  <a:pt x="3604632" y="130228"/>
                </a:cubicBezTo>
                <a:cubicBezTo>
                  <a:pt x="3602779" y="120699"/>
                  <a:pt x="3601720" y="111170"/>
                  <a:pt x="3601456" y="101641"/>
                </a:cubicBezTo>
                <a:lnTo>
                  <a:pt x="3614162" y="101641"/>
                </a:lnTo>
                <a:cubicBezTo>
                  <a:pt x="3615221" y="88936"/>
                  <a:pt x="3619456" y="76231"/>
                  <a:pt x="3626868" y="63526"/>
                </a:cubicBezTo>
                <a:close/>
                <a:moveTo>
                  <a:pt x="5837773" y="0"/>
                </a:moveTo>
                <a:lnTo>
                  <a:pt x="5863185" y="0"/>
                </a:lnTo>
                <a:cubicBezTo>
                  <a:pt x="5860009" y="32557"/>
                  <a:pt x="5852067" y="54791"/>
                  <a:pt x="5839361" y="66702"/>
                </a:cubicBezTo>
                <a:cubicBezTo>
                  <a:pt x="5826655" y="78613"/>
                  <a:pt x="5809183" y="94494"/>
                  <a:pt x="5786947" y="114346"/>
                </a:cubicBezTo>
                <a:lnTo>
                  <a:pt x="5786947" y="133404"/>
                </a:lnTo>
                <a:lnTo>
                  <a:pt x="5774241" y="133404"/>
                </a:lnTo>
                <a:lnTo>
                  <a:pt x="5774241" y="158815"/>
                </a:lnTo>
                <a:cubicBezTo>
                  <a:pt x="5762064" y="173108"/>
                  <a:pt x="5751476" y="188989"/>
                  <a:pt x="5742475" y="206459"/>
                </a:cubicBezTo>
                <a:cubicBezTo>
                  <a:pt x="5733475" y="223929"/>
                  <a:pt x="5722887" y="233458"/>
                  <a:pt x="5710709" y="235046"/>
                </a:cubicBezTo>
                <a:lnTo>
                  <a:pt x="5710709" y="260456"/>
                </a:lnTo>
                <a:cubicBezTo>
                  <a:pt x="5712960" y="256486"/>
                  <a:pt x="5702106" y="269191"/>
                  <a:pt x="5678149" y="298572"/>
                </a:cubicBezTo>
                <a:cubicBezTo>
                  <a:pt x="5654193" y="327952"/>
                  <a:pt x="5622691" y="378773"/>
                  <a:pt x="5583646" y="451034"/>
                </a:cubicBezTo>
                <a:lnTo>
                  <a:pt x="5577293" y="425623"/>
                </a:lnTo>
                <a:cubicBezTo>
                  <a:pt x="5591323" y="410404"/>
                  <a:pt x="5598205" y="396375"/>
                  <a:pt x="5597941" y="383537"/>
                </a:cubicBezTo>
                <a:cubicBezTo>
                  <a:pt x="5597676" y="370700"/>
                  <a:pt x="5601382" y="355083"/>
                  <a:pt x="5609059" y="336687"/>
                </a:cubicBezTo>
                <a:lnTo>
                  <a:pt x="5621765" y="336687"/>
                </a:lnTo>
                <a:lnTo>
                  <a:pt x="5621765" y="311277"/>
                </a:lnTo>
                <a:cubicBezTo>
                  <a:pt x="5628119" y="307836"/>
                  <a:pt x="5634471" y="303601"/>
                  <a:pt x="5640825" y="298572"/>
                </a:cubicBezTo>
                <a:cubicBezTo>
                  <a:pt x="5647178" y="293542"/>
                  <a:pt x="5653531" y="289307"/>
                  <a:pt x="5659884" y="285866"/>
                </a:cubicBezTo>
                <a:lnTo>
                  <a:pt x="5659884" y="260456"/>
                </a:lnTo>
                <a:cubicBezTo>
                  <a:pt x="5666105" y="257545"/>
                  <a:pt x="5671135" y="255427"/>
                  <a:pt x="5674973" y="254103"/>
                </a:cubicBezTo>
                <a:cubicBezTo>
                  <a:pt x="5678811" y="252780"/>
                  <a:pt x="5682253" y="250662"/>
                  <a:pt x="5685297" y="247751"/>
                </a:cubicBezTo>
                <a:lnTo>
                  <a:pt x="5685297" y="222341"/>
                </a:lnTo>
                <a:cubicBezTo>
                  <a:pt x="5707930" y="210297"/>
                  <a:pt x="5721431" y="197857"/>
                  <a:pt x="5725799" y="185019"/>
                </a:cubicBezTo>
                <a:cubicBezTo>
                  <a:pt x="5730166" y="172181"/>
                  <a:pt x="5742078" y="154976"/>
                  <a:pt x="5761535" y="133404"/>
                </a:cubicBezTo>
                <a:lnTo>
                  <a:pt x="5761535" y="101641"/>
                </a:lnTo>
                <a:cubicBezTo>
                  <a:pt x="5779006" y="82583"/>
                  <a:pt x="5791713" y="66702"/>
                  <a:pt x="5799653" y="53997"/>
                </a:cubicBezTo>
                <a:cubicBezTo>
                  <a:pt x="5807595" y="41291"/>
                  <a:pt x="5820301" y="31762"/>
                  <a:pt x="5837773" y="25410"/>
                </a:cubicBezTo>
                <a:close/>
              </a:path>
            </a:pathLst>
          </a:custGeom>
          <a:blipFill dpi="0" rotWithShape="1">
            <a:blip r:embed="rId2"/>
            <a:srcRect/>
            <a:stretch>
              <a:fillRect l="20000" t="5000" r="4000" b="5000"/>
            </a:stretch>
          </a:blipFill>
          <a:ln>
            <a:solidFill>
              <a:srgbClr val="FF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D474964-28ED-448C-AE86-B7B217369813}"/>
              </a:ext>
            </a:extLst>
          </p:cNvPr>
          <p:cNvSpPr txBox="1"/>
          <p:nvPr/>
        </p:nvSpPr>
        <p:spPr>
          <a:xfrm>
            <a:off x="3485401" y="1391152"/>
            <a:ext cx="8496300" cy="6129050"/>
          </a:xfrm>
          <a:prstGeom prst="rect">
            <a:avLst/>
          </a:prstGeom>
          <a:noFill/>
        </p:spPr>
        <p:txBody>
          <a:bodyPr wrap="square">
            <a:spAutoFit/>
          </a:bodyPr>
          <a:lstStyle/>
          <a:p>
            <a:pPr marL="342900" indent="-342900">
              <a:lnSpc>
                <a:spcPct val="150000"/>
              </a:lnSpc>
              <a:buFont typeface="Arial" panose="020B0604020202020204" pitchFamily="34" charset="0"/>
              <a:buChar char="•"/>
            </a:pPr>
            <a:r>
              <a:rPr lang="vi-VN" sz="2400" b="0" i="0" dirty="0">
                <a:effectLst/>
                <a:latin typeface="Calibri" panose="020F0502020204030204" pitchFamily="34" charset="0"/>
                <a:cs typeface="Calibri" panose="020F0502020204030204" pitchFamily="34" charset="0"/>
              </a:rPr>
              <a:t>"Tiếng nói là người bảo vệ quý giá nhất nền độc lập của các dân tộc, là yếu tố quan trọng nhất giúp giải phóng các dân tộc bị thống trị". </a:t>
            </a:r>
          </a:p>
          <a:p>
            <a:pPr>
              <a:lnSpc>
                <a:spcPct val="150000"/>
              </a:lnSpc>
            </a:pPr>
            <a:r>
              <a:rPr lang="vi-VN" sz="2400" b="0" i="0" dirty="0">
                <a:effectLst/>
                <a:latin typeface="Calibri" panose="020F0502020204030204" pitchFamily="34" charset="0"/>
                <a:cs typeface="Calibri" panose="020F0502020204030204" pitchFamily="34" charset="0"/>
              </a:rPr>
              <a:t>- Dùng tiếng nói để phổ biến tri thức. </a:t>
            </a:r>
          </a:p>
          <a:p>
            <a:pPr>
              <a:lnSpc>
                <a:spcPct val="150000"/>
              </a:lnSpc>
            </a:pPr>
            <a:r>
              <a:rPr lang="vi-VN" sz="2400" b="0" i="0" dirty="0">
                <a:effectLst/>
                <a:latin typeface="Calibri" panose="020F0502020204030204" pitchFamily="34" charset="0"/>
                <a:cs typeface="Calibri" panose="020F0502020204030204" pitchFamily="34" charset="0"/>
              </a:rPr>
              <a:t>- Vứt bỏ tiếng nói của mình đồng nghĩa với việc khước từ sự hi vọng giải phóng giống nòi. </a:t>
            </a:r>
          </a:p>
          <a:p>
            <a:pPr marL="342900" indent="-342900">
              <a:lnSpc>
                <a:spcPct val="150000"/>
              </a:lnSpc>
              <a:buFont typeface="Symbol" panose="05050102010706020507" pitchFamily="18" charset="2"/>
              <a:buChar char="Þ"/>
            </a:pPr>
            <a:r>
              <a:rPr lang="vi-VN" sz="2400" b="0" i="0" dirty="0">
                <a:effectLst/>
                <a:latin typeface="Calibri" panose="020F0502020204030204" pitchFamily="34" charset="0"/>
                <a:cs typeface="Calibri" panose="020F0502020204030204" pitchFamily="34" charset="0"/>
              </a:rPr>
              <a:t>Tiếng nói được bảo tồn và phát triển thì nó là nhịp cầu tri thức giúp tiếp xúc nền văn minh khoa học thế giới mở mang dân trí, ngược lại là để tuột khỏi tầm tay. </a:t>
            </a:r>
          </a:p>
          <a:p>
            <a:pPr>
              <a:lnSpc>
                <a:spcPct val="150000"/>
              </a:lnSpc>
            </a:pPr>
            <a:br>
              <a:rPr lang="vi-VN"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E403D182-1FC3-42BA-82A9-9F7A691F7136}"/>
              </a:ext>
            </a:extLst>
          </p:cNvPr>
          <p:cNvSpPr txBox="1"/>
          <p:nvPr/>
        </p:nvSpPr>
        <p:spPr>
          <a:xfrm>
            <a:off x="596494" y="309637"/>
            <a:ext cx="3212757"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3. Phân tích</a:t>
            </a:r>
          </a:p>
        </p:txBody>
      </p:sp>
      <p:sp>
        <p:nvSpPr>
          <p:cNvPr id="17" name="TextBox 16">
            <a:extLst>
              <a:ext uri="{FF2B5EF4-FFF2-40B4-BE49-F238E27FC236}">
                <a16:creationId xmlns:a16="http://schemas.microsoft.com/office/drawing/2014/main" id="{5AA2E65A-2E0B-43C9-AB79-74BEF6D93A16}"/>
              </a:ext>
            </a:extLst>
          </p:cNvPr>
          <p:cNvSpPr txBox="1"/>
          <p:nvPr/>
        </p:nvSpPr>
        <p:spPr>
          <a:xfrm>
            <a:off x="596494" y="802080"/>
            <a:ext cx="10672868" cy="589072"/>
          </a:xfrm>
          <a:prstGeom prst="rect">
            <a:avLst/>
          </a:prstGeom>
          <a:noFill/>
        </p:spPr>
        <p:txBody>
          <a:bodyPr wrap="square" rtlCol="0">
            <a:spAutoFit/>
          </a:bodyPr>
          <a:lstStyle/>
          <a:p>
            <a:pPr>
              <a:lnSpc>
                <a:spcPct val="150000"/>
              </a:lnSpc>
            </a:pPr>
            <a:r>
              <a:rPr lang="vi-VN" sz="2400" b="1" i="0" dirty="0">
                <a:solidFill>
                  <a:srgbClr val="001A33"/>
                </a:solidFill>
                <a:effectLst/>
                <a:latin typeface="Calibri" panose="020F0502020204030204" pitchFamily="34" charset="0"/>
                <a:cs typeface="Calibri" panose="020F0502020204030204" pitchFamily="34" charset="0"/>
              </a:rPr>
              <a:t>b. Vai trò của tiếng mẹ đẻ đối với sự nghiệp giải phóng dân tộc</a:t>
            </a:r>
          </a:p>
        </p:txBody>
      </p:sp>
    </p:spTree>
    <p:extLst>
      <p:ext uri="{BB962C8B-B14F-4D97-AF65-F5344CB8AC3E}">
        <p14:creationId xmlns:p14="http://schemas.microsoft.com/office/powerpoint/2010/main" val="577228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FA6403-D408-44CC-87FC-3F10FF325E5B}"/>
              </a:ext>
            </a:extLst>
          </p:cNvPr>
          <p:cNvSpPr txBox="1"/>
          <p:nvPr/>
        </p:nvSpPr>
        <p:spPr>
          <a:xfrm>
            <a:off x="2743200" y="1527308"/>
            <a:ext cx="9448800" cy="50210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vi-VN" sz="2400" dirty="0">
                <a:latin typeface="Calibri" panose="020F0502020204030204" pitchFamily="34" charset="0"/>
                <a:cs typeface="Calibri" panose="020F0502020204030204" pitchFamily="34" charset="0"/>
              </a:rPr>
              <a:t>Tiếng Việt không nghèo nàn:</a:t>
            </a:r>
          </a:p>
          <a:p>
            <a:pPr marL="285750" indent="-285750">
              <a:lnSpc>
                <a:spcPct val="150000"/>
              </a:lnSpc>
              <a:buFontTx/>
              <a:buChar char="-"/>
            </a:pPr>
            <a:r>
              <a:rPr lang="vi-VN" sz="2400" dirty="0">
                <a:latin typeface="Calibri" panose="020F0502020204030204" pitchFamily="34" charset="0"/>
                <a:cs typeface="Calibri" panose="020F0502020204030204" pitchFamily="34" charset="0"/>
              </a:rPr>
              <a:t>Ngôn ngữ thông dụng, phong phú:</a:t>
            </a:r>
          </a:p>
          <a:p>
            <a:pPr>
              <a:lnSpc>
                <a:spcPct val="150000"/>
              </a:lnSpc>
            </a:pPr>
            <a:r>
              <a:rPr lang="vi-VN" sz="2400" dirty="0">
                <a:latin typeface="Calibri" panose="020F0502020204030204" pitchFamily="34" charset="0"/>
                <a:cs typeface="Calibri" panose="020F0502020204030204" pitchFamily="34" charset="0"/>
              </a:rPr>
              <a:t>+ Ngôn ngữ truyện Kiều (Nguyễn Du) giàu hay nghèo?</a:t>
            </a:r>
          </a:p>
          <a:p>
            <a:pPr>
              <a:lnSpc>
                <a:spcPct val="150000"/>
              </a:lnSpc>
            </a:pPr>
            <a:r>
              <a:rPr lang="vi-VN" sz="2400" dirty="0">
                <a:latin typeface="Calibri" panose="020F0502020204030204" pitchFamily="34" charset="0"/>
                <a:cs typeface="Calibri" panose="020F0502020204030204" pitchFamily="34" charset="0"/>
              </a:rPr>
              <a:t>+ Ngôn ngữ của ta có thể dịch được những tác phẩm lớn của Trung Quốc tại sao không thể viết được những tác phẩm tương tự?</a:t>
            </a:r>
          </a:p>
          <a:p>
            <a:pPr marL="285750" indent="-285750">
              <a:lnSpc>
                <a:spcPct val="150000"/>
              </a:lnSpc>
              <a:buFont typeface="Symbol" panose="05050102010706020507" pitchFamily="18" charset="2"/>
              <a:buChar char="Þ"/>
            </a:pPr>
            <a:r>
              <a:rPr lang="vi-VN" sz="2400" dirty="0">
                <a:latin typeface="Calibri" panose="020F0502020204030204" pitchFamily="34" charset="0"/>
                <a:cs typeface="Calibri" panose="020F0502020204030204" pitchFamily="34" charset="0"/>
              </a:rPr>
              <a:t>Nghệ thuật: Dùng câu nghi vấn nhằm khẳng định, nhấn mạnh vấn đề: nói rằng ngôn ngữ An Nam nghèo chỉ là biện minh của những người bất tài.</a:t>
            </a:r>
          </a:p>
          <a:p>
            <a:pPr>
              <a:lnSpc>
                <a:spcPct val="150000"/>
              </a:lnSpc>
            </a:pPr>
            <a:r>
              <a:rPr lang="vi-VN" sz="2400" dirty="0">
                <a:latin typeface="Calibri" panose="020F0502020204030204" pitchFamily="34" charset="0"/>
                <a:cs typeface="Calibri" panose="020F0502020204030204" pitchFamily="34" charset="0"/>
              </a:rPr>
              <a:t>- Nguyên tắc khi sử dụng ngôn ngữ: điều gì suy nghĩ kĩ sẽ dễ dàng diễn đạt.</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88745F8E-4798-413E-AFBF-995D23848930}"/>
              </a:ext>
            </a:extLst>
          </p:cNvPr>
          <p:cNvSpPr txBox="1"/>
          <p:nvPr/>
        </p:nvSpPr>
        <p:spPr>
          <a:xfrm>
            <a:off x="596494" y="309637"/>
            <a:ext cx="3212757"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3. Phân tích</a:t>
            </a:r>
          </a:p>
        </p:txBody>
      </p:sp>
      <p:sp>
        <p:nvSpPr>
          <p:cNvPr id="7" name="TextBox 6">
            <a:extLst>
              <a:ext uri="{FF2B5EF4-FFF2-40B4-BE49-F238E27FC236}">
                <a16:creationId xmlns:a16="http://schemas.microsoft.com/office/drawing/2014/main" id="{894C9A4B-437C-402D-A98A-C2EEE294A51E}"/>
              </a:ext>
            </a:extLst>
          </p:cNvPr>
          <p:cNvSpPr txBox="1"/>
          <p:nvPr/>
        </p:nvSpPr>
        <p:spPr>
          <a:xfrm>
            <a:off x="596494" y="802080"/>
            <a:ext cx="10672868" cy="589072"/>
          </a:xfrm>
          <a:prstGeom prst="rect">
            <a:avLst/>
          </a:prstGeom>
          <a:noFill/>
        </p:spPr>
        <p:txBody>
          <a:bodyPr wrap="square" rtlCol="0">
            <a:spAutoFit/>
          </a:bodyPr>
          <a:lstStyle/>
          <a:p>
            <a:pPr>
              <a:lnSpc>
                <a:spcPct val="150000"/>
              </a:lnSpc>
            </a:pPr>
            <a:r>
              <a:rPr lang="vi-VN" sz="2400" b="1" i="0" dirty="0">
                <a:solidFill>
                  <a:srgbClr val="001A33"/>
                </a:solidFill>
                <a:effectLst/>
                <a:latin typeface="Calibri" panose="020F0502020204030204" pitchFamily="34" charset="0"/>
                <a:cs typeface="Calibri" panose="020F0502020204030204" pitchFamily="34" charset="0"/>
              </a:rPr>
              <a:t>b. Vai trò của tiếng mẹ đẻ đối với sự nghiệp giải phóng dân tộc</a:t>
            </a:r>
          </a:p>
        </p:txBody>
      </p:sp>
      <p:sp>
        <p:nvSpPr>
          <p:cNvPr id="3" name="Rectangle 2">
            <a:extLst>
              <a:ext uri="{FF2B5EF4-FFF2-40B4-BE49-F238E27FC236}">
                <a16:creationId xmlns:a16="http://schemas.microsoft.com/office/drawing/2014/main" id="{BD5C53E4-ECE6-4084-A909-BFC4E21F8CFD}"/>
              </a:ext>
            </a:extLst>
          </p:cNvPr>
          <p:cNvSpPr/>
          <p:nvPr/>
        </p:nvSpPr>
        <p:spPr>
          <a:xfrm>
            <a:off x="762000" y="2353495"/>
            <a:ext cx="1701800" cy="3882205"/>
          </a:xfrm>
          <a:prstGeom prst="rect">
            <a:avLst/>
          </a:prstGeom>
          <a:blipFill>
            <a:blip r:embed="rId2"/>
            <a:stretch>
              <a:fillRect l="-54732" t="-570" r="-2018" b="-2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60713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91C13A-9CD6-4C48-970B-7E4D2E160B5C}"/>
              </a:ext>
            </a:extLst>
          </p:cNvPr>
          <p:cNvSpPr txBox="1"/>
          <p:nvPr/>
        </p:nvSpPr>
        <p:spPr>
          <a:xfrm>
            <a:off x="593125" y="222422"/>
            <a:ext cx="2224216"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Tiểu kết</a:t>
            </a:r>
            <a:endParaRPr lang="en-US" sz="2600" b="1" dirty="0">
              <a:latin typeface="Calibri" panose="020F0502020204030204" pitchFamily="34" charset="0"/>
              <a:cs typeface="Calibri" panose="020F0502020204030204" pitchFamily="34" charset="0"/>
            </a:endParaRPr>
          </a:p>
        </p:txBody>
      </p:sp>
      <p:sp>
        <p:nvSpPr>
          <p:cNvPr id="15" name="Rectangle 13">
            <a:extLst>
              <a:ext uri="{FF2B5EF4-FFF2-40B4-BE49-F238E27FC236}">
                <a16:creationId xmlns:a16="http://schemas.microsoft.com/office/drawing/2014/main" id="{7ADF5075-F396-40AD-9F12-46008EF7A366}"/>
              </a:ext>
            </a:extLst>
          </p:cNvPr>
          <p:cNvSpPr>
            <a:spLocks noChangeArrowheads="1"/>
          </p:cNvSpPr>
          <p:nvPr/>
        </p:nvSpPr>
        <p:spPr bwMode="auto">
          <a:xfrm>
            <a:off x="1140941" y="1070872"/>
            <a:ext cx="9910118" cy="5021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eaLnBrk="0" fontAlgn="base" hangingPunct="0">
              <a:lnSpc>
                <a:spcPct val="150000"/>
              </a:lnSpc>
              <a:spcBef>
                <a:spcPct val="0"/>
              </a:spcBef>
              <a:spcAft>
                <a:spcPct val="0"/>
              </a:spcAft>
              <a:buFont typeface="Arial" panose="020B0604020202020204" pitchFamily="34" charset="0"/>
              <a:buChar char="•"/>
            </a:pPr>
            <a:r>
              <a:rPr lang="en-US" altLang="en-US" sz="2400" dirty="0" err="1"/>
              <a:t>Nội</a:t>
            </a:r>
            <a:r>
              <a:rPr lang="en-US" altLang="en-US" sz="2400" dirty="0"/>
              <a:t> dung: </a:t>
            </a:r>
            <a:endParaRPr lang="vi-VN" altLang="en-US" sz="2400" dirty="0"/>
          </a:p>
          <a:p>
            <a:pPr eaLnBrk="0" fontAlgn="base" hangingPunct="0">
              <a:lnSpc>
                <a:spcPct val="150000"/>
              </a:lnSpc>
              <a:spcBef>
                <a:spcPct val="0"/>
              </a:spcBef>
              <a:spcAft>
                <a:spcPct val="0"/>
              </a:spcAft>
            </a:pPr>
            <a:r>
              <a:rPr lang="en-US" altLang="en-US" sz="2400" dirty="0"/>
              <a:t>- </a:t>
            </a:r>
            <a:r>
              <a:rPr lang="en-US" altLang="en-US" sz="2400" dirty="0" err="1"/>
              <a:t>Tiếng</a:t>
            </a:r>
            <a:r>
              <a:rPr lang="en-US" altLang="en-US" sz="2400" dirty="0"/>
              <a:t> </a:t>
            </a:r>
            <a:r>
              <a:rPr lang="en-US" altLang="en-US" sz="2400" dirty="0" err="1"/>
              <a:t>mẹ</a:t>
            </a:r>
            <a:r>
              <a:rPr lang="en-US" altLang="en-US" sz="2400" dirty="0"/>
              <a:t> </a:t>
            </a:r>
            <a:r>
              <a:rPr lang="en-US" altLang="en-US" sz="2400" dirty="0" err="1"/>
              <a:t>đẻ</a:t>
            </a:r>
            <a:r>
              <a:rPr lang="en-US" altLang="en-US" sz="2400" dirty="0"/>
              <a:t> </a:t>
            </a:r>
            <a:r>
              <a:rPr lang="en-US" altLang="en-US" sz="2400" dirty="0" err="1"/>
              <a:t>là</a:t>
            </a:r>
            <a:r>
              <a:rPr lang="en-US" altLang="en-US" sz="2400" dirty="0"/>
              <a:t> </a:t>
            </a:r>
            <a:r>
              <a:rPr lang="en-US" altLang="en-US" sz="2400" dirty="0" err="1"/>
              <a:t>người</a:t>
            </a:r>
            <a:r>
              <a:rPr lang="en-US" altLang="en-US" sz="2400" dirty="0"/>
              <a:t> </a:t>
            </a:r>
            <a:r>
              <a:rPr lang="en-US" altLang="en-US" sz="2400" dirty="0" err="1"/>
              <a:t>bảo</a:t>
            </a:r>
            <a:r>
              <a:rPr lang="en-US" altLang="en-US" sz="2400" dirty="0"/>
              <a:t> </a:t>
            </a:r>
            <a:r>
              <a:rPr lang="en-US" altLang="en-US" sz="2400" dirty="0" err="1"/>
              <a:t>vệ</a:t>
            </a:r>
            <a:r>
              <a:rPr lang="en-US" altLang="en-US" sz="2400" dirty="0"/>
              <a:t> </a:t>
            </a:r>
            <a:r>
              <a:rPr lang="en-US" altLang="en-US" sz="2400" dirty="0" err="1"/>
              <a:t>quý</a:t>
            </a:r>
            <a:r>
              <a:rPr lang="en-US" altLang="en-US" sz="2400" dirty="0"/>
              <a:t> </a:t>
            </a:r>
            <a:r>
              <a:rPr lang="en-US" altLang="en-US" sz="2400" dirty="0" err="1"/>
              <a:t>báu</a:t>
            </a:r>
            <a:r>
              <a:rPr lang="en-US" altLang="en-US" sz="2400" dirty="0"/>
              <a:t> </a:t>
            </a:r>
            <a:r>
              <a:rPr lang="en-US" altLang="en-US" sz="2400" dirty="0" err="1"/>
              <a:t>nhất</a:t>
            </a:r>
            <a:r>
              <a:rPr lang="en-US" altLang="en-US" sz="2400" dirty="0"/>
              <a:t> </a:t>
            </a:r>
            <a:r>
              <a:rPr lang="en-US" altLang="en-US" sz="2400" dirty="0" err="1"/>
              <a:t>nền</a:t>
            </a:r>
            <a:r>
              <a:rPr lang="en-US" altLang="en-US" sz="2400" dirty="0"/>
              <a:t> </a:t>
            </a:r>
            <a:r>
              <a:rPr lang="en-US" altLang="en-US" sz="2400" dirty="0" err="1"/>
              <a:t>độc</a:t>
            </a:r>
            <a:r>
              <a:rPr lang="en-US" altLang="en-US" sz="2400" dirty="0"/>
              <a:t> </a:t>
            </a:r>
            <a:r>
              <a:rPr lang="en-US" altLang="en-US" sz="2400" dirty="0" err="1"/>
              <a:t>lập</a:t>
            </a:r>
            <a:r>
              <a:rPr lang="en-US" altLang="en-US" sz="2400" dirty="0"/>
              <a:t> </a:t>
            </a:r>
            <a:r>
              <a:rPr lang="en-US" altLang="en-US" sz="2400" dirty="0" err="1"/>
              <a:t>của</a:t>
            </a:r>
            <a:r>
              <a:rPr lang="en-US" altLang="en-US" sz="2400" dirty="0"/>
              <a:t> </a:t>
            </a:r>
            <a:r>
              <a:rPr lang="en-US" altLang="en-US" sz="2400" dirty="0" err="1"/>
              <a:t>các</a:t>
            </a:r>
            <a:r>
              <a:rPr lang="en-US" altLang="en-US" sz="2400" dirty="0"/>
              <a:t> </a:t>
            </a:r>
            <a:r>
              <a:rPr lang="en-US" altLang="en-US" sz="2400" dirty="0" err="1"/>
              <a:t>dân</a:t>
            </a:r>
            <a:r>
              <a:rPr lang="en-US" altLang="en-US" sz="2400" dirty="0"/>
              <a:t> </a:t>
            </a:r>
            <a:r>
              <a:rPr lang="en-US" altLang="en-US" sz="2400" dirty="0" err="1"/>
              <a:t>tộc</a:t>
            </a:r>
            <a:r>
              <a:rPr lang="en-US" altLang="en-US" sz="2400" dirty="0"/>
              <a:t>, </a:t>
            </a:r>
            <a:r>
              <a:rPr lang="en-US" altLang="en-US" sz="2400" dirty="0" err="1"/>
              <a:t>là</a:t>
            </a:r>
            <a:r>
              <a:rPr lang="en-US" altLang="en-US" sz="2400" dirty="0"/>
              <a:t> </a:t>
            </a:r>
            <a:r>
              <a:rPr lang="en-US" altLang="en-US" sz="2400" dirty="0" err="1"/>
              <a:t>yếu</a:t>
            </a:r>
            <a:r>
              <a:rPr lang="en-US" altLang="en-US" sz="2400" dirty="0"/>
              <a:t> </a:t>
            </a:r>
            <a:r>
              <a:rPr lang="en-US" altLang="en-US" sz="2400" dirty="0" err="1"/>
              <a:t>tố</a:t>
            </a:r>
            <a:r>
              <a:rPr lang="en-US" altLang="en-US" sz="2400" dirty="0"/>
              <a:t> </a:t>
            </a:r>
            <a:r>
              <a:rPr lang="en-US" altLang="en-US" sz="2400" dirty="0" err="1"/>
              <a:t>quan</a:t>
            </a:r>
            <a:r>
              <a:rPr lang="en-US" altLang="en-US" sz="2400" dirty="0"/>
              <a:t> </a:t>
            </a:r>
            <a:r>
              <a:rPr lang="en-US" altLang="en-US" sz="2400" dirty="0" err="1"/>
              <a:t>trọng</a:t>
            </a:r>
            <a:r>
              <a:rPr lang="en-US" altLang="en-US" sz="2400" dirty="0"/>
              <a:t> </a:t>
            </a:r>
            <a:r>
              <a:rPr lang="en-US" altLang="en-US" sz="2400" dirty="0" err="1"/>
              <a:t>nhất</a:t>
            </a:r>
            <a:r>
              <a:rPr lang="en-US" altLang="en-US" sz="2400" dirty="0"/>
              <a:t> </a:t>
            </a:r>
            <a:r>
              <a:rPr lang="en-US" altLang="en-US" sz="2400" dirty="0" err="1"/>
              <a:t>giúp</a:t>
            </a:r>
            <a:r>
              <a:rPr lang="en-US" altLang="en-US" sz="2400" dirty="0"/>
              <a:t> </a:t>
            </a:r>
            <a:r>
              <a:rPr lang="en-US" altLang="en-US" sz="2400" dirty="0" err="1"/>
              <a:t>giải</a:t>
            </a:r>
            <a:r>
              <a:rPr lang="en-US" altLang="en-US" sz="2400" dirty="0"/>
              <a:t> </a:t>
            </a:r>
            <a:r>
              <a:rPr lang="en-US" altLang="en-US" sz="2400" dirty="0" err="1"/>
              <a:t>phóng</a:t>
            </a:r>
            <a:r>
              <a:rPr lang="en-US" altLang="en-US" sz="2400" dirty="0"/>
              <a:t> </a:t>
            </a:r>
            <a:r>
              <a:rPr lang="en-US" altLang="en-US" sz="2400" dirty="0" err="1"/>
              <a:t>các</a:t>
            </a:r>
            <a:r>
              <a:rPr lang="en-US" altLang="en-US" sz="2400" dirty="0"/>
              <a:t> </a:t>
            </a:r>
            <a:r>
              <a:rPr lang="en-US" altLang="en-US" sz="2400" dirty="0" err="1"/>
              <a:t>dân</a:t>
            </a:r>
            <a:r>
              <a:rPr lang="en-US" altLang="en-US" sz="2400" dirty="0"/>
              <a:t> </a:t>
            </a:r>
            <a:r>
              <a:rPr lang="en-US" altLang="en-US" sz="2400" dirty="0" err="1"/>
              <a:t>tộc</a:t>
            </a:r>
            <a:r>
              <a:rPr lang="en-US" altLang="en-US" sz="2400" dirty="0"/>
              <a:t> </a:t>
            </a:r>
            <a:r>
              <a:rPr lang="en-US" altLang="en-US" sz="2400" dirty="0" err="1"/>
              <a:t>bị</a:t>
            </a:r>
            <a:r>
              <a:rPr lang="en-US" altLang="en-US" sz="2400" dirty="0"/>
              <a:t> </a:t>
            </a:r>
            <a:r>
              <a:rPr lang="en-US" altLang="en-US" sz="2400" dirty="0" err="1"/>
              <a:t>thống</a:t>
            </a:r>
            <a:r>
              <a:rPr lang="en-US" altLang="en-US" sz="2400" dirty="0"/>
              <a:t> </a:t>
            </a:r>
            <a:r>
              <a:rPr lang="en-US" altLang="en-US" sz="2400" dirty="0" err="1"/>
              <a:t>trị</a:t>
            </a:r>
            <a:r>
              <a:rPr lang="en-US" altLang="en-US" sz="2400" dirty="0"/>
              <a:t>.</a:t>
            </a:r>
            <a:endParaRPr lang="vi-VN" altLang="en-US" sz="2400" dirty="0"/>
          </a:p>
          <a:p>
            <a:pPr eaLnBrk="0" fontAlgn="base" hangingPunct="0">
              <a:lnSpc>
                <a:spcPct val="150000"/>
              </a:lnSpc>
              <a:spcBef>
                <a:spcPct val="0"/>
              </a:spcBef>
              <a:spcAft>
                <a:spcPct val="0"/>
              </a:spcAft>
            </a:pPr>
            <a:r>
              <a:rPr lang="en-US" altLang="en-US" sz="2400" dirty="0"/>
              <a:t> - </a:t>
            </a:r>
            <a:r>
              <a:rPr lang="en-US" altLang="en-US" sz="2400" dirty="0" err="1"/>
              <a:t>Tiếng</a:t>
            </a:r>
            <a:r>
              <a:rPr lang="en-US" altLang="en-US" sz="2400" dirty="0"/>
              <a:t> </a:t>
            </a:r>
            <a:r>
              <a:rPr lang="en-US" altLang="en-US" sz="2400" dirty="0" err="1"/>
              <a:t>Việt</a:t>
            </a:r>
            <a:r>
              <a:rPr lang="en-US" altLang="en-US" sz="2400" dirty="0"/>
              <a:t> </a:t>
            </a:r>
            <a:r>
              <a:rPr lang="en-US" altLang="en-US" sz="2400" dirty="0" err="1"/>
              <a:t>rất</a:t>
            </a:r>
            <a:r>
              <a:rPr lang="en-US" altLang="en-US" sz="2400" dirty="0"/>
              <a:t> </a:t>
            </a:r>
            <a:r>
              <a:rPr lang="en-US" altLang="en-US" sz="2400" dirty="0" err="1"/>
              <a:t>phong</a:t>
            </a:r>
            <a:r>
              <a:rPr lang="en-US" altLang="en-US" sz="2400" dirty="0"/>
              <a:t> </a:t>
            </a:r>
            <a:r>
              <a:rPr lang="en-US" altLang="en-US" sz="2400" dirty="0" err="1"/>
              <a:t>phú</a:t>
            </a:r>
            <a:r>
              <a:rPr lang="en-US" altLang="en-US" sz="2400" dirty="0"/>
              <a:t>, </a:t>
            </a:r>
            <a:r>
              <a:rPr lang="en-US" altLang="en-US" sz="2400" dirty="0" err="1"/>
              <a:t>ngôn</a:t>
            </a:r>
            <a:r>
              <a:rPr lang="en-US" altLang="en-US" sz="2400" dirty="0"/>
              <a:t> </a:t>
            </a:r>
            <a:r>
              <a:rPr lang="en-US" altLang="en-US" sz="2400" dirty="0" err="1"/>
              <a:t>từ</a:t>
            </a:r>
            <a:r>
              <a:rPr lang="en-US" altLang="en-US" sz="2400" dirty="0"/>
              <a:t> </a:t>
            </a:r>
            <a:r>
              <a:rPr lang="en-US" altLang="en-US" sz="2400" dirty="0" err="1"/>
              <a:t>thông</a:t>
            </a:r>
            <a:r>
              <a:rPr lang="en-US" altLang="en-US" sz="2400" dirty="0"/>
              <a:t> </a:t>
            </a:r>
            <a:r>
              <a:rPr lang="en-US" altLang="en-US" sz="2400" dirty="0" err="1"/>
              <a:t>dụng</a:t>
            </a:r>
            <a:r>
              <a:rPr lang="en-US" altLang="en-US" sz="2400" dirty="0"/>
              <a:t>. </a:t>
            </a:r>
            <a:endParaRPr lang="vi-VN" altLang="en-US" sz="2400" dirty="0"/>
          </a:p>
          <a:p>
            <a:pPr marL="342900" indent="-342900" eaLnBrk="0" fontAlgn="base" hangingPunct="0">
              <a:lnSpc>
                <a:spcPct val="150000"/>
              </a:lnSpc>
              <a:spcBef>
                <a:spcPct val="0"/>
              </a:spcBef>
              <a:spcAft>
                <a:spcPct val="0"/>
              </a:spcAft>
              <a:buFont typeface="Arial" panose="020B0604020202020204" pitchFamily="34" charset="0"/>
              <a:buChar char="•"/>
            </a:pPr>
            <a:r>
              <a:rPr lang="en-US" altLang="en-US" sz="2400" dirty="0"/>
              <a:t>NT:</a:t>
            </a:r>
            <a:r>
              <a:rPr lang="vi-VN" altLang="en-US" sz="2400" dirty="0"/>
              <a:t> </a:t>
            </a:r>
          </a:p>
          <a:p>
            <a:pPr eaLnBrk="0" fontAlgn="base" hangingPunct="0">
              <a:lnSpc>
                <a:spcPct val="150000"/>
              </a:lnSpc>
              <a:spcBef>
                <a:spcPct val="0"/>
              </a:spcBef>
              <a:spcAft>
                <a:spcPct val="0"/>
              </a:spcAft>
            </a:pPr>
            <a:r>
              <a:rPr lang="en-US" altLang="en-US" sz="2400" dirty="0"/>
              <a:t> - </a:t>
            </a:r>
            <a:r>
              <a:rPr lang="en-US" altLang="en-US" sz="2400" dirty="0" err="1"/>
              <a:t>Lí</a:t>
            </a:r>
            <a:r>
              <a:rPr lang="en-US" altLang="en-US" sz="2400" dirty="0"/>
              <a:t> </a:t>
            </a:r>
            <a:r>
              <a:rPr lang="en-US" altLang="en-US" sz="2400" dirty="0" err="1"/>
              <a:t>lẽ</a:t>
            </a:r>
            <a:r>
              <a:rPr lang="en-US" altLang="en-US" sz="2400" dirty="0"/>
              <a:t> </a:t>
            </a:r>
            <a:r>
              <a:rPr lang="en-US" altLang="en-US" sz="2400" dirty="0" err="1"/>
              <a:t>sắc</a:t>
            </a:r>
            <a:r>
              <a:rPr lang="en-US" altLang="en-US" sz="2400" dirty="0"/>
              <a:t> </a:t>
            </a:r>
            <a:r>
              <a:rPr lang="en-US" altLang="en-US" sz="2400" dirty="0" err="1"/>
              <a:t>sảo</a:t>
            </a:r>
            <a:r>
              <a:rPr lang="en-US" altLang="en-US" sz="2400" dirty="0"/>
              <a:t>, </a:t>
            </a:r>
            <a:r>
              <a:rPr lang="en-US" altLang="en-US" sz="2400" dirty="0" err="1"/>
              <a:t>tính</a:t>
            </a:r>
            <a:r>
              <a:rPr lang="en-US" altLang="en-US" sz="2400" dirty="0"/>
              <a:t> </a:t>
            </a:r>
            <a:r>
              <a:rPr lang="en-US" altLang="en-US" sz="2400" dirty="0" err="1"/>
              <a:t>luận</a:t>
            </a:r>
            <a:r>
              <a:rPr lang="en-US" altLang="en-US" sz="2400" dirty="0"/>
              <a:t> </a:t>
            </a:r>
            <a:r>
              <a:rPr lang="en-US" altLang="en-US" sz="2400" dirty="0" err="1"/>
              <a:t>chiến</a:t>
            </a:r>
            <a:r>
              <a:rPr lang="en-US" altLang="en-US" sz="2400" dirty="0"/>
              <a:t> </a:t>
            </a:r>
            <a:r>
              <a:rPr lang="en-US" altLang="en-US" sz="2400" dirty="0" err="1"/>
              <a:t>cao</a:t>
            </a:r>
            <a:r>
              <a:rPr lang="en-US" altLang="en-US" sz="2400" dirty="0"/>
              <a:t> </a:t>
            </a:r>
            <a:endParaRPr lang="vi-VN" altLang="en-US" sz="2400" dirty="0"/>
          </a:p>
          <a:p>
            <a:pPr eaLnBrk="0" fontAlgn="base" hangingPunct="0">
              <a:lnSpc>
                <a:spcPct val="150000"/>
              </a:lnSpc>
              <a:spcBef>
                <a:spcPct val="0"/>
              </a:spcBef>
              <a:spcAft>
                <a:spcPct val="0"/>
              </a:spcAft>
            </a:pPr>
            <a:r>
              <a:rPr lang="en-US" altLang="en-US" sz="2400" dirty="0"/>
              <a:t>- </a:t>
            </a:r>
            <a:r>
              <a:rPr lang="en-US" altLang="en-US" sz="2400" dirty="0" err="1"/>
              <a:t>Dẫn</a:t>
            </a:r>
            <a:r>
              <a:rPr lang="en-US" altLang="en-US" sz="2400" dirty="0"/>
              <a:t> </a:t>
            </a:r>
            <a:r>
              <a:rPr lang="en-US" altLang="en-US" sz="2400" dirty="0" err="1"/>
              <a:t>chứng</a:t>
            </a:r>
            <a:r>
              <a:rPr lang="en-US" altLang="en-US" sz="2400" dirty="0"/>
              <a:t> </a:t>
            </a:r>
            <a:r>
              <a:rPr lang="en-US" altLang="en-US" sz="2400" dirty="0" err="1"/>
              <a:t>chân</a:t>
            </a:r>
            <a:r>
              <a:rPr lang="en-US" altLang="en-US" sz="2400" dirty="0"/>
              <a:t> </a:t>
            </a:r>
            <a:r>
              <a:rPr lang="en-US" altLang="en-US" sz="2400" dirty="0" err="1"/>
              <a:t>thực</a:t>
            </a:r>
            <a:r>
              <a:rPr lang="en-US" altLang="en-US" sz="2400" dirty="0"/>
              <a:t>, </a:t>
            </a:r>
            <a:r>
              <a:rPr lang="en-US" altLang="en-US" sz="2400" dirty="0" err="1"/>
              <a:t>lập</a:t>
            </a:r>
            <a:r>
              <a:rPr lang="en-US" altLang="en-US" sz="2400" dirty="0"/>
              <a:t> </a:t>
            </a:r>
            <a:r>
              <a:rPr lang="en-US" altLang="en-US" sz="2400" dirty="0" err="1"/>
              <a:t>luận</a:t>
            </a:r>
            <a:r>
              <a:rPr lang="en-US" altLang="en-US" sz="2400" dirty="0"/>
              <a:t> </a:t>
            </a:r>
            <a:r>
              <a:rPr lang="en-US" altLang="en-US" sz="2400" dirty="0" err="1"/>
              <a:t>chặt</a:t>
            </a:r>
            <a:r>
              <a:rPr lang="en-US" altLang="en-US" sz="2400" dirty="0"/>
              <a:t> </a:t>
            </a:r>
            <a:r>
              <a:rPr lang="en-US" altLang="en-US" sz="2400" dirty="0" err="1"/>
              <a:t>chẽ</a:t>
            </a:r>
            <a:r>
              <a:rPr lang="en-US" altLang="en-US" sz="2400" dirty="0"/>
              <a:t>.</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sp>
        <p:nvSpPr>
          <p:cNvPr id="16" name="Rectangle 14">
            <a:extLst>
              <a:ext uri="{FF2B5EF4-FFF2-40B4-BE49-F238E27FC236}">
                <a16:creationId xmlns:a16="http://schemas.microsoft.com/office/drawing/2014/main" id="{A469C35C-5251-431A-9C08-32D0AD3B870A}"/>
              </a:ext>
            </a:extLst>
          </p:cNvPr>
          <p:cNvSpPr>
            <a:spLocks noChangeArrowheads="1"/>
          </p:cNvSpPr>
          <p:nvPr/>
        </p:nvSpPr>
        <p:spPr bwMode="auto">
          <a:xfrm>
            <a:off x="0" y="0"/>
            <a:ext cx="1968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1893" tIns="71415" rIns="61893" bIns="53958" numCol="1" anchor="ctr" anchorCtr="0" compatLnSpc="1">
            <a:prstTxWarp prst="textNoShape">
              <a:avLst/>
            </a:prstTxWarp>
            <a:spAutoFit/>
          </a:bodyPr>
          <a:lstStyle/>
          <a:p>
            <a:endParaRPr lang="en-US"/>
          </a:p>
        </p:txBody>
      </p:sp>
      <p:sp>
        <p:nvSpPr>
          <p:cNvPr id="17" name="Rectangle 17">
            <a:extLst>
              <a:ext uri="{FF2B5EF4-FFF2-40B4-BE49-F238E27FC236}">
                <a16:creationId xmlns:a16="http://schemas.microsoft.com/office/drawing/2014/main" id="{9AACA0CD-BB98-49A8-BFF7-B7D02C518C30}"/>
              </a:ext>
            </a:extLst>
          </p:cNvPr>
          <p:cNvSpPr>
            <a:spLocks noChangeArrowheads="1"/>
          </p:cNvSpPr>
          <p:nvPr/>
        </p:nvSpPr>
        <p:spPr bwMode="auto">
          <a:xfrm>
            <a:off x="0" y="0"/>
            <a:ext cx="121920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n-US"/>
          </a:p>
        </p:txBody>
      </p:sp>
      <p:sp>
        <p:nvSpPr>
          <p:cNvPr id="18" name="Rectangle 18">
            <a:extLst>
              <a:ext uri="{FF2B5EF4-FFF2-40B4-BE49-F238E27FC236}">
                <a16:creationId xmlns:a16="http://schemas.microsoft.com/office/drawing/2014/main" id="{97DF8C19-004F-4B48-A753-0BE59391D968}"/>
              </a:ext>
            </a:extLst>
          </p:cNvPr>
          <p:cNvSpPr>
            <a:spLocks noChangeArrowheads="1"/>
          </p:cNvSpPr>
          <p:nvPr/>
        </p:nvSpPr>
        <p:spPr bwMode="auto">
          <a:xfrm>
            <a:off x="0" y="0"/>
            <a:ext cx="121920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AutoShape 16">
            <a:extLst>
              <a:ext uri="{FF2B5EF4-FFF2-40B4-BE49-F238E27FC236}">
                <a16:creationId xmlns:a16="http://schemas.microsoft.com/office/drawing/2014/main" id="{A695C99F-2EAD-4BBD-9B8F-24AC08AF39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973883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8745F8E-4798-413E-AFBF-995D23848930}"/>
              </a:ext>
            </a:extLst>
          </p:cNvPr>
          <p:cNvSpPr txBox="1"/>
          <p:nvPr/>
        </p:nvSpPr>
        <p:spPr>
          <a:xfrm>
            <a:off x="596494" y="309637"/>
            <a:ext cx="3212757"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3. Phân tích</a:t>
            </a:r>
          </a:p>
        </p:txBody>
      </p:sp>
      <p:sp>
        <p:nvSpPr>
          <p:cNvPr id="7" name="TextBox 6">
            <a:extLst>
              <a:ext uri="{FF2B5EF4-FFF2-40B4-BE49-F238E27FC236}">
                <a16:creationId xmlns:a16="http://schemas.microsoft.com/office/drawing/2014/main" id="{894C9A4B-437C-402D-A98A-C2EEE294A51E}"/>
              </a:ext>
            </a:extLst>
          </p:cNvPr>
          <p:cNvSpPr txBox="1"/>
          <p:nvPr/>
        </p:nvSpPr>
        <p:spPr>
          <a:xfrm>
            <a:off x="485283" y="802080"/>
            <a:ext cx="10672868" cy="589072"/>
          </a:xfrm>
          <a:prstGeom prst="rect">
            <a:avLst/>
          </a:prstGeom>
          <a:noFill/>
        </p:spPr>
        <p:txBody>
          <a:bodyPr wrap="square" rtlCol="0">
            <a:spAutoFit/>
          </a:bodyPr>
          <a:lstStyle/>
          <a:p>
            <a:pPr>
              <a:lnSpc>
                <a:spcPct val="150000"/>
              </a:lnSpc>
            </a:pPr>
            <a:r>
              <a:rPr lang="vi-VN" sz="2400" b="1" i="0" dirty="0">
                <a:solidFill>
                  <a:srgbClr val="001A33"/>
                </a:solidFill>
                <a:effectLst/>
              </a:rPr>
              <a:t>c. Mối quan hệ giữa ngôn ngữ nước ngoài với ngôn ngữ nước mình.</a:t>
            </a:r>
            <a:endParaRPr lang="vi-VN" sz="2400" b="1" i="0" dirty="0">
              <a:solidFill>
                <a:srgbClr val="001A33"/>
              </a:solidFill>
              <a:effectLst/>
              <a:cs typeface="Calibri" panose="020F0502020204030204" pitchFamily="34" charset="0"/>
            </a:endParaRPr>
          </a:p>
        </p:txBody>
      </p:sp>
      <p:sp>
        <p:nvSpPr>
          <p:cNvPr id="3" name="TextBox 2">
            <a:extLst>
              <a:ext uri="{FF2B5EF4-FFF2-40B4-BE49-F238E27FC236}">
                <a16:creationId xmlns:a16="http://schemas.microsoft.com/office/drawing/2014/main" id="{693093B9-D289-4B15-AD80-9CCC2593E08C}"/>
              </a:ext>
            </a:extLst>
          </p:cNvPr>
          <p:cNvSpPr txBox="1"/>
          <p:nvPr/>
        </p:nvSpPr>
        <p:spPr>
          <a:xfrm>
            <a:off x="4611874" y="1282948"/>
            <a:ext cx="7193846" cy="5575052"/>
          </a:xfrm>
          <a:prstGeom prst="rect">
            <a:avLst/>
          </a:prstGeom>
          <a:noFill/>
        </p:spPr>
        <p:txBody>
          <a:bodyPr wrap="square" rtlCol="0">
            <a:spAutoFit/>
          </a:bodyPr>
          <a:lstStyle/>
          <a:p>
            <a:pPr marL="285750" indent="-285750">
              <a:lnSpc>
                <a:spcPct val="150000"/>
              </a:lnSpc>
              <a:buFontTx/>
              <a:buChar char="-"/>
            </a:pPr>
            <a:r>
              <a:rPr lang="vi-VN" sz="2400" dirty="0">
                <a:latin typeface="Calibri" panose="020F0502020204030204" pitchFamily="34" charset="0"/>
                <a:cs typeface="Calibri" panose="020F0502020204030204" pitchFamily="34" charset="0"/>
              </a:rPr>
              <a:t>Đối với người trí thức chân chính phải biết ít nhất một tiếng châu Âu từ đó hiểu biết văn hoá châu Âu và phải biết tuyên truyền, phổ biến cho đồng bào mình cùng hiểu.</a:t>
            </a:r>
          </a:p>
          <a:p>
            <a:pPr marL="285750" indent="-285750">
              <a:lnSpc>
                <a:spcPct val="150000"/>
              </a:lnSpc>
              <a:buFontTx/>
              <a:buChar char="-"/>
            </a:pPr>
            <a:r>
              <a:rPr lang="vi-VN" sz="2400" dirty="0">
                <a:latin typeface="Calibri" panose="020F0502020204030204" pitchFamily="34" charset="0"/>
                <a:cs typeface="Calibri" panose="020F0502020204030204" pitchFamily="34" charset="0"/>
              </a:rPr>
              <a:t>Sự cần thiết phải biết một ngôn ngữ nước ngoài không hoàn toàn kéo theo việc từ bỏ tiếng mẹ đẻ. </a:t>
            </a:r>
          </a:p>
          <a:p>
            <a:pPr>
              <a:lnSpc>
                <a:spcPct val="150000"/>
              </a:lnSpc>
            </a:pPr>
            <a:r>
              <a:rPr lang="vi-VN" sz="2400" dirty="0">
                <a:latin typeface="Calibri" panose="020F0502020204030204" pitchFamily="34" charset="0"/>
                <a:cs typeface="Calibri" panose="020F0502020204030204" pitchFamily="34" charset="0"/>
              </a:rPr>
              <a:t> - Học tiếng nước ngoài để làm giàu cho tiếng Việt </a:t>
            </a:r>
          </a:p>
          <a:p>
            <a:pPr>
              <a:lnSpc>
                <a:spcPct val="150000"/>
              </a:lnSpc>
            </a:pPr>
            <a:r>
              <a:rPr lang="vi-VN" sz="2400" dirty="0">
                <a:latin typeface="Calibri" panose="020F0502020204030204" pitchFamily="34" charset="0"/>
                <a:cs typeface="Calibri" panose="020F0502020204030204" pitchFamily="34" charset="0"/>
              </a:rPr>
              <a:t>--&gt; Một tư tưởng mới mẻ và tiến bộ của tác giả trong hoàn cảnh hiện thời </a:t>
            </a:r>
          </a:p>
          <a:p>
            <a:pPr>
              <a:lnSpc>
                <a:spcPct val="150000"/>
              </a:lnSpc>
            </a:pPr>
            <a:r>
              <a:rPr lang="vi-VN" sz="2400" dirty="0">
                <a:latin typeface="Calibri" panose="020F0502020204030204" pitchFamily="34" charset="0"/>
                <a:cs typeface="Calibri" panose="020F0502020204030204" pitchFamily="34" charset="0"/>
              </a:rPr>
              <a:t>=&gt; Giữ gìn sự trong sáng của tiếng Việt.</a:t>
            </a:r>
          </a:p>
        </p:txBody>
      </p:sp>
      <p:pic>
        <p:nvPicPr>
          <p:cNvPr id="10" name="Picture 9">
            <a:extLst>
              <a:ext uri="{FF2B5EF4-FFF2-40B4-BE49-F238E27FC236}">
                <a16:creationId xmlns:a16="http://schemas.microsoft.com/office/drawing/2014/main" id="{55283B85-764A-4D26-BF33-30B6260864DC}"/>
              </a:ext>
            </a:extLst>
          </p:cNvPr>
          <p:cNvPicPr>
            <a:picLocks noChangeAspect="1"/>
          </p:cNvPicPr>
          <p:nvPr/>
        </p:nvPicPr>
        <p:blipFill>
          <a:blip r:embed="rId2"/>
          <a:stretch>
            <a:fillRect/>
          </a:stretch>
        </p:blipFill>
        <p:spPr>
          <a:xfrm>
            <a:off x="695200" y="2364030"/>
            <a:ext cx="3015343" cy="3015343"/>
          </a:xfrm>
          <a:prstGeom prst="rect">
            <a:avLst/>
          </a:prstGeom>
        </p:spPr>
      </p:pic>
    </p:spTree>
    <p:extLst>
      <p:ext uri="{BB962C8B-B14F-4D97-AF65-F5344CB8AC3E}">
        <p14:creationId xmlns:p14="http://schemas.microsoft.com/office/powerpoint/2010/main" val="22921071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B33EA2-4FD1-4800-AC07-AAFCA4EEE4EC}"/>
              </a:ext>
            </a:extLst>
          </p:cNvPr>
          <p:cNvSpPr txBox="1"/>
          <p:nvPr/>
        </p:nvSpPr>
        <p:spPr>
          <a:xfrm>
            <a:off x="508000" y="377370"/>
            <a:ext cx="3222171" cy="461665"/>
          </a:xfrm>
          <a:prstGeom prst="rect">
            <a:avLst/>
          </a:prstGeom>
          <a:noFill/>
        </p:spPr>
        <p:txBody>
          <a:bodyPr wrap="square" rtlCol="0">
            <a:spAutoFit/>
          </a:bodyPr>
          <a:lstStyle/>
          <a:p>
            <a:r>
              <a:rPr lang="vi-VN" sz="2400" b="1" dirty="0">
                <a:latin typeface="Calibri" panose="020F0502020204030204" pitchFamily="34" charset="0"/>
                <a:cs typeface="Calibri" panose="020F0502020204030204" pitchFamily="34" charset="0"/>
              </a:rPr>
              <a:t>III. Tổng kết</a:t>
            </a:r>
            <a:endParaRPr lang="en-US" sz="2400" b="1"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C2A5316-287A-4CE0-A1C4-AA4032BED1E7}"/>
              </a:ext>
            </a:extLst>
          </p:cNvPr>
          <p:cNvSpPr txBox="1"/>
          <p:nvPr/>
        </p:nvSpPr>
        <p:spPr>
          <a:xfrm>
            <a:off x="508000" y="1017395"/>
            <a:ext cx="2699657" cy="461665"/>
          </a:xfrm>
          <a:prstGeom prst="rect">
            <a:avLst/>
          </a:prstGeom>
          <a:noFill/>
        </p:spPr>
        <p:txBody>
          <a:bodyPr wrap="square" rtlCol="0">
            <a:spAutoFit/>
          </a:bodyPr>
          <a:lstStyle/>
          <a:p>
            <a:r>
              <a:rPr lang="vi-VN" sz="2400" b="1" dirty="0">
                <a:latin typeface="Calibri" panose="020F0502020204030204" pitchFamily="34" charset="0"/>
                <a:cs typeface="Calibri" panose="020F0502020204030204" pitchFamily="34" charset="0"/>
              </a:rPr>
              <a:t>1. Nội dung</a:t>
            </a:r>
            <a:endParaRPr lang="en-US" sz="2400" b="1"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83F7BA3-8C96-403E-8E18-03EF28413216}"/>
              </a:ext>
            </a:extLst>
          </p:cNvPr>
          <p:cNvSpPr txBox="1"/>
          <p:nvPr/>
        </p:nvSpPr>
        <p:spPr>
          <a:xfrm>
            <a:off x="1146628" y="1442898"/>
            <a:ext cx="9898743" cy="2805063"/>
          </a:xfrm>
          <a:prstGeom prst="rect">
            <a:avLst/>
          </a:prstGeom>
          <a:noFill/>
        </p:spPr>
        <p:txBody>
          <a:bodyPr wrap="square" rtlCol="0">
            <a:spAutoFit/>
          </a:bodyPr>
          <a:lstStyle/>
          <a:p>
            <a:pPr marL="285750" indent="-285750">
              <a:lnSpc>
                <a:spcPct val="150000"/>
              </a:lnSpc>
              <a:buFontTx/>
              <a:buChar char="-"/>
            </a:pPr>
            <a:r>
              <a:rPr lang="vi-VN" sz="2400" i="0" dirty="0">
                <a:effectLst/>
                <a:latin typeface="Calibri" panose="020F0502020204030204" pitchFamily="34" charset="0"/>
                <a:cs typeface="Calibri" panose="020F0502020204030204" pitchFamily="34" charset="0"/>
              </a:rPr>
              <a:t>Tiếng nói là tài sản quý giá của dân tộc, phải biết bảo vệ nó và làm cho nó ngày càng phát triển. </a:t>
            </a:r>
          </a:p>
          <a:p>
            <a:pPr marL="285750" indent="-285750">
              <a:lnSpc>
                <a:spcPct val="150000"/>
              </a:lnSpc>
              <a:buFontTx/>
              <a:buChar char="-"/>
            </a:pPr>
            <a:r>
              <a:rPr lang="vi-VN" sz="2400" i="0" dirty="0">
                <a:effectLst/>
                <a:latin typeface="Calibri" panose="020F0502020204030204" pitchFamily="34" charset="0"/>
                <a:cs typeface="Calibri" panose="020F0502020204030204" pitchFamily="34" charset="0"/>
              </a:rPr>
              <a:t>Tiếng mẹ đẻ còn là nguồn giải phóng dân tộc bị áp bức.</a:t>
            </a:r>
          </a:p>
          <a:p>
            <a:pPr>
              <a:lnSpc>
                <a:spcPct val="150000"/>
              </a:lnSpc>
            </a:pPr>
            <a:r>
              <a:rPr lang="vi-VN" sz="2400" i="0" dirty="0">
                <a:effectLst/>
                <a:latin typeface="Calibri" panose="020F0502020204030204" pitchFamily="34" charset="0"/>
                <a:cs typeface="Calibri" panose="020F0502020204030204" pitchFamily="34" charset="0"/>
              </a:rPr>
              <a:t>- Tầm nhìn chiến lược của Nguyễn An Ninh về vai trò và tiếng nói dân tộc. </a:t>
            </a:r>
            <a:br>
              <a:rPr lang="vi-VN"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4171D8D0-B47A-4038-879F-4C32D01920D8}"/>
              </a:ext>
            </a:extLst>
          </p:cNvPr>
          <p:cNvSpPr txBox="1"/>
          <p:nvPr/>
        </p:nvSpPr>
        <p:spPr>
          <a:xfrm>
            <a:off x="533399" y="3800196"/>
            <a:ext cx="2434772" cy="461665"/>
          </a:xfrm>
          <a:prstGeom prst="rect">
            <a:avLst/>
          </a:prstGeom>
          <a:noFill/>
        </p:spPr>
        <p:txBody>
          <a:bodyPr wrap="square" rtlCol="0">
            <a:spAutoFit/>
          </a:bodyPr>
          <a:lstStyle/>
          <a:p>
            <a:r>
              <a:rPr lang="vi-VN" sz="2400" b="1" dirty="0">
                <a:latin typeface="Calibri" panose="020F0502020204030204" pitchFamily="34" charset="0"/>
                <a:cs typeface="Calibri" panose="020F0502020204030204" pitchFamily="34" charset="0"/>
              </a:rPr>
              <a:t>2. Nghệ thuật</a:t>
            </a:r>
            <a:endParaRPr lang="en-US" sz="2400" b="1"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4E1EFB41-41F3-4C0B-A1A7-2484E3E20149}"/>
              </a:ext>
            </a:extLst>
          </p:cNvPr>
          <p:cNvSpPr txBox="1"/>
          <p:nvPr/>
        </p:nvSpPr>
        <p:spPr>
          <a:xfrm>
            <a:off x="3106057" y="4261861"/>
            <a:ext cx="8077200" cy="1697068"/>
          </a:xfrm>
          <a:prstGeom prst="rect">
            <a:avLst/>
          </a:prstGeom>
          <a:noFill/>
        </p:spPr>
        <p:txBody>
          <a:bodyPr wrap="square" rtlCol="0">
            <a:spAutoFit/>
          </a:bodyPr>
          <a:lstStyle/>
          <a:p>
            <a:pPr marL="285750" indent="-285750">
              <a:lnSpc>
                <a:spcPct val="150000"/>
              </a:lnSpc>
              <a:buFontTx/>
              <a:buChar char="-"/>
            </a:pPr>
            <a:r>
              <a:rPr lang="en-US" sz="2400" b="0" i="0" dirty="0" err="1">
                <a:effectLst/>
                <a:latin typeface="Calibri" panose="020F0502020204030204" pitchFamily="34" charset="0"/>
                <a:cs typeface="Calibri" panose="020F0502020204030204" pitchFamily="34" charset="0"/>
              </a:rPr>
              <a:t>Luận</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điểm</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rõ</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ràng</a:t>
            </a:r>
            <a:r>
              <a:rPr lang="en-US" sz="2400" b="0" i="0" dirty="0">
                <a:effectLst/>
                <a:latin typeface="Calibri" panose="020F0502020204030204" pitchFamily="34" charset="0"/>
                <a:cs typeface="Calibri" panose="020F0502020204030204" pitchFamily="34" charset="0"/>
              </a:rPr>
              <a:t>, logic.</a:t>
            </a:r>
            <a:endParaRPr lang="vi-VN" sz="2400" b="0" i="0" dirty="0">
              <a:effectLst/>
              <a:latin typeface="Calibri" panose="020F0502020204030204" pitchFamily="34" charset="0"/>
              <a:cs typeface="Calibri" panose="020F0502020204030204" pitchFamily="34" charset="0"/>
            </a:endParaRPr>
          </a:p>
          <a:p>
            <a:pPr>
              <a:lnSpc>
                <a:spcPct val="150000"/>
              </a:lnSpc>
            </a:pP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Dẫn</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chứng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cụ</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thể</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chân</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thực</a:t>
            </a:r>
            <a:r>
              <a:rPr lang="en-US" sz="2400" b="0" i="0" dirty="0">
                <a:effectLst/>
                <a:latin typeface="Calibri" panose="020F0502020204030204" pitchFamily="34" charset="0"/>
                <a:cs typeface="Calibri" panose="020F0502020204030204" pitchFamily="34" charset="0"/>
              </a:rPr>
              <a:t>.</a:t>
            </a:r>
            <a:endParaRPr lang="vi-VN" sz="2400" b="0" i="0" dirty="0">
              <a:effectLst/>
              <a:latin typeface="Calibri" panose="020F0502020204030204" pitchFamily="34" charset="0"/>
              <a:cs typeface="Calibri" panose="020F0502020204030204" pitchFamily="34" charset="0"/>
            </a:endParaRPr>
          </a:p>
          <a:p>
            <a:pPr>
              <a:lnSpc>
                <a:spcPct val="150000"/>
              </a:lnSpc>
            </a:pP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Giọng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điệu</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nhẹ</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nhàng</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đầy</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sức</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thuyết</a:t>
            </a:r>
            <a:r>
              <a:rPr lang="en-US" sz="2400" b="0" i="0" dirty="0">
                <a:effectLst/>
                <a:latin typeface="Calibri" panose="020F0502020204030204" pitchFamily="34" charset="0"/>
                <a:cs typeface="Calibri" panose="020F0502020204030204" pitchFamily="34" charset="0"/>
              </a:rPr>
              <a:t> </a:t>
            </a:r>
            <a:r>
              <a:rPr lang="en-US" sz="2400" b="0" i="0" dirty="0" err="1">
                <a:effectLst/>
                <a:latin typeface="Calibri" panose="020F0502020204030204" pitchFamily="34" charset="0"/>
                <a:cs typeface="Calibri" panose="020F0502020204030204" pitchFamily="34" charset="0"/>
              </a:rPr>
              <a:t>phục</a:t>
            </a:r>
            <a:r>
              <a:rPr lang="en-US" sz="2400" b="0" i="0" dirty="0">
                <a:effectLst/>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8947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fade">
                                      <p:cBhvr>
                                        <p:cTn id="23" dur="500"/>
                                        <p:tgtEl>
                                          <p:spTgt spid="9">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fade">
                                      <p:cBhvr>
                                        <p:cTn id="26" dur="500"/>
                                        <p:tgtEl>
                                          <p:spTgt spid="9">
                                            <p:txEl>
                                              <p:pRg st="1" end="1"/>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fade">
                                      <p:cBhvr>
                                        <p:cTn id="29"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8" grpId="0" build="allAtOnce"/>
      <p:bldP spid="9"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sez="http://schemas.microsoft.com/office/powerpoint/2016/sectionzoom">
        <mc:Choice Requires="psez">
          <p:graphicFrame>
            <p:nvGraphicFramePr>
              <p:cNvPr id="13" name="Section Zoom 12">
                <a:extLst>
                  <a:ext uri="{FF2B5EF4-FFF2-40B4-BE49-F238E27FC236}">
                    <a16:creationId xmlns:a16="http://schemas.microsoft.com/office/drawing/2014/main" id="{220A980E-F868-421D-909A-54100DBA141E}"/>
                  </a:ext>
                </a:extLst>
              </p:cNvPr>
              <p:cNvGraphicFramePr>
                <a:graphicFrameLocks noChangeAspect="1"/>
              </p:cNvGraphicFramePr>
              <p:nvPr>
                <p:extLst>
                  <p:ext uri="{D42A27DB-BD31-4B8C-83A1-F6EECF244321}">
                    <p14:modId xmlns:p14="http://schemas.microsoft.com/office/powerpoint/2010/main" val="1834553932"/>
                  </p:ext>
                </p:extLst>
              </p:nvPr>
            </p:nvGraphicFramePr>
            <p:xfrm>
              <a:off x="-9268095" y="478000"/>
              <a:ext cx="7639755" cy="1601824"/>
            </p:xfrm>
            <a:graphic>
              <a:graphicData uri="http://schemas.microsoft.com/office/powerpoint/2016/sectionzoom">
                <psez:sectionZm>
                  <psez:sectionZmObj sectionId="{5D78B6A6-32D7-4AD2-AA0F-B15FB7694706}">
                    <psez:zmPr id="{E138381D-8676-4685-B36D-EC5F72845C08}"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0" y="0"/>
                          <a:ext cx="7639755" cy="1601824"/>
                        </a:xfrm>
                        <a:prstGeom prst="rect">
                          <a:avLst/>
                        </a:prstGeom>
                        <a:ln w="3175">
                          <a:noFill/>
                        </a:ln>
                      </p166:spPr>
                    </psez:zmPr>
                  </psez:sectionZmObj>
                </psez:sectionZm>
              </a:graphicData>
            </a:graphic>
          </p:graphicFrame>
        </mc:Choice>
        <mc:Fallback xmlns="">
          <p:pic>
            <p:nvPicPr>
              <p:cNvPr id="13" name="Section Zoom 12">
                <a:hlinkClick r:id="rId3" action="ppaction://hlinksldjump"/>
                <a:extLst>
                  <a:ext uri="{FF2B5EF4-FFF2-40B4-BE49-F238E27FC236}">
                    <a16:creationId xmlns:a16="http://schemas.microsoft.com/office/drawing/2014/main" id="{220A980E-F868-421D-909A-54100DBA141E}"/>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9268095" y="478000"/>
                <a:ext cx="7639755" cy="1601824"/>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14" name="Section Zoom 13">
                <a:extLst>
                  <a:ext uri="{FF2B5EF4-FFF2-40B4-BE49-F238E27FC236}">
                    <a16:creationId xmlns:a16="http://schemas.microsoft.com/office/drawing/2014/main" id="{5841F659-9EFF-44BA-A8B7-3B674975A571}"/>
                  </a:ext>
                </a:extLst>
              </p:cNvPr>
              <p:cNvGraphicFramePr>
                <a:graphicFrameLocks noChangeAspect="1"/>
              </p:cNvGraphicFramePr>
              <p:nvPr>
                <p:extLst>
                  <p:ext uri="{D42A27DB-BD31-4B8C-83A1-F6EECF244321}">
                    <p14:modId xmlns:p14="http://schemas.microsoft.com/office/powerpoint/2010/main" val="1018102194"/>
                  </p:ext>
                </p:extLst>
              </p:nvPr>
            </p:nvGraphicFramePr>
            <p:xfrm>
              <a:off x="-13763895" y="2628088"/>
              <a:ext cx="7638933" cy="1601824"/>
            </p:xfrm>
            <a:graphic>
              <a:graphicData uri="http://schemas.microsoft.com/office/powerpoint/2016/sectionzoom">
                <psez:sectionZm>
                  <psez:sectionZmObj sectionId="{6383EA8B-A66E-49BC-887A-5E103D3DCF6D}">
                    <psez:zmPr id="{D199680E-0AC1-4519-83B1-BB770826460F}" imageType="cover" transitionDur="1000">
                      <p166:blipFill xmlns:p166="http://schemas.microsoft.com/office/powerpoint/2016/6/main">
                        <a:blip r:embed="rId5">
                          <a:extLst>
                            <a:ext uri="{28A0092B-C50C-407E-A947-70E740481C1C}">
                              <a14:useLocalDpi xmlns:a14="http://schemas.microsoft.com/office/drawing/2010/main" val="0"/>
                            </a:ext>
                          </a:extLst>
                        </a:blip>
                        <a:stretch>
                          <a:fillRect/>
                        </a:stretch>
                      </p166:blipFill>
                      <p166:spPr xmlns:p166="http://schemas.microsoft.com/office/powerpoint/2016/6/main">
                        <a:xfrm>
                          <a:off x="0" y="0"/>
                          <a:ext cx="7638933" cy="1601824"/>
                        </a:xfrm>
                        <a:prstGeom prst="rect">
                          <a:avLst/>
                        </a:prstGeom>
                        <a:ln w="3175">
                          <a:noFill/>
                        </a:ln>
                      </p166:spPr>
                    </psez:zmPr>
                  </psez:sectionZmObj>
                </psez:sectionZm>
              </a:graphicData>
            </a:graphic>
          </p:graphicFrame>
        </mc:Choice>
        <mc:Fallback xmlns="">
          <p:pic>
            <p:nvPicPr>
              <p:cNvPr id="14" name="Section Zoom 13">
                <a:hlinkClick r:id="rId6" action="ppaction://hlinksldjump"/>
                <a:extLst>
                  <a:ext uri="{FF2B5EF4-FFF2-40B4-BE49-F238E27FC236}">
                    <a16:creationId xmlns:a16="http://schemas.microsoft.com/office/drawing/2014/main" id="{5841F659-9EFF-44BA-A8B7-3B674975A571}"/>
                  </a:ext>
                </a:extLst>
              </p:cNvPr>
              <p:cNvPicPr>
                <a:picLocks noGrp="1" noRot="1" noChangeAspect="1" noMove="1" noResize="1" noEditPoints="1" noAdjustHandles="1" noChangeArrowheads="1" noChangeShapeType="1"/>
              </p:cNvPicPr>
              <p:nvPr/>
            </p:nvPicPr>
            <p:blipFill>
              <a:blip r:embed="rId7">
                <a:extLst>
                  <a:ext uri="{28A0092B-C50C-407E-A947-70E740481C1C}">
                    <a14:useLocalDpi xmlns:a14="http://schemas.microsoft.com/office/drawing/2010/main" val="0"/>
                  </a:ext>
                </a:extLst>
              </a:blip>
              <a:stretch>
                <a:fillRect/>
              </a:stretch>
            </p:blipFill>
            <p:spPr>
              <a:xfrm>
                <a:off x="-13763895" y="2628088"/>
                <a:ext cx="7638933" cy="1601824"/>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15" name="Section Zoom 14">
                <a:extLst>
                  <a:ext uri="{FF2B5EF4-FFF2-40B4-BE49-F238E27FC236}">
                    <a16:creationId xmlns:a16="http://schemas.microsoft.com/office/drawing/2014/main" id="{C730FBFC-8A68-4054-9087-892F2CC5384B}"/>
                  </a:ext>
                </a:extLst>
              </p:cNvPr>
              <p:cNvGraphicFramePr>
                <a:graphicFrameLocks noChangeAspect="1"/>
              </p:cNvGraphicFramePr>
              <p:nvPr>
                <p:extLst>
                  <p:ext uri="{D42A27DB-BD31-4B8C-83A1-F6EECF244321}">
                    <p14:modId xmlns:p14="http://schemas.microsoft.com/office/powerpoint/2010/main" val="4144789435"/>
                  </p:ext>
                </p:extLst>
              </p:nvPr>
            </p:nvGraphicFramePr>
            <p:xfrm>
              <a:off x="-16906488" y="4778176"/>
              <a:ext cx="7638393" cy="1601824"/>
            </p:xfrm>
            <a:graphic>
              <a:graphicData uri="http://schemas.microsoft.com/office/powerpoint/2016/sectionzoom">
                <psez:sectionZm>
                  <psez:sectionZmObj sectionId="{0B585F45-2FE1-4C6C-BDA2-75D11691194C}">
                    <psez:zmPr id="{9EA0677C-F3F9-4BEF-BF4B-51ADD34E30EC}" imageType="cover" transitionDur="1000">
                      <p166:blipFill xmlns:p166="http://schemas.microsoft.com/office/powerpoint/2016/6/main">
                        <a:blip r:embed="rId8">
                          <a:extLst>
                            <a:ext uri="{28A0092B-C50C-407E-A947-70E740481C1C}">
                              <a14:useLocalDpi xmlns:a14="http://schemas.microsoft.com/office/drawing/2010/main" val="0"/>
                            </a:ext>
                          </a:extLst>
                        </a:blip>
                        <a:stretch>
                          <a:fillRect/>
                        </a:stretch>
                      </p166:blipFill>
                      <p166:spPr xmlns:p166="http://schemas.microsoft.com/office/powerpoint/2016/6/main">
                        <a:xfrm>
                          <a:off x="0" y="0"/>
                          <a:ext cx="7638393" cy="1601824"/>
                        </a:xfrm>
                        <a:prstGeom prst="rect">
                          <a:avLst/>
                        </a:prstGeom>
                        <a:ln w="3175">
                          <a:noFill/>
                        </a:ln>
                      </p166:spPr>
                    </psez:zmPr>
                  </psez:sectionZmObj>
                </psez:sectionZm>
              </a:graphicData>
            </a:graphic>
          </p:graphicFrame>
        </mc:Choice>
        <mc:Fallback xmlns="">
          <p:pic>
            <p:nvPicPr>
              <p:cNvPr id="15" name="Section Zoom 14">
                <a:hlinkClick r:id="rId9" action="ppaction://hlinksldjump"/>
                <a:extLst>
                  <a:ext uri="{FF2B5EF4-FFF2-40B4-BE49-F238E27FC236}">
                    <a16:creationId xmlns:a16="http://schemas.microsoft.com/office/drawing/2014/main" id="{C730FBFC-8A68-4054-9087-892F2CC5384B}"/>
                  </a:ext>
                </a:extLst>
              </p:cNvPr>
              <p:cNvPicPr>
                <a:picLocks noGrp="1" noRot="1" noChangeAspect="1" noMove="1" noResize="1" noEditPoints="1" noAdjustHandles="1" noChangeArrowheads="1" noChangeShapeType="1"/>
              </p:cNvPicPr>
              <p:nvPr/>
            </p:nvPicPr>
            <p:blipFill>
              <a:blip r:embed="rId10">
                <a:extLst>
                  <a:ext uri="{28A0092B-C50C-407E-A947-70E740481C1C}">
                    <a14:useLocalDpi xmlns:a14="http://schemas.microsoft.com/office/drawing/2010/main" val="0"/>
                  </a:ext>
                </a:extLst>
              </a:blip>
              <a:stretch>
                <a:fillRect/>
              </a:stretch>
            </p:blipFill>
            <p:spPr>
              <a:xfrm>
                <a:off x="-16906488" y="4778176"/>
                <a:ext cx="7638393" cy="1601824"/>
              </a:xfrm>
              <a:prstGeom prst="rect">
                <a:avLst/>
              </a:prstGeom>
              <a:ln w="3175">
                <a:noFill/>
              </a:ln>
            </p:spPr>
          </p:pic>
        </mc:Fallback>
      </mc:AlternateContent>
    </p:spTree>
    <p:extLst>
      <p:ext uri="{BB962C8B-B14F-4D97-AF65-F5344CB8AC3E}">
        <p14:creationId xmlns:p14="http://schemas.microsoft.com/office/powerpoint/2010/main" val="29459563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B33EA2-4FD1-4800-AC07-AAFCA4EEE4EC}"/>
              </a:ext>
            </a:extLst>
          </p:cNvPr>
          <p:cNvSpPr txBox="1"/>
          <p:nvPr/>
        </p:nvSpPr>
        <p:spPr>
          <a:xfrm>
            <a:off x="508000" y="377370"/>
            <a:ext cx="3222171" cy="492443"/>
          </a:xfrm>
          <a:prstGeom prst="rect">
            <a:avLst/>
          </a:prstGeom>
          <a:noFill/>
        </p:spPr>
        <p:txBody>
          <a:bodyPr wrap="square" rtlCol="0">
            <a:spAutoFit/>
          </a:bodyPr>
          <a:lstStyle/>
          <a:p>
            <a:r>
              <a:rPr lang="vi-VN" sz="2600" b="1" dirty="0">
                <a:latin typeface="Calibri" panose="020F0502020204030204" pitchFamily="34" charset="0"/>
                <a:cs typeface="Calibri" panose="020F0502020204030204" pitchFamily="34" charset="0"/>
              </a:rPr>
              <a:t>III. Tổng kết</a:t>
            </a:r>
            <a:endParaRPr lang="en-US" sz="2600" b="1"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C2A5316-287A-4CE0-A1C4-AA4032BED1E7}"/>
              </a:ext>
            </a:extLst>
          </p:cNvPr>
          <p:cNvSpPr txBox="1"/>
          <p:nvPr/>
        </p:nvSpPr>
        <p:spPr>
          <a:xfrm>
            <a:off x="508000" y="1017395"/>
            <a:ext cx="2699657" cy="461665"/>
          </a:xfrm>
          <a:prstGeom prst="rect">
            <a:avLst/>
          </a:prstGeom>
          <a:noFill/>
        </p:spPr>
        <p:txBody>
          <a:bodyPr wrap="square" rtlCol="0">
            <a:spAutoFit/>
          </a:bodyPr>
          <a:lstStyle/>
          <a:p>
            <a:r>
              <a:rPr lang="vi-VN" sz="2400" b="1" dirty="0">
                <a:latin typeface="Calibri" panose="020F0502020204030204" pitchFamily="34" charset="0"/>
                <a:cs typeface="Calibri" panose="020F0502020204030204" pitchFamily="34" charset="0"/>
              </a:rPr>
              <a:t>Bài học rút ra</a:t>
            </a:r>
            <a:endParaRPr lang="en-US" sz="2400" b="1"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551BF5F-6833-4394-A2E8-6A24907569E8}"/>
              </a:ext>
            </a:extLst>
          </p:cNvPr>
          <p:cNvSpPr txBox="1"/>
          <p:nvPr/>
        </p:nvSpPr>
        <p:spPr>
          <a:xfrm>
            <a:off x="1857828" y="1626642"/>
            <a:ext cx="8877300" cy="3913059"/>
          </a:xfrm>
          <a:prstGeom prst="rect">
            <a:avLst/>
          </a:prstGeom>
          <a:noFill/>
        </p:spPr>
        <p:txBody>
          <a:bodyPr wrap="square" rtlCol="0">
            <a:spAutoFit/>
          </a:bodyPr>
          <a:lstStyle/>
          <a:p>
            <a:pPr>
              <a:lnSpc>
                <a:spcPct val="150000"/>
              </a:lnSpc>
            </a:pPr>
            <a:r>
              <a:rPr lang="vi-VN" sz="2400" dirty="0">
                <a:latin typeface="Calibri" panose="020F0502020204030204" pitchFamily="34" charset="0"/>
                <a:cs typeface="Calibri" panose="020F0502020204030204" pitchFamily="34" charset="0"/>
              </a:rPr>
              <a:t>Từ những suy luận logic, tác giả đã thuyết phục người đọc về những quan điểm mình đưa ra. Để mọi người có ý thức hơn, bảo vệ tiếng mẹ đẻ cũng chính là bảo vệ Tổ quốc, yêu nước. Mỗi cá nhân phải biết tự trau dồi và rèn luyện tiếng mẹ đẻ. Bên cạnh đó tiếp thu tiếng nước ngoài để có vốn từ phong phú và sử dụng đúng chuẩn ,ực. Không nên chạy theo lối giao tiếp dễ dãi, lệch lạc mà làm mất đi văn hóa giao tiếp của chính mình.</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2458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3FF9927-0A8E-401F-9D0F-23EF3AE4B78E}"/>
              </a:ext>
            </a:extLst>
          </p:cNvPr>
          <p:cNvGraphicFramePr/>
          <p:nvPr>
            <p:extLst>
              <p:ext uri="{D42A27DB-BD31-4B8C-83A1-F6EECF244321}">
                <p14:modId xmlns:p14="http://schemas.microsoft.com/office/powerpoint/2010/main" val="412166301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E5833E5-240D-4425-A6D1-E2386AB36746}"/>
              </a:ext>
            </a:extLst>
          </p:cNvPr>
          <p:cNvSpPr txBox="1"/>
          <p:nvPr/>
        </p:nvSpPr>
        <p:spPr>
          <a:xfrm>
            <a:off x="3933371" y="4924362"/>
            <a:ext cx="4557485" cy="553998"/>
          </a:xfrm>
          <a:prstGeom prst="rect">
            <a:avLst/>
          </a:prstGeom>
          <a:noFill/>
        </p:spPr>
        <p:txBody>
          <a:bodyPr wrap="square" rtlCol="0">
            <a:spAutoFit/>
          </a:bodyPr>
          <a:lstStyle/>
          <a:p>
            <a:r>
              <a:rPr lang="vi-VN" sz="3000" dirty="0">
                <a:latin typeface="Calibri" panose="020F0502020204030204" pitchFamily="34" charset="0"/>
                <a:cs typeface="Calibri" panose="020F0502020204030204" pitchFamily="34" charset="0"/>
              </a:rPr>
              <a:t>CẢM ƠN VÌ ĐÃ LẮNG NGHE</a:t>
            </a:r>
            <a:endParaRPr lang="en-US" sz="3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70665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sez="http://schemas.microsoft.com/office/powerpoint/2016/sectionzoom">
        <mc:Choice Requires="psez">
          <p:graphicFrame>
            <p:nvGraphicFramePr>
              <p:cNvPr id="16" name="Section Zoom 15">
                <a:extLst>
                  <a:ext uri="{FF2B5EF4-FFF2-40B4-BE49-F238E27FC236}">
                    <a16:creationId xmlns:a16="http://schemas.microsoft.com/office/drawing/2014/main" id="{B0C8D225-50DF-4574-BC4C-3F6634D3B031}"/>
                  </a:ext>
                </a:extLst>
              </p:cNvPr>
              <p:cNvGraphicFramePr>
                <a:graphicFrameLocks noChangeAspect="1"/>
              </p:cNvGraphicFramePr>
              <p:nvPr>
                <p:extLst>
                  <p:ext uri="{D42A27DB-BD31-4B8C-83A1-F6EECF244321}">
                    <p14:modId xmlns:p14="http://schemas.microsoft.com/office/powerpoint/2010/main" val="2897475642"/>
                  </p:ext>
                </p:extLst>
              </p:nvPr>
            </p:nvGraphicFramePr>
            <p:xfrm>
              <a:off x="2161905" y="592300"/>
              <a:ext cx="7639755" cy="1601824"/>
            </p:xfrm>
            <a:graphic>
              <a:graphicData uri="http://schemas.microsoft.com/office/powerpoint/2016/sectionzoom">
                <psez:sectionZm>
                  <psez:sectionZmObj sectionId="{5D78B6A6-32D7-4AD2-AA0F-B15FB7694706}">
                    <psez:zmPr id="{E138381D-8676-4685-B36D-EC5F72845C08}"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0" y="0"/>
                          <a:ext cx="7639755" cy="1601824"/>
                        </a:xfrm>
                        <a:prstGeom prst="rect">
                          <a:avLst/>
                        </a:prstGeom>
                        <a:ln w="3175">
                          <a:noFill/>
                        </a:ln>
                      </p166:spPr>
                    </psez:zmPr>
                  </psez:sectionZmObj>
                </psez:sectionZm>
              </a:graphicData>
            </a:graphic>
          </p:graphicFrame>
        </mc:Choice>
        <mc:Fallback xmlns="">
          <p:pic>
            <p:nvPicPr>
              <p:cNvPr id="16" name="Section Zoom 15">
                <a:hlinkClick r:id="rId3" action="ppaction://hlinksldjump"/>
                <a:extLst>
                  <a:ext uri="{FF2B5EF4-FFF2-40B4-BE49-F238E27FC236}">
                    <a16:creationId xmlns:a16="http://schemas.microsoft.com/office/drawing/2014/main" id="{B0C8D225-50DF-4574-BC4C-3F6634D3B031}"/>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2161905" y="592300"/>
                <a:ext cx="7639755" cy="1601824"/>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18" name="Section Zoom 17">
                <a:extLst>
                  <a:ext uri="{FF2B5EF4-FFF2-40B4-BE49-F238E27FC236}">
                    <a16:creationId xmlns:a16="http://schemas.microsoft.com/office/drawing/2014/main" id="{E5683905-47C5-470E-BA50-8E62A50E2087}"/>
                  </a:ext>
                </a:extLst>
              </p:cNvPr>
              <p:cNvGraphicFramePr>
                <a:graphicFrameLocks noChangeAspect="1"/>
              </p:cNvGraphicFramePr>
              <p:nvPr>
                <p:extLst>
                  <p:ext uri="{D42A27DB-BD31-4B8C-83A1-F6EECF244321}">
                    <p14:modId xmlns:p14="http://schemas.microsoft.com/office/powerpoint/2010/main" val="1704491302"/>
                  </p:ext>
                </p:extLst>
              </p:nvPr>
            </p:nvGraphicFramePr>
            <p:xfrm>
              <a:off x="2161905" y="2575746"/>
              <a:ext cx="7638933" cy="1601824"/>
            </p:xfrm>
            <a:graphic>
              <a:graphicData uri="http://schemas.microsoft.com/office/powerpoint/2016/sectionzoom">
                <psez:sectionZm>
                  <psez:sectionZmObj sectionId="{6383EA8B-A66E-49BC-887A-5E103D3DCF6D}">
                    <psez:zmPr id="{D199680E-0AC1-4519-83B1-BB770826460F}" imageType="cover" transitionDur="1000">
                      <p166:blipFill xmlns:p166="http://schemas.microsoft.com/office/powerpoint/2016/6/main">
                        <a:blip r:embed="rId5">
                          <a:extLst>
                            <a:ext uri="{28A0092B-C50C-407E-A947-70E740481C1C}">
                              <a14:useLocalDpi xmlns:a14="http://schemas.microsoft.com/office/drawing/2010/main" val="0"/>
                            </a:ext>
                          </a:extLst>
                        </a:blip>
                        <a:stretch>
                          <a:fillRect/>
                        </a:stretch>
                      </p166:blipFill>
                      <p166:spPr xmlns:p166="http://schemas.microsoft.com/office/powerpoint/2016/6/main">
                        <a:xfrm>
                          <a:off x="0" y="0"/>
                          <a:ext cx="7638933" cy="1601824"/>
                        </a:xfrm>
                        <a:prstGeom prst="rect">
                          <a:avLst/>
                        </a:prstGeom>
                        <a:ln w="3175">
                          <a:noFill/>
                        </a:ln>
                      </p166:spPr>
                    </psez:zmPr>
                  </psez:sectionZmObj>
                </psez:sectionZm>
              </a:graphicData>
            </a:graphic>
          </p:graphicFrame>
        </mc:Choice>
        <mc:Fallback xmlns="">
          <p:pic>
            <p:nvPicPr>
              <p:cNvPr id="18" name="Section Zoom 17">
                <a:hlinkClick r:id="rId6" action="ppaction://hlinksldjump"/>
                <a:extLst>
                  <a:ext uri="{FF2B5EF4-FFF2-40B4-BE49-F238E27FC236}">
                    <a16:creationId xmlns:a16="http://schemas.microsoft.com/office/drawing/2014/main" id="{E5683905-47C5-470E-BA50-8E62A50E2087}"/>
                  </a:ext>
                </a:extLst>
              </p:cNvPr>
              <p:cNvPicPr>
                <a:picLocks noGrp="1" noRot="1" noChangeAspect="1" noMove="1" noResize="1" noEditPoints="1" noAdjustHandles="1" noChangeArrowheads="1" noChangeShapeType="1"/>
              </p:cNvPicPr>
              <p:nvPr/>
            </p:nvPicPr>
            <p:blipFill>
              <a:blip r:embed="rId7">
                <a:extLst>
                  <a:ext uri="{28A0092B-C50C-407E-A947-70E740481C1C}">
                    <a14:useLocalDpi xmlns:a14="http://schemas.microsoft.com/office/drawing/2010/main" val="0"/>
                  </a:ext>
                </a:extLst>
              </a:blip>
              <a:stretch>
                <a:fillRect/>
              </a:stretch>
            </p:blipFill>
            <p:spPr>
              <a:xfrm>
                <a:off x="2161905" y="2575746"/>
                <a:ext cx="7638933" cy="1601824"/>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20" name="Section Zoom 19">
                <a:extLst>
                  <a:ext uri="{FF2B5EF4-FFF2-40B4-BE49-F238E27FC236}">
                    <a16:creationId xmlns:a16="http://schemas.microsoft.com/office/drawing/2014/main" id="{70D5F8E2-3A78-4964-A10D-509DF68839DF}"/>
                  </a:ext>
                </a:extLst>
              </p:cNvPr>
              <p:cNvGraphicFramePr>
                <a:graphicFrameLocks noChangeAspect="1"/>
              </p:cNvGraphicFramePr>
              <p:nvPr>
                <p:extLst>
                  <p:ext uri="{D42A27DB-BD31-4B8C-83A1-F6EECF244321}">
                    <p14:modId xmlns:p14="http://schemas.microsoft.com/office/powerpoint/2010/main" val="1161862374"/>
                  </p:ext>
                </p:extLst>
              </p:nvPr>
            </p:nvGraphicFramePr>
            <p:xfrm>
              <a:off x="2162445" y="4907025"/>
              <a:ext cx="7638393" cy="1601824"/>
            </p:xfrm>
            <a:graphic>
              <a:graphicData uri="http://schemas.microsoft.com/office/powerpoint/2016/sectionzoom">
                <psez:sectionZm>
                  <psez:sectionZmObj sectionId="{0B585F45-2FE1-4C6C-BDA2-75D11691194C}">
                    <psez:zmPr id="{9EA0677C-F3F9-4BEF-BF4B-51ADD34E30EC}" imageType="cover" transitionDur="1000">
                      <p166:blipFill xmlns:p166="http://schemas.microsoft.com/office/powerpoint/2016/6/main">
                        <a:blip r:embed="rId8">
                          <a:extLst>
                            <a:ext uri="{28A0092B-C50C-407E-A947-70E740481C1C}">
                              <a14:useLocalDpi xmlns:a14="http://schemas.microsoft.com/office/drawing/2010/main" val="0"/>
                            </a:ext>
                          </a:extLst>
                        </a:blip>
                        <a:stretch>
                          <a:fillRect/>
                        </a:stretch>
                      </p166:blipFill>
                      <p166:spPr xmlns:p166="http://schemas.microsoft.com/office/powerpoint/2016/6/main">
                        <a:xfrm>
                          <a:off x="0" y="0"/>
                          <a:ext cx="7638393" cy="1601824"/>
                        </a:xfrm>
                        <a:prstGeom prst="rect">
                          <a:avLst/>
                        </a:prstGeom>
                        <a:ln w="3175">
                          <a:noFill/>
                        </a:ln>
                      </p166:spPr>
                    </psez:zmPr>
                  </psez:sectionZmObj>
                </psez:sectionZm>
              </a:graphicData>
            </a:graphic>
          </p:graphicFrame>
        </mc:Choice>
        <mc:Fallback xmlns="">
          <p:pic>
            <p:nvPicPr>
              <p:cNvPr id="20" name="Section Zoom 19">
                <a:hlinkClick r:id="rId9" action="ppaction://hlinksldjump"/>
                <a:extLst>
                  <a:ext uri="{FF2B5EF4-FFF2-40B4-BE49-F238E27FC236}">
                    <a16:creationId xmlns:a16="http://schemas.microsoft.com/office/drawing/2014/main" id="{70D5F8E2-3A78-4964-A10D-509DF68839DF}"/>
                  </a:ext>
                </a:extLst>
              </p:cNvPr>
              <p:cNvPicPr>
                <a:picLocks noGrp="1" noRot="1" noChangeAspect="1" noMove="1" noResize="1" noEditPoints="1" noAdjustHandles="1" noChangeArrowheads="1" noChangeShapeType="1"/>
              </p:cNvPicPr>
              <p:nvPr/>
            </p:nvPicPr>
            <p:blipFill>
              <a:blip r:embed="rId10">
                <a:extLst>
                  <a:ext uri="{28A0092B-C50C-407E-A947-70E740481C1C}">
                    <a14:useLocalDpi xmlns:a14="http://schemas.microsoft.com/office/drawing/2010/main" val="0"/>
                  </a:ext>
                </a:extLst>
              </a:blip>
              <a:stretch>
                <a:fillRect/>
              </a:stretch>
            </p:blipFill>
            <p:spPr>
              <a:xfrm>
                <a:off x="2162445" y="4907025"/>
                <a:ext cx="7638393" cy="1601824"/>
              </a:xfrm>
              <a:prstGeom prst="rect">
                <a:avLst/>
              </a:prstGeom>
              <a:ln w="3175">
                <a:noFill/>
              </a:ln>
            </p:spPr>
          </p:pic>
        </mc:Fallback>
      </mc:AlternateContent>
    </p:spTree>
    <p:extLst>
      <p:ext uri="{BB962C8B-B14F-4D97-AF65-F5344CB8AC3E}">
        <p14:creationId xmlns:p14="http://schemas.microsoft.com/office/powerpoint/2010/main" val="39437151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9903" y="190237"/>
            <a:ext cx="5580256" cy="954107"/>
          </a:xfrm>
          <a:prstGeom prst="rect">
            <a:avLst/>
          </a:prstGeom>
          <a:noFill/>
        </p:spPr>
        <p:txBody>
          <a:bodyPr wrap="square" rtlCol="0">
            <a:spAutoFit/>
          </a:bodyPr>
          <a:lstStyle/>
          <a:p>
            <a:pPr marL="400050" indent="-400050">
              <a:buAutoNum type="romanUcPeriod"/>
            </a:pPr>
            <a:r>
              <a:rPr lang="en-US" sz="3200" b="1" dirty="0" err="1">
                <a:effectLst>
                  <a:outerShdw blurRad="38100" dist="38100" dir="2700000" algn="tl">
                    <a:srgbClr val="000000">
                      <a:alpha val="43137"/>
                    </a:srgbClr>
                  </a:outerShdw>
                </a:effectLst>
              </a:rPr>
              <a:t>Giới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thiệu</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chung</a:t>
            </a:r>
            <a:endParaRPr lang="en-US" sz="3200" b="1" dirty="0">
              <a:effectLst>
                <a:outerShdw blurRad="38100" dist="38100" dir="2700000" algn="tl">
                  <a:srgbClr val="000000">
                    <a:alpha val="43137"/>
                  </a:srgbClr>
                </a:outerShdw>
              </a:effectLst>
            </a:endParaRPr>
          </a:p>
          <a:p>
            <a:r>
              <a:rPr lang="en-US" sz="2400" b="1" dirty="0"/>
              <a:t>1. </a:t>
            </a:r>
            <a:r>
              <a:rPr lang="en-US" sz="2400" b="1" dirty="0" err="1"/>
              <a:t>Tác</a:t>
            </a:r>
            <a:r>
              <a:rPr lang="en-US" sz="2400" b="1" dirty="0"/>
              <a:t> </a:t>
            </a:r>
            <a:r>
              <a:rPr lang="en-US" sz="2400" b="1" dirty="0" err="1"/>
              <a:t>giả</a:t>
            </a:r>
            <a:r>
              <a:rPr lang="en-US" sz="2400" b="1" dirty="0"/>
              <a:t>: </a:t>
            </a:r>
            <a:r>
              <a:rPr lang="en-US" sz="2400" dirty="0" err="1">
                <a:effectLst>
                  <a:outerShdw blurRad="38100" dist="38100" dir="2700000" algn="tl">
                    <a:srgbClr val="000000">
                      <a:alpha val="43137"/>
                    </a:srgbClr>
                  </a:outerShdw>
                </a:effectLst>
              </a:rPr>
              <a:t>Nguyễn</a:t>
            </a:r>
            <a:r>
              <a:rPr lang="en-US" sz="2400" dirty="0">
                <a:effectLst>
                  <a:outerShdw blurRad="38100" dist="38100" dir="2700000" algn="tl">
                    <a:srgbClr val="000000">
                      <a:alpha val="43137"/>
                    </a:srgbClr>
                  </a:outerShdw>
                </a:effectLst>
              </a:rPr>
              <a:t> An </a:t>
            </a:r>
            <a:r>
              <a:rPr lang="en-US" sz="2400" dirty="0" err="1">
                <a:effectLst>
                  <a:outerShdw blurRad="38100" dist="38100" dir="2700000" algn="tl">
                    <a:srgbClr val="000000">
                      <a:alpha val="43137"/>
                    </a:srgbClr>
                  </a:outerShdw>
                </a:effectLst>
              </a:rPr>
              <a:t>Ninh</a:t>
            </a:r>
            <a:r>
              <a:rPr lang="en-US" sz="2400" dirty="0">
                <a:effectLst>
                  <a:outerShdw blurRad="38100" dist="38100" dir="2700000" algn="tl">
                    <a:srgbClr val="000000">
                      <a:alpha val="43137"/>
                    </a:srgbClr>
                  </a:outerShdw>
                </a:effectLst>
              </a:rPr>
              <a:t> (1899 – 1943)</a:t>
            </a:r>
          </a:p>
        </p:txBody>
      </p:sp>
      <p:sp>
        <p:nvSpPr>
          <p:cNvPr id="10" name="Freeform 9"/>
          <p:cNvSpPr/>
          <p:nvPr/>
        </p:nvSpPr>
        <p:spPr>
          <a:xfrm rot="1010073">
            <a:off x="6520864" y="843750"/>
            <a:ext cx="5271051" cy="5122384"/>
          </a:xfrm>
          <a:custGeom>
            <a:avLst/>
            <a:gdLst>
              <a:gd name="connsiteX0" fmla="*/ 3938704 w 4877917"/>
              <a:gd name="connsiteY0" fmla="*/ 4533189 h 4553495"/>
              <a:gd name="connsiteX1" fmla="*/ 3948858 w 4877917"/>
              <a:gd name="connsiteY1" fmla="*/ 4533189 h 4553495"/>
              <a:gd name="connsiteX2" fmla="*/ 3948858 w 4877917"/>
              <a:gd name="connsiteY2" fmla="*/ 4543342 h 4553495"/>
              <a:gd name="connsiteX3" fmla="*/ 3959011 w 4877917"/>
              <a:gd name="connsiteY3" fmla="*/ 4543342 h 4553495"/>
              <a:gd name="connsiteX4" fmla="*/ 3952665 w 4877917"/>
              <a:gd name="connsiteY4" fmla="*/ 4550322 h 4553495"/>
              <a:gd name="connsiteX5" fmla="*/ 3938704 w 4877917"/>
              <a:gd name="connsiteY5" fmla="*/ 4553495 h 4553495"/>
              <a:gd name="connsiteX6" fmla="*/ 2088936 w 4877917"/>
              <a:gd name="connsiteY6" fmla="*/ 4288768 h 4553495"/>
              <a:gd name="connsiteX7" fmla="*/ 2116050 w 4877917"/>
              <a:gd name="connsiteY7" fmla="*/ 4296852 h 4553495"/>
              <a:gd name="connsiteX8" fmla="*/ 2149844 w 4877917"/>
              <a:gd name="connsiteY8" fmla="*/ 4323794 h 4553495"/>
              <a:gd name="connsiteX9" fmla="*/ 2157027 w 4877917"/>
              <a:gd name="connsiteY9" fmla="*/ 4321250 h 4553495"/>
              <a:gd name="connsiteX10" fmla="*/ 2161121 w 4877917"/>
              <a:gd name="connsiteY10" fmla="*/ 4326344 h 4553495"/>
              <a:gd name="connsiteX11" fmla="*/ 2040726 w 4877917"/>
              <a:gd name="connsiteY11" fmla="*/ 4326344 h 4553495"/>
              <a:gd name="connsiteX12" fmla="*/ 2046121 w 4877917"/>
              <a:gd name="connsiteY12" fmla="*/ 4319093 h 4553495"/>
              <a:gd name="connsiteX13" fmla="*/ 2088936 w 4877917"/>
              <a:gd name="connsiteY13" fmla="*/ 4288768 h 4553495"/>
              <a:gd name="connsiteX14" fmla="*/ 1552597 w 4877917"/>
              <a:gd name="connsiteY14" fmla="*/ 4203226 h 4553495"/>
              <a:gd name="connsiteX15" fmla="*/ 1586865 w 4877917"/>
              <a:gd name="connsiteY15" fmla="*/ 4214648 h 4553495"/>
              <a:gd name="connsiteX16" fmla="*/ 1613518 w 4877917"/>
              <a:gd name="connsiteY16" fmla="*/ 4264142 h 4553495"/>
              <a:gd name="connsiteX17" fmla="*/ 1576077 w 4877917"/>
              <a:gd name="connsiteY17" fmla="*/ 4313637 h 4553495"/>
              <a:gd name="connsiteX18" fmla="*/ 1511982 w 4877917"/>
              <a:gd name="connsiteY18" fmla="*/ 4340288 h 4553495"/>
              <a:gd name="connsiteX19" fmla="*/ 1511982 w 4877917"/>
              <a:gd name="connsiteY19" fmla="*/ 4330135 h 4553495"/>
              <a:gd name="connsiteX20" fmla="*/ 1489771 w 4877917"/>
              <a:gd name="connsiteY20" fmla="*/ 4321252 h 4553495"/>
              <a:gd name="connsiteX21" fmla="*/ 1471367 w 4877917"/>
              <a:gd name="connsiteY21" fmla="*/ 4304753 h 4553495"/>
              <a:gd name="connsiteX22" fmla="*/ 1492944 w 4877917"/>
              <a:gd name="connsiteY22" fmla="*/ 4251451 h 4553495"/>
              <a:gd name="connsiteX23" fmla="*/ 1522135 w 4877917"/>
              <a:gd name="connsiteY23" fmla="*/ 4213378 h 4553495"/>
              <a:gd name="connsiteX24" fmla="*/ 1552597 w 4877917"/>
              <a:gd name="connsiteY24" fmla="*/ 4213378 h 4553495"/>
              <a:gd name="connsiteX25" fmla="*/ 2034895 w 4877917"/>
              <a:gd name="connsiteY25" fmla="*/ 4132157 h 4553495"/>
              <a:gd name="connsiteX26" fmla="*/ 2041241 w 4877917"/>
              <a:gd name="connsiteY26" fmla="*/ 4139137 h 4553495"/>
              <a:gd name="connsiteX27" fmla="*/ 2055202 w 4877917"/>
              <a:gd name="connsiteY27" fmla="*/ 4142310 h 4553495"/>
              <a:gd name="connsiteX28" fmla="*/ 2017761 w 4877917"/>
              <a:gd name="connsiteY28" fmla="*/ 4233049 h 4553495"/>
              <a:gd name="connsiteX29" fmla="*/ 1923205 w 4877917"/>
              <a:gd name="connsiteY29" fmla="*/ 4274295 h 4553495"/>
              <a:gd name="connsiteX30" fmla="*/ 1916224 w 4877917"/>
              <a:gd name="connsiteY30" fmla="*/ 4247644 h 4553495"/>
              <a:gd name="connsiteX31" fmla="*/ 1913051 w 4877917"/>
              <a:gd name="connsiteY31" fmla="*/ 4213378 h 4553495"/>
              <a:gd name="connsiteX32" fmla="*/ 1958743 w 4877917"/>
              <a:gd name="connsiteY32" fmla="*/ 4163250 h 4553495"/>
              <a:gd name="connsiteX33" fmla="*/ 2034895 w 4877917"/>
              <a:gd name="connsiteY33" fmla="*/ 4132157 h 4553495"/>
              <a:gd name="connsiteX34" fmla="*/ 4557990 w 4877917"/>
              <a:gd name="connsiteY34" fmla="*/ 4024726 h 4553495"/>
              <a:gd name="connsiteX35" fmla="*/ 4561806 w 4877917"/>
              <a:gd name="connsiteY35" fmla="*/ 4035502 h 4553495"/>
              <a:gd name="connsiteX36" fmla="*/ 4594785 w 4877917"/>
              <a:gd name="connsiteY36" fmla="*/ 4043025 h 4553495"/>
              <a:gd name="connsiteX37" fmla="*/ 4611940 w 4877917"/>
              <a:gd name="connsiteY37" fmla="*/ 4074344 h 4553495"/>
              <a:gd name="connsiteX38" fmla="*/ 4616124 w 4877917"/>
              <a:gd name="connsiteY38" fmla="*/ 4104699 h 4553495"/>
              <a:gd name="connsiteX39" fmla="*/ 4573562 w 4877917"/>
              <a:gd name="connsiteY39" fmla="*/ 4148577 h 4553495"/>
              <a:gd name="connsiteX40" fmla="*/ 4513020 w 4877917"/>
              <a:gd name="connsiteY40" fmla="*/ 4133131 h 4553495"/>
              <a:gd name="connsiteX41" fmla="*/ 4484293 w 4877917"/>
              <a:gd name="connsiteY41" fmla="*/ 4079127 h 4553495"/>
              <a:gd name="connsiteX42" fmla="*/ 4499706 w 4877917"/>
              <a:gd name="connsiteY42" fmla="*/ 4065583 h 4553495"/>
              <a:gd name="connsiteX43" fmla="*/ 4493345 w 4877917"/>
              <a:gd name="connsiteY43" fmla="*/ 4047622 h 4553495"/>
              <a:gd name="connsiteX44" fmla="*/ 1169335 w 4877917"/>
              <a:gd name="connsiteY44" fmla="*/ 3894870 h 4553495"/>
              <a:gd name="connsiteX45" fmla="*/ 1173152 w 4877917"/>
              <a:gd name="connsiteY45" fmla="*/ 3905647 h 4553495"/>
              <a:gd name="connsiteX46" fmla="*/ 1224911 w 4877917"/>
              <a:gd name="connsiteY46" fmla="*/ 3910560 h 4553495"/>
              <a:gd name="connsiteX47" fmla="*/ 1254337 w 4877917"/>
              <a:gd name="connsiteY47" fmla="*/ 3929448 h 4553495"/>
              <a:gd name="connsiteX48" fmla="*/ 1261519 w 4877917"/>
              <a:gd name="connsiteY48" fmla="*/ 3926904 h 4553495"/>
              <a:gd name="connsiteX49" fmla="*/ 1273211 w 4877917"/>
              <a:gd name="connsiteY49" fmla="*/ 3939944 h 4553495"/>
              <a:gd name="connsiteX50" fmla="*/ 1281425 w 4877917"/>
              <a:gd name="connsiteY50" fmla="*/ 3960281 h 4553495"/>
              <a:gd name="connsiteX51" fmla="*/ 1285507 w 4877917"/>
              <a:gd name="connsiteY51" fmla="*/ 4017454 h 4553495"/>
              <a:gd name="connsiteX52" fmla="*/ 1210353 w 4877917"/>
              <a:gd name="connsiteY52" fmla="*/ 4090564 h 4553495"/>
              <a:gd name="connsiteX53" fmla="*/ 1212897 w 4877917"/>
              <a:gd name="connsiteY53" fmla="*/ 4097748 h 4553495"/>
              <a:gd name="connsiteX54" fmla="*/ 1205715 w 4877917"/>
              <a:gd name="connsiteY54" fmla="*/ 4100292 h 4553495"/>
              <a:gd name="connsiteX55" fmla="*/ 1203170 w 4877917"/>
              <a:gd name="connsiteY55" fmla="*/ 4093108 h 4553495"/>
              <a:gd name="connsiteX56" fmla="*/ 1178030 w 4877917"/>
              <a:gd name="connsiteY56" fmla="*/ 4102012 h 4553495"/>
              <a:gd name="connsiteX57" fmla="*/ 1175486 w 4877917"/>
              <a:gd name="connsiteY57" fmla="*/ 4094828 h 4553495"/>
              <a:gd name="connsiteX58" fmla="*/ 1150346 w 4877917"/>
              <a:gd name="connsiteY58" fmla="*/ 4103732 h 4553495"/>
              <a:gd name="connsiteX59" fmla="*/ 1143574 w 4877917"/>
              <a:gd name="connsiteY59" fmla="*/ 4096023 h 4553495"/>
              <a:gd name="connsiteX60" fmla="*/ 1136802 w 4877917"/>
              <a:gd name="connsiteY60" fmla="*/ 4088315 h 4553495"/>
              <a:gd name="connsiteX61" fmla="*/ 1111662 w 4877917"/>
              <a:gd name="connsiteY61" fmla="*/ 4097219 h 4553495"/>
              <a:gd name="connsiteX62" fmla="*/ 1104254 w 4877917"/>
              <a:gd name="connsiteY62" fmla="*/ 4087715 h 4553495"/>
              <a:gd name="connsiteX63" fmla="*/ 1096846 w 4877917"/>
              <a:gd name="connsiteY63" fmla="*/ 4078210 h 4553495"/>
              <a:gd name="connsiteX64" fmla="*/ 1089663 w 4877917"/>
              <a:gd name="connsiteY64" fmla="*/ 4080754 h 4553495"/>
              <a:gd name="connsiteX65" fmla="*/ 1062305 w 4877917"/>
              <a:gd name="connsiteY65" fmla="*/ 4067704 h 4553495"/>
              <a:gd name="connsiteX66" fmla="*/ 1042073 w 4877917"/>
              <a:gd name="connsiteY66" fmla="*/ 4049097 h 4553495"/>
              <a:gd name="connsiteX67" fmla="*/ 1040553 w 4877917"/>
              <a:gd name="connsiteY67" fmla="*/ 4040871 h 4553495"/>
              <a:gd name="connsiteX68" fmla="*/ 1040553 w 4877917"/>
              <a:gd name="connsiteY68" fmla="*/ 3971445 h 4553495"/>
              <a:gd name="connsiteX69" fmla="*/ 1043713 w 4877917"/>
              <a:gd name="connsiteY69" fmla="*/ 3959577 h 4553495"/>
              <a:gd name="connsiteX70" fmla="*/ 1123694 w 4877917"/>
              <a:gd name="connsiteY70" fmla="*/ 3902950 h 4553495"/>
              <a:gd name="connsiteX71" fmla="*/ 1126239 w 4877917"/>
              <a:gd name="connsiteY71" fmla="*/ 3910134 h 4553495"/>
              <a:gd name="connsiteX72" fmla="*/ 4796688 w 4877917"/>
              <a:gd name="connsiteY72" fmla="*/ 3583910 h 4553495"/>
              <a:gd name="connsiteX73" fmla="*/ 4837302 w 4877917"/>
              <a:gd name="connsiteY73" fmla="*/ 3583910 h 4553495"/>
              <a:gd name="connsiteX74" fmla="*/ 4853167 w 4877917"/>
              <a:gd name="connsiteY74" fmla="*/ 3606754 h 4553495"/>
              <a:gd name="connsiteX75" fmla="*/ 4857609 w 4877917"/>
              <a:gd name="connsiteY75" fmla="*/ 3644827 h 4553495"/>
              <a:gd name="connsiteX76" fmla="*/ 4847456 w 4877917"/>
              <a:gd name="connsiteY76" fmla="*/ 3644827 h 4553495"/>
              <a:gd name="connsiteX77" fmla="*/ 4837302 w 4877917"/>
              <a:gd name="connsiteY77" fmla="*/ 3695590 h 4553495"/>
              <a:gd name="connsiteX78" fmla="*/ 4827149 w 4877917"/>
              <a:gd name="connsiteY78" fmla="*/ 3695590 h 4553495"/>
              <a:gd name="connsiteX79" fmla="*/ 4827149 w 4877917"/>
              <a:gd name="connsiteY79" fmla="*/ 3715895 h 4553495"/>
              <a:gd name="connsiteX80" fmla="*/ 4816995 w 4877917"/>
              <a:gd name="connsiteY80" fmla="*/ 3715895 h 4553495"/>
              <a:gd name="connsiteX81" fmla="*/ 4816995 w 4877917"/>
              <a:gd name="connsiteY81" fmla="*/ 3731124 h 4553495"/>
              <a:gd name="connsiteX82" fmla="*/ 4806841 w 4877917"/>
              <a:gd name="connsiteY82" fmla="*/ 3731124 h 4553495"/>
              <a:gd name="connsiteX83" fmla="*/ 4806841 w 4877917"/>
              <a:gd name="connsiteY83" fmla="*/ 3751430 h 4553495"/>
              <a:gd name="connsiteX84" fmla="*/ 4759881 w 4877917"/>
              <a:gd name="connsiteY84" fmla="*/ 3792041 h 4553495"/>
              <a:gd name="connsiteX85" fmla="*/ 4720535 w 4877917"/>
              <a:gd name="connsiteY85" fmla="*/ 3832652 h 4553495"/>
              <a:gd name="connsiteX86" fmla="*/ 4700228 w 4877917"/>
              <a:gd name="connsiteY86" fmla="*/ 3832652 h 4553495"/>
              <a:gd name="connsiteX87" fmla="*/ 4679921 w 4877917"/>
              <a:gd name="connsiteY87" fmla="*/ 3863110 h 4553495"/>
              <a:gd name="connsiteX88" fmla="*/ 4659613 w 4877917"/>
              <a:gd name="connsiteY88" fmla="*/ 3863110 h 4553495"/>
              <a:gd name="connsiteX89" fmla="*/ 4629153 w 4877917"/>
              <a:gd name="connsiteY89" fmla="*/ 3885954 h 4553495"/>
              <a:gd name="connsiteX90" fmla="*/ 4598691 w 4877917"/>
              <a:gd name="connsiteY90" fmla="*/ 3893568 h 4553495"/>
              <a:gd name="connsiteX91" fmla="*/ 4579653 w 4877917"/>
              <a:gd name="connsiteY91" fmla="*/ 3868821 h 4553495"/>
              <a:gd name="connsiteX92" fmla="*/ 4568231 w 4877917"/>
              <a:gd name="connsiteY92" fmla="*/ 3832652 h 4553495"/>
              <a:gd name="connsiteX93" fmla="*/ 4601230 w 4877917"/>
              <a:gd name="connsiteY93" fmla="*/ 3792675 h 4553495"/>
              <a:gd name="connsiteX94" fmla="*/ 4649460 w 4877917"/>
              <a:gd name="connsiteY94" fmla="*/ 3741277 h 4553495"/>
              <a:gd name="connsiteX95" fmla="*/ 4649460 w 4877917"/>
              <a:gd name="connsiteY95" fmla="*/ 3726048 h 4553495"/>
              <a:gd name="connsiteX96" fmla="*/ 4659613 w 4877917"/>
              <a:gd name="connsiteY96" fmla="*/ 3726048 h 4553495"/>
              <a:gd name="connsiteX97" fmla="*/ 4667229 w 4877917"/>
              <a:gd name="connsiteY97" fmla="*/ 3700032 h 4553495"/>
              <a:gd name="connsiteX98" fmla="*/ 4690075 w 4877917"/>
              <a:gd name="connsiteY98" fmla="*/ 3685437 h 4553495"/>
              <a:gd name="connsiteX99" fmla="*/ 4690075 w 4877917"/>
              <a:gd name="connsiteY99" fmla="*/ 3665132 h 4553495"/>
              <a:gd name="connsiteX100" fmla="*/ 4736401 w 4877917"/>
              <a:gd name="connsiteY100" fmla="*/ 3633405 h 4553495"/>
              <a:gd name="connsiteX101" fmla="*/ 4771303 w 4877917"/>
              <a:gd name="connsiteY101" fmla="*/ 3594063 h 4553495"/>
              <a:gd name="connsiteX102" fmla="*/ 4796688 w 4877917"/>
              <a:gd name="connsiteY102" fmla="*/ 3594063 h 4553495"/>
              <a:gd name="connsiteX103" fmla="*/ 1583057 w 4877917"/>
              <a:gd name="connsiteY103" fmla="*/ 3512841 h 4553495"/>
              <a:gd name="connsiteX104" fmla="*/ 1593211 w 4877917"/>
              <a:gd name="connsiteY104" fmla="*/ 3512841 h 4553495"/>
              <a:gd name="connsiteX105" fmla="*/ 1593211 w 4877917"/>
              <a:gd name="connsiteY105" fmla="*/ 3533146 h 4553495"/>
              <a:gd name="connsiteX106" fmla="*/ 1567192 w 4877917"/>
              <a:gd name="connsiteY106" fmla="*/ 3568046 h 4553495"/>
              <a:gd name="connsiteX107" fmla="*/ 1552597 w 4877917"/>
              <a:gd name="connsiteY107" fmla="*/ 3614368 h 4553495"/>
              <a:gd name="connsiteX108" fmla="*/ 1532289 w 4877917"/>
              <a:gd name="connsiteY108" fmla="*/ 3614368 h 4553495"/>
              <a:gd name="connsiteX109" fmla="*/ 1551962 w 4877917"/>
              <a:gd name="connsiteY109" fmla="*/ 3561066 h 4553495"/>
              <a:gd name="connsiteX110" fmla="*/ 1583057 w 4877917"/>
              <a:gd name="connsiteY110" fmla="*/ 3522994 h 4553495"/>
              <a:gd name="connsiteX111" fmla="*/ 1709054 w 4877917"/>
              <a:gd name="connsiteY111" fmla="*/ 3460138 h 4553495"/>
              <a:gd name="connsiteX112" fmla="*/ 1758534 w 4877917"/>
              <a:gd name="connsiteY112" fmla="*/ 3504265 h 4553495"/>
              <a:gd name="connsiteX113" fmla="*/ 1762428 w 4877917"/>
              <a:gd name="connsiteY113" fmla="*/ 3535228 h 4553495"/>
              <a:gd name="connsiteX114" fmla="*/ 1760934 w 4877917"/>
              <a:gd name="connsiteY114" fmla="*/ 3568099 h 4553495"/>
              <a:gd name="connsiteX115" fmla="*/ 1730360 w 4877917"/>
              <a:gd name="connsiteY115" fmla="*/ 3584486 h 4553495"/>
              <a:gd name="connsiteX116" fmla="*/ 1698833 w 4877917"/>
              <a:gd name="connsiteY116" fmla="*/ 3598179 h 4553495"/>
              <a:gd name="connsiteX117" fmla="*/ 1696288 w 4877917"/>
              <a:gd name="connsiteY117" fmla="*/ 3590995 h 4553495"/>
              <a:gd name="connsiteX118" fmla="*/ 1674740 w 4877917"/>
              <a:gd name="connsiteY118" fmla="*/ 3598627 h 4553495"/>
              <a:gd name="connsiteX119" fmla="*/ 1644922 w 4877917"/>
              <a:gd name="connsiteY119" fmla="*/ 3582910 h 4553495"/>
              <a:gd name="connsiteX120" fmla="*/ 1615104 w 4877917"/>
              <a:gd name="connsiteY120" fmla="*/ 3567193 h 4553495"/>
              <a:gd name="connsiteX121" fmla="*/ 1627212 w 4877917"/>
              <a:gd name="connsiteY121" fmla="*/ 3505802 h 4553495"/>
              <a:gd name="connsiteX122" fmla="*/ 1643304 w 4877917"/>
              <a:gd name="connsiteY122" fmla="*/ 3464223 h 4553495"/>
              <a:gd name="connsiteX123" fmla="*/ 1709054 w 4877917"/>
              <a:gd name="connsiteY123" fmla="*/ 3460138 h 4553495"/>
              <a:gd name="connsiteX124" fmla="*/ 456637 w 4877917"/>
              <a:gd name="connsiteY124" fmla="*/ 3451925 h 4553495"/>
              <a:gd name="connsiteX125" fmla="*/ 492111 w 4877917"/>
              <a:gd name="connsiteY125" fmla="*/ 3481114 h 4553495"/>
              <a:gd name="connsiteX126" fmla="*/ 497178 w 4877917"/>
              <a:gd name="connsiteY126" fmla="*/ 3533146 h 4553495"/>
              <a:gd name="connsiteX127" fmla="*/ 466772 w 4877917"/>
              <a:gd name="connsiteY127" fmla="*/ 3538223 h 4553495"/>
              <a:gd name="connsiteX128" fmla="*/ 436330 w 4877917"/>
              <a:gd name="connsiteY128" fmla="*/ 3543299 h 4553495"/>
              <a:gd name="connsiteX129" fmla="*/ 420465 w 4877917"/>
              <a:gd name="connsiteY129" fmla="*/ 3520456 h 4553495"/>
              <a:gd name="connsiteX130" fmla="*/ 416023 w 4877917"/>
              <a:gd name="connsiteY130" fmla="*/ 3482383 h 4553495"/>
              <a:gd name="connsiteX131" fmla="*/ 456637 w 4877917"/>
              <a:gd name="connsiteY131" fmla="*/ 3451925 h 4553495"/>
              <a:gd name="connsiteX132" fmla="*/ 1654133 w 4877917"/>
              <a:gd name="connsiteY132" fmla="*/ 3365627 h 4553495"/>
              <a:gd name="connsiteX133" fmla="*/ 1664287 w 4877917"/>
              <a:gd name="connsiteY133" fmla="*/ 3365627 h 4553495"/>
              <a:gd name="connsiteX134" fmla="*/ 1637633 w 4877917"/>
              <a:gd name="connsiteY134" fmla="*/ 3443041 h 4553495"/>
              <a:gd name="connsiteX135" fmla="*/ 1603365 w 4877917"/>
              <a:gd name="connsiteY135" fmla="*/ 3512841 h 4553495"/>
              <a:gd name="connsiteX136" fmla="*/ 1593211 w 4877917"/>
              <a:gd name="connsiteY136" fmla="*/ 3512841 h 4553495"/>
              <a:gd name="connsiteX137" fmla="*/ 1593211 w 4877917"/>
              <a:gd name="connsiteY137" fmla="*/ 3482383 h 4553495"/>
              <a:gd name="connsiteX138" fmla="*/ 1609076 w 4877917"/>
              <a:gd name="connsiteY138" fmla="*/ 3460808 h 4553495"/>
              <a:gd name="connsiteX139" fmla="*/ 1613518 w 4877917"/>
              <a:gd name="connsiteY139" fmla="*/ 3431619 h 4553495"/>
              <a:gd name="connsiteX140" fmla="*/ 1623672 w 4877917"/>
              <a:gd name="connsiteY140" fmla="*/ 3431619 h 4553495"/>
              <a:gd name="connsiteX141" fmla="*/ 1638903 w 4877917"/>
              <a:gd name="connsiteY141" fmla="*/ 3398623 h 4553495"/>
              <a:gd name="connsiteX142" fmla="*/ 1654133 w 4877917"/>
              <a:gd name="connsiteY142" fmla="*/ 3365627 h 4553495"/>
              <a:gd name="connsiteX143" fmla="*/ 1085529 w 4877917"/>
              <a:gd name="connsiteY143" fmla="*/ 3355474 h 4553495"/>
              <a:gd name="connsiteX144" fmla="*/ 1249891 w 4877917"/>
              <a:gd name="connsiteY144" fmla="*/ 3372607 h 4553495"/>
              <a:gd name="connsiteX145" fmla="*/ 1334293 w 4877917"/>
              <a:gd name="connsiteY145" fmla="*/ 3462078 h 4553495"/>
              <a:gd name="connsiteX146" fmla="*/ 1344447 w 4877917"/>
              <a:gd name="connsiteY146" fmla="*/ 3462078 h 4553495"/>
              <a:gd name="connsiteX147" fmla="*/ 1344447 w 4877917"/>
              <a:gd name="connsiteY147" fmla="*/ 3472230 h 4553495"/>
              <a:gd name="connsiteX148" fmla="*/ 1334293 w 4877917"/>
              <a:gd name="connsiteY148" fmla="*/ 3472230 h 4553495"/>
              <a:gd name="connsiteX149" fmla="*/ 1334293 w 4877917"/>
              <a:gd name="connsiteY149" fmla="*/ 3543299 h 4553495"/>
              <a:gd name="connsiteX150" fmla="*/ 1320966 w 4877917"/>
              <a:gd name="connsiteY150" fmla="*/ 3554721 h 4553495"/>
              <a:gd name="connsiteX151" fmla="*/ 1319063 w 4877917"/>
              <a:gd name="connsiteY151" fmla="*/ 3558528 h 4553495"/>
              <a:gd name="connsiteX152" fmla="*/ 1256237 w 4877917"/>
              <a:gd name="connsiteY152" fmla="*/ 3630232 h 4553495"/>
              <a:gd name="connsiteX153" fmla="*/ 1136297 w 4877917"/>
              <a:gd name="connsiteY153" fmla="*/ 3644827 h 4553495"/>
              <a:gd name="connsiteX154" fmla="*/ 1136297 w 4877917"/>
              <a:gd name="connsiteY154" fmla="*/ 3634674 h 4553495"/>
              <a:gd name="connsiteX155" fmla="*/ 1105836 w 4877917"/>
              <a:gd name="connsiteY155" fmla="*/ 3634674 h 4553495"/>
              <a:gd name="connsiteX156" fmla="*/ 1095682 w 4877917"/>
              <a:gd name="connsiteY156" fmla="*/ 3614368 h 4553495"/>
              <a:gd name="connsiteX157" fmla="*/ 1055068 w 4877917"/>
              <a:gd name="connsiteY157" fmla="*/ 3614368 h 4553495"/>
              <a:gd name="connsiteX158" fmla="*/ 1055068 w 4877917"/>
              <a:gd name="connsiteY158" fmla="*/ 3604215 h 4553495"/>
              <a:gd name="connsiteX159" fmla="*/ 1034761 w 4877917"/>
              <a:gd name="connsiteY159" fmla="*/ 3604215 h 4553495"/>
              <a:gd name="connsiteX160" fmla="*/ 1034761 w 4877917"/>
              <a:gd name="connsiteY160" fmla="*/ 3594063 h 4553495"/>
              <a:gd name="connsiteX161" fmla="*/ 1004300 w 4877917"/>
              <a:gd name="connsiteY161" fmla="*/ 3594063 h 4553495"/>
              <a:gd name="connsiteX162" fmla="*/ 1004300 w 4877917"/>
              <a:gd name="connsiteY162" fmla="*/ 3583910 h 4553495"/>
              <a:gd name="connsiteX163" fmla="*/ 983992 w 4877917"/>
              <a:gd name="connsiteY163" fmla="*/ 3583910 h 4553495"/>
              <a:gd name="connsiteX164" fmla="*/ 976377 w 4877917"/>
              <a:gd name="connsiteY164" fmla="*/ 3563604 h 4553495"/>
              <a:gd name="connsiteX165" fmla="*/ 953531 w 4877917"/>
              <a:gd name="connsiteY165" fmla="*/ 3543299 h 4553495"/>
              <a:gd name="connsiteX166" fmla="*/ 953531 w 4877917"/>
              <a:gd name="connsiteY166" fmla="*/ 3472230 h 4553495"/>
              <a:gd name="connsiteX167" fmla="*/ 983992 w 4877917"/>
              <a:gd name="connsiteY167" fmla="*/ 3429081 h 4553495"/>
              <a:gd name="connsiteX168" fmla="*/ 1014453 w 4877917"/>
              <a:gd name="connsiteY168" fmla="*/ 3385932 h 4553495"/>
              <a:gd name="connsiteX169" fmla="*/ 1034761 w 4877917"/>
              <a:gd name="connsiteY169" fmla="*/ 3385932 h 4553495"/>
              <a:gd name="connsiteX170" fmla="*/ 1034761 w 4877917"/>
              <a:gd name="connsiteY170" fmla="*/ 3375779 h 4553495"/>
              <a:gd name="connsiteX171" fmla="*/ 1085529 w 4877917"/>
              <a:gd name="connsiteY171" fmla="*/ 3365627 h 4553495"/>
              <a:gd name="connsiteX172" fmla="*/ 1791068 w 4877917"/>
              <a:gd name="connsiteY172" fmla="*/ 3310820 h 4553495"/>
              <a:gd name="connsiteX173" fmla="*/ 1797429 w 4877917"/>
              <a:gd name="connsiteY173" fmla="*/ 3328780 h 4553495"/>
              <a:gd name="connsiteX174" fmla="*/ 1788758 w 4877917"/>
              <a:gd name="connsiteY174" fmla="*/ 3324271 h 4553495"/>
              <a:gd name="connsiteX175" fmla="*/ 1786430 w 4877917"/>
              <a:gd name="connsiteY175" fmla="*/ 3320548 h 4553495"/>
              <a:gd name="connsiteX176" fmla="*/ 1775655 w 4877917"/>
              <a:gd name="connsiteY176" fmla="*/ 3324364 h 4553495"/>
              <a:gd name="connsiteX177" fmla="*/ 1782015 w 4877917"/>
              <a:gd name="connsiteY177" fmla="*/ 3318069 h 4553495"/>
              <a:gd name="connsiteX178" fmla="*/ 1791068 w 4877917"/>
              <a:gd name="connsiteY178" fmla="*/ 3310820 h 4553495"/>
              <a:gd name="connsiteX179" fmla="*/ 4771303 w 4877917"/>
              <a:gd name="connsiteY179" fmla="*/ 3294558 h 4553495"/>
              <a:gd name="connsiteX180" fmla="*/ 4781457 w 4877917"/>
              <a:gd name="connsiteY180" fmla="*/ 3322478 h 4553495"/>
              <a:gd name="connsiteX181" fmla="*/ 4806841 w 4877917"/>
              <a:gd name="connsiteY181" fmla="*/ 3335168 h 4553495"/>
              <a:gd name="connsiteX182" fmla="*/ 4806841 w 4877917"/>
              <a:gd name="connsiteY182" fmla="*/ 3355474 h 4553495"/>
              <a:gd name="connsiteX183" fmla="*/ 4838571 w 4877917"/>
              <a:gd name="connsiteY183" fmla="*/ 3385932 h 4553495"/>
              <a:gd name="connsiteX184" fmla="*/ 4877917 w 4877917"/>
              <a:gd name="connsiteY184" fmla="*/ 3416390 h 4553495"/>
              <a:gd name="connsiteX185" fmla="*/ 4877917 w 4877917"/>
              <a:gd name="connsiteY185" fmla="*/ 3441772 h 4553495"/>
              <a:gd name="connsiteX186" fmla="*/ 4847456 w 4877917"/>
              <a:gd name="connsiteY186" fmla="*/ 3441772 h 4553495"/>
              <a:gd name="connsiteX187" fmla="*/ 4799226 w 4877917"/>
              <a:gd name="connsiteY187" fmla="*/ 3373241 h 4553495"/>
              <a:gd name="connsiteX188" fmla="*/ 4750996 w 4877917"/>
              <a:gd name="connsiteY188" fmla="*/ 3304710 h 4553495"/>
              <a:gd name="connsiteX189" fmla="*/ 4757342 w 4877917"/>
              <a:gd name="connsiteY189" fmla="*/ 3297730 h 4553495"/>
              <a:gd name="connsiteX190" fmla="*/ 4771303 w 4877917"/>
              <a:gd name="connsiteY190" fmla="*/ 3294558 h 4553495"/>
              <a:gd name="connsiteX191" fmla="*/ 1242910 w 4877917"/>
              <a:gd name="connsiteY191" fmla="*/ 3253947 h 4553495"/>
              <a:gd name="connsiteX192" fmla="*/ 1267025 w 4877917"/>
              <a:gd name="connsiteY192" fmla="*/ 3257119 h 4553495"/>
              <a:gd name="connsiteX193" fmla="*/ 1283525 w 4877917"/>
              <a:gd name="connsiteY193" fmla="*/ 3264100 h 4553495"/>
              <a:gd name="connsiteX194" fmla="*/ 1283525 w 4877917"/>
              <a:gd name="connsiteY194" fmla="*/ 3274252 h 4553495"/>
              <a:gd name="connsiteX195" fmla="*/ 1273371 w 4877917"/>
              <a:gd name="connsiteY195" fmla="*/ 3274252 h 4553495"/>
              <a:gd name="connsiteX196" fmla="*/ 1268929 w 4877917"/>
              <a:gd name="connsiteY196" fmla="*/ 3283136 h 4553495"/>
              <a:gd name="connsiteX197" fmla="*/ 1253064 w 4877917"/>
              <a:gd name="connsiteY197" fmla="*/ 3284405 h 4553495"/>
              <a:gd name="connsiteX198" fmla="*/ 1253064 w 4877917"/>
              <a:gd name="connsiteY198" fmla="*/ 3274252 h 4553495"/>
              <a:gd name="connsiteX199" fmla="*/ 1246083 w 4877917"/>
              <a:gd name="connsiteY199" fmla="*/ 3267907 h 4553495"/>
              <a:gd name="connsiteX200" fmla="*/ 1242910 w 4877917"/>
              <a:gd name="connsiteY200" fmla="*/ 3253947 h 4553495"/>
              <a:gd name="connsiteX201" fmla="*/ 55568 w 4877917"/>
              <a:gd name="connsiteY201" fmla="*/ 3198107 h 4553495"/>
              <a:gd name="connsiteX202" fmla="*/ 145682 w 4877917"/>
              <a:gd name="connsiteY202" fmla="*/ 3208894 h 4553495"/>
              <a:gd name="connsiteX203" fmla="*/ 197719 w 4877917"/>
              <a:gd name="connsiteY203" fmla="*/ 3253947 h 4553495"/>
              <a:gd name="connsiteX204" fmla="*/ 187565 w 4877917"/>
              <a:gd name="connsiteY204" fmla="*/ 3253947 h 4553495"/>
              <a:gd name="connsiteX205" fmla="*/ 119663 w 4877917"/>
              <a:gd name="connsiteY205" fmla="*/ 3290116 h 4553495"/>
              <a:gd name="connsiteX206" fmla="*/ 62628 w 4877917"/>
              <a:gd name="connsiteY206" fmla="*/ 3297492 h 4553495"/>
              <a:gd name="connsiteX207" fmla="*/ 0 w 4877917"/>
              <a:gd name="connsiteY207" fmla="*/ 3299104 h 4553495"/>
              <a:gd name="connsiteX208" fmla="*/ 0 w 4877917"/>
              <a:gd name="connsiteY208" fmla="*/ 3213336 h 4553495"/>
              <a:gd name="connsiteX209" fmla="*/ 14953 w 4877917"/>
              <a:gd name="connsiteY209" fmla="*/ 3213336 h 4553495"/>
              <a:gd name="connsiteX210" fmla="*/ 14953 w 4877917"/>
              <a:gd name="connsiteY210" fmla="*/ 3203183 h 4553495"/>
              <a:gd name="connsiteX211" fmla="*/ 33357 w 4877917"/>
              <a:gd name="connsiteY211" fmla="*/ 3200645 h 4553495"/>
              <a:gd name="connsiteX212" fmla="*/ 55568 w 4877917"/>
              <a:gd name="connsiteY212" fmla="*/ 3198107 h 4553495"/>
              <a:gd name="connsiteX213" fmla="*/ 836764 w 4877917"/>
              <a:gd name="connsiteY213" fmla="*/ 3193030 h 4553495"/>
              <a:gd name="connsiteX214" fmla="*/ 882456 w 4877917"/>
              <a:gd name="connsiteY214" fmla="*/ 3193030 h 4553495"/>
              <a:gd name="connsiteX215" fmla="*/ 882456 w 4877917"/>
              <a:gd name="connsiteY215" fmla="*/ 3203183 h 4553495"/>
              <a:gd name="connsiteX216" fmla="*/ 924974 w 4877917"/>
              <a:gd name="connsiteY216" fmla="*/ 3218412 h 4553495"/>
              <a:gd name="connsiteX217" fmla="*/ 933224 w 4877917"/>
              <a:gd name="connsiteY217" fmla="*/ 3264100 h 4553495"/>
              <a:gd name="connsiteX218" fmla="*/ 871033 w 4877917"/>
              <a:gd name="connsiteY218" fmla="*/ 3298365 h 4553495"/>
              <a:gd name="connsiteX219" fmla="*/ 785996 w 4877917"/>
              <a:gd name="connsiteY219" fmla="*/ 3325016 h 4553495"/>
              <a:gd name="connsiteX220" fmla="*/ 785996 w 4877917"/>
              <a:gd name="connsiteY220" fmla="*/ 3314863 h 4553495"/>
              <a:gd name="connsiteX221" fmla="*/ 755535 w 4877917"/>
              <a:gd name="connsiteY221" fmla="*/ 3314863 h 4553495"/>
              <a:gd name="connsiteX222" fmla="*/ 755535 w 4877917"/>
              <a:gd name="connsiteY222" fmla="*/ 3304710 h 4553495"/>
              <a:gd name="connsiteX223" fmla="*/ 740306 w 4877917"/>
              <a:gd name="connsiteY223" fmla="*/ 3299634 h 4553495"/>
              <a:gd name="connsiteX224" fmla="*/ 725085 w 4877917"/>
              <a:gd name="connsiteY224" fmla="*/ 3294558 h 4553495"/>
              <a:gd name="connsiteX225" fmla="*/ 755537 w 4877917"/>
              <a:gd name="connsiteY225" fmla="*/ 3231738 h 4553495"/>
              <a:gd name="connsiteX226" fmla="*/ 785996 w 4877917"/>
              <a:gd name="connsiteY226" fmla="*/ 3203183 h 4553495"/>
              <a:gd name="connsiteX227" fmla="*/ 836764 w 4877917"/>
              <a:gd name="connsiteY227" fmla="*/ 3203183 h 4553495"/>
              <a:gd name="connsiteX228" fmla="*/ 370331 w 4877917"/>
              <a:gd name="connsiteY228" fmla="*/ 3066121 h 4553495"/>
              <a:gd name="connsiteX229" fmla="*/ 427445 w 4877917"/>
              <a:gd name="connsiteY229" fmla="*/ 3081985 h 4553495"/>
              <a:gd name="connsiteX230" fmla="*/ 446484 w 4877917"/>
              <a:gd name="connsiteY230" fmla="*/ 3162572 h 4553495"/>
              <a:gd name="connsiteX231" fmla="*/ 416023 w 4877917"/>
              <a:gd name="connsiteY231" fmla="*/ 3172725 h 4553495"/>
              <a:gd name="connsiteX232" fmla="*/ 377946 w 4877917"/>
              <a:gd name="connsiteY232" fmla="*/ 3190492 h 4553495"/>
              <a:gd name="connsiteX233" fmla="*/ 324640 w 4877917"/>
              <a:gd name="connsiteY233" fmla="*/ 3193030 h 4553495"/>
              <a:gd name="connsiteX234" fmla="*/ 296717 w 4877917"/>
              <a:gd name="connsiteY234" fmla="*/ 3146709 h 4553495"/>
              <a:gd name="connsiteX235" fmla="*/ 284025 w 4877917"/>
              <a:gd name="connsiteY235" fmla="*/ 3096579 h 4553495"/>
              <a:gd name="connsiteX236" fmla="*/ 332890 w 4877917"/>
              <a:gd name="connsiteY236" fmla="*/ 3069928 h 4553495"/>
              <a:gd name="connsiteX237" fmla="*/ 370331 w 4877917"/>
              <a:gd name="connsiteY237" fmla="*/ 3066121 h 4553495"/>
              <a:gd name="connsiteX238" fmla="*/ 157104 w 4877917"/>
              <a:gd name="connsiteY238" fmla="*/ 3015358 h 4553495"/>
              <a:gd name="connsiteX239" fmla="*/ 187565 w 4877917"/>
              <a:gd name="connsiteY239" fmla="*/ 3015358 h 4553495"/>
              <a:gd name="connsiteX240" fmla="*/ 199623 w 4877917"/>
              <a:gd name="connsiteY240" fmla="*/ 3038201 h 4553495"/>
              <a:gd name="connsiteX241" fmla="*/ 207873 w 4877917"/>
              <a:gd name="connsiteY241" fmla="*/ 3076274 h 4553495"/>
              <a:gd name="connsiteX242" fmla="*/ 179316 w 4877917"/>
              <a:gd name="connsiteY242" fmla="*/ 3083254 h 4553495"/>
              <a:gd name="connsiteX243" fmla="*/ 146951 w 4877917"/>
              <a:gd name="connsiteY243" fmla="*/ 3086427 h 4553495"/>
              <a:gd name="connsiteX244" fmla="*/ 126644 w 4877917"/>
              <a:gd name="connsiteY244" fmla="*/ 3055968 h 4553495"/>
              <a:gd name="connsiteX245" fmla="*/ 126644 w 4877917"/>
              <a:gd name="connsiteY245" fmla="*/ 3035663 h 4553495"/>
              <a:gd name="connsiteX246" fmla="*/ 157104 w 4877917"/>
              <a:gd name="connsiteY246" fmla="*/ 3015358 h 4553495"/>
              <a:gd name="connsiteX247" fmla="*/ 4588537 w 4877917"/>
              <a:gd name="connsiteY247" fmla="*/ 2396042 h 4553495"/>
              <a:gd name="connsiteX248" fmla="*/ 4608845 w 4877917"/>
              <a:gd name="connsiteY248" fmla="*/ 2396042 h 4553495"/>
              <a:gd name="connsiteX249" fmla="*/ 4608845 w 4877917"/>
              <a:gd name="connsiteY249" fmla="*/ 2406194 h 4553495"/>
              <a:gd name="connsiteX250" fmla="*/ 4594884 w 4877917"/>
              <a:gd name="connsiteY250" fmla="*/ 2403022 h 4553495"/>
              <a:gd name="connsiteX251" fmla="*/ 4588537 w 4877917"/>
              <a:gd name="connsiteY251" fmla="*/ 2396042 h 4553495"/>
              <a:gd name="connsiteX252" fmla="*/ 725085 w 4877917"/>
              <a:gd name="connsiteY252" fmla="*/ 2304667 h 4553495"/>
              <a:gd name="connsiteX253" fmla="*/ 785996 w 4877917"/>
              <a:gd name="connsiteY253" fmla="*/ 2304667 h 4553495"/>
              <a:gd name="connsiteX254" fmla="*/ 794246 w 4877917"/>
              <a:gd name="connsiteY254" fmla="*/ 2321800 h 4553495"/>
              <a:gd name="connsiteX255" fmla="*/ 806303 w 4877917"/>
              <a:gd name="connsiteY255" fmla="*/ 2335125 h 4553495"/>
              <a:gd name="connsiteX256" fmla="*/ 789804 w 4877917"/>
              <a:gd name="connsiteY256" fmla="*/ 2373833 h 4553495"/>
              <a:gd name="connsiteX257" fmla="*/ 765689 w 4877917"/>
              <a:gd name="connsiteY257" fmla="*/ 2385889 h 4553495"/>
              <a:gd name="connsiteX258" fmla="*/ 765689 w 4877917"/>
              <a:gd name="connsiteY258" fmla="*/ 2396042 h 4553495"/>
              <a:gd name="connsiteX259" fmla="*/ 735228 w 4877917"/>
              <a:gd name="connsiteY259" fmla="*/ 2396042 h 4553495"/>
              <a:gd name="connsiteX260" fmla="*/ 712425 w 4877917"/>
              <a:gd name="connsiteY260" fmla="*/ 2365583 h 4553495"/>
              <a:gd name="connsiteX261" fmla="*/ 704826 w 4877917"/>
              <a:gd name="connsiteY261" fmla="*/ 2350354 h 4553495"/>
              <a:gd name="connsiteX262" fmla="*/ 709258 w 4877917"/>
              <a:gd name="connsiteY262" fmla="*/ 2333222 h 4553495"/>
              <a:gd name="connsiteX263" fmla="*/ 725085 w 4877917"/>
              <a:gd name="connsiteY263" fmla="*/ 2304667 h 4553495"/>
              <a:gd name="connsiteX264" fmla="*/ 157104 w 4877917"/>
              <a:gd name="connsiteY264" fmla="*/ 2264056 h 4553495"/>
              <a:gd name="connsiteX265" fmla="*/ 162181 w 4877917"/>
              <a:gd name="connsiteY265" fmla="*/ 2269133 h 4553495"/>
              <a:gd name="connsiteX266" fmla="*/ 167258 w 4877917"/>
              <a:gd name="connsiteY266" fmla="*/ 2274209 h 4553495"/>
              <a:gd name="connsiteX267" fmla="*/ 177412 w 4877917"/>
              <a:gd name="connsiteY267" fmla="*/ 2274209 h 4553495"/>
              <a:gd name="connsiteX268" fmla="*/ 170431 w 4877917"/>
              <a:gd name="connsiteY268" fmla="*/ 2283093 h 4553495"/>
              <a:gd name="connsiteX269" fmla="*/ 167258 w 4877917"/>
              <a:gd name="connsiteY269" fmla="*/ 2284362 h 4553495"/>
              <a:gd name="connsiteX270" fmla="*/ 162181 w 4877917"/>
              <a:gd name="connsiteY270" fmla="*/ 2284362 h 4553495"/>
              <a:gd name="connsiteX271" fmla="*/ 157104 w 4877917"/>
              <a:gd name="connsiteY271" fmla="*/ 2284362 h 4553495"/>
              <a:gd name="connsiteX272" fmla="*/ 55568 w 4877917"/>
              <a:gd name="connsiteY272" fmla="*/ 2116842 h 4553495"/>
              <a:gd name="connsiteX273" fmla="*/ 83490 w 4877917"/>
              <a:gd name="connsiteY273" fmla="*/ 2158087 h 4553495"/>
              <a:gd name="connsiteX274" fmla="*/ 96183 w 4877917"/>
              <a:gd name="connsiteY274" fmla="*/ 2218369 h 4553495"/>
              <a:gd name="connsiteX275" fmla="*/ 18761 w 4877917"/>
              <a:gd name="connsiteY275" fmla="*/ 2272940 h 4553495"/>
              <a:gd name="connsiteX276" fmla="*/ 0 w 4877917"/>
              <a:gd name="connsiteY276" fmla="*/ 2284575 h 4553495"/>
              <a:gd name="connsiteX277" fmla="*/ 0 w 4877917"/>
              <a:gd name="connsiteY277" fmla="*/ 2120327 h 4553495"/>
              <a:gd name="connsiteX278" fmla="*/ 532630 w 4877917"/>
              <a:gd name="connsiteY278" fmla="*/ 2101613 h 4553495"/>
              <a:gd name="connsiteX279" fmla="*/ 540227 w 4877917"/>
              <a:gd name="connsiteY279" fmla="*/ 2104151 h 4553495"/>
              <a:gd name="connsiteX280" fmla="*/ 547824 w 4877917"/>
              <a:gd name="connsiteY280" fmla="*/ 2106689 h 4553495"/>
              <a:gd name="connsiteX281" fmla="*/ 547824 w 4877917"/>
              <a:gd name="connsiteY281" fmla="*/ 2116842 h 4553495"/>
              <a:gd name="connsiteX282" fmla="*/ 573147 w 4877917"/>
              <a:gd name="connsiteY282" fmla="*/ 2126994 h 4553495"/>
              <a:gd name="connsiteX283" fmla="*/ 573147 w 4877917"/>
              <a:gd name="connsiteY283" fmla="*/ 2137147 h 4553495"/>
              <a:gd name="connsiteX284" fmla="*/ 606067 w 4877917"/>
              <a:gd name="connsiteY284" fmla="*/ 2153011 h 4553495"/>
              <a:gd name="connsiteX285" fmla="*/ 623793 w 4877917"/>
              <a:gd name="connsiteY285" fmla="*/ 2187911 h 4553495"/>
              <a:gd name="connsiteX286" fmla="*/ 633922 w 4877917"/>
              <a:gd name="connsiteY286" fmla="*/ 2187911 h 4553495"/>
              <a:gd name="connsiteX287" fmla="*/ 633922 w 4877917"/>
              <a:gd name="connsiteY287" fmla="*/ 2264056 h 4553495"/>
              <a:gd name="connsiteX288" fmla="*/ 597204 w 4877917"/>
              <a:gd name="connsiteY288" fmla="*/ 2300225 h 4553495"/>
              <a:gd name="connsiteX289" fmla="*/ 537695 w 4877917"/>
              <a:gd name="connsiteY289" fmla="*/ 2324973 h 4553495"/>
              <a:gd name="connsiteX290" fmla="*/ 537695 w 4877917"/>
              <a:gd name="connsiteY290" fmla="*/ 2345278 h 4553495"/>
              <a:gd name="connsiteX291" fmla="*/ 528832 w 4877917"/>
              <a:gd name="connsiteY291" fmla="*/ 2338933 h 4553495"/>
              <a:gd name="connsiteX292" fmla="*/ 527566 w 4877917"/>
              <a:gd name="connsiteY292" fmla="*/ 2324973 h 4553495"/>
              <a:gd name="connsiteX293" fmla="*/ 456637 w 4877917"/>
              <a:gd name="connsiteY293" fmla="*/ 2324973 h 4553495"/>
              <a:gd name="connsiteX294" fmla="*/ 414753 w 4877917"/>
              <a:gd name="connsiteY294" fmla="*/ 2269767 h 4553495"/>
              <a:gd name="connsiteX295" fmla="*/ 395715 w 4877917"/>
              <a:gd name="connsiteY295" fmla="*/ 2187911 h 4553495"/>
              <a:gd name="connsiteX296" fmla="*/ 410946 w 4877917"/>
              <a:gd name="connsiteY296" fmla="*/ 2173316 h 4553495"/>
              <a:gd name="connsiteX297" fmla="*/ 456637 w 4877917"/>
              <a:gd name="connsiteY297" fmla="*/ 2116842 h 4553495"/>
              <a:gd name="connsiteX298" fmla="*/ 517437 w 4877917"/>
              <a:gd name="connsiteY298" fmla="*/ 2116842 h 4553495"/>
              <a:gd name="connsiteX299" fmla="*/ 523134 w 4877917"/>
              <a:gd name="connsiteY299" fmla="*/ 2107324 h 4553495"/>
              <a:gd name="connsiteX300" fmla="*/ 532630 w 4877917"/>
              <a:gd name="connsiteY300" fmla="*/ 2101613 h 4553495"/>
              <a:gd name="connsiteX301" fmla="*/ 426176 w 4877917"/>
              <a:gd name="connsiteY301" fmla="*/ 1984856 h 4553495"/>
              <a:gd name="connsiteX302" fmla="*/ 466791 w 4877917"/>
              <a:gd name="connsiteY302" fmla="*/ 1995009 h 4553495"/>
              <a:gd name="connsiteX303" fmla="*/ 444580 w 4877917"/>
              <a:gd name="connsiteY303" fmla="*/ 2078135 h 4553495"/>
              <a:gd name="connsiteX304" fmla="*/ 365254 w 4877917"/>
              <a:gd name="connsiteY304" fmla="*/ 2096536 h 4553495"/>
              <a:gd name="connsiteX305" fmla="*/ 360177 w 4877917"/>
              <a:gd name="connsiteY305" fmla="*/ 2076231 h 4553495"/>
              <a:gd name="connsiteX306" fmla="*/ 355101 w 4877917"/>
              <a:gd name="connsiteY306" fmla="*/ 2055925 h 4553495"/>
              <a:gd name="connsiteX307" fmla="*/ 365254 w 4877917"/>
              <a:gd name="connsiteY307" fmla="*/ 2055925 h 4553495"/>
              <a:gd name="connsiteX308" fmla="*/ 372235 w 4877917"/>
              <a:gd name="connsiteY308" fmla="*/ 2028640 h 4553495"/>
              <a:gd name="connsiteX309" fmla="*/ 405869 w 4877917"/>
              <a:gd name="connsiteY309" fmla="*/ 2005162 h 4553495"/>
              <a:gd name="connsiteX310" fmla="*/ 405869 w 4877917"/>
              <a:gd name="connsiteY310" fmla="*/ 1995009 h 4553495"/>
              <a:gd name="connsiteX311" fmla="*/ 426176 w 4877917"/>
              <a:gd name="connsiteY311" fmla="*/ 1995009 h 4553495"/>
              <a:gd name="connsiteX312" fmla="*/ 4636522 w 4877917"/>
              <a:gd name="connsiteY312" fmla="*/ 1931136 h 4553495"/>
              <a:gd name="connsiteX313" fmla="*/ 4679032 w 4877917"/>
              <a:gd name="connsiteY313" fmla="*/ 1942842 h 4553495"/>
              <a:gd name="connsiteX314" fmla="*/ 4704787 w 4877917"/>
              <a:gd name="connsiteY314" fmla="*/ 1975632 h 4553495"/>
              <a:gd name="connsiteX315" fmla="*/ 4708427 w 4877917"/>
              <a:gd name="connsiteY315" fmla="*/ 1993041 h 4553495"/>
              <a:gd name="connsiteX316" fmla="*/ 4710327 w 4877917"/>
              <a:gd name="connsiteY316" fmla="*/ 2014097 h 4553495"/>
              <a:gd name="connsiteX317" fmla="*/ 4645797 w 4877917"/>
              <a:gd name="connsiteY317" fmla="*/ 2036952 h 4553495"/>
              <a:gd name="connsiteX318" fmla="*/ 4625487 w 4877917"/>
              <a:gd name="connsiteY318" fmla="*/ 2012312 h 4553495"/>
              <a:gd name="connsiteX319" fmla="*/ 4605004 w 4877917"/>
              <a:gd name="connsiteY319" fmla="*/ 1978654 h 4553495"/>
              <a:gd name="connsiteX320" fmla="*/ 4622582 w 4877917"/>
              <a:gd name="connsiteY320" fmla="*/ 1955765 h 4553495"/>
              <a:gd name="connsiteX321" fmla="*/ 4636522 w 4877917"/>
              <a:gd name="connsiteY321" fmla="*/ 1931136 h 4553495"/>
              <a:gd name="connsiteX322" fmla="*/ 765689 w 4877917"/>
              <a:gd name="connsiteY322" fmla="*/ 1857947 h 4553495"/>
              <a:gd name="connsiteX323" fmla="*/ 785996 w 4877917"/>
              <a:gd name="connsiteY323" fmla="*/ 1857947 h 4553495"/>
              <a:gd name="connsiteX324" fmla="*/ 785996 w 4877917"/>
              <a:gd name="connsiteY324" fmla="*/ 1868100 h 4553495"/>
              <a:gd name="connsiteX325" fmla="*/ 772035 w 4877917"/>
              <a:gd name="connsiteY325" fmla="*/ 1864928 h 4553495"/>
              <a:gd name="connsiteX326" fmla="*/ 765689 w 4877917"/>
              <a:gd name="connsiteY326" fmla="*/ 1857947 h 4553495"/>
              <a:gd name="connsiteX327" fmla="*/ 714955 w 4877917"/>
              <a:gd name="connsiteY327" fmla="*/ 1847795 h 4553495"/>
              <a:gd name="connsiteX328" fmla="*/ 735228 w 4877917"/>
              <a:gd name="connsiteY328" fmla="*/ 1847795 h 4553495"/>
              <a:gd name="connsiteX329" fmla="*/ 735228 w 4877917"/>
              <a:gd name="connsiteY329" fmla="*/ 1857947 h 4553495"/>
              <a:gd name="connsiteX330" fmla="*/ 721288 w 4877917"/>
              <a:gd name="connsiteY330" fmla="*/ 1854775 h 4553495"/>
              <a:gd name="connsiteX331" fmla="*/ 714955 w 4877917"/>
              <a:gd name="connsiteY331" fmla="*/ 1847795 h 4553495"/>
              <a:gd name="connsiteX332" fmla="*/ 218026 w 4877917"/>
              <a:gd name="connsiteY332" fmla="*/ 1847795 h 4553495"/>
              <a:gd name="connsiteX333" fmla="*/ 249757 w 4877917"/>
              <a:gd name="connsiteY333" fmla="*/ 1868735 h 4553495"/>
              <a:gd name="connsiteX334" fmla="*/ 258641 w 4877917"/>
              <a:gd name="connsiteY334" fmla="*/ 1923940 h 4553495"/>
              <a:gd name="connsiteX335" fmla="*/ 207238 w 4877917"/>
              <a:gd name="connsiteY335" fmla="*/ 1948687 h 4553495"/>
              <a:gd name="connsiteX336" fmla="*/ 136797 w 4877917"/>
              <a:gd name="connsiteY336" fmla="*/ 1954398 h 4553495"/>
              <a:gd name="connsiteX337" fmla="*/ 126644 w 4877917"/>
              <a:gd name="connsiteY337" fmla="*/ 1888406 h 4553495"/>
              <a:gd name="connsiteX338" fmla="*/ 162816 w 4877917"/>
              <a:gd name="connsiteY338" fmla="*/ 1863658 h 4553495"/>
              <a:gd name="connsiteX339" fmla="*/ 218026 w 4877917"/>
              <a:gd name="connsiteY339" fmla="*/ 1857947 h 4553495"/>
              <a:gd name="connsiteX340" fmla="*/ 674439 w 4877917"/>
              <a:gd name="connsiteY340" fmla="*/ 1837642 h 4553495"/>
              <a:gd name="connsiteX341" fmla="*/ 694697 w 4877917"/>
              <a:gd name="connsiteY341" fmla="*/ 1837642 h 4553495"/>
              <a:gd name="connsiteX342" fmla="*/ 694697 w 4877917"/>
              <a:gd name="connsiteY342" fmla="*/ 1847795 h 4553495"/>
              <a:gd name="connsiteX343" fmla="*/ 680769 w 4877917"/>
              <a:gd name="connsiteY343" fmla="*/ 1844622 h 4553495"/>
              <a:gd name="connsiteX344" fmla="*/ 674439 w 4877917"/>
              <a:gd name="connsiteY344" fmla="*/ 1837642 h 4553495"/>
              <a:gd name="connsiteX345" fmla="*/ 234300 w 4877917"/>
              <a:gd name="connsiteY345" fmla="*/ 1715443 h 4553495"/>
              <a:gd name="connsiteX346" fmla="*/ 238334 w 4877917"/>
              <a:gd name="connsiteY346" fmla="*/ 1715810 h 4553495"/>
              <a:gd name="connsiteX347" fmla="*/ 273871 w 4877917"/>
              <a:gd name="connsiteY347" fmla="*/ 1715810 h 4553495"/>
              <a:gd name="connsiteX348" fmla="*/ 273871 w 4877917"/>
              <a:gd name="connsiteY348" fmla="*/ 1725962 h 4553495"/>
              <a:gd name="connsiteX349" fmla="*/ 314486 w 4877917"/>
              <a:gd name="connsiteY349" fmla="*/ 1725962 h 4553495"/>
              <a:gd name="connsiteX350" fmla="*/ 314486 w 4877917"/>
              <a:gd name="connsiteY350" fmla="*/ 1736115 h 4553495"/>
              <a:gd name="connsiteX351" fmla="*/ 344947 w 4877917"/>
              <a:gd name="connsiteY351" fmla="*/ 1736115 h 4553495"/>
              <a:gd name="connsiteX352" fmla="*/ 344947 w 4877917"/>
              <a:gd name="connsiteY352" fmla="*/ 1746268 h 4553495"/>
              <a:gd name="connsiteX353" fmla="*/ 375408 w 4877917"/>
              <a:gd name="connsiteY353" fmla="*/ 1746268 h 4553495"/>
              <a:gd name="connsiteX354" fmla="*/ 375408 w 4877917"/>
              <a:gd name="connsiteY354" fmla="*/ 1756420 h 4553495"/>
              <a:gd name="connsiteX355" fmla="*/ 416023 w 4877917"/>
              <a:gd name="connsiteY355" fmla="*/ 1756420 h 4553495"/>
              <a:gd name="connsiteX356" fmla="*/ 416023 w 4877917"/>
              <a:gd name="connsiteY356" fmla="*/ 1766573 h 4553495"/>
              <a:gd name="connsiteX357" fmla="*/ 487049 w 4877917"/>
              <a:gd name="connsiteY357" fmla="*/ 1766573 h 4553495"/>
              <a:gd name="connsiteX358" fmla="*/ 487049 w 4877917"/>
              <a:gd name="connsiteY358" fmla="*/ 1776726 h 4553495"/>
              <a:gd name="connsiteX359" fmla="*/ 527566 w 4877917"/>
              <a:gd name="connsiteY359" fmla="*/ 1786879 h 4553495"/>
              <a:gd name="connsiteX360" fmla="*/ 527566 w 4877917"/>
              <a:gd name="connsiteY360" fmla="*/ 1797031 h 4553495"/>
              <a:gd name="connsiteX361" fmla="*/ 555421 w 4877917"/>
              <a:gd name="connsiteY361" fmla="*/ 1802108 h 4553495"/>
              <a:gd name="connsiteX362" fmla="*/ 583276 w 4877917"/>
              <a:gd name="connsiteY362" fmla="*/ 1807184 h 4553495"/>
              <a:gd name="connsiteX363" fmla="*/ 583276 w 4877917"/>
              <a:gd name="connsiteY363" fmla="*/ 1817337 h 4553495"/>
              <a:gd name="connsiteX364" fmla="*/ 547824 w 4877917"/>
              <a:gd name="connsiteY364" fmla="*/ 1817337 h 4553495"/>
              <a:gd name="connsiteX365" fmla="*/ 504139 w 4877917"/>
              <a:gd name="connsiteY365" fmla="*/ 1803377 h 4553495"/>
              <a:gd name="connsiteX366" fmla="*/ 456637 w 4877917"/>
              <a:gd name="connsiteY366" fmla="*/ 1797031 h 4553495"/>
              <a:gd name="connsiteX367" fmla="*/ 456637 w 4877917"/>
              <a:gd name="connsiteY367" fmla="*/ 1786879 h 4553495"/>
              <a:gd name="connsiteX368" fmla="*/ 426176 w 4877917"/>
              <a:gd name="connsiteY368" fmla="*/ 1786879 h 4553495"/>
              <a:gd name="connsiteX369" fmla="*/ 311948 w 4877917"/>
              <a:gd name="connsiteY369" fmla="*/ 1757689 h 4553495"/>
              <a:gd name="connsiteX370" fmla="*/ 238770 w 4877917"/>
              <a:gd name="connsiteY370" fmla="*/ 1722591 h 4553495"/>
              <a:gd name="connsiteX371" fmla="*/ 228180 w 4877917"/>
              <a:gd name="connsiteY371" fmla="*/ 1710733 h 4553495"/>
              <a:gd name="connsiteX372" fmla="*/ 230718 w 4877917"/>
              <a:gd name="connsiteY372" fmla="*/ 1710733 h 4553495"/>
              <a:gd name="connsiteX373" fmla="*/ 231354 w 4877917"/>
              <a:gd name="connsiteY373" fmla="*/ 1710733 h 4553495"/>
              <a:gd name="connsiteX374" fmla="*/ 234300 w 4877917"/>
              <a:gd name="connsiteY374" fmla="*/ 1715443 h 4553495"/>
              <a:gd name="connsiteX375" fmla="*/ 231353 w 4877917"/>
              <a:gd name="connsiteY375" fmla="*/ 1715175 h 4553495"/>
              <a:gd name="connsiteX376" fmla="*/ 228180 w 4877917"/>
              <a:gd name="connsiteY376" fmla="*/ 1710733 h 4553495"/>
              <a:gd name="connsiteX377" fmla="*/ 228180 w 4877917"/>
              <a:gd name="connsiteY377" fmla="*/ 1705657 h 4553495"/>
              <a:gd name="connsiteX378" fmla="*/ 230718 w 4877917"/>
              <a:gd name="connsiteY378" fmla="*/ 1708195 h 4553495"/>
              <a:gd name="connsiteX379" fmla="*/ 233257 w 4877917"/>
              <a:gd name="connsiteY379" fmla="*/ 1710733 h 4553495"/>
              <a:gd name="connsiteX380" fmla="*/ 231354 w 4877917"/>
              <a:gd name="connsiteY380" fmla="*/ 1710733 h 4553495"/>
              <a:gd name="connsiteX381" fmla="*/ 4738494 w 4877917"/>
              <a:gd name="connsiteY381" fmla="*/ 1690170 h 4553495"/>
              <a:gd name="connsiteX382" fmla="*/ 4738494 w 4877917"/>
              <a:gd name="connsiteY382" fmla="*/ 1732458 h 4553495"/>
              <a:gd name="connsiteX383" fmla="*/ 4728022 w 4877917"/>
              <a:gd name="connsiteY383" fmla="*/ 1733111 h 4553495"/>
              <a:gd name="connsiteX384" fmla="*/ 4719124 w 4877917"/>
              <a:gd name="connsiteY384" fmla="*/ 1707986 h 4553495"/>
              <a:gd name="connsiteX385" fmla="*/ 4733613 w 4877917"/>
              <a:gd name="connsiteY385" fmla="*/ 1693261 h 4553495"/>
              <a:gd name="connsiteX386" fmla="*/ 55568 w 4877917"/>
              <a:gd name="connsiteY386" fmla="*/ 1624435 h 4553495"/>
              <a:gd name="connsiteX387" fmla="*/ 101259 w 4877917"/>
              <a:gd name="connsiteY387" fmla="*/ 1644740 h 4553495"/>
              <a:gd name="connsiteX388" fmla="*/ 116490 w 4877917"/>
              <a:gd name="connsiteY388" fmla="*/ 1695504 h 4553495"/>
              <a:gd name="connsiteX389" fmla="*/ 86029 w 4877917"/>
              <a:gd name="connsiteY389" fmla="*/ 1720251 h 4553495"/>
              <a:gd name="connsiteX390" fmla="*/ 55568 w 4877917"/>
              <a:gd name="connsiteY390" fmla="*/ 1725962 h 4553495"/>
              <a:gd name="connsiteX391" fmla="*/ 19396 w 4877917"/>
              <a:gd name="connsiteY391" fmla="*/ 1722155 h 4553495"/>
              <a:gd name="connsiteX392" fmla="*/ 6307 w 4877917"/>
              <a:gd name="connsiteY392" fmla="*/ 1704546 h 4553495"/>
              <a:gd name="connsiteX393" fmla="*/ 0 w 4877917"/>
              <a:gd name="connsiteY393" fmla="*/ 1683183 h 4553495"/>
              <a:gd name="connsiteX394" fmla="*/ 0 w 4877917"/>
              <a:gd name="connsiteY394" fmla="*/ 1661477 h 4553495"/>
              <a:gd name="connsiteX395" fmla="*/ 17492 w 4877917"/>
              <a:gd name="connsiteY395" fmla="*/ 1649817 h 4553495"/>
              <a:gd name="connsiteX396" fmla="*/ 55568 w 4877917"/>
              <a:gd name="connsiteY396" fmla="*/ 1634588 h 4553495"/>
              <a:gd name="connsiteX397" fmla="*/ 836764 w 4877917"/>
              <a:gd name="connsiteY397" fmla="*/ 1187868 h 4553495"/>
              <a:gd name="connsiteX398" fmla="*/ 862149 w 4877917"/>
              <a:gd name="connsiteY398" fmla="*/ 1198021 h 4553495"/>
              <a:gd name="connsiteX399" fmla="*/ 862149 w 4877917"/>
              <a:gd name="connsiteY399" fmla="*/ 1208174 h 4553495"/>
              <a:gd name="connsiteX400" fmla="*/ 836764 w 4877917"/>
              <a:gd name="connsiteY400" fmla="*/ 1208174 h 4553495"/>
              <a:gd name="connsiteX401" fmla="*/ 816457 w 4877917"/>
              <a:gd name="connsiteY401" fmla="*/ 1177715 h 4553495"/>
              <a:gd name="connsiteX402" fmla="*/ 836764 w 4877917"/>
              <a:gd name="connsiteY402" fmla="*/ 1177715 h 4553495"/>
              <a:gd name="connsiteX403" fmla="*/ 836764 w 4877917"/>
              <a:gd name="connsiteY403" fmla="*/ 1187868 h 4553495"/>
              <a:gd name="connsiteX404" fmla="*/ 822803 w 4877917"/>
              <a:gd name="connsiteY404" fmla="*/ 1184695 h 4553495"/>
              <a:gd name="connsiteX405" fmla="*/ 816457 w 4877917"/>
              <a:gd name="connsiteY405" fmla="*/ 1177715 h 4553495"/>
              <a:gd name="connsiteX406" fmla="*/ 674439 w 4877917"/>
              <a:gd name="connsiteY406" fmla="*/ 1086341 h 4553495"/>
              <a:gd name="connsiteX407" fmla="*/ 694697 w 4877917"/>
              <a:gd name="connsiteY407" fmla="*/ 1086341 h 4553495"/>
              <a:gd name="connsiteX408" fmla="*/ 694697 w 4877917"/>
              <a:gd name="connsiteY408" fmla="*/ 1096494 h 4553495"/>
              <a:gd name="connsiteX409" fmla="*/ 680769 w 4877917"/>
              <a:gd name="connsiteY409" fmla="*/ 1093321 h 4553495"/>
              <a:gd name="connsiteX410" fmla="*/ 674439 w 4877917"/>
              <a:gd name="connsiteY410" fmla="*/ 1086341 h 4553495"/>
              <a:gd name="connsiteX411" fmla="*/ 405869 w 4877917"/>
              <a:gd name="connsiteY411" fmla="*/ 918821 h 4553495"/>
              <a:gd name="connsiteX412" fmla="*/ 435061 w 4877917"/>
              <a:gd name="connsiteY412" fmla="*/ 923263 h 4553495"/>
              <a:gd name="connsiteX413" fmla="*/ 456637 w 4877917"/>
              <a:gd name="connsiteY413" fmla="*/ 939126 h 4553495"/>
              <a:gd name="connsiteX414" fmla="*/ 456637 w 4877917"/>
              <a:gd name="connsiteY414" fmla="*/ 949279 h 4553495"/>
              <a:gd name="connsiteX415" fmla="*/ 481981 w 4877917"/>
              <a:gd name="connsiteY415" fmla="*/ 954990 h 4553495"/>
              <a:gd name="connsiteX416" fmla="*/ 507307 w 4877917"/>
              <a:gd name="connsiteY416" fmla="*/ 979737 h 4553495"/>
              <a:gd name="connsiteX417" fmla="*/ 600369 w 4877917"/>
              <a:gd name="connsiteY417" fmla="*/ 1023521 h 4553495"/>
              <a:gd name="connsiteX418" fmla="*/ 674439 w 4877917"/>
              <a:gd name="connsiteY418" fmla="*/ 1086341 h 4553495"/>
              <a:gd name="connsiteX419" fmla="*/ 654180 w 4877917"/>
              <a:gd name="connsiteY419" fmla="*/ 1086341 h 4553495"/>
              <a:gd name="connsiteX420" fmla="*/ 635821 w 4877917"/>
              <a:gd name="connsiteY420" fmla="*/ 1074284 h 4553495"/>
              <a:gd name="connsiteX421" fmla="*/ 613664 w 4877917"/>
              <a:gd name="connsiteY421" fmla="*/ 1066035 h 4553495"/>
              <a:gd name="connsiteX422" fmla="*/ 613664 w 4877917"/>
              <a:gd name="connsiteY422" fmla="*/ 1055883 h 4553495"/>
              <a:gd name="connsiteX423" fmla="*/ 593405 w 4877917"/>
              <a:gd name="connsiteY423" fmla="*/ 1055883 h 4553495"/>
              <a:gd name="connsiteX424" fmla="*/ 573147 w 4877917"/>
              <a:gd name="connsiteY424" fmla="*/ 1025425 h 4553495"/>
              <a:gd name="connsiteX425" fmla="*/ 557953 w 4877917"/>
              <a:gd name="connsiteY425" fmla="*/ 1025425 h 4553495"/>
              <a:gd name="connsiteX426" fmla="*/ 530731 w 4877917"/>
              <a:gd name="connsiteY426" fmla="*/ 1005119 h 4553495"/>
              <a:gd name="connsiteX427" fmla="*/ 507307 w 4877917"/>
              <a:gd name="connsiteY427" fmla="*/ 1000043 h 4553495"/>
              <a:gd name="connsiteX428" fmla="*/ 497178 w 4877917"/>
              <a:gd name="connsiteY428" fmla="*/ 979737 h 4553495"/>
              <a:gd name="connsiteX429" fmla="*/ 466791 w 4877917"/>
              <a:gd name="connsiteY429" fmla="*/ 969584 h 4553495"/>
              <a:gd name="connsiteX430" fmla="*/ 466791 w 4877917"/>
              <a:gd name="connsiteY430" fmla="*/ 959432 h 4553495"/>
              <a:gd name="connsiteX431" fmla="*/ 428715 w 4877917"/>
              <a:gd name="connsiteY431" fmla="*/ 948644 h 4553495"/>
              <a:gd name="connsiteX432" fmla="*/ 405869 w 4877917"/>
              <a:gd name="connsiteY432" fmla="*/ 918821 h 4553495"/>
              <a:gd name="connsiteX433" fmla="*/ 4187469 w 4877917"/>
              <a:gd name="connsiteY433" fmla="*/ 817294 h 4553495"/>
              <a:gd name="connsiteX434" fmla="*/ 4207776 w 4877917"/>
              <a:gd name="connsiteY434" fmla="*/ 817294 h 4553495"/>
              <a:gd name="connsiteX435" fmla="*/ 4207776 w 4877917"/>
              <a:gd name="connsiteY435" fmla="*/ 827446 h 4553495"/>
              <a:gd name="connsiteX436" fmla="*/ 4195719 w 4877917"/>
              <a:gd name="connsiteY436" fmla="*/ 824274 h 4553495"/>
              <a:gd name="connsiteX437" fmla="*/ 4187469 w 4877917"/>
              <a:gd name="connsiteY437" fmla="*/ 817294 h 4553495"/>
              <a:gd name="connsiteX438" fmla="*/ 4228083 w 4877917"/>
              <a:gd name="connsiteY438" fmla="*/ 776683 h 4553495"/>
              <a:gd name="connsiteX439" fmla="*/ 4238237 w 4877917"/>
              <a:gd name="connsiteY439" fmla="*/ 776683 h 4553495"/>
              <a:gd name="connsiteX440" fmla="*/ 4238237 w 4877917"/>
              <a:gd name="connsiteY440" fmla="*/ 786835 h 4553495"/>
              <a:gd name="connsiteX441" fmla="*/ 4228083 w 4877917"/>
              <a:gd name="connsiteY441" fmla="*/ 807141 h 4553495"/>
              <a:gd name="connsiteX442" fmla="*/ 4217929 w 4877917"/>
              <a:gd name="connsiteY442" fmla="*/ 807141 h 4553495"/>
              <a:gd name="connsiteX443" fmla="*/ 4228083 w 4877917"/>
              <a:gd name="connsiteY443" fmla="*/ 776683 h 4553495"/>
              <a:gd name="connsiteX444" fmla="*/ 1913131 w 4877917"/>
              <a:gd name="connsiteY444" fmla="*/ 700359 h 4553495"/>
              <a:gd name="connsiteX445" fmla="*/ 1933359 w 4877917"/>
              <a:gd name="connsiteY445" fmla="*/ 700537 h 4553495"/>
              <a:gd name="connsiteX446" fmla="*/ 1952397 w 4877917"/>
              <a:gd name="connsiteY446" fmla="*/ 730995 h 4553495"/>
              <a:gd name="connsiteX447" fmla="*/ 1963819 w 4877917"/>
              <a:gd name="connsiteY447" fmla="*/ 776683 h 4553495"/>
              <a:gd name="connsiteX448" fmla="*/ 1956839 w 4877917"/>
              <a:gd name="connsiteY448" fmla="*/ 784932 h 4553495"/>
              <a:gd name="connsiteX449" fmla="*/ 1953666 w 4877917"/>
              <a:gd name="connsiteY449" fmla="*/ 796988 h 4553495"/>
              <a:gd name="connsiteX450" fmla="*/ 1933359 w 4877917"/>
              <a:gd name="connsiteY450" fmla="*/ 796988 h 4553495"/>
              <a:gd name="connsiteX451" fmla="*/ 1933359 w 4877917"/>
              <a:gd name="connsiteY451" fmla="*/ 817294 h 4553495"/>
              <a:gd name="connsiteX452" fmla="*/ 1894013 w 4877917"/>
              <a:gd name="connsiteY452" fmla="*/ 814121 h 4553495"/>
              <a:gd name="connsiteX453" fmla="*/ 1862283 w 4877917"/>
              <a:gd name="connsiteY453" fmla="*/ 807141 h 4553495"/>
              <a:gd name="connsiteX454" fmla="*/ 1852129 w 4877917"/>
              <a:gd name="connsiteY454" fmla="*/ 746225 h 4553495"/>
              <a:gd name="connsiteX455" fmla="*/ 1841976 w 4877917"/>
              <a:gd name="connsiteY455" fmla="*/ 746225 h 4553495"/>
              <a:gd name="connsiteX456" fmla="*/ 1872437 w 4877917"/>
              <a:gd name="connsiteY456" fmla="*/ 706248 h 4553495"/>
              <a:gd name="connsiteX457" fmla="*/ 1913131 w 4877917"/>
              <a:gd name="connsiteY457" fmla="*/ 700359 h 4553495"/>
              <a:gd name="connsiteX458" fmla="*/ 0 w 4877917"/>
              <a:gd name="connsiteY458" fmla="*/ 639621 h 4553495"/>
              <a:gd name="connsiteX459" fmla="*/ 14953 w 4877917"/>
              <a:gd name="connsiteY459" fmla="*/ 639621 h 4553495"/>
              <a:gd name="connsiteX460" fmla="*/ 992 w 4877917"/>
              <a:gd name="connsiteY460" fmla="*/ 681501 h 4553495"/>
              <a:gd name="connsiteX461" fmla="*/ 0 w 4877917"/>
              <a:gd name="connsiteY461" fmla="*/ 682974 h 4553495"/>
              <a:gd name="connsiteX462" fmla="*/ 2512116 w 4877917"/>
              <a:gd name="connsiteY462" fmla="*/ 588858 h 4553495"/>
              <a:gd name="connsiteX463" fmla="*/ 2522270 w 4877917"/>
              <a:gd name="connsiteY463" fmla="*/ 588858 h 4553495"/>
              <a:gd name="connsiteX464" fmla="*/ 2522270 w 4877917"/>
              <a:gd name="connsiteY464" fmla="*/ 629468 h 4553495"/>
              <a:gd name="connsiteX465" fmla="*/ 2512116 w 4877917"/>
              <a:gd name="connsiteY465" fmla="*/ 629468 h 4553495"/>
              <a:gd name="connsiteX466" fmla="*/ 3999626 w 4877917"/>
              <a:gd name="connsiteY466" fmla="*/ 527941 h 4553495"/>
              <a:gd name="connsiteX467" fmla="*/ 4006607 w 4877917"/>
              <a:gd name="connsiteY467" fmla="*/ 538094 h 4553495"/>
              <a:gd name="connsiteX468" fmla="*/ 4009780 w 4877917"/>
              <a:gd name="connsiteY468" fmla="*/ 548247 h 4553495"/>
              <a:gd name="connsiteX469" fmla="*/ 4000261 w 4877917"/>
              <a:gd name="connsiteY469" fmla="*/ 570456 h 4553495"/>
              <a:gd name="connsiteX470" fmla="*/ 3979319 w 4877917"/>
              <a:gd name="connsiteY470" fmla="*/ 588858 h 4553495"/>
              <a:gd name="connsiteX471" fmla="*/ 3979319 w 4877917"/>
              <a:gd name="connsiteY471" fmla="*/ 599010 h 4553495"/>
              <a:gd name="connsiteX472" fmla="*/ 3969165 w 4877917"/>
              <a:gd name="connsiteY472" fmla="*/ 599010 h 4553495"/>
              <a:gd name="connsiteX473" fmla="*/ 3969165 w 4877917"/>
              <a:gd name="connsiteY473" fmla="*/ 578705 h 4553495"/>
              <a:gd name="connsiteX474" fmla="*/ 3988203 w 4877917"/>
              <a:gd name="connsiteY474" fmla="*/ 557130 h 4553495"/>
              <a:gd name="connsiteX475" fmla="*/ 3999626 w 4877917"/>
              <a:gd name="connsiteY475" fmla="*/ 527941 h 4553495"/>
              <a:gd name="connsiteX476" fmla="*/ 4070701 w 4877917"/>
              <a:gd name="connsiteY476" fmla="*/ 507636 h 4553495"/>
              <a:gd name="connsiteX477" fmla="*/ 4091009 w 4877917"/>
              <a:gd name="connsiteY477" fmla="*/ 507636 h 4553495"/>
              <a:gd name="connsiteX478" fmla="*/ 4073875 w 4877917"/>
              <a:gd name="connsiteY478" fmla="*/ 538094 h 4553495"/>
              <a:gd name="connsiteX479" fmla="*/ 4060548 w 4877917"/>
              <a:gd name="connsiteY479" fmla="*/ 568552 h 4553495"/>
              <a:gd name="connsiteX480" fmla="*/ 4050395 w 4877917"/>
              <a:gd name="connsiteY480" fmla="*/ 568552 h 4553495"/>
              <a:gd name="connsiteX481" fmla="*/ 4050395 w 4877917"/>
              <a:gd name="connsiteY481" fmla="*/ 538094 h 4553495"/>
              <a:gd name="connsiteX482" fmla="*/ 4064356 w 4877917"/>
              <a:gd name="connsiteY482" fmla="*/ 528576 h 4553495"/>
              <a:gd name="connsiteX483" fmla="*/ 4070701 w 4877917"/>
              <a:gd name="connsiteY483" fmla="*/ 507636 h 4553495"/>
              <a:gd name="connsiteX484" fmla="*/ 4111316 w 4877917"/>
              <a:gd name="connsiteY484" fmla="*/ 436567 h 4553495"/>
              <a:gd name="connsiteX485" fmla="*/ 4131623 w 4877917"/>
              <a:gd name="connsiteY485" fmla="*/ 436567 h 4553495"/>
              <a:gd name="connsiteX486" fmla="*/ 4116393 w 4877917"/>
              <a:gd name="connsiteY486" fmla="*/ 470832 h 4553495"/>
              <a:gd name="connsiteX487" fmla="*/ 4101163 w 4877917"/>
              <a:gd name="connsiteY487" fmla="*/ 497483 h 4553495"/>
              <a:gd name="connsiteX488" fmla="*/ 4091009 w 4877917"/>
              <a:gd name="connsiteY488" fmla="*/ 497483 h 4553495"/>
              <a:gd name="connsiteX489" fmla="*/ 4091009 w 4877917"/>
              <a:gd name="connsiteY489" fmla="*/ 477178 h 4553495"/>
              <a:gd name="connsiteX490" fmla="*/ 4103067 w 4877917"/>
              <a:gd name="connsiteY490" fmla="*/ 462583 h 4553495"/>
              <a:gd name="connsiteX491" fmla="*/ 4111316 w 4877917"/>
              <a:gd name="connsiteY491" fmla="*/ 436567 h 4553495"/>
              <a:gd name="connsiteX492" fmla="*/ 3532558 w 4877917"/>
              <a:gd name="connsiteY492" fmla="*/ 406109 h 4553495"/>
              <a:gd name="connsiteX493" fmla="*/ 3552865 w 4877917"/>
              <a:gd name="connsiteY493" fmla="*/ 406109 h 4553495"/>
              <a:gd name="connsiteX494" fmla="*/ 3547789 w 4877917"/>
              <a:gd name="connsiteY494" fmla="*/ 416262 h 4553495"/>
              <a:gd name="connsiteX495" fmla="*/ 3547789 w 4877917"/>
              <a:gd name="connsiteY495" fmla="*/ 413723 h 4553495"/>
              <a:gd name="connsiteX496" fmla="*/ 3547789 w 4877917"/>
              <a:gd name="connsiteY496" fmla="*/ 411185 h 4553495"/>
              <a:gd name="connsiteX497" fmla="*/ 3543347 w 4877917"/>
              <a:gd name="connsiteY497" fmla="*/ 413723 h 4553495"/>
              <a:gd name="connsiteX498" fmla="*/ 3542712 w 4877917"/>
              <a:gd name="connsiteY498" fmla="*/ 416262 h 4553495"/>
              <a:gd name="connsiteX499" fmla="*/ 3542712 w 4877917"/>
              <a:gd name="connsiteY499" fmla="*/ 446720 h 4553495"/>
              <a:gd name="connsiteX500" fmla="*/ 3532558 w 4877917"/>
              <a:gd name="connsiteY500" fmla="*/ 446720 h 4553495"/>
              <a:gd name="connsiteX501" fmla="*/ 4131623 w 4877917"/>
              <a:gd name="connsiteY501" fmla="*/ 269047 h 4553495"/>
              <a:gd name="connsiteX502" fmla="*/ 4156373 w 4877917"/>
              <a:gd name="connsiteY502" fmla="*/ 277930 h 4553495"/>
              <a:gd name="connsiteX503" fmla="*/ 4162085 w 4877917"/>
              <a:gd name="connsiteY503" fmla="*/ 309657 h 4553495"/>
              <a:gd name="connsiteX504" fmla="*/ 4113855 w 4877917"/>
              <a:gd name="connsiteY504" fmla="*/ 365497 h 4553495"/>
              <a:gd name="connsiteX505" fmla="*/ 4080855 w 4877917"/>
              <a:gd name="connsiteY505" fmla="*/ 406109 h 4553495"/>
              <a:gd name="connsiteX506" fmla="*/ 4080855 w 4877917"/>
              <a:gd name="connsiteY506" fmla="*/ 426414 h 4553495"/>
              <a:gd name="connsiteX507" fmla="*/ 4070701 w 4877917"/>
              <a:gd name="connsiteY507" fmla="*/ 433394 h 4553495"/>
              <a:gd name="connsiteX508" fmla="*/ 4060548 w 4877917"/>
              <a:gd name="connsiteY508" fmla="*/ 436567 h 4553495"/>
              <a:gd name="connsiteX509" fmla="*/ 4060548 w 4877917"/>
              <a:gd name="connsiteY509" fmla="*/ 456872 h 4553495"/>
              <a:gd name="connsiteX510" fmla="*/ 4050395 w 4877917"/>
              <a:gd name="connsiteY510" fmla="*/ 456872 h 4553495"/>
              <a:gd name="connsiteX511" fmla="*/ 4050395 w 4877917"/>
              <a:gd name="connsiteY511" fmla="*/ 477178 h 4553495"/>
              <a:gd name="connsiteX512" fmla="*/ 4040241 w 4877917"/>
              <a:gd name="connsiteY512" fmla="*/ 484158 h 4553495"/>
              <a:gd name="connsiteX513" fmla="*/ 4030087 w 4877917"/>
              <a:gd name="connsiteY513" fmla="*/ 487330 h 4553495"/>
              <a:gd name="connsiteX514" fmla="*/ 4025010 w 4877917"/>
              <a:gd name="connsiteY514" fmla="*/ 507636 h 4553495"/>
              <a:gd name="connsiteX515" fmla="*/ 4019933 w 4877917"/>
              <a:gd name="connsiteY515" fmla="*/ 527941 h 4553495"/>
              <a:gd name="connsiteX516" fmla="*/ 4009780 w 4877917"/>
              <a:gd name="connsiteY516" fmla="*/ 527941 h 4553495"/>
              <a:gd name="connsiteX517" fmla="*/ 4009780 w 4877917"/>
              <a:gd name="connsiteY517" fmla="*/ 507636 h 4553495"/>
              <a:gd name="connsiteX518" fmla="*/ 4019933 w 4877917"/>
              <a:gd name="connsiteY518" fmla="*/ 507636 h 4553495"/>
              <a:gd name="connsiteX519" fmla="*/ 4019933 w 4877917"/>
              <a:gd name="connsiteY519" fmla="*/ 477178 h 4553495"/>
              <a:gd name="connsiteX520" fmla="*/ 4030087 w 4877917"/>
              <a:gd name="connsiteY520" fmla="*/ 477178 h 4553495"/>
              <a:gd name="connsiteX521" fmla="*/ 4035164 w 4877917"/>
              <a:gd name="connsiteY521" fmla="*/ 461949 h 4553495"/>
              <a:gd name="connsiteX522" fmla="*/ 4040241 w 4877917"/>
              <a:gd name="connsiteY522" fmla="*/ 446720 h 4553495"/>
              <a:gd name="connsiteX523" fmla="*/ 4030087 w 4877917"/>
              <a:gd name="connsiteY523" fmla="*/ 446720 h 4553495"/>
              <a:gd name="connsiteX524" fmla="*/ 4021837 w 4877917"/>
              <a:gd name="connsiteY524" fmla="*/ 460679 h 4553495"/>
              <a:gd name="connsiteX525" fmla="*/ 4009780 w 4877917"/>
              <a:gd name="connsiteY525" fmla="*/ 467025 h 4553495"/>
              <a:gd name="connsiteX526" fmla="*/ 4009780 w 4877917"/>
              <a:gd name="connsiteY526" fmla="*/ 446720 h 4553495"/>
              <a:gd name="connsiteX527" fmla="*/ 4026914 w 4877917"/>
              <a:gd name="connsiteY527" fmla="*/ 420703 h 4553495"/>
              <a:gd name="connsiteX528" fmla="*/ 4040241 w 4877917"/>
              <a:gd name="connsiteY528" fmla="*/ 390879 h 4553495"/>
              <a:gd name="connsiteX529" fmla="*/ 4050395 w 4877917"/>
              <a:gd name="connsiteY529" fmla="*/ 390879 h 4553495"/>
              <a:gd name="connsiteX530" fmla="*/ 4050395 w 4877917"/>
              <a:gd name="connsiteY530" fmla="*/ 416262 h 4553495"/>
              <a:gd name="connsiteX531" fmla="*/ 4043414 w 4877917"/>
              <a:gd name="connsiteY531" fmla="*/ 424510 h 4553495"/>
              <a:gd name="connsiteX532" fmla="*/ 4040241 w 4877917"/>
              <a:gd name="connsiteY532" fmla="*/ 436567 h 4553495"/>
              <a:gd name="connsiteX533" fmla="*/ 4050395 w 4877917"/>
              <a:gd name="connsiteY533" fmla="*/ 436567 h 4553495"/>
              <a:gd name="connsiteX534" fmla="*/ 4050395 w 4877917"/>
              <a:gd name="connsiteY534" fmla="*/ 416262 h 4553495"/>
              <a:gd name="connsiteX535" fmla="*/ 4098624 w 4877917"/>
              <a:gd name="connsiteY535" fmla="*/ 352172 h 4553495"/>
              <a:gd name="connsiteX536" fmla="*/ 4131623 w 4877917"/>
              <a:gd name="connsiteY536" fmla="*/ 269047 h 4553495"/>
              <a:gd name="connsiteX537" fmla="*/ 4131623 w 4877917"/>
              <a:gd name="connsiteY537" fmla="*/ 208130 h 4553495"/>
              <a:gd name="connsiteX538" fmla="*/ 4141777 w 4877917"/>
              <a:gd name="connsiteY538" fmla="*/ 208130 h 4553495"/>
              <a:gd name="connsiteX539" fmla="*/ 4141777 w 4877917"/>
              <a:gd name="connsiteY539" fmla="*/ 238589 h 4553495"/>
              <a:gd name="connsiteX540" fmla="*/ 4121470 w 4877917"/>
              <a:gd name="connsiteY540" fmla="*/ 233512 h 4553495"/>
              <a:gd name="connsiteX541" fmla="*/ 4124643 w 4877917"/>
              <a:gd name="connsiteY541" fmla="*/ 224629 h 4553495"/>
              <a:gd name="connsiteX542" fmla="*/ 4131623 w 4877917"/>
              <a:gd name="connsiteY542" fmla="*/ 208130 h 4553495"/>
              <a:gd name="connsiteX543" fmla="*/ 2192277 w 4877917"/>
              <a:gd name="connsiteY543" fmla="*/ 101527 h 4553495"/>
              <a:gd name="connsiteX544" fmla="*/ 2212584 w 4877917"/>
              <a:gd name="connsiteY544" fmla="*/ 116756 h 4553495"/>
              <a:gd name="connsiteX545" fmla="*/ 2232891 w 4877917"/>
              <a:gd name="connsiteY545" fmla="*/ 147214 h 4553495"/>
              <a:gd name="connsiteX546" fmla="*/ 2263352 w 4877917"/>
              <a:gd name="connsiteY546" fmla="*/ 147214 h 4553495"/>
              <a:gd name="connsiteX547" fmla="*/ 2263352 w 4877917"/>
              <a:gd name="connsiteY547" fmla="*/ 157367 h 4553495"/>
              <a:gd name="connsiteX548" fmla="*/ 2314120 w 4877917"/>
              <a:gd name="connsiteY548" fmla="*/ 157367 h 4553495"/>
              <a:gd name="connsiteX549" fmla="*/ 2337601 w 4877917"/>
              <a:gd name="connsiteY549" fmla="*/ 192902 h 4553495"/>
              <a:gd name="connsiteX550" fmla="*/ 2364888 w 4877917"/>
              <a:gd name="connsiteY550" fmla="*/ 228436 h 4553495"/>
              <a:gd name="connsiteX551" fmla="*/ 2380119 w 4877917"/>
              <a:gd name="connsiteY551" fmla="*/ 228436 h 4553495"/>
              <a:gd name="connsiteX552" fmla="*/ 2400426 w 4877917"/>
              <a:gd name="connsiteY552" fmla="*/ 258894 h 4553495"/>
              <a:gd name="connsiteX553" fmla="*/ 2410580 w 4877917"/>
              <a:gd name="connsiteY553" fmla="*/ 258894 h 4553495"/>
              <a:gd name="connsiteX554" fmla="*/ 2410580 w 4877917"/>
              <a:gd name="connsiteY554" fmla="*/ 319810 h 4553495"/>
              <a:gd name="connsiteX555" fmla="*/ 2420733 w 4877917"/>
              <a:gd name="connsiteY555" fmla="*/ 319810 h 4553495"/>
              <a:gd name="connsiteX556" fmla="*/ 2443579 w 4877917"/>
              <a:gd name="connsiteY556" fmla="*/ 338847 h 4553495"/>
              <a:gd name="connsiteX557" fmla="*/ 2451195 w 4877917"/>
              <a:gd name="connsiteY557" fmla="*/ 380727 h 4553495"/>
              <a:gd name="connsiteX558" fmla="*/ 2430887 w 4877917"/>
              <a:gd name="connsiteY558" fmla="*/ 397859 h 4553495"/>
              <a:gd name="connsiteX559" fmla="*/ 2425810 w 4877917"/>
              <a:gd name="connsiteY559" fmla="*/ 411185 h 4553495"/>
              <a:gd name="connsiteX560" fmla="*/ 2428349 w 4877917"/>
              <a:gd name="connsiteY560" fmla="*/ 432125 h 4553495"/>
              <a:gd name="connsiteX561" fmla="*/ 2430887 w 4877917"/>
              <a:gd name="connsiteY561" fmla="*/ 456872 h 4553495"/>
              <a:gd name="connsiteX562" fmla="*/ 2420733 w 4877917"/>
              <a:gd name="connsiteY562" fmla="*/ 456872 h 4553495"/>
              <a:gd name="connsiteX563" fmla="*/ 2420733 w 4877917"/>
              <a:gd name="connsiteY563" fmla="*/ 497483 h 4553495"/>
              <a:gd name="connsiteX564" fmla="*/ 2430887 w 4877917"/>
              <a:gd name="connsiteY564" fmla="*/ 497483 h 4553495"/>
              <a:gd name="connsiteX565" fmla="*/ 2430887 w 4877917"/>
              <a:gd name="connsiteY565" fmla="*/ 517788 h 4553495"/>
              <a:gd name="connsiteX566" fmla="*/ 2441041 w 4877917"/>
              <a:gd name="connsiteY566" fmla="*/ 517788 h 4553495"/>
              <a:gd name="connsiteX567" fmla="*/ 2449925 w 4877917"/>
              <a:gd name="connsiteY567" fmla="*/ 536190 h 4553495"/>
              <a:gd name="connsiteX568" fmla="*/ 2451195 w 4877917"/>
              <a:gd name="connsiteY568" fmla="*/ 558399 h 4553495"/>
              <a:gd name="connsiteX569" fmla="*/ 2415657 w 4877917"/>
              <a:gd name="connsiteY569" fmla="*/ 570456 h 4553495"/>
              <a:gd name="connsiteX570" fmla="*/ 2380119 w 4877917"/>
              <a:gd name="connsiteY570" fmla="*/ 609163 h 4553495"/>
              <a:gd name="connsiteX571" fmla="*/ 2369965 w 4877917"/>
              <a:gd name="connsiteY571" fmla="*/ 609163 h 4553495"/>
              <a:gd name="connsiteX572" fmla="*/ 2364888 w 4877917"/>
              <a:gd name="connsiteY572" fmla="*/ 659927 h 4553495"/>
              <a:gd name="connsiteX573" fmla="*/ 2354735 w 4877917"/>
              <a:gd name="connsiteY573" fmla="*/ 659927 h 4553495"/>
              <a:gd name="connsiteX574" fmla="*/ 2306505 w 4877917"/>
              <a:gd name="connsiteY574" fmla="*/ 694826 h 4553495"/>
              <a:gd name="connsiteX575" fmla="*/ 2273506 w 4877917"/>
              <a:gd name="connsiteY575" fmla="*/ 725919 h 4553495"/>
              <a:gd name="connsiteX576" fmla="*/ 2243045 w 4877917"/>
              <a:gd name="connsiteY576" fmla="*/ 725919 h 4553495"/>
              <a:gd name="connsiteX577" fmla="*/ 2234160 w 4877917"/>
              <a:gd name="connsiteY577" fmla="*/ 739879 h 4553495"/>
              <a:gd name="connsiteX578" fmla="*/ 2232891 w 4877917"/>
              <a:gd name="connsiteY578" fmla="*/ 761454 h 4553495"/>
              <a:gd name="connsiteX579" fmla="*/ 2241141 w 4877917"/>
              <a:gd name="connsiteY579" fmla="*/ 798257 h 4553495"/>
              <a:gd name="connsiteX580" fmla="*/ 2253198 w 4877917"/>
              <a:gd name="connsiteY580" fmla="*/ 827446 h 4553495"/>
              <a:gd name="connsiteX581" fmla="*/ 2295717 w 4877917"/>
              <a:gd name="connsiteY581" fmla="*/ 826177 h 4553495"/>
              <a:gd name="connsiteX582" fmla="*/ 2334427 w 4877917"/>
              <a:gd name="connsiteY582" fmla="*/ 817294 h 4553495"/>
              <a:gd name="connsiteX583" fmla="*/ 2334427 w 4877917"/>
              <a:gd name="connsiteY583" fmla="*/ 807141 h 4553495"/>
              <a:gd name="connsiteX584" fmla="*/ 2364888 w 4877917"/>
              <a:gd name="connsiteY584" fmla="*/ 807141 h 4553495"/>
              <a:gd name="connsiteX585" fmla="*/ 2382023 w 4877917"/>
              <a:gd name="connsiteY585" fmla="*/ 786201 h 4553495"/>
              <a:gd name="connsiteX586" fmla="*/ 2410580 w 4877917"/>
              <a:gd name="connsiteY586" fmla="*/ 776683 h 4553495"/>
              <a:gd name="connsiteX587" fmla="*/ 2410580 w 4877917"/>
              <a:gd name="connsiteY587" fmla="*/ 766530 h 4553495"/>
              <a:gd name="connsiteX588" fmla="*/ 2479117 w 4877917"/>
              <a:gd name="connsiteY588" fmla="*/ 701807 h 4553495"/>
              <a:gd name="connsiteX589" fmla="*/ 2501963 w 4877917"/>
              <a:gd name="connsiteY589" fmla="*/ 629468 h 4553495"/>
              <a:gd name="connsiteX590" fmla="*/ 2512116 w 4877917"/>
              <a:gd name="connsiteY590" fmla="*/ 629468 h 4553495"/>
              <a:gd name="connsiteX591" fmla="*/ 2512116 w 4877917"/>
              <a:gd name="connsiteY591" fmla="*/ 659927 h 4553495"/>
              <a:gd name="connsiteX592" fmla="*/ 2501963 w 4877917"/>
              <a:gd name="connsiteY592" fmla="*/ 659927 h 4553495"/>
              <a:gd name="connsiteX593" fmla="*/ 2501963 w 4877917"/>
              <a:gd name="connsiteY593" fmla="*/ 725919 h 4553495"/>
              <a:gd name="connsiteX594" fmla="*/ 2543212 w 4877917"/>
              <a:gd name="connsiteY594" fmla="*/ 717036 h 4553495"/>
              <a:gd name="connsiteX595" fmla="*/ 2573038 w 4877917"/>
              <a:gd name="connsiteY595" fmla="*/ 700537 h 4553495"/>
              <a:gd name="connsiteX596" fmla="*/ 2603499 w 4877917"/>
              <a:gd name="connsiteY596" fmla="*/ 700537 h 4553495"/>
              <a:gd name="connsiteX597" fmla="*/ 2613653 w 4877917"/>
              <a:gd name="connsiteY597" fmla="*/ 680232 h 4553495"/>
              <a:gd name="connsiteX598" fmla="*/ 2633960 w 4877917"/>
              <a:gd name="connsiteY598" fmla="*/ 680232 h 4553495"/>
              <a:gd name="connsiteX599" fmla="*/ 2654267 w 4877917"/>
              <a:gd name="connsiteY599" fmla="*/ 649774 h 4553495"/>
              <a:gd name="connsiteX600" fmla="*/ 2669498 w 4877917"/>
              <a:gd name="connsiteY600" fmla="*/ 649774 h 4553495"/>
              <a:gd name="connsiteX601" fmla="*/ 2709478 w 4877917"/>
              <a:gd name="connsiteY601" fmla="*/ 618681 h 4553495"/>
              <a:gd name="connsiteX602" fmla="*/ 2730420 w 4877917"/>
              <a:gd name="connsiteY602" fmla="*/ 599010 h 4553495"/>
              <a:gd name="connsiteX603" fmla="*/ 2750727 w 4877917"/>
              <a:gd name="connsiteY603" fmla="*/ 599010 h 4553495"/>
              <a:gd name="connsiteX604" fmla="*/ 2757708 w 4877917"/>
              <a:gd name="connsiteY604" fmla="*/ 588857 h 4553495"/>
              <a:gd name="connsiteX605" fmla="*/ 2760881 w 4877917"/>
              <a:gd name="connsiteY605" fmla="*/ 578705 h 4553495"/>
              <a:gd name="connsiteX606" fmla="*/ 2781188 w 4877917"/>
              <a:gd name="connsiteY606" fmla="*/ 578705 h 4553495"/>
              <a:gd name="connsiteX607" fmla="*/ 2816091 w 4877917"/>
              <a:gd name="connsiteY607" fmla="*/ 536190 h 4553495"/>
              <a:gd name="connsiteX608" fmla="*/ 2862417 w 4877917"/>
              <a:gd name="connsiteY608" fmla="*/ 497483 h 4553495"/>
              <a:gd name="connsiteX609" fmla="*/ 2989338 w 4877917"/>
              <a:gd name="connsiteY609" fmla="*/ 497483 h 4553495"/>
              <a:gd name="connsiteX610" fmla="*/ 3035029 w 4877917"/>
              <a:gd name="connsiteY610" fmla="*/ 512077 h 4553495"/>
              <a:gd name="connsiteX611" fmla="*/ 3095951 w 4877917"/>
              <a:gd name="connsiteY611" fmla="*/ 522865 h 4553495"/>
              <a:gd name="connsiteX612" fmla="*/ 3103567 w 4877917"/>
              <a:gd name="connsiteY612" fmla="*/ 520327 h 4553495"/>
              <a:gd name="connsiteX613" fmla="*/ 3111182 w 4877917"/>
              <a:gd name="connsiteY613" fmla="*/ 517788 h 4553495"/>
              <a:gd name="connsiteX614" fmla="*/ 3111182 w 4877917"/>
              <a:gd name="connsiteY614" fmla="*/ 507636 h 4553495"/>
              <a:gd name="connsiteX615" fmla="*/ 3141643 w 4877917"/>
              <a:gd name="connsiteY615" fmla="*/ 507636 h 4553495"/>
              <a:gd name="connsiteX616" fmla="*/ 3141643 w 4877917"/>
              <a:gd name="connsiteY616" fmla="*/ 497483 h 4553495"/>
              <a:gd name="connsiteX617" fmla="*/ 3161950 w 4877917"/>
              <a:gd name="connsiteY617" fmla="*/ 497483 h 4553495"/>
              <a:gd name="connsiteX618" fmla="*/ 3161950 w 4877917"/>
              <a:gd name="connsiteY618" fmla="*/ 487330 h 4553495"/>
              <a:gd name="connsiteX619" fmla="*/ 3192411 w 4877917"/>
              <a:gd name="connsiteY619" fmla="*/ 487330 h 4553495"/>
              <a:gd name="connsiteX620" fmla="*/ 3202565 w 4877917"/>
              <a:gd name="connsiteY620" fmla="*/ 467025 h 4553495"/>
              <a:gd name="connsiteX621" fmla="*/ 3222872 w 4877917"/>
              <a:gd name="connsiteY621" fmla="*/ 467025 h 4553495"/>
              <a:gd name="connsiteX622" fmla="*/ 3222872 w 4877917"/>
              <a:gd name="connsiteY622" fmla="*/ 456872 h 4553495"/>
              <a:gd name="connsiteX623" fmla="*/ 3235564 w 4877917"/>
              <a:gd name="connsiteY623" fmla="*/ 454334 h 4553495"/>
              <a:gd name="connsiteX624" fmla="*/ 3248256 w 4877917"/>
              <a:gd name="connsiteY624" fmla="*/ 451796 h 4553495"/>
              <a:gd name="connsiteX625" fmla="*/ 3311716 w 4877917"/>
              <a:gd name="connsiteY625" fmla="*/ 469563 h 4553495"/>
              <a:gd name="connsiteX626" fmla="*/ 3375177 w 4877917"/>
              <a:gd name="connsiteY626" fmla="*/ 487330 h 4553495"/>
              <a:gd name="connsiteX627" fmla="*/ 3384696 w 4877917"/>
              <a:gd name="connsiteY627" fmla="*/ 482254 h 4553495"/>
              <a:gd name="connsiteX628" fmla="*/ 3390407 w 4877917"/>
              <a:gd name="connsiteY628" fmla="*/ 477178 h 4553495"/>
              <a:gd name="connsiteX629" fmla="*/ 3390407 w 4877917"/>
              <a:gd name="connsiteY629" fmla="*/ 487330 h 4553495"/>
              <a:gd name="connsiteX630" fmla="*/ 3491943 w 4877917"/>
              <a:gd name="connsiteY630" fmla="*/ 487330 h 4553495"/>
              <a:gd name="connsiteX631" fmla="*/ 3491943 w 4877917"/>
              <a:gd name="connsiteY631" fmla="*/ 477178 h 4553495"/>
              <a:gd name="connsiteX632" fmla="*/ 3522405 w 4877917"/>
              <a:gd name="connsiteY632" fmla="*/ 477178 h 4553495"/>
              <a:gd name="connsiteX633" fmla="*/ 3522405 w 4877917"/>
              <a:gd name="connsiteY633" fmla="*/ 467025 h 4553495"/>
              <a:gd name="connsiteX634" fmla="*/ 3532558 w 4877917"/>
              <a:gd name="connsiteY634" fmla="*/ 467025 h 4553495"/>
              <a:gd name="connsiteX635" fmla="*/ 3532558 w 4877917"/>
              <a:gd name="connsiteY635" fmla="*/ 477178 h 4553495"/>
              <a:gd name="connsiteX636" fmla="*/ 3563019 w 4877917"/>
              <a:gd name="connsiteY636" fmla="*/ 487330 h 4553495"/>
              <a:gd name="connsiteX637" fmla="*/ 3563019 w 4877917"/>
              <a:gd name="connsiteY637" fmla="*/ 497483 h 4553495"/>
              <a:gd name="connsiteX638" fmla="*/ 3608711 w 4877917"/>
              <a:gd name="connsiteY638" fmla="*/ 502559 h 4553495"/>
              <a:gd name="connsiteX639" fmla="*/ 3666459 w 4877917"/>
              <a:gd name="connsiteY639" fmla="*/ 500021 h 4553495"/>
              <a:gd name="connsiteX640" fmla="*/ 3720401 w 4877917"/>
              <a:gd name="connsiteY640" fmla="*/ 497483 h 4553495"/>
              <a:gd name="connsiteX641" fmla="*/ 3740708 w 4877917"/>
              <a:gd name="connsiteY641" fmla="*/ 456872 h 4553495"/>
              <a:gd name="connsiteX642" fmla="*/ 3750862 w 4877917"/>
              <a:gd name="connsiteY642" fmla="*/ 456872 h 4553495"/>
              <a:gd name="connsiteX643" fmla="*/ 3750862 w 4877917"/>
              <a:gd name="connsiteY643" fmla="*/ 487330 h 4553495"/>
              <a:gd name="connsiteX644" fmla="*/ 3740708 w 4877917"/>
              <a:gd name="connsiteY644" fmla="*/ 487330 h 4553495"/>
              <a:gd name="connsiteX645" fmla="*/ 3740708 w 4877917"/>
              <a:gd name="connsiteY645" fmla="*/ 517788 h 4553495"/>
              <a:gd name="connsiteX646" fmla="*/ 3872705 w 4877917"/>
              <a:gd name="connsiteY646" fmla="*/ 548247 h 4553495"/>
              <a:gd name="connsiteX647" fmla="*/ 3941243 w 4877917"/>
              <a:gd name="connsiteY647" fmla="*/ 633276 h 4553495"/>
              <a:gd name="connsiteX648" fmla="*/ 4009780 w 4877917"/>
              <a:gd name="connsiteY648" fmla="*/ 680232 h 4553495"/>
              <a:gd name="connsiteX649" fmla="*/ 4040241 w 4877917"/>
              <a:gd name="connsiteY649" fmla="*/ 658023 h 4553495"/>
              <a:gd name="connsiteX650" fmla="*/ 4070701 w 4877917"/>
              <a:gd name="connsiteY650" fmla="*/ 654850 h 4553495"/>
              <a:gd name="connsiteX651" fmla="*/ 4120201 w 4877917"/>
              <a:gd name="connsiteY651" fmla="*/ 664368 h 4553495"/>
              <a:gd name="connsiteX652" fmla="*/ 4131623 w 4877917"/>
              <a:gd name="connsiteY652" fmla="*/ 700537 h 4553495"/>
              <a:gd name="connsiteX653" fmla="*/ 4121470 w 4877917"/>
              <a:gd name="connsiteY653" fmla="*/ 700537 h 4553495"/>
              <a:gd name="connsiteX654" fmla="*/ 4121470 w 4877917"/>
              <a:gd name="connsiteY654" fmla="*/ 746225 h 4553495"/>
              <a:gd name="connsiteX655" fmla="*/ 4111316 w 4877917"/>
              <a:gd name="connsiteY655" fmla="*/ 746225 h 4553495"/>
              <a:gd name="connsiteX656" fmla="*/ 4101163 w 4877917"/>
              <a:gd name="connsiteY656" fmla="*/ 807141 h 4553495"/>
              <a:gd name="connsiteX657" fmla="*/ 4125277 w 4877917"/>
              <a:gd name="connsiteY657" fmla="*/ 833792 h 4553495"/>
              <a:gd name="connsiteX658" fmla="*/ 4141777 w 4877917"/>
              <a:gd name="connsiteY658" fmla="*/ 868057 h 4553495"/>
              <a:gd name="connsiteX659" fmla="*/ 4162085 w 4877917"/>
              <a:gd name="connsiteY659" fmla="*/ 868057 h 4553495"/>
              <a:gd name="connsiteX660" fmla="*/ 4162085 w 4877917"/>
              <a:gd name="connsiteY660" fmla="*/ 898515 h 4553495"/>
              <a:gd name="connsiteX661" fmla="*/ 4170335 w 4877917"/>
              <a:gd name="connsiteY661" fmla="*/ 917552 h 4553495"/>
              <a:gd name="connsiteX662" fmla="*/ 4182392 w 4877917"/>
              <a:gd name="connsiteY662" fmla="*/ 928974 h 4553495"/>
              <a:gd name="connsiteX663" fmla="*/ 4187469 w 4877917"/>
              <a:gd name="connsiteY663" fmla="*/ 928974 h 4553495"/>
              <a:gd name="connsiteX664" fmla="*/ 4207776 w 4877917"/>
              <a:gd name="connsiteY664" fmla="*/ 959432 h 4553495"/>
              <a:gd name="connsiteX665" fmla="*/ 4228083 w 4877917"/>
              <a:gd name="connsiteY665" fmla="*/ 959432 h 4553495"/>
              <a:gd name="connsiteX666" fmla="*/ 4275679 w 4877917"/>
              <a:gd name="connsiteY666" fmla="*/ 1010830 h 4553495"/>
              <a:gd name="connsiteX667" fmla="*/ 4349927 w 4877917"/>
              <a:gd name="connsiteY667" fmla="*/ 1035577 h 4553495"/>
              <a:gd name="connsiteX668" fmla="*/ 4389907 w 4877917"/>
              <a:gd name="connsiteY668" fmla="*/ 1023521 h 4553495"/>
              <a:gd name="connsiteX669" fmla="*/ 4441310 w 4877917"/>
              <a:gd name="connsiteY669" fmla="*/ 1015272 h 4553495"/>
              <a:gd name="connsiteX670" fmla="*/ 4441310 w 4877917"/>
              <a:gd name="connsiteY670" fmla="*/ 1025425 h 4553495"/>
              <a:gd name="connsiteX671" fmla="*/ 4451463 w 4877917"/>
              <a:gd name="connsiteY671" fmla="*/ 1025425 h 4553495"/>
              <a:gd name="connsiteX672" fmla="*/ 4451463 w 4877917"/>
              <a:gd name="connsiteY672" fmla="*/ 1066035 h 4553495"/>
              <a:gd name="connsiteX673" fmla="*/ 4461617 w 4877917"/>
              <a:gd name="connsiteY673" fmla="*/ 1066035 h 4553495"/>
              <a:gd name="connsiteX674" fmla="*/ 4456540 w 4877917"/>
              <a:gd name="connsiteY674" fmla="*/ 1090782 h 4553495"/>
              <a:gd name="connsiteX675" fmla="*/ 4451463 w 4877917"/>
              <a:gd name="connsiteY675" fmla="*/ 1096494 h 4553495"/>
              <a:gd name="connsiteX676" fmla="*/ 4455271 w 4877917"/>
              <a:gd name="connsiteY676" fmla="*/ 1172004 h 4553495"/>
              <a:gd name="connsiteX677" fmla="*/ 4481925 w 4877917"/>
              <a:gd name="connsiteY677" fmla="*/ 1228479 h 4553495"/>
              <a:gd name="connsiteX678" fmla="*/ 4537769 w 4877917"/>
              <a:gd name="connsiteY678" fmla="*/ 1248784 h 4553495"/>
              <a:gd name="connsiteX679" fmla="*/ 4537769 w 4877917"/>
              <a:gd name="connsiteY679" fmla="*/ 1269090 h 4553495"/>
              <a:gd name="connsiteX680" fmla="*/ 4553000 w 4877917"/>
              <a:gd name="connsiteY680" fmla="*/ 1289395 h 4553495"/>
              <a:gd name="connsiteX681" fmla="*/ 4528251 w 4877917"/>
              <a:gd name="connsiteY681" fmla="*/ 1333179 h 4553495"/>
              <a:gd name="connsiteX682" fmla="*/ 4507309 w 4877917"/>
              <a:gd name="connsiteY682" fmla="*/ 1365541 h 4553495"/>
              <a:gd name="connsiteX683" fmla="*/ 4497155 w 4877917"/>
              <a:gd name="connsiteY683" fmla="*/ 1365541 h 4553495"/>
              <a:gd name="connsiteX684" fmla="*/ 4497155 w 4877917"/>
              <a:gd name="connsiteY684" fmla="*/ 1385846 h 4553495"/>
              <a:gd name="connsiteX685" fmla="*/ 4487001 w 4877917"/>
              <a:gd name="connsiteY685" fmla="*/ 1385846 h 4553495"/>
              <a:gd name="connsiteX686" fmla="*/ 4481925 w 4877917"/>
              <a:gd name="connsiteY686" fmla="*/ 1446763 h 4553495"/>
              <a:gd name="connsiteX687" fmla="*/ 4471771 w 4877917"/>
              <a:gd name="connsiteY687" fmla="*/ 1446763 h 4553495"/>
              <a:gd name="connsiteX688" fmla="*/ 4471771 w 4877917"/>
              <a:gd name="connsiteY688" fmla="*/ 1467068 h 4553495"/>
              <a:gd name="connsiteX689" fmla="*/ 4461617 w 4877917"/>
              <a:gd name="connsiteY689" fmla="*/ 1467068 h 4553495"/>
              <a:gd name="connsiteX690" fmla="*/ 4456540 w 4877917"/>
              <a:gd name="connsiteY690" fmla="*/ 1477220 h 4553495"/>
              <a:gd name="connsiteX691" fmla="*/ 4464155 w 4877917"/>
              <a:gd name="connsiteY691" fmla="*/ 1493084 h 4553495"/>
              <a:gd name="connsiteX692" fmla="*/ 4471771 w 4877917"/>
              <a:gd name="connsiteY692" fmla="*/ 1497526 h 4553495"/>
              <a:gd name="connsiteX693" fmla="*/ 4471771 w 4877917"/>
              <a:gd name="connsiteY693" fmla="*/ 1548289 h 4553495"/>
              <a:gd name="connsiteX694" fmla="*/ 4481925 w 4877917"/>
              <a:gd name="connsiteY694" fmla="*/ 1548289 h 4553495"/>
              <a:gd name="connsiteX695" fmla="*/ 4487001 w 4877917"/>
              <a:gd name="connsiteY695" fmla="*/ 1568595 h 4553495"/>
              <a:gd name="connsiteX696" fmla="*/ 4499059 w 4877917"/>
              <a:gd name="connsiteY696" fmla="*/ 1611744 h 4553495"/>
              <a:gd name="connsiteX697" fmla="*/ 4507309 w 4877917"/>
              <a:gd name="connsiteY697" fmla="*/ 1654893 h 4553495"/>
              <a:gd name="connsiteX698" fmla="*/ 4537769 w 4877917"/>
              <a:gd name="connsiteY698" fmla="*/ 1654893 h 4553495"/>
              <a:gd name="connsiteX699" fmla="*/ 4537769 w 4877917"/>
              <a:gd name="connsiteY699" fmla="*/ 1665046 h 4553495"/>
              <a:gd name="connsiteX700" fmla="*/ 4588537 w 4877917"/>
              <a:gd name="connsiteY700" fmla="*/ 1665046 h 4553495"/>
              <a:gd name="connsiteX701" fmla="*/ 4588537 w 4877917"/>
              <a:gd name="connsiteY701" fmla="*/ 1654893 h 4553495"/>
              <a:gd name="connsiteX702" fmla="*/ 4603768 w 4877917"/>
              <a:gd name="connsiteY702" fmla="*/ 1652355 h 4553495"/>
              <a:gd name="connsiteX703" fmla="*/ 4618999 w 4877917"/>
              <a:gd name="connsiteY703" fmla="*/ 1649817 h 4553495"/>
              <a:gd name="connsiteX704" fmla="*/ 4666594 w 4877917"/>
              <a:gd name="connsiteY704" fmla="*/ 1655528 h 4553495"/>
              <a:gd name="connsiteX705" fmla="*/ 4710381 w 4877917"/>
              <a:gd name="connsiteY705" fmla="*/ 1665046 h 4553495"/>
              <a:gd name="connsiteX706" fmla="*/ 4710381 w 4877917"/>
              <a:gd name="connsiteY706" fmla="*/ 1715810 h 4553495"/>
              <a:gd name="connsiteX707" fmla="*/ 4679921 w 4877917"/>
              <a:gd name="connsiteY707" fmla="*/ 1738018 h 4553495"/>
              <a:gd name="connsiteX708" fmla="*/ 4649460 w 4877917"/>
              <a:gd name="connsiteY708" fmla="*/ 1756420 h 4553495"/>
              <a:gd name="connsiteX709" fmla="*/ 4598691 w 4877917"/>
              <a:gd name="connsiteY709" fmla="*/ 1756420 h 4553495"/>
              <a:gd name="connsiteX710" fmla="*/ 4523808 w 4877917"/>
              <a:gd name="connsiteY710" fmla="*/ 1836373 h 4553495"/>
              <a:gd name="connsiteX711" fmla="*/ 4487001 w 4877917"/>
              <a:gd name="connsiteY711" fmla="*/ 1908711 h 4553495"/>
              <a:gd name="connsiteX712" fmla="*/ 4481925 w 4877917"/>
              <a:gd name="connsiteY712" fmla="*/ 1934093 h 4553495"/>
              <a:gd name="connsiteX713" fmla="*/ 4473040 w 4877917"/>
              <a:gd name="connsiteY713" fmla="*/ 1956936 h 4553495"/>
              <a:gd name="connsiteX714" fmla="*/ 4471771 w 4877917"/>
              <a:gd name="connsiteY714" fmla="*/ 1979780 h 4553495"/>
              <a:gd name="connsiteX715" fmla="*/ 4483829 w 4877917"/>
              <a:gd name="connsiteY715" fmla="*/ 2019756 h 4553495"/>
              <a:gd name="connsiteX716" fmla="*/ 4507309 w 4877917"/>
              <a:gd name="connsiteY716" fmla="*/ 2025467 h 4553495"/>
              <a:gd name="connsiteX717" fmla="*/ 4507309 w 4877917"/>
              <a:gd name="connsiteY717" fmla="*/ 2035620 h 4553495"/>
              <a:gd name="connsiteX718" fmla="*/ 4547923 w 4877917"/>
              <a:gd name="connsiteY718" fmla="*/ 2035620 h 4553495"/>
              <a:gd name="connsiteX719" fmla="*/ 4554904 w 4877917"/>
              <a:gd name="connsiteY719" fmla="*/ 2045773 h 4553495"/>
              <a:gd name="connsiteX720" fmla="*/ 4558077 w 4877917"/>
              <a:gd name="connsiteY720" fmla="*/ 2055925 h 4553495"/>
              <a:gd name="connsiteX721" fmla="*/ 4558148 w 4877917"/>
              <a:gd name="connsiteY721" fmla="*/ 2055925 h 4553495"/>
              <a:gd name="connsiteX722" fmla="*/ 4554554 w 4877917"/>
              <a:gd name="connsiteY722" fmla="*/ 2040970 h 4553495"/>
              <a:gd name="connsiteX723" fmla="*/ 4587391 w 4877917"/>
              <a:gd name="connsiteY723" fmla="*/ 2040015 h 4553495"/>
              <a:gd name="connsiteX724" fmla="*/ 4603903 w 4877917"/>
              <a:gd name="connsiteY724" fmla="*/ 2045221 h 4553495"/>
              <a:gd name="connsiteX725" fmla="*/ 4625028 w 4877917"/>
              <a:gd name="connsiteY725" fmla="*/ 2080692 h 4553495"/>
              <a:gd name="connsiteX726" fmla="*/ 4616804 w 4877917"/>
              <a:gd name="connsiteY726" fmla="*/ 2090175 h 4553495"/>
              <a:gd name="connsiteX727" fmla="*/ 4612218 w 4877917"/>
              <a:gd name="connsiteY727" fmla="*/ 2101401 h 4553495"/>
              <a:gd name="connsiteX728" fmla="*/ 4604740 w 4877917"/>
              <a:gd name="connsiteY728" fmla="*/ 2103038 h 4553495"/>
              <a:gd name="connsiteX729" fmla="*/ 4598691 w 4877917"/>
              <a:gd name="connsiteY729" fmla="*/ 2100621 h 4553495"/>
              <a:gd name="connsiteX730" fmla="*/ 4598691 w 4877917"/>
              <a:gd name="connsiteY730" fmla="*/ 2116842 h 4553495"/>
              <a:gd name="connsiteX731" fmla="*/ 4588537 w 4877917"/>
              <a:gd name="connsiteY731" fmla="*/ 2116842 h 4553495"/>
              <a:gd name="connsiteX732" fmla="*/ 4588537 w 4877917"/>
              <a:gd name="connsiteY732" fmla="*/ 2126994 h 4553495"/>
              <a:gd name="connsiteX733" fmla="*/ 4560264 w 4877917"/>
              <a:gd name="connsiteY733" fmla="*/ 2130135 h 4553495"/>
              <a:gd name="connsiteX734" fmla="*/ 4560807 w 4877917"/>
              <a:gd name="connsiteY734" fmla="*/ 2130980 h 4553495"/>
              <a:gd name="connsiteX735" fmla="*/ 4569970 w 4877917"/>
              <a:gd name="connsiteY735" fmla="*/ 2152748 h 4553495"/>
              <a:gd name="connsiteX736" fmla="*/ 4565463 w 4877917"/>
              <a:gd name="connsiteY736" fmla="*/ 2161420 h 4553495"/>
              <a:gd name="connsiteX737" fmla="*/ 4565557 w 4877917"/>
              <a:gd name="connsiteY737" fmla="*/ 2174525 h 4553495"/>
              <a:gd name="connsiteX738" fmla="*/ 4549611 w 4877917"/>
              <a:gd name="connsiteY738" fmla="*/ 2183711 h 4553495"/>
              <a:gd name="connsiteX739" fmla="*/ 4538098 w 4877917"/>
              <a:gd name="connsiteY739" fmla="*/ 2188293 h 4553495"/>
              <a:gd name="connsiteX740" fmla="*/ 4496226 w 4877917"/>
              <a:gd name="connsiteY740" fmla="*/ 2188469 h 4553495"/>
              <a:gd name="connsiteX741" fmla="*/ 4466190 w 4877917"/>
              <a:gd name="connsiteY741" fmla="*/ 2145036 h 4553495"/>
              <a:gd name="connsiteX742" fmla="*/ 4475579 w 4877917"/>
              <a:gd name="connsiteY742" fmla="*/ 2132579 h 4553495"/>
              <a:gd name="connsiteX743" fmla="*/ 4461617 w 4877917"/>
              <a:gd name="connsiteY743" fmla="*/ 2126994 h 4553495"/>
              <a:gd name="connsiteX744" fmla="*/ 4461617 w 4877917"/>
              <a:gd name="connsiteY744" fmla="*/ 2137147 h 4553495"/>
              <a:gd name="connsiteX745" fmla="*/ 4403869 w 4877917"/>
              <a:gd name="connsiteY745" fmla="*/ 2183469 h 4553495"/>
              <a:gd name="connsiteX746" fmla="*/ 4380388 w 4877917"/>
              <a:gd name="connsiteY746" fmla="*/ 2264056 h 4553495"/>
              <a:gd name="connsiteX747" fmla="*/ 4420368 w 4877917"/>
              <a:gd name="connsiteY747" fmla="*/ 2303398 h 4553495"/>
              <a:gd name="connsiteX748" fmla="*/ 4441310 w 4877917"/>
              <a:gd name="connsiteY748" fmla="*/ 2365584 h 4553495"/>
              <a:gd name="connsiteX749" fmla="*/ 4401965 w 4877917"/>
              <a:gd name="connsiteY749" fmla="*/ 2397311 h 4553495"/>
              <a:gd name="connsiteX750" fmla="*/ 4401787 w 4877917"/>
              <a:gd name="connsiteY750" fmla="*/ 2397361 h 4553495"/>
              <a:gd name="connsiteX751" fmla="*/ 4411963 w 4877917"/>
              <a:gd name="connsiteY751" fmla="*/ 2402762 h 4553495"/>
              <a:gd name="connsiteX752" fmla="*/ 4417052 w 4877917"/>
              <a:gd name="connsiteY752" fmla="*/ 2417130 h 4553495"/>
              <a:gd name="connsiteX753" fmla="*/ 4425984 w 4877917"/>
              <a:gd name="connsiteY753" fmla="*/ 2419526 h 4553495"/>
              <a:gd name="connsiteX754" fmla="*/ 4433962 w 4877917"/>
              <a:gd name="connsiteY754" fmla="*/ 2419226 h 4553495"/>
              <a:gd name="connsiteX755" fmla="*/ 4445413 w 4877917"/>
              <a:gd name="connsiteY755" fmla="*/ 2451555 h 4553495"/>
              <a:gd name="connsiteX756" fmla="*/ 4456187 w 4877917"/>
              <a:gd name="connsiteY756" fmla="*/ 2447739 h 4553495"/>
              <a:gd name="connsiteX757" fmla="*/ 4462548 w 4877917"/>
              <a:gd name="connsiteY757" fmla="*/ 2465700 h 4553495"/>
              <a:gd name="connsiteX758" fmla="*/ 4469731 w 4877917"/>
              <a:gd name="connsiteY758" fmla="*/ 2463156 h 4553495"/>
              <a:gd name="connsiteX759" fmla="*/ 4478637 w 4877917"/>
              <a:gd name="connsiteY759" fmla="*/ 2488301 h 4553495"/>
              <a:gd name="connsiteX760" fmla="*/ 4485820 w 4877917"/>
              <a:gd name="connsiteY760" fmla="*/ 2485757 h 4553495"/>
              <a:gd name="connsiteX761" fmla="*/ 4500459 w 4877917"/>
              <a:gd name="connsiteY761" fmla="*/ 2511397 h 4553495"/>
              <a:gd name="connsiteX762" fmla="*/ 4513358 w 4877917"/>
              <a:gd name="connsiteY762" fmla="*/ 2540686 h 4553495"/>
              <a:gd name="connsiteX763" fmla="*/ 4524133 w 4877917"/>
              <a:gd name="connsiteY763" fmla="*/ 2536870 h 4553495"/>
              <a:gd name="connsiteX764" fmla="*/ 4526677 w 4877917"/>
              <a:gd name="connsiteY764" fmla="*/ 2544054 h 4553495"/>
              <a:gd name="connsiteX765" fmla="*/ 4548226 w 4877917"/>
              <a:gd name="connsiteY765" fmla="*/ 2536422 h 4553495"/>
              <a:gd name="connsiteX766" fmla="*/ 4545681 w 4877917"/>
              <a:gd name="connsiteY766" fmla="*/ 2529238 h 4553495"/>
              <a:gd name="connsiteX767" fmla="*/ 4563638 w 4877917"/>
              <a:gd name="connsiteY767" fmla="*/ 2522878 h 4553495"/>
              <a:gd name="connsiteX768" fmla="*/ 4581901 w 4877917"/>
              <a:gd name="connsiteY768" fmla="*/ 2484573 h 4553495"/>
              <a:gd name="connsiteX769" fmla="*/ 4616833 w 4877917"/>
              <a:gd name="connsiteY769" fmla="*/ 2467653 h 4553495"/>
              <a:gd name="connsiteX770" fmla="*/ 4619377 w 4877917"/>
              <a:gd name="connsiteY770" fmla="*/ 2474837 h 4553495"/>
              <a:gd name="connsiteX771" fmla="*/ 4678420 w 4877917"/>
              <a:gd name="connsiteY771" fmla="*/ 2483235 h 4553495"/>
              <a:gd name="connsiteX772" fmla="*/ 4715806 w 4877917"/>
              <a:gd name="connsiteY772" fmla="*/ 2541752 h 4553495"/>
              <a:gd name="connsiteX773" fmla="*/ 4682057 w 4877917"/>
              <a:gd name="connsiteY773" fmla="*/ 2589079 h 4553495"/>
              <a:gd name="connsiteX774" fmla="*/ 4610261 w 4877917"/>
              <a:gd name="connsiteY774" fmla="*/ 2631690 h 4553495"/>
              <a:gd name="connsiteX775" fmla="*/ 4624105 w 4877917"/>
              <a:gd name="connsiteY775" fmla="*/ 2655085 h 4553495"/>
              <a:gd name="connsiteX776" fmla="*/ 4635255 w 4877917"/>
              <a:gd name="connsiteY776" fmla="*/ 2679435 h 4553495"/>
              <a:gd name="connsiteX777" fmla="*/ 4646029 w 4877917"/>
              <a:gd name="connsiteY777" fmla="*/ 2675619 h 4553495"/>
              <a:gd name="connsiteX778" fmla="*/ 4683420 w 4877917"/>
              <a:gd name="connsiteY778" fmla="*/ 2774056 h 4553495"/>
              <a:gd name="connsiteX779" fmla="*/ 4724458 w 4877917"/>
              <a:gd name="connsiteY779" fmla="*/ 2874233 h 4553495"/>
              <a:gd name="connsiteX780" fmla="*/ 4717276 w 4877917"/>
              <a:gd name="connsiteY780" fmla="*/ 2876777 h 4553495"/>
              <a:gd name="connsiteX781" fmla="*/ 4721590 w 4877917"/>
              <a:gd name="connsiteY781" fmla="*/ 2906075 h 4553495"/>
              <a:gd name="connsiteX782" fmla="*/ 4726858 w 4877917"/>
              <a:gd name="connsiteY782" fmla="*/ 2938067 h 4553495"/>
              <a:gd name="connsiteX783" fmla="*/ 4719675 w 4877917"/>
              <a:gd name="connsiteY783" fmla="*/ 2940611 h 4553495"/>
              <a:gd name="connsiteX784" fmla="*/ 4731125 w 4877917"/>
              <a:gd name="connsiteY784" fmla="*/ 2972940 h 4553495"/>
              <a:gd name="connsiteX785" fmla="*/ 4732109 w 4877917"/>
              <a:gd name="connsiteY785" fmla="*/ 3001395 h 4553495"/>
              <a:gd name="connsiteX786" fmla="*/ 4735618 w 4877917"/>
              <a:gd name="connsiteY786" fmla="*/ 3019861 h 4553495"/>
              <a:gd name="connsiteX787" fmla="*/ 4738494 w 4877917"/>
              <a:gd name="connsiteY787" fmla="*/ 3025688 h 4553495"/>
              <a:gd name="connsiteX788" fmla="*/ 4738494 w 4877917"/>
              <a:gd name="connsiteY788" fmla="*/ 3569458 h 4553495"/>
              <a:gd name="connsiteX789" fmla="*/ 4697799 w 4877917"/>
              <a:gd name="connsiteY789" fmla="*/ 3574979 h 4553495"/>
              <a:gd name="connsiteX790" fmla="*/ 4700149 w 4877917"/>
              <a:gd name="connsiteY790" fmla="*/ 3595877 h 4553495"/>
              <a:gd name="connsiteX791" fmla="*/ 4681566 w 4877917"/>
              <a:gd name="connsiteY791" fmla="*/ 3609028 h 4553495"/>
              <a:gd name="connsiteX792" fmla="*/ 4687927 w 4877917"/>
              <a:gd name="connsiteY792" fmla="*/ 3626988 h 4553495"/>
              <a:gd name="connsiteX793" fmla="*/ 4649285 w 4877917"/>
              <a:gd name="connsiteY793" fmla="*/ 3679081 h 4553495"/>
              <a:gd name="connsiteX794" fmla="*/ 4611766 w 4877917"/>
              <a:gd name="connsiteY794" fmla="*/ 3742903 h 4553495"/>
              <a:gd name="connsiteX795" fmla="*/ 4614310 w 4877917"/>
              <a:gd name="connsiteY795" fmla="*/ 3750087 h 4553495"/>
              <a:gd name="connsiteX796" fmla="*/ 4599945 w 4877917"/>
              <a:gd name="connsiteY796" fmla="*/ 3755175 h 4553495"/>
              <a:gd name="connsiteX797" fmla="*/ 4595896 w 4877917"/>
              <a:gd name="connsiteY797" fmla="*/ 3772275 h 4553495"/>
              <a:gd name="connsiteX798" fmla="*/ 4590894 w 4877917"/>
              <a:gd name="connsiteY798" fmla="*/ 3786680 h 4553495"/>
              <a:gd name="connsiteX799" fmla="*/ 4565754 w 4877917"/>
              <a:gd name="connsiteY799" fmla="*/ 3795584 h 4553495"/>
              <a:gd name="connsiteX800" fmla="*/ 4551203 w 4877917"/>
              <a:gd name="connsiteY800" fmla="*/ 3822973 h 4553495"/>
              <a:gd name="connsiteX801" fmla="*/ 4529695 w 4877917"/>
              <a:gd name="connsiteY801" fmla="*/ 3864954 h 4553495"/>
              <a:gd name="connsiteX802" fmla="*/ 4518920 w 4877917"/>
              <a:gd name="connsiteY802" fmla="*/ 3868770 h 4553495"/>
              <a:gd name="connsiteX803" fmla="*/ 4519371 w 4877917"/>
              <a:gd name="connsiteY803" fmla="*/ 3892866 h 4553495"/>
              <a:gd name="connsiteX804" fmla="*/ 4505006 w 4877917"/>
              <a:gd name="connsiteY804" fmla="*/ 3897954 h 4553495"/>
              <a:gd name="connsiteX805" fmla="*/ 4462810 w 4877917"/>
              <a:gd name="connsiteY805" fmla="*/ 3961412 h 4553495"/>
              <a:gd name="connsiteX806" fmla="*/ 4488256 w 4877917"/>
              <a:gd name="connsiteY806" fmla="*/ 4033254 h 4553495"/>
              <a:gd name="connsiteX807" fmla="*/ 4485936 w 4877917"/>
              <a:gd name="connsiteY807" fmla="*/ 4038118 h 4553495"/>
              <a:gd name="connsiteX808" fmla="*/ 4483617 w 4877917"/>
              <a:gd name="connsiteY808" fmla="*/ 4042982 h 4553495"/>
              <a:gd name="connsiteX809" fmla="*/ 4464837 w 4877917"/>
              <a:gd name="connsiteY809" fmla="*/ 4045591 h 4553495"/>
              <a:gd name="connsiteX810" fmla="*/ 4448750 w 4877917"/>
              <a:gd name="connsiteY810" fmla="*/ 4047246 h 4553495"/>
              <a:gd name="connsiteX811" fmla="*/ 4446206 w 4877917"/>
              <a:gd name="connsiteY811" fmla="*/ 4040061 h 4553495"/>
              <a:gd name="connsiteX812" fmla="*/ 4413883 w 4877917"/>
              <a:gd name="connsiteY812" fmla="*/ 4051509 h 4553495"/>
              <a:gd name="connsiteX813" fmla="*/ 4405316 w 4877917"/>
              <a:gd name="connsiteY813" fmla="*/ 4044437 h 4553495"/>
              <a:gd name="connsiteX814" fmla="*/ 4396748 w 4877917"/>
              <a:gd name="connsiteY814" fmla="*/ 4037365 h 4553495"/>
              <a:gd name="connsiteX815" fmla="*/ 4352501 w 4877917"/>
              <a:gd name="connsiteY815" fmla="*/ 4063648 h 4553495"/>
              <a:gd name="connsiteX816" fmla="*/ 4318413 w 4877917"/>
              <a:gd name="connsiteY816" fmla="*/ 4101494 h 4553495"/>
              <a:gd name="connsiteX817" fmla="*/ 4271725 w 4877917"/>
              <a:gd name="connsiteY817" fmla="*/ 4118030 h 4553495"/>
              <a:gd name="connsiteX818" fmla="*/ 4274270 w 4877917"/>
              <a:gd name="connsiteY818" fmla="*/ 4125215 h 4553495"/>
              <a:gd name="connsiteX819" fmla="*/ 4216807 w 4877917"/>
              <a:gd name="connsiteY819" fmla="*/ 4145567 h 4553495"/>
              <a:gd name="connsiteX820" fmla="*/ 4220624 w 4877917"/>
              <a:gd name="connsiteY820" fmla="*/ 4156342 h 4553495"/>
              <a:gd name="connsiteX821" fmla="*/ 4130839 w 4877917"/>
              <a:gd name="connsiteY821" fmla="*/ 4188143 h 4553495"/>
              <a:gd name="connsiteX822" fmla="*/ 4133384 w 4877917"/>
              <a:gd name="connsiteY822" fmla="*/ 4195327 h 4553495"/>
              <a:gd name="connsiteX823" fmla="*/ 4086695 w 4877917"/>
              <a:gd name="connsiteY823" fmla="*/ 4211863 h 4553495"/>
              <a:gd name="connsiteX824" fmla="*/ 4089240 w 4877917"/>
              <a:gd name="connsiteY824" fmla="*/ 4219047 h 4553495"/>
              <a:gd name="connsiteX825" fmla="*/ 4044937 w 4877917"/>
              <a:gd name="connsiteY825" fmla="*/ 4242319 h 4553495"/>
              <a:gd name="connsiteX826" fmla="*/ 4018088 w 4877917"/>
              <a:gd name="connsiteY826" fmla="*/ 4280632 h 4553495"/>
              <a:gd name="connsiteX827" fmla="*/ 4027048 w 4877917"/>
              <a:gd name="connsiteY827" fmla="*/ 4284533 h 4553495"/>
              <a:gd name="connsiteX828" fmla="*/ 4035224 w 4877917"/>
              <a:gd name="connsiteY828" fmla="*/ 4294777 h 4553495"/>
              <a:gd name="connsiteX829" fmla="*/ 4056772 w 4877917"/>
              <a:gd name="connsiteY829" fmla="*/ 4287145 h 4553495"/>
              <a:gd name="connsiteX830" fmla="*/ 4090800 w 4877917"/>
              <a:gd name="connsiteY830" fmla="*/ 4310467 h 4553495"/>
              <a:gd name="connsiteX831" fmla="*/ 4104103 w 4877917"/>
              <a:gd name="connsiteY831" fmla="*/ 4326095 h 4553495"/>
              <a:gd name="connsiteX832" fmla="*/ 4104216 w 4877917"/>
              <a:gd name="connsiteY832" fmla="*/ 4326344 h 4553495"/>
              <a:gd name="connsiteX833" fmla="*/ 3981734 w 4877917"/>
              <a:gd name="connsiteY833" fmla="*/ 4326344 h 4553495"/>
              <a:gd name="connsiteX834" fmla="*/ 3980306 w 4877917"/>
              <a:gd name="connsiteY834" fmla="*/ 4322313 h 4553495"/>
              <a:gd name="connsiteX835" fmla="*/ 3973123 w 4877917"/>
              <a:gd name="connsiteY835" fmla="*/ 4324857 h 4553495"/>
              <a:gd name="connsiteX836" fmla="*/ 3915490 w 4877917"/>
              <a:gd name="connsiteY836" fmla="*/ 4311917 h 4553495"/>
              <a:gd name="connsiteX837" fmla="*/ 3868177 w 4877917"/>
              <a:gd name="connsiteY837" fmla="*/ 4326344 h 4553495"/>
              <a:gd name="connsiteX838" fmla="*/ 3852392 w 4877917"/>
              <a:gd name="connsiteY838" fmla="*/ 4326344 h 4553495"/>
              <a:gd name="connsiteX839" fmla="*/ 3851386 w 4877917"/>
              <a:gd name="connsiteY839" fmla="*/ 4323504 h 4553495"/>
              <a:gd name="connsiteX840" fmla="*/ 3843368 w 4877917"/>
              <a:gd name="connsiteY840" fmla="*/ 4326344 h 4553495"/>
              <a:gd name="connsiteX841" fmla="*/ 3836225 w 4877917"/>
              <a:gd name="connsiteY841" fmla="*/ 4326344 h 4553495"/>
              <a:gd name="connsiteX842" fmla="*/ 3833204 w 4877917"/>
              <a:gd name="connsiteY842" fmla="*/ 4317816 h 4553495"/>
              <a:gd name="connsiteX843" fmla="*/ 3809124 w 4877917"/>
              <a:gd name="connsiteY843" fmla="*/ 4326344 h 4553495"/>
              <a:gd name="connsiteX844" fmla="*/ 3807547 w 4877917"/>
              <a:gd name="connsiteY844" fmla="*/ 4326344 h 4553495"/>
              <a:gd name="connsiteX845" fmla="*/ 3800582 w 4877917"/>
              <a:gd name="connsiteY845" fmla="*/ 4321285 h 4553495"/>
              <a:gd name="connsiteX846" fmla="*/ 3795793 w 4877917"/>
              <a:gd name="connsiteY846" fmla="*/ 4314895 h 4553495"/>
              <a:gd name="connsiteX847" fmla="*/ 3770653 w 4877917"/>
              <a:gd name="connsiteY847" fmla="*/ 4323799 h 4553495"/>
              <a:gd name="connsiteX848" fmla="*/ 3762534 w 4877917"/>
              <a:gd name="connsiteY848" fmla="*/ 4316568 h 4553495"/>
              <a:gd name="connsiteX849" fmla="*/ 3757109 w 4877917"/>
              <a:gd name="connsiteY849" fmla="*/ 4308383 h 4553495"/>
              <a:gd name="connsiteX850" fmla="*/ 3739152 w 4877917"/>
              <a:gd name="connsiteY850" fmla="*/ 4314743 h 4553495"/>
              <a:gd name="connsiteX851" fmla="*/ 3736608 w 4877917"/>
              <a:gd name="connsiteY851" fmla="*/ 4307559 h 4553495"/>
              <a:gd name="connsiteX852" fmla="*/ 3683568 w 4877917"/>
              <a:gd name="connsiteY852" fmla="*/ 4326344 h 4553495"/>
              <a:gd name="connsiteX853" fmla="*/ 3356085 w 4877917"/>
              <a:gd name="connsiteY853" fmla="*/ 4326344 h 4553495"/>
              <a:gd name="connsiteX854" fmla="*/ 3346393 w 4877917"/>
              <a:gd name="connsiteY854" fmla="*/ 4317599 h 4553495"/>
              <a:gd name="connsiteX855" fmla="*/ 3291046 w 4877917"/>
              <a:gd name="connsiteY855" fmla="*/ 4292036 h 4553495"/>
              <a:gd name="connsiteX856" fmla="*/ 3152839 w 4877917"/>
              <a:gd name="connsiteY856" fmla="*/ 4279841 h 4553495"/>
              <a:gd name="connsiteX857" fmla="*/ 3090314 w 4877917"/>
              <a:gd name="connsiteY857" fmla="*/ 4263075 h 4553495"/>
              <a:gd name="connsiteX858" fmla="*/ 3001470 w 4877917"/>
              <a:gd name="connsiteY858" fmla="*/ 4240471 h 4553495"/>
              <a:gd name="connsiteX859" fmla="*/ 2979921 w 4877917"/>
              <a:gd name="connsiteY859" fmla="*/ 4248103 h 4553495"/>
              <a:gd name="connsiteX860" fmla="*/ 2977377 w 4877917"/>
              <a:gd name="connsiteY860" fmla="*/ 4240918 h 4553495"/>
              <a:gd name="connsiteX861" fmla="*/ 2959420 w 4877917"/>
              <a:gd name="connsiteY861" fmla="*/ 4247278 h 4553495"/>
              <a:gd name="connsiteX862" fmla="*/ 2956875 w 4877917"/>
              <a:gd name="connsiteY862" fmla="*/ 4240094 h 4553495"/>
              <a:gd name="connsiteX863" fmla="*/ 2931735 w 4877917"/>
              <a:gd name="connsiteY863" fmla="*/ 4248998 h 4553495"/>
              <a:gd name="connsiteX864" fmla="*/ 2927918 w 4877917"/>
              <a:gd name="connsiteY864" fmla="*/ 4238222 h 4553495"/>
              <a:gd name="connsiteX865" fmla="*/ 2885830 w 4877917"/>
              <a:gd name="connsiteY865" fmla="*/ 4234937 h 4553495"/>
              <a:gd name="connsiteX866" fmla="*/ 2834092 w 4877917"/>
              <a:gd name="connsiteY866" fmla="*/ 4247198 h 4553495"/>
              <a:gd name="connsiteX867" fmla="*/ 2812806 w 4877917"/>
              <a:gd name="connsiteY867" fmla="*/ 4276971 h 4553495"/>
              <a:gd name="connsiteX868" fmla="*/ 2783441 w 4877917"/>
              <a:gd name="connsiteY868" fmla="*/ 4309607 h 4553495"/>
              <a:gd name="connsiteX869" fmla="*/ 2788530 w 4877917"/>
              <a:gd name="connsiteY869" fmla="*/ 4323975 h 4553495"/>
              <a:gd name="connsiteX870" fmla="*/ 2781841 w 4877917"/>
              <a:gd name="connsiteY870" fmla="*/ 4326344 h 4553495"/>
              <a:gd name="connsiteX871" fmla="*/ 2698485 w 4877917"/>
              <a:gd name="connsiteY871" fmla="*/ 4326344 h 4553495"/>
              <a:gd name="connsiteX872" fmla="*/ 2691934 w 4877917"/>
              <a:gd name="connsiteY872" fmla="*/ 4313718 h 4553495"/>
              <a:gd name="connsiteX873" fmla="*/ 2703231 w 4877917"/>
              <a:gd name="connsiteY873" fmla="*/ 4305674 h 4553495"/>
              <a:gd name="connsiteX874" fmla="*/ 2714529 w 4877917"/>
              <a:gd name="connsiteY874" fmla="*/ 4297630 h 4553495"/>
              <a:gd name="connsiteX875" fmla="*/ 2711984 w 4877917"/>
              <a:gd name="connsiteY875" fmla="*/ 4290446 h 4553495"/>
              <a:gd name="connsiteX876" fmla="*/ 2737124 w 4877917"/>
              <a:gd name="connsiteY876" fmla="*/ 4281542 h 4553495"/>
              <a:gd name="connsiteX877" fmla="*/ 2725927 w 4877917"/>
              <a:gd name="connsiteY877" fmla="*/ 4262767 h 4553495"/>
              <a:gd name="connsiteX878" fmla="*/ 2714900 w 4877917"/>
              <a:gd name="connsiteY878" fmla="*/ 4253029 h 4553495"/>
              <a:gd name="connsiteX879" fmla="*/ 2707717 w 4877917"/>
              <a:gd name="connsiteY879" fmla="*/ 4255573 h 4553495"/>
              <a:gd name="connsiteX880" fmla="*/ 2698811 w 4877917"/>
              <a:gd name="connsiteY880" fmla="*/ 4230428 h 4553495"/>
              <a:gd name="connsiteX881" fmla="*/ 2691628 w 4877917"/>
              <a:gd name="connsiteY881" fmla="*/ 4232972 h 4553495"/>
              <a:gd name="connsiteX882" fmla="*/ 2684246 w 4877917"/>
              <a:gd name="connsiteY882" fmla="*/ 4200718 h 4553495"/>
              <a:gd name="connsiteX883" fmla="*/ 2672094 w 4877917"/>
              <a:gd name="connsiteY883" fmla="*/ 4154994 h 4553495"/>
              <a:gd name="connsiteX884" fmla="*/ 2642332 w 4877917"/>
              <a:gd name="connsiteY884" fmla="*/ 4142289 h 4553495"/>
              <a:gd name="connsiteX885" fmla="*/ 2616049 w 4877917"/>
              <a:gd name="connsiteY885" fmla="*/ 4122288 h 4553495"/>
              <a:gd name="connsiteX886" fmla="*/ 2605677 w 4877917"/>
              <a:gd name="connsiteY886" fmla="*/ 4131521 h 4553495"/>
              <a:gd name="connsiteX887" fmla="*/ 2597045 w 4877917"/>
              <a:gd name="connsiteY887" fmla="*/ 4137105 h 4553495"/>
              <a:gd name="connsiteX888" fmla="*/ 2588170 w 4877917"/>
              <a:gd name="connsiteY888" fmla="*/ 4137721 h 4553495"/>
              <a:gd name="connsiteX889" fmla="*/ 2572952 w 4877917"/>
              <a:gd name="connsiteY889" fmla="*/ 4137552 h 4553495"/>
              <a:gd name="connsiteX890" fmla="*/ 2575497 w 4877917"/>
              <a:gd name="connsiteY890" fmla="*/ 4144737 h 4553495"/>
              <a:gd name="connsiteX891" fmla="*/ 2544899 w 4877917"/>
              <a:gd name="connsiteY891" fmla="*/ 4208129 h 4553495"/>
              <a:gd name="connsiteX892" fmla="*/ 2507791 w 4877917"/>
              <a:gd name="connsiteY892" fmla="*/ 4261699 h 4553495"/>
              <a:gd name="connsiteX893" fmla="*/ 2510336 w 4877917"/>
              <a:gd name="connsiteY893" fmla="*/ 4268883 h 4553495"/>
              <a:gd name="connsiteX894" fmla="*/ 2478013 w 4877917"/>
              <a:gd name="connsiteY894" fmla="*/ 4280331 h 4553495"/>
              <a:gd name="connsiteX895" fmla="*/ 2472588 w 4877917"/>
              <a:gd name="connsiteY895" fmla="*/ 4272146 h 4553495"/>
              <a:gd name="connsiteX896" fmla="*/ 2464469 w 4877917"/>
              <a:gd name="connsiteY896" fmla="*/ 4264915 h 4553495"/>
              <a:gd name="connsiteX897" fmla="*/ 2432146 w 4877917"/>
              <a:gd name="connsiteY897" fmla="*/ 4276363 h 4553495"/>
              <a:gd name="connsiteX898" fmla="*/ 2429602 w 4877917"/>
              <a:gd name="connsiteY898" fmla="*/ 4269179 h 4553495"/>
              <a:gd name="connsiteX899" fmla="*/ 2380452 w 4877917"/>
              <a:gd name="connsiteY899" fmla="*/ 4258793 h 4553495"/>
              <a:gd name="connsiteX900" fmla="*/ 2344600 w 4877917"/>
              <a:gd name="connsiteY900" fmla="*/ 4234601 h 4553495"/>
              <a:gd name="connsiteX901" fmla="*/ 2337418 w 4877917"/>
              <a:gd name="connsiteY901" fmla="*/ 4237145 h 4553495"/>
              <a:gd name="connsiteX902" fmla="*/ 2318318 w 4877917"/>
              <a:gd name="connsiteY902" fmla="*/ 4214600 h 4553495"/>
              <a:gd name="connsiteX903" fmla="*/ 2302696 w 4877917"/>
              <a:gd name="connsiteY903" fmla="*/ 4184759 h 4553495"/>
              <a:gd name="connsiteX904" fmla="*/ 2295220 w 4877917"/>
              <a:gd name="connsiteY904" fmla="*/ 4139400 h 4553495"/>
              <a:gd name="connsiteX905" fmla="*/ 2305982 w 4877917"/>
              <a:gd name="connsiteY905" fmla="*/ 4102741 h 4553495"/>
              <a:gd name="connsiteX906" fmla="*/ 2303438 w 4877917"/>
              <a:gd name="connsiteY906" fmla="*/ 4095557 h 4553495"/>
              <a:gd name="connsiteX907" fmla="*/ 2328578 w 4877917"/>
              <a:gd name="connsiteY907" fmla="*/ 4086653 h 4553495"/>
              <a:gd name="connsiteX908" fmla="*/ 2368176 w 4877917"/>
              <a:gd name="connsiteY908" fmla="*/ 4061511 h 4553495"/>
              <a:gd name="connsiteX909" fmla="*/ 2376683 w 4877917"/>
              <a:gd name="connsiteY909" fmla="*/ 4017060 h 4553495"/>
              <a:gd name="connsiteX910" fmla="*/ 2359650 w 4877917"/>
              <a:gd name="connsiteY910" fmla="*/ 4000352 h 4553495"/>
              <a:gd name="connsiteX911" fmla="*/ 2347050 w 4877917"/>
              <a:gd name="connsiteY911" fmla="*/ 3979042 h 4553495"/>
              <a:gd name="connsiteX912" fmla="*/ 2326549 w 4877917"/>
              <a:gd name="connsiteY912" fmla="*/ 3978218 h 4553495"/>
              <a:gd name="connsiteX913" fmla="*/ 2322432 w 4877917"/>
              <a:gd name="connsiteY913" fmla="*/ 3959463 h 4553495"/>
              <a:gd name="connsiteX914" fmla="*/ 2324826 w 4877917"/>
              <a:gd name="connsiteY914" fmla="*/ 3950529 h 4553495"/>
              <a:gd name="connsiteX915" fmla="*/ 2322282 w 4877917"/>
              <a:gd name="connsiteY915" fmla="*/ 3943345 h 4553495"/>
              <a:gd name="connsiteX916" fmla="*/ 2315099 w 4877917"/>
              <a:gd name="connsiteY916" fmla="*/ 3945889 h 4553495"/>
              <a:gd name="connsiteX917" fmla="*/ 2301104 w 4877917"/>
              <a:gd name="connsiteY917" fmla="*/ 3906376 h 4553495"/>
              <a:gd name="connsiteX918" fmla="*/ 2293921 w 4877917"/>
              <a:gd name="connsiteY918" fmla="*/ 3908920 h 4553495"/>
              <a:gd name="connsiteX919" fmla="*/ 2273565 w 4877917"/>
              <a:gd name="connsiteY919" fmla="*/ 3851446 h 4553495"/>
              <a:gd name="connsiteX920" fmla="*/ 2293938 w 4877917"/>
              <a:gd name="connsiteY920" fmla="*/ 3764892 h 4553495"/>
              <a:gd name="connsiteX921" fmla="*/ 2298320 w 4877917"/>
              <a:gd name="connsiteY921" fmla="*/ 3693098 h 4553495"/>
              <a:gd name="connsiteX922" fmla="*/ 2269200 w 4877917"/>
              <a:gd name="connsiteY922" fmla="*/ 3642266 h 4553495"/>
              <a:gd name="connsiteX923" fmla="*/ 2201418 w 4877917"/>
              <a:gd name="connsiteY923" fmla="*/ 3602095 h 4553495"/>
              <a:gd name="connsiteX924" fmla="*/ 2198873 w 4877917"/>
              <a:gd name="connsiteY924" fmla="*/ 3594911 h 4553495"/>
              <a:gd name="connsiteX925" fmla="*/ 2170029 w 4877917"/>
              <a:gd name="connsiteY925" fmla="*/ 3599063 h 4553495"/>
              <a:gd name="connsiteX926" fmla="*/ 2133552 w 4877917"/>
              <a:gd name="connsiteY926" fmla="*/ 3581662 h 4553495"/>
              <a:gd name="connsiteX927" fmla="*/ 2108412 w 4877917"/>
              <a:gd name="connsiteY927" fmla="*/ 3590566 h 4553495"/>
              <a:gd name="connsiteX928" fmla="*/ 2100929 w 4877917"/>
              <a:gd name="connsiteY928" fmla="*/ 3585131 h 4553495"/>
              <a:gd name="connsiteX929" fmla="*/ 2096140 w 4877917"/>
              <a:gd name="connsiteY929" fmla="*/ 3578742 h 4553495"/>
              <a:gd name="connsiteX930" fmla="*/ 2053043 w 4877917"/>
              <a:gd name="connsiteY930" fmla="*/ 3594006 h 4553495"/>
              <a:gd name="connsiteX931" fmla="*/ 2055588 w 4877917"/>
              <a:gd name="connsiteY931" fmla="*/ 3601190 h 4553495"/>
              <a:gd name="connsiteX932" fmla="*/ 2034040 w 4877917"/>
              <a:gd name="connsiteY932" fmla="*/ 3608822 h 4553495"/>
              <a:gd name="connsiteX933" fmla="*/ 2029036 w 4877917"/>
              <a:gd name="connsiteY933" fmla="*/ 3623227 h 4553495"/>
              <a:gd name="connsiteX934" fmla="*/ 2024988 w 4877917"/>
              <a:gd name="connsiteY934" fmla="*/ 3640327 h 4553495"/>
              <a:gd name="connsiteX935" fmla="*/ 2017806 w 4877917"/>
              <a:gd name="connsiteY935" fmla="*/ 3642871 h 4553495"/>
              <a:gd name="connsiteX936" fmla="*/ 2025439 w 4877917"/>
              <a:gd name="connsiteY936" fmla="*/ 3664423 h 4553495"/>
              <a:gd name="connsiteX937" fmla="*/ 2018256 w 4877917"/>
              <a:gd name="connsiteY937" fmla="*/ 3666967 h 4553495"/>
              <a:gd name="connsiteX938" fmla="*/ 2016388 w 4877917"/>
              <a:gd name="connsiteY938" fmla="*/ 3695928 h 4553495"/>
              <a:gd name="connsiteX939" fmla="*/ 2009205 w 4877917"/>
              <a:gd name="connsiteY939" fmla="*/ 3698472 h 4553495"/>
              <a:gd name="connsiteX940" fmla="*/ 2011750 w 4877917"/>
              <a:gd name="connsiteY940" fmla="*/ 3705656 h 4553495"/>
              <a:gd name="connsiteX941" fmla="*/ 1997384 w 4877917"/>
              <a:gd name="connsiteY941" fmla="*/ 3710744 h 4553495"/>
              <a:gd name="connsiteX942" fmla="*/ 2001201 w 4877917"/>
              <a:gd name="connsiteY942" fmla="*/ 3721520 h 4553495"/>
              <a:gd name="connsiteX943" fmla="*/ 1983244 w 4877917"/>
              <a:gd name="connsiteY943" fmla="*/ 3727881 h 4553495"/>
              <a:gd name="connsiteX944" fmla="*/ 1962538 w 4877917"/>
              <a:gd name="connsiteY944" fmla="*/ 3756438 h 4553495"/>
              <a:gd name="connsiteX945" fmla="*/ 1948006 w 4877917"/>
              <a:gd name="connsiteY945" fmla="*/ 3776745 h 4553495"/>
              <a:gd name="connsiteX946" fmla="*/ 1864194 w 4877917"/>
              <a:gd name="connsiteY946" fmla="*/ 3765498 h 4553495"/>
              <a:gd name="connsiteX947" fmla="*/ 1810181 w 4877917"/>
              <a:gd name="connsiteY947" fmla="*/ 3752792 h 4553495"/>
              <a:gd name="connsiteX948" fmla="*/ 1803820 w 4877917"/>
              <a:gd name="connsiteY948" fmla="*/ 3734831 h 4553495"/>
              <a:gd name="connsiteX949" fmla="*/ 1796636 w 4877917"/>
              <a:gd name="connsiteY949" fmla="*/ 3737375 h 4553495"/>
              <a:gd name="connsiteX950" fmla="*/ 1783868 w 4877917"/>
              <a:gd name="connsiteY950" fmla="*/ 3707029 h 4553495"/>
              <a:gd name="connsiteX951" fmla="*/ 1770145 w 4877917"/>
              <a:gd name="connsiteY951" fmla="*/ 3673989 h 4553495"/>
              <a:gd name="connsiteX952" fmla="*/ 1764392 w 4877917"/>
              <a:gd name="connsiteY952" fmla="*/ 3656319 h 4553495"/>
              <a:gd name="connsiteX953" fmla="*/ 1762286 w 4877917"/>
              <a:gd name="connsiteY953" fmla="*/ 3640388 h 4553495"/>
              <a:gd name="connsiteX954" fmla="*/ 1769469 w 4877917"/>
              <a:gd name="connsiteY954" fmla="*/ 3637844 h 4553495"/>
              <a:gd name="connsiteX955" fmla="*/ 1772750 w 4877917"/>
              <a:gd name="connsiteY955" fmla="*/ 3620006 h 4553495"/>
              <a:gd name="connsiteX956" fmla="*/ 1772384 w 4877917"/>
              <a:gd name="connsiteY956" fmla="*/ 3600427 h 4553495"/>
              <a:gd name="connsiteX957" fmla="*/ 1790340 w 4877917"/>
              <a:gd name="connsiteY957" fmla="*/ 3594067 h 4553495"/>
              <a:gd name="connsiteX958" fmla="*/ 1799774 w 4877917"/>
              <a:gd name="connsiteY958" fmla="*/ 3550805 h 4553495"/>
              <a:gd name="connsiteX959" fmla="*/ 1842038 w 4877917"/>
              <a:gd name="connsiteY959" fmla="*/ 3523202 h 4553495"/>
              <a:gd name="connsiteX960" fmla="*/ 1870564 w 4877917"/>
              <a:gd name="connsiteY960" fmla="*/ 3518152 h 4553495"/>
              <a:gd name="connsiteX961" fmla="*/ 1900998 w 4877917"/>
              <a:gd name="connsiteY961" fmla="*/ 3518490 h 4553495"/>
              <a:gd name="connsiteX962" fmla="*/ 1985148 w 4877917"/>
              <a:gd name="connsiteY962" fmla="*/ 3547811 h 4553495"/>
              <a:gd name="connsiteX963" fmla="*/ 2060372 w 4877917"/>
              <a:gd name="connsiteY963" fmla="*/ 3534812 h 4553495"/>
              <a:gd name="connsiteX964" fmla="*/ 2062690 w 4877917"/>
              <a:gd name="connsiteY964" fmla="*/ 3529948 h 4553495"/>
              <a:gd name="connsiteX965" fmla="*/ 2065010 w 4877917"/>
              <a:gd name="connsiteY965" fmla="*/ 3525084 h 4553495"/>
              <a:gd name="connsiteX966" fmla="*/ 2062465 w 4877917"/>
              <a:gd name="connsiteY966" fmla="*/ 3517900 h 4553495"/>
              <a:gd name="connsiteX967" fmla="*/ 2055282 w 4877917"/>
              <a:gd name="connsiteY967" fmla="*/ 3520444 h 4553495"/>
              <a:gd name="connsiteX968" fmla="*/ 2046377 w 4877917"/>
              <a:gd name="connsiteY968" fmla="*/ 3495299 h 4553495"/>
              <a:gd name="connsiteX969" fmla="*/ 2039194 w 4877917"/>
              <a:gd name="connsiteY969" fmla="*/ 3497843 h 4553495"/>
              <a:gd name="connsiteX970" fmla="*/ 2036649 w 4877917"/>
              <a:gd name="connsiteY970" fmla="*/ 3490659 h 4553495"/>
              <a:gd name="connsiteX971" fmla="*/ 2031945 w 4877917"/>
              <a:gd name="connsiteY971" fmla="*/ 3488788 h 4553495"/>
              <a:gd name="connsiteX972" fmla="*/ 2028194 w 4877917"/>
              <a:gd name="connsiteY972" fmla="*/ 3489611 h 4553495"/>
              <a:gd name="connsiteX973" fmla="*/ 2010799 w 4877917"/>
              <a:gd name="connsiteY973" fmla="*/ 3501836 h 4553495"/>
              <a:gd name="connsiteX974" fmla="*/ 1996097 w 4877917"/>
              <a:gd name="connsiteY974" fmla="*/ 3513107 h 4553495"/>
              <a:gd name="connsiteX975" fmla="*/ 1946706 w 4877917"/>
              <a:gd name="connsiteY975" fmla="*/ 3522010 h 4553495"/>
              <a:gd name="connsiteX976" fmla="*/ 1910274 w 4877917"/>
              <a:gd name="connsiteY976" fmla="*/ 3499034 h 4553495"/>
              <a:gd name="connsiteX977" fmla="*/ 1903092 w 4877917"/>
              <a:gd name="connsiteY977" fmla="*/ 3501578 h 4553495"/>
              <a:gd name="connsiteX978" fmla="*/ 1887825 w 4877917"/>
              <a:gd name="connsiteY978" fmla="*/ 3458473 h 4553495"/>
              <a:gd name="connsiteX979" fmla="*/ 1905782 w 4877917"/>
              <a:gd name="connsiteY979" fmla="*/ 3452113 h 4553495"/>
              <a:gd name="connsiteX980" fmla="*/ 1894331 w 4877917"/>
              <a:gd name="connsiteY980" fmla="*/ 3419784 h 4553495"/>
              <a:gd name="connsiteX981" fmla="*/ 1921303 w 4877917"/>
              <a:gd name="connsiteY981" fmla="*/ 3396081 h 4553495"/>
              <a:gd name="connsiteX982" fmla="*/ 1927807 w 4877917"/>
              <a:gd name="connsiteY982" fmla="*/ 3393157 h 4553495"/>
              <a:gd name="connsiteX983" fmla="*/ 1898455 w 4877917"/>
              <a:gd name="connsiteY983" fmla="*/ 3340245 h 4553495"/>
              <a:gd name="connsiteX984" fmla="*/ 1841976 w 4877917"/>
              <a:gd name="connsiteY984" fmla="*/ 3289481 h 4553495"/>
              <a:gd name="connsiteX985" fmla="*/ 1818495 w 4877917"/>
              <a:gd name="connsiteY985" fmla="*/ 3292019 h 4553495"/>
              <a:gd name="connsiteX986" fmla="*/ 1791207 w 4877917"/>
              <a:gd name="connsiteY986" fmla="*/ 3294558 h 4553495"/>
              <a:gd name="connsiteX987" fmla="*/ 1745516 w 4877917"/>
              <a:gd name="connsiteY987" fmla="*/ 3294558 h 4553495"/>
              <a:gd name="connsiteX988" fmla="*/ 1745516 w 4877917"/>
              <a:gd name="connsiteY988" fmla="*/ 3304710 h 4553495"/>
              <a:gd name="connsiteX989" fmla="*/ 1700459 w 4877917"/>
              <a:gd name="connsiteY989" fmla="*/ 3328823 h 4553495"/>
              <a:gd name="connsiteX990" fmla="*/ 1674440 w 4877917"/>
              <a:gd name="connsiteY990" fmla="*/ 3345321 h 4553495"/>
              <a:gd name="connsiteX991" fmla="*/ 1616057 w 4877917"/>
              <a:gd name="connsiteY991" fmla="*/ 3326919 h 4553495"/>
              <a:gd name="connsiteX992" fmla="*/ 1572904 w 4877917"/>
              <a:gd name="connsiteY992" fmla="*/ 3274252 h 4553495"/>
              <a:gd name="connsiteX993" fmla="*/ 1572904 w 4877917"/>
              <a:gd name="connsiteY993" fmla="*/ 3253947 h 4553495"/>
              <a:gd name="connsiteX994" fmla="*/ 1562750 w 4877917"/>
              <a:gd name="connsiteY994" fmla="*/ 3253947 h 4553495"/>
              <a:gd name="connsiteX995" fmla="*/ 1559577 w 4877917"/>
              <a:gd name="connsiteY995" fmla="*/ 3243794 h 4553495"/>
              <a:gd name="connsiteX996" fmla="*/ 1552597 w 4877917"/>
              <a:gd name="connsiteY996" fmla="*/ 3233641 h 4553495"/>
              <a:gd name="connsiteX997" fmla="*/ 1532289 w 4877917"/>
              <a:gd name="connsiteY997" fmla="*/ 3233641 h 4553495"/>
              <a:gd name="connsiteX998" fmla="*/ 1501194 w 4877917"/>
              <a:gd name="connsiteY998" fmla="*/ 3183512 h 4553495"/>
              <a:gd name="connsiteX999" fmla="*/ 1466290 w 4877917"/>
              <a:gd name="connsiteY999" fmla="*/ 3121961 h 4553495"/>
              <a:gd name="connsiteX1000" fmla="*/ 1445983 w 4877917"/>
              <a:gd name="connsiteY1000" fmla="*/ 3116885 h 4553495"/>
              <a:gd name="connsiteX1001" fmla="*/ 1435829 w 4877917"/>
              <a:gd name="connsiteY1001" fmla="*/ 3096579 h 4553495"/>
              <a:gd name="connsiteX1002" fmla="*/ 1405369 w 4877917"/>
              <a:gd name="connsiteY1002" fmla="*/ 3096579 h 4553495"/>
              <a:gd name="connsiteX1003" fmla="*/ 1405369 w 4877917"/>
              <a:gd name="connsiteY1003" fmla="*/ 3086427 h 4553495"/>
              <a:gd name="connsiteX1004" fmla="*/ 1340639 w 4877917"/>
              <a:gd name="connsiteY1004" fmla="*/ 3109270 h 4553495"/>
              <a:gd name="connsiteX1005" fmla="*/ 1283525 w 4877917"/>
              <a:gd name="connsiteY1005" fmla="*/ 3132114 h 4553495"/>
              <a:gd name="connsiteX1006" fmla="*/ 1283525 w 4877917"/>
              <a:gd name="connsiteY1006" fmla="*/ 3121961 h 4553495"/>
              <a:gd name="connsiteX1007" fmla="*/ 1212449 w 4877917"/>
              <a:gd name="connsiteY1007" fmla="*/ 3116885 h 4553495"/>
              <a:gd name="connsiteX1008" fmla="*/ 1212449 w 4877917"/>
              <a:gd name="connsiteY1008" fmla="*/ 3106732 h 4553495"/>
              <a:gd name="connsiteX1009" fmla="*/ 1202296 w 4877917"/>
              <a:gd name="connsiteY1009" fmla="*/ 3106732 h 4553495"/>
              <a:gd name="connsiteX1010" fmla="*/ 1202296 w 4877917"/>
              <a:gd name="connsiteY1010" fmla="*/ 3066121 h 4553495"/>
              <a:gd name="connsiteX1011" fmla="*/ 1227045 w 4877917"/>
              <a:gd name="connsiteY1011" fmla="*/ 3029952 h 4553495"/>
              <a:gd name="connsiteX1012" fmla="*/ 1232757 w 4877917"/>
              <a:gd name="connsiteY1012" fmla="*/ 2974747 h 4553495"/>
              <a:gd name="connsiteX1013" fmla="*/ 1192777 w 4877917"/>
              <a:gd name="connsiteY1013" fmla="*/ 2937309 h 4553495"/>
              <a:gd name="connsiteX1014" fmla="*/ 1126143 w 4877917"/>
              <a:gd name="connsiteY1014" fmla="*/ 2903678 h 4553495"/>
              <a:gd name="connsiteX1015" fmla="*/ 1126143 w 4877917"/>
              <a:gd name="connsiteY1015" fmla="*/ 2913830 h 4553495"/>
              <a:gd name="connsiteX1016" fmla="*/ 1075375 w 4877917"/>
              <a:gd name="connsiteY1016" fmla="*/ 2913830 h 4553495"/>
              <a:gd name="connsiteX1017" fmla="*/ 1075375 w 4877917"/>
              <a:gd name="connsiteY1017" fmla="*/ 2903678 h 4553495"/>
              <a:gd name="connsiteX1018" fmla="*/ 1014453 w 4877917"/>
              <a:gd name="connsiteY1018" fmla="*/ 2903678 h 4553495"/>
              <a:gd name="connsiteX1019" fmla="*/ 1028415 w 4877917"/>
              <a:gd name="connsiteY1019" fmla="*/ 2866239 h 4553495"/>
              <a:gd name="connsiteX1020" fmla="*/ 1034761 w 4877917"/>
              <a:gd name="connsiteY1020" fmla="*/ 2817380 h 4553495"/>
              <a:gd name="connsiteX1021" fmla="*/ 1011915 w 4877917"/>
              <a:gd name="connsiteY1021" fmla="*/ 2801516 h 4553495"/>
              <a:gd name="connsiteX1022" fmla="*/ 973839 w 4877917"/>
              <a:gd name="connsiteY1022" fmla="*/ 2797074 h 4553495"/>
              <a:gd name="connsiteX1023" fmla="*/ 949724 w 4877917"/>
              <a:gd name="connsiteY1023" fmla="*/ 2828167 h 4553495"/>
              <a:gd name="connsiteX1024" fmla="*/ 933224 w 4877917"/>
              <a:gd name="connsiteY1024" fmla="*/ 2832609 h 4553495"/>
              <a:gd name="connsiteX1025" fmla="*/ 923705 w 4877917"/>
              <a:gd name="connsiteY1025" fmla="*/ 2829436 h 4553495"/>
              <a:gd name="connsiteX1026" fmla="*/ 902763 w 4877917"/>
              <a:gd name="connsiteY1026" fmla="*/ 2822456 h 4553495"/>
              <a:gd name="connsiteX1027" fmla="*/ 892609 w 4877917"/>
              <a:gd name="connsiteY1027" fmla="*/ 2852914 h 4553495"/>
              <a:gd name="connsiteX1028" fmla="*/ 882456 w 4877917"/>
              <a:gd name="connsiteY1028" fmla="*/ 2852914 h 4553495"/>
              <a:gd name="connsiteX1029" fmla="*/ 872302 w 4877917"/>
              <a:gd name="connsiteY1029" fmla="*/ 2893525 h 4553495"/>
              <a:gd name="connsiteX1030" fmla="*/ 862149 w 4877917"/>
              <a:gd name="connsiteY1030" fmla="*/ 2893525 h 4553495"/>
              <a:gd name="connsiteX1031" fmla="*/ 869129 w 4877917"/>
              <a:gd name="connsiteY1031" fmla="*/ 2944288 h 4553495"/>
              <a:gd name="connsiteX1032" fmla="*/ 872302 w 4877917"/>
              <a:gd name="connsiteY1032" fmla="*/ 2995052 h 4553495"/>
              <a:gd name="connsiteX1033" fmla="*/ 857072 w 4877917"/>
              <a:gd name="connsiteY1033" fmla="*/ 3116885 h 4553495"/>
              <a:gd name="connsiteX1034" fmla="*/ 838034 w 4877917"/>
              <a:gd name="connsiteY1034" fmla="*/ 3122596 h 4553495"/>
              <a:gd name="connsiteX1035" fmla="*/ 826611 w 4877917"/>
              <a:gd name="connsiteY1035" fmla="*/ 3132114 h 4553495"/>
              <a:gd name="connsiteX1036" fmla="*/ 753631 w 4877917"/>
              <a:gd name="connsiteY1036" fmla="*/ 3099118 h 4553495"/>
              <a:gd name="connsiteX1037" fmla="*/ 730151 w 4877917"/>
              <a:gd name="connsiteY1037" fmla="*/ 3020434 h 4553495"/>
              <a:gd name="connsiteX1038" fmla="*/ 740939 w 4877917"/>
              <a:gd name="connsiteY1038" fmla="*/ 2939212 h 4553495"/>
              <a:gd name="connsiteX1039" fmla="*/ 755535 w 4877917"/>
              <a:gd name="connsiteY1039" fmla="*/ 2873219 h 4553495"/>
              <a:gd name="connsiteX1040" fmla="*/ 775843 w 4877917"/>
              <a:gd name="connsiteY1040" fmla="*/ 2873219 h 4553495"/>
              <a:gd name="connsiteX1041" fmla="*/ 775843 w 4877917"/>
              <a:gd name="connsiteY1041" fmla="*/ 2842761 h 4553495"/>
              <a:gd name="connsiteX1042" fmla="*/ 822803 w 4877917"/>
              <a:gd name="connsiteY1042" fmla="*/ 2805323 h 4553495"/>
              <a:gd name="connsiteX1043" fmla="*/ 892609 w 4877917"/>
              <a:gd name="connsiteY1043" fmla="*/ 2786922 h 4553495"/>
              <a:gd name="connsiteX1044" fmla="*/ 900859 w 4877917"/>
              <a:gd name="connsiteY1044" fmla="*/ 2791998 h 4553495"/>
              <a:gd name="connsiteX1045" fmla="*/ 912917 w 4877917"/>
              <a:gd name="connsiteY1045" fmla="*/ 2797074 h 4553495"/>
              <a:gd name="connsiteX1046" fmla="*/ 923070 w 4877917"/>
              <a:gd name="connsiteY1046" fmla="*/ 2756463 h 4553495"/>
              <a:gd name="connsiteX1047" fmla="*/ 841841 w 4877917"/>
              <a:gd name="connsiteY1047" fmla="*/ 2731081 h 4553495"/>
              <a:gd name="connsiteX1048" fmla="*/ 806303 w 4877917"/>
              <a:gd name="connsiteY1048" fmla="*/ 2644783 h 4553495"/>
              <a:gd name="connsiteX1049" fmla="*/ 839303 w 4877917"/>
              <a:gd name="connsiteY1049" fmla="*/ 2634631 h 4553495"/>
              <a:gd name="connsiteX1050" fmla="*/ 872302 w 4877917"/>
              <a:gd name="connsiteY1050" fmla="*/ 2624478 h 4553495"/>
              <a:gd name="connsiteX1051" fmla="*/ 872302 w 4877917"/>
              <a:gd name="connsiteY1051" fmla="*/ 2614325 h 4553495"/>
              <a:gd name="connsiteX1052" fmla="*/ 912917 w 4877917"/>
              <a:gd name="connsiteY1052" fmla="*/ 2614325 h 4553495"/>
              <a:gd name="connsiteX1053" fmla="*/ 912917 w 4877917"/>
              <a:gd name="connsiteY1053" fmla="*/ 2604173 h 4553495"/>
              <a:gd name="connsiteX1054" fmla="*/ 923070 w 4877917"/>
              <a:gd name="connsiteY1054" fmla="*/ 2604173 h 4553495"/>
              <a:gd name="connsiteX1055" fmla="*/ 923070 w 4877917"/>
              <a:gd name="connsiteY1055" fmla="*/ 2573714 h 4553495"/>
              <a:gd name="connsiteX1056" fmla="*/ 911013 w 4877917"/>
              <a:gd name="connsiteY1056" fmla="*/ 2561023 h 4553495"/>
              <a:gd name="connsiteX1057" fmla="*/ 902763 w 4877917"/>
              <a:gd name="connsiteY1057" fmla="*/ 2533103 h 4553495"/>
              <a:gd name="connsiteX1058" fmla="*/ 912917 w 4877917"/>
              <a:gd name="connsiteY1058" fmla="*/ 2533103 h 4553495"/>
              <a:gd name="connsiteX1059" fmla="*/ 919897 w 4877917"/>
              <a:gd name="connsiteY1059" fmla="*/ 2515336 h 4553495"/>
              <a:gd name="connsiteX1060" fmla="*/ 923070 w 4877917"/>
              <a:gd name="connsiteY1060" fmla="*/ 2497569 h 4553495"/>
              <a:gd name="connsiteX1061" fmla="*/ 933224 w 4877917"/>
              <a:gd name="connsiteY1061" fmla="*/ 2497569 h 4553495"/>
              <a:gd name="connsiteX1062" fmla="*/ 954801 w 4877917"/>
              <a:gd name="connsiteY1062" fmla="*/ 2467745 h 4553495"/>
              <a:gd name="connsiteX1063" fmla="*/ 968762 w 4877917"/>
              <a:gd name="connsiteY1063" fmla="*/ 2426500 h 4553495"/>
              <a:gd name="connsiteX1064" fmla="*/ 966223 w 4877917"/>
              <a:gd name="connsiteY1064" fmla="*/ 2418251 h 4553495"/>
              <a:gd name="connsiteX1065" fmla="*/ 963685 w 4877917"/>
              <a:gd name="connsiteY1065" fmla="*/ 2406194 h 4553495"/>
              <a:gd name="connsiteX1066" fmla="*/ 953531 w 4877917"/>
              <a:gd name="connsiteY1066" fmla="*/ 2406194 h 4553495"/>
              <a:gd name="connsiteX1067" fmla="*/ 953531 w 4877917"/>
              <a:gd name="connsiteY1067" fmla="*/ 2385889 h 4553495"/>
              <a:gd name="connsiteX1068" fmla="*/ 943378 w 4877917"/>
              <a:gd name="connsiteY1068" fmla="*/ 2385889 h 4553495"/>
              <a:gd name="connsiteX1069" fmla="*/ 900225 w 4877917"/>
              <a:gd name="connsiteY1069" fmla="*/ 2338298 h 4553495"/>
              <a:gd name="connsiteX1070" fmla="*/ 857072 w 4877917"/>
              <a:gd name="connsiteY1070" fmla="*/ 2264056 h 4553495"/>
              <a:gd name="connsiteX1071" fmla="*/ 862149 w 4877917"/>
              <a:gd name="connsiteY1071" fmla="*/ 2258980 h 4553495"/>
              <a:gd name="connsiteX1072" fmla="*/ 883725 w 4877917"/>
              <a:gd name="connsiteY1072" fmla="*/ 2232963 h 4553495"/>
              <a:gd name="connsiteX1073" fmla="*/ 912917 w 4877917"/>
              <a:gd name="connsiteY1073" fmla="*/ 2187911 h 4553495"/>
              <a:gd name="connsiteX1074" fmla="*/ 923070 w 4877917"/>
              <a:gd name="connsiteY1074" fmla="*/ 2187911 h 4553495"/>
              <a:gd name="connsiteX1075" fmla="*/ 902763 w 4877917"/>
              <a:gd name="connsiteY1075" fmla="*/ 2066078 h 4553495"/>
              <a:gd name="connsiteX1076" fmla="*/ 892609 w 4877917"/>
              <a:gd name="connsiteY1076" fmla="*/ 2066078 h 4553495"/>
              <a:gd name="connsiteX1077" fmla="*/ 892609 w 4877917"/>
              <a:gd name="connsiteY1077" fmla="*/ 2055925 h 4553495"/>
              <a:gd name="connsiteX1078" fmla="*/ 902763 w 4877917"/>
              <a:gd name="connsiteY1078" fmla="*/ 2055925 h 4553495"/>
              <a:gd name="connsiteX1079" fmla="*/ 902763 w 4877917"/>
              <a:gd name="connsiteY1079" fmla="*/ 1995009 h 4553495"/>
              <a:gd name="connsiteX1080" fmla="*/ 886263 w 4877917"/>
              <a:gd name="connsiteY1080" fmla="*/ 1984856 h 4553495"/>
              <a:gd name="connsiteX1081" fmla="*/ 862149 w 4877917"/>
              <a:gd name="connsiteY1081" fmla="*/ 1974704 h 4553495"/>
              <a:gd name="connsiteX1082" fmla="*/ 862149 w 4877917"/>
              <a:gd name="connsiteY1082" fmla="*/ 1954398 h 4553495"/>
              <a:gd name="connsiteX1083" fmla="*/ 841207 w 4877917"/>
              <a:gd name="connsiteY1083" fmla="*/ 1939169 h 4553495"/>
              <a:gd name="connsiteX1084" fmla="*/ 816457 w 4877917"/>
              <a:gd name="connsiteY1084" fmla="*/ 1923940 h 4553495"/>
              <a:gd name="connsiteX1085" fmla="*/ 816457 w 4877917"/>
              <a:gd name="connsiteY1085" fmla="*/ 1908711 h 4553495"/>
              <a:gd name="connsiteX1086" fmla="*/ 745382 w 4877917"/>
              <a:gd name="connsiteY1086" fmla="*/ 1898558 h 4553495"/>
              <a:gd name="connsiteX1087" fmla="*/ 745382 w 4877917"/>
              <a:gd name="connsiteY1087" fmla="*/ 1878253 h 4553495"/>
              <a:gd name="connsiteX1088" fmla="*/ 777112 w 4877917"/>
              <a:gd name="connsiteY1088" fmla="*/ 1883329 h 4553495"/>
              <a:gd name="connsiteX1089" fmla="*/ 816457 w 4877917"/>
              <a:gd name="connsiteY1089" fmla="*/ 1888406 h 4553495"/>
              <a:gd name="connsiteX1090" fmla="*/ 878319 w 4877917"/>
              <a:gd name="connsiteY1090" fmla="*/ 1850803 h 4553495"/>
              <a:gd name="connsiteX1091" fmla="*/ 955976 w 4877917"/>
              <a:gd name="connsiteY1091" fmla="*/ 1817712 h 4553495"/>
              <a:gd name="connsiteX1092" fmla="*/ 994146 w 4877917"/>
              <a:gd name="connsiteY1092" fmla="*/ 1695504 h 4553495"/>
              <a:gd name="connsiteX1093" fmla="*/ 944647 w 4877917"/>
              <a:gd name="connsiteY1093" fmla="*/ 1661239 h 4553495"/>
              <a:gd name="connsiteX1094" fmla="*/ 933224 w 4877917"/>
              <a:gd name="connsiteY1094" fmla="*/ 1588900 h 4553495"/>
              <a:gd name="connsiteX1095" fmla="*/ 977012 w 4877917"/>
              <a:gd name="connsiteY1095" fmla="*/ 1570498 h 4553495"/>
              <a:gd name="connsiteX1096" fmla="*/ 1055068 w 4877917"/>
              <a:gd name="connsiteY1096" fmla="*/ 1548289 h 4553495"/>
              <a:gd name="connsiteX1097" fmla="*/ 1055068 w 4877917"/>
              <a:gd name="connsiteY1097" fmla="*/ 1517831 h 4553495"/>
              <a:gd name="connsiteX1098" fmla="*/ 1081721 w 4877917"/>
              <a:gd name="connsiteY1098" fmla="*/ 1495622 h 4553495"/>
              <a:gd name="connsiteX1099" fmla="*/ 1115990 w 4877917"/>
              <a:gd name="connsiteY1099" fmla="*/ 1477220 h 4553495"/>
              <a:gd name="connsiteX1100" fmla="*/ 1115990 w 4877917"/>
              <a:gd name="connsiteY1100" fmla="*/ 1456915 h 4553495"/>
              <a:gd name="connsiteX1101" fmla="*/ 1124240 w 4877917"/>
              <a:gd name="connsiteY1101" fmla="*/ 1451838 h 4553495"/>
              <a:gd name="connsiteX1102" fmla="*/ 1136297 w 4877917"/>
              <a:gd name="connsiteY1102" fmla="*/ 1446763 h 4553495"/>
              <a:gd name="connsiteX1103" fmla="*/ 1136297 w 4877917"/>
              <a:gd name="connsiteY1103" fmla="*/ 1406152 h 4553495"/>
              <a:gd name="connsiteX1104" fmla="*/ 1107105 w 4877917"/>
              <a:gd name="connsiteY1104" fmla="*/ 1380770 h 4553495"/>
              <a:gd name="connsiteX1105" fmla="*/ 1085529 w 4877917"/>
              <a:gd name="connsiteY1105" fmla="*/ 1355388 h 4553495"/>
              <a:gd name="connsiteX1106" fmla="*/ 1065222 w 4877917"/>
              <a:gd name="connsiteY1106" fmla="*/ 1355388 h 4553495"/>
              <a:gd name="connsiteX1107" fmla="*/ 994146 w 4877917"/>
              <a:gd name="connsiteY1107" fmla="*/ 1303356 h 4553495"/>
              <a:gd name="connsiteX1108" fmla="*/ 953531 w 4877917"/>
              <a:gd name="connsiteY1108" fmla="*/ 1228479 h 4553495"/>
              <a:gd name="connsiteX1109" fmla="*/ 973204 w 4877917"/>
              <a:gd name="connsiteY1109" fmla="*/ 1225941 h 4553495"/>
              <a:gd name="connsiteX1110" fmla="*/ 989069 w 4877917"/>
              <a:gd name="connsiteY1110" fmla="*/ 1223403 h 4553495"/>
              <a:gd name="connsiteX1111" fmla="*/ 1039203 w 4877917"/>
              <a:gd name="connsiteY1111" fmla="*/ 1242439 h 4553495"/>
              <a:gd name="connsiteX1112" fmla="*/ 1085529 w 4877917"/>
              <a:gd name="connsiteY1112" fmla="*/ 1269090 h 4553495"/>
              <a:gd name="connsiteX1113" fmla="*/ 1085529 w 4877917"/>
              <a:gd name="connsiteY1113" fmla="*/ 1279243 h 4553495"/>
              <a:gd name="connsiteX1114" fmla="*/ 1126143 w 4877917"/>
              <a:gd name="connsiteY1114" fmla="*/ 1279243 h 4553495"/>
              <a:gd name="connsiteX1115" fmla="*/ 1126143 w 4877917"/>
              <a:gd name="connsiteY1115" fmla="*/ 1289395 h 4553495"/>
              <a:gd name="connsiteX1116" fmla="*/ 1146451 w 4877917"/>
              <a:gd name="connsiteY1116" fmla="*/ 1289395 h 4553495"/>
              <a:gd name="connsiteX1117" fmla="*/ 1146451 w 4877917"/>
              <a:gd name="connsiteY1117" fmla="*/ 1299548 h 4553495"/>
              <a:gd name="connsiteX1118" fmla="*/ 1192142 w 4877917"/>
              <a:gd name="connsiteY1118" fmla="*/ 1299548 h 4553495"/>
              <a:gd name="connsiteX1119" fmla="*/ 1198488 w 4877917"/>
              <a:gd name="connsiteY1119" fmla="*/ 1304624 h 4553495"/>
              <a:gd name="connsiteX1120" fmla="*/ 1212449 w 4877917"/>
              <a:gd name="connsiteY1120" fmla="*/ 1309701 h 4553495"/>
              <a:gd name="connsiteX1121" fmla="*/ 1212449 w 4877917"/>
              <a:gd name="connsiteY1121" fmla="*/ 1299548 h 4553495"/>
              <a:gd name="connsiteX1122" fmla="*/ 1257506 w 4877917"/>
              <a:gd name="connsiteY1122" fmla="*/ 1269725 h 4553495"/>
              <a:gd name="connsiteX1123" fmla="*/ 1283525 w 4877917"/>
              <a:gd name="connsiteY1123" fmla="*/ 1228479 h 4553495"/>
              <a:gd name="connsiteX1124" fmla="*/ 1293679 w 4877917"/>
              <a:gd name="connsiteY1124" fmla="*/ 1228479 h 4553495"/>
              <a:gd name="connsiteX1125" fmla="*/ 1312717 w 4877917"/>
              <a:gd name="connsiteY1125" fmla="*/ 1205001 h 4553495"/>
              <a:gd name="connsiteX1126" fmla="*/ 1324139 w 4877917"/>
              <a:gd name="connsiteY1126" fmla="*/ 1177715 h 4553495"/>
              <a:gd name="connsiteX1127" fmla="*/ 1334293 w 4877917"/>
              <a:gd name="connsiteY1127" fmla="*/ 1177715 h 4553495"/>
              <a:gd name="connsiteX1128" fmla="*/ 1324139 w 4877917"/>
              <a:gd name="connsiteY1128" fmla="*/ 1142181 h 4553495"/>
              <a:gd name="connsiteX1129" fmla="*/ 1313986 w 4877917"/>
              <a:gd name="connsiteY1129" fmla="*/ 1106647 h 4553495"/>
              <a:gd name="connsiteX1130" fmla="*/ 1303832 w 4877917"/>
              <a:gd name="connsiteY1130" fmla="*/ 1106647 h 4553495"/>
              <a:gd name="connsiteX1131" fmla="*/ 1303832 w 4877917"/>
              <a:gd name="connsiteY1131" fmla="*/ 1055883 h 4553495"/>
              <a:gd name="connsiteX1132" fmla="*/ 1320966 w 4877917"/>
              <a:gd name="connsiteY1132" fmla="*/ 1047633 h 4553495"/>
              <a:gd name="connsiteX1133" fmla="*/ 1334293 w 4877917"/>
              <a:gd name="connsiteY1133" fmla="*/ 1035577 h 4553495"/>
              <a:gd name="connsiteX1134" fmla="*/ 1396484 w 4877917"/>
              <a:gd name="connsiteY1134" fmla="*/ 1074919 h 4553495"/>
              <a:gd name="connsiteX1135" fmla="*/ 1466290 w 4877917"/>
              <a:gd name="connsiteY1135" fmla="*/ 1106647 h 4553495"/>
              <a:gd name="connsiteX1136" fmla="*/ 1478983 w 4877917"/>
              <a:gd name="connsiteY1136" fmla="*/ 1096493 h 4553495"/>
              <a:gd name="connsiteX1137" fmla="*/ 1491675 w 4877917"/>
              <a:gd name="connsiteY1137" fmla="*/ 1086341 h 4553495"/>
              <a:gd name="connsiteX1138" fmla="*/ 1491675 w 4877917"/>
              <a:gd name="connsiteY1138" fmla="*/ 1076188 h 4553495"/>
              <a:gd name="connsiteX1139" fmla="*/ 1511982 w 4877917"/>
              <a:gd name="connsiteY1139" fmla="*/ 1076188 h 4553495"/>
              <a:gd name="connsiteX1140" fmla="*/ 1522135 w 4877917"/>
              <a:gd name="connsiteY1140" fmla="*/ 1062862 h 4553495"/>
              <a:gd name="connsiteX1141" fmla="*/ 1532289 w 4877917"/>
              <a:gd name="connsiteY1141" fmla="*/ 1045730 h 4553495"/>
              <a:gd name="connsiteX1142" fmla="*/ 1518328 w 4877917"/>
              <a:gd name="connsiteY1142" fmla="*/ 996870 h 4553495"/>
              <a:gd name="connsiteX1143" fmla="*/ 1511982 w 4877917"/>
              <a:gd name="connsiteY1143" fmla="*/ 928974 h 4553495"/>
              <a:gd name="connsiteX1144" fmla="*/ 1522135 w 4877917"/>
              <a:gd name="connsiteY1144" fmla="*/ 928974 h 4553495"/>
              <a:gd name="connsiteX1145" fmla="*/ 1522135 w 4877917"/>
              <a:gd name="connsiteY1145" fmla="*/ 918821 h 4553495"/>
              <a:gd name="connsiteX1146" fmla="*/ 1546251 w 4877917"/>
              <a:gd name="connsiteY1146" fmla="*/ 915648 h 4553495"/>
              <a:gd name="connsiteX1147" fmla="*/ 1562750 w 4877917"/>
              <a:gd name="connsiteY1147" fmla="*/ 908668 h 4553495"/>
              <a:gd name="connsiteX1148" fmla="*/ 1562750 w 4877917"/>
              <a:gd name="connsiteY1148" fmla="*/ 918821 h 4553495"/>
              <a:gd name="connsiteX1149" fmla="*/ 1590038 w 4877917"/>
              <a:gd name="connsiteY1149" fmla="*/ 927070 h 4553495"/>
              <a:gd name="connsiteX1150" fmla="*/ 1613518 w 4877917"/>
              <a:gd name="connsiteY1150" fmla="*/ 939126 h 4553495"/>
              <a:gd name="connsiteX1151" fmla="*/ 1613518 w 4877917"/>
              <a:gd name="connsiteY1151" fmla="*/ 959432 h 4553495"/>
              <a:gd name="connsiteX1152" fmla="*/ 1650325 w 4877917"/>
              <a:gd name="connsiteY1152" fmla="*/ 966412 h 4553495"/>
              <a:gd name="connsiteX1153" fmla="*/ 1694748 w 4877917"/>
              <a:gd name="connsiteY1153" fmla="*/ 969584 h 4553495"/>
              <a:gd name="connsiteX1154" fmla="*/ 1720132 w 4877917"/>
              <a:gd name="connsiteY1154" fmla="*/ 932146 h 4553495"/>
              <a:gd name="connsiteX1155" fmla="*/ 1730285 w 4877917"/>
              <a:gd name="connsiteY1155" fmla="*/ 898515 h 4553495"/>
              <a:gd name="connsiteX1156" fmla="*/ 1727747 w 4877917"/>
              <a:gd name="connsiteY1156" fmla="*/ 882017 h 4553495"/>
              <a:gd name="connsiteX1157" fmla="*/ 1725209 w 4877917"/>
              <a:gd name="connsiteY1157" fmla="*/ 857905 h 4553495"/>
              <a:gd name="connsiteX1158" fmla="*/ 1759477 w 4877917"/>
              <a:gd name="connsiteY1158" fmla="*/ 837599 h 4553495"/>
              <a:gd name="connsiteX1159" fmla="*/ 1801361 w 4877917"/>
              <a:gd name="connsiteY1159" fmla="*/ 817294 h 4553495"/>
              <a:gd name="connsiteX1160" fmla="*/ 1854667 w 4877917"/>
              <a:gd name="connsiteY1160" fmla="*/ 854097 h 4553495"/>
              <a:gd name="connsiteX1161" fmla="*/ 1892744 w 4877917"/>
              <a:gd name="connsiteY1161" fmla="*/ 868057 h 4553495"/>
              <a:gd name="connsiteX1162" fmla="*/ 1892744 w 4877917"/>
              <a:gd name="connsiteY1162" fmla="*/ 878210 h 4553495"/>
              <a:gd name="connsiteX1163" fmla="*/ 1953666 w 4877917"/>
              <a:gd name="connsiteY1163" fmla="*/ 868057 h 4553495"/>
              <a:gd name="connsiteX1164" fmla="*/ 1953666 w 4877917"/>
              <a:gd name="connsiteY1164" fmla="*/ 878210 h 4553495"/>
              <a:gd name="connsiteX1165" fmla="*/ 2024741 w 4877917"/>
              <a:gd name="connsiteY1165" fmla="*/ 878210 h 4553495"/>
              <a:gd name="connsiteX1166" fmla="*/ 2024741 w 4877917"/>
              <a:gd name="connsiteY1166" fmla="*/ 868057 h 4553495"/>
              <a:gd name="connsiteX1167" fmla="*/ 2097086 w 4877917"/>
              <a:gd name="connsiteY1167" fmla="*/ 839503 h 4553495"/>
              <a:gd name="connsiteX1168" fmla="*/ 2131355 w 4877917"/>
              <a:gd name="connsiteY1168" fmla="*/ 776683 h 4553495"/>
              <a:gd name="connsiteX1169" fmla="*/ 2141508 w 4877917"/>
              <a:gd name="connsiteY1169" fmla="*/ 776683 h 4553495"/>
              <a:gd name="connsiteX1170" fmla="*/ 2141508 w 4877917"/>
              <a:gd name="connsiteY1170" fmla="*/ 766530 h 4553495"/>
              <a:gd name="connsiteX1171" fmla="*/ 2131355 w 4877917"/>
              <a:gd name="connsiteY1171" fmla="*/ 766530 h 4553495"/>
              <a:gd name="connsiteX1172" fmla="*/ 2070433 w 4877917"/>
              <a:gd name="connsiteY1172" fmla="*/ 730996 h 4553495"/>
              <a:gd name="connsiteX1173" fmla="*/ 2036164 w 4877917"/>
              <a:gd name="connsiteY1173" fmla="*/ 733534 h 4553495"/>
              <a:gd name="connsiteX1174" fmla="*/ 1994280 w 4877917"/>
              <a:gd name="connsiteY1174" fmla="*/ 736072 h 4553495"/>
              <a:gd name="connsiteX1175" fmla="*/ 1994280 w 4877917"/>
              <a:gd name="connsiteY1175" fmla="*/ 715766 h 4553495"/>
              <a:gd name="connsiteX1176" fmla="*/ 1973973 w 4877917"/>
              <a:gd name="connsiteY1176" fmla="*/ 715766 h 4553495"/>
              <a:gd name="connsiteX1177" fmla="*/ 1973973 w 4877917"/>
              <a:gd name="connsiteY1177" fmla="*/ 700537 h 4553495"/>
              <a:gd name="connsiteX1178" fmla="*/ 1894647 w 4877917"/>
              <a:gd name="connsiteY1178" fmla="*/ 651043 h 4553495"/>
              <a:gd name="connsiteX1179" fmla="*/ 1841976 w 4877917"/>
              <a:gd name="connsiteY1179" fmla="*/ 609163 h 4553495"/>
              <a:gd name="connsiteX1180" fmla="*/ 1841976 w 4877917"/>
              <a:gd name="connsiteY1180" fmla="*/ 538094 h 4553495"/>
              <a:gd name="connsiteX1181" fmla="*/ 1801361 w 4877917"/>
              <a:gd name="connsiteY1181" fmla="*/ 496848 h 4553495"/>
              <a:gd name="connsiteX1182" fmla="*/ 1791207 w 4877917"/>
              <a:gd name="connsiteY1182" fmla="*/ 436567 h 4553495"/>
              <a:gd name="connsiteX1183" fmla="*/ 1801361 w 4877917"/>
              <a:gd name="connsiteY1183" fmla="*/ 416262 h 4553495"/>
              <a:gd name="connsiteX1184" fmla="*/ 1796284 w 4877917"/>
              <a:gd name="connsiteY1184" fmla="*/ 390245 h 4553495"/>
              <a:gd name="connsiteX1185" fmla="*/ 1791207 w 4877917"/>
              <a:gd name="connsiteY1185" fmla="*/ 360421 h 4553495"/>
              <a:gd name="connsiteX1186" fmla="*/ 1801361 w 4877917"/>
              <a:gd name="connsiteY1186" fmla="*/ 360421 h 4553495"/>
              <a:gd name="connsiteX1187" fmla="*/ 1801361 w 4877917"/>
              <a:gd name="connsiteY1187" fmla="*/ 340116 h 4553495"/>
              <a:gd name="connsiteX1188" fmla="*/ 1836899 w 4877917"/>
              <a:gd name="connsiteY1188" fmla="*/ 293794 h 4553495"/>
              <a:gd name="connsiteX1189" fmla="*/ 1872437 w 4877917"/>
              <a:gd name="connsiteY1189" fmla="*/ 258894 h 4553495"/>
              <a:gd name="connsiteX1190" fmla="*/ 1872437 w 4877917"/>
              <a:gd name="connsiteY1190" fmla="*/ 208130 h 4553495"/>
              <a:gd name="connsiteX1191" fmla="*/ 1892744 w 4877917"/>
              <a:gd name="connsiteY1191" fmla="*/ 197978 h 4553495"/>
              <a:gd name="connsiteX1192" fmla="*/ 1892744 w 4877917"/>
              <a:gd name="connsiteY1192" fmla="*/ 187825 h 4553495"/>
              <a:gd name="connsiteX1193" fmla="*/ 1923205 w 4877917"/>
              <a:gd name="connsiteY1193" fmla="*/ 187825 h 4553495"/>
              <a:gd name="connsiteX1194" fmla="*/ 1953666 w 4877917"/>
              <a:gd name="connsiteY1194" fmla="*/ 147214 h 4553495"/>
              <a:gd name="connsiteX1195" fmla="*/ 1973973 w 4877917"/>
              <a:gd name="connsiteY1195" fmla="*/ 147214 h 4553495"/>
              <a:gd name="connsiteX1196" fmla="*/ 1973973 w 4877917"/>
              <a:gd name="connsiteY1196" fmla="*/ 137061 h 4553495"/>
              <a:gd name="connsiteX1197" fmla="*/ 2065356 w 4877917"/>
              <a:gd name="connsiteY1197" fmla="*/ 126909 h 4553495"/>
              <a:gd name="connsiteX1198" fmla="*/ 2065356 w 4877917"/>
              <a:gd name="connsiteY1198" fmla="*/ 116756 h 4553495"/>
              <a:gd name="connsiteX1199" fmla="*/ 2131355 w 4877917"/>
              <a:gd name="connsiteY1199" fmla="*/ 116756 h 4553495"/>
              <a:gd name="connsiteX1200" fmla="*/ 2131355 w 4877917"/>
              <a:gd name="connsiteY1200" fmla="*/ 106603 h 4553495"/>
              <a:gd name="connsiteX1201" fmla="*/ 2161815 w 4877917"/>
              <a:gd name="connsiteY1201" fmla="*/ 104065 h 4553495"/>
              <a:gd name="connsiteX1202" fmla="*/ 2192277 w 4877917"/>
              <a:gd name="connsiteY1202" fmla="*/ 101527 h 4553495"/>
              <a:gd name="connsiteX1203" fmla="*/ 2623807 w 4877917"/>
              <a:gd name="connsiteY1203" fmla="*/ 50763 h 4553495"/>
              <a:gd name="connsiteX1204" fmla="*/ 2637768 w 4877917"/>
              <a:gd name="connsiteY1204" fmla="*/ 63454 h 4553495"/>
              <a:gd name="connsiteX1205" fmla="*/ 2644114 w 4877917"/>
              <a:gd name="connsiteY1205" fmla="*/ 91374 h 4553495"/>
              <a:gd name="connsiteX1206" fmla="*/ 2633960 w 4877917"/>
              <a:gd name="connsiteY1206" fmla="*/ 91374 h 4553495"/>
              <a:gd name="connsiteX1207" fmla="*/ 2626979 w 4877917"/>
              <a:gd name="connsiteY1207" fmla="*/ 124371 h 4553495"/>
              <a:gd name="connsiteX1208" fmla="*/ 2623807 w 4877917"/>
              <a:gd name="connsiteY1208" fmla="*/ 157367 h 4553495"/>
              <a:gd name="connsiteX1209" fmla="*/ 2613653 w 4877917"/>
              <a:gd name="connsiteY1209" fmla="*/ 157367 h 4553495"/>
              <a:gd name="connsiteX1210" fmla="*/ 2613653 w 4877917"/>
              <a:gd name="connsiteY1210" fmla="*/ 218283 h 4553495"/>
              <a:gd name="connsiteX1211" fmla="*/ 2603499 w 4877917"/>
              <a:gd name="connsiteY1211" fmla="*/ 218283 h 4553495"/>
              <a:gd name="connsiteX1212" fmla="*/ 2603499 w 4877917"/>
              <a:gd name="connsiteY1212" fmla="*/ 238589 h 4553495"/>
              <a:gd name="connsiteX1213" fmla="*/ 2593345 w 4877917"/>
              <a:gd name="connsiteY1213" fmla="*/ 238589 h 4553495"/>
              <a:gd name="connsiteX1214" fmla="*/ 2593345 w 4877917"/>
              <a:gd name="connsiteY1214" fmla="*/ 340116 h 4553495"/>
              <a:gd name="connsiteX1215" fmla="*/ 2566058 w 4877917"/>
              <a:gd name="connsiteY1215" fmla="*/ 418799 h 4553495"/>
              <a:gd name="connsiteX1216" fmla="*/ 2542577 w 4877917"/>
              <a:gd name="connsiteY1216" fmla="*/ 497483 h 4553495"/>
              <a:gd name="connsiteX1217" fmla="*/ 2532424 w 4877917"/>
              <a:gd name="connsiteY1217" fmla="*/ 497483 h 4553495"/>
              <a:gd name="connsiteX1218" fmla="*/ 2532424 w 4877917"/>
              <a:gd name="connsiteY1218" fmla="*/ 436567 h 4553495"/>
              <a:gd name="connsiteX1219" fmla="*/ 2546385 w 4877917"/>
              <a:gd name="connsiteY1219" fmla="*/ 390245 h 4553495"/>
              <a:gd name="connsiteX1220" fmla="*/ 2552731 w 4877917"/>
              <a:gd name="connsiteY1220" fmla="*/ 340116 h 4553495"/>
              <a:gd name="connsiteX1221" fmla="*/ 2562885 w 4877917"/>
              <a:gd name="connsiteY1221" fmla="*/ 340116 h 4553495"/>
              <a:gd name="connsiteX1222" fmla="*/ 2562885 w 4877917"/>
              <a:gd name="connsiteY1222" fmla="*/ 299505 h 4553495"/>
              <a:gd name="connsiteX1223" fmla="*/ 2573038 w 4877917"/>
              <a:gd name="connsiteY1223" fmla="*/ 299505 h 4553495"/>
              <a:gd name="connsiteX1224" fmla="*/ 2573038 w 4877917"/>
              <a:gd name="connsiteY1224" fmla="*/ 258894 h 4553495"/>
              <a:gd name="connsiteX1225" fmla="*/ 2583192 w 4877917"/>
              <a:gd name="connsiteY1225" fmla="*/ 258894 h 4553495"/>
              <a:gd name="connsiteX1226" fmla="*/ 2583192 w 4877917"/>
              <a:gd name="connsiteY1226" fmla="*/ 218283 h 4553495"/>
              <a:gd name="connsiteX1227" fmla="*/ 2593345 w 4877917"/>
              <a:gd name="connsiteY1227" fmla="*/ 218283 h 4553495"/>
              <a:gd name="connsiteX1228" fmla="*/ 2593345 w 4877917"/>
              <a:gd name="connsiteY1228" fmla="*/ 157367 h 4553495"/>
              <a:gd name="connsiteX1229" fmla="*/ 2603499 w 4877917"/>
              <a:gd name="connsiteY1229" fmla="*/ 157367 h 4553495"/>
              <a:gd name="connsiteX1230" fmla="*/ 2608576 w 4877917"/>
              <a:gd name="connsiteY1230" fmla="*/ 126909 h 4553495"/>
              <a:gd name="connsiteX1231" fmla="*/ 2606038 w 4877917"/>
              <a:gd name="connsiteY1231" fmla="*/ 104065 h 4553495"/>
              <a:gd name="connsiteX1232" fmla="*/ 2603499 w 4877917"/>
              <a:gd name="connsiteY1232" fmla="*/ 81221 h 4553495"/>
              <a:gd name="connsiteX1233" fmla="*/ 2613653 w 4877917"/>
              <a:gd name="connsiteY1233" fmla="*/ 81221 h 4553495"/>
              <a:gd name="connsiteX1234" fmla="*/ 2623807 w 4877917"/>
              <a:gd name="connsiteY1234" fmla="*/ 50763 h 4553495"/>
              <a:gd name="connsiteX1235" fmla="*/ 4390542 w 4877917"/>
              <a:gd name="connsiteY1235" fmla="*/ 0 h 4553495"/>
              <a:gd name="connsiteX1236" fmla="*/ 4410849 w 4877917"/>
              <a:gd name="connsiteY1236" fmla="*/ 0 h 4553495"/>
              <a:gd name="connsiteX1237" fmla="*/ 4391811 w 4877917"/>
              <a:gd name="connsiteY1237" fmla="*/ 53302 h 4553495"/>
              <a:gd name="connsiteX1238" fmla="*/ 4349927 w 4877917"/>
              <a:gd name="connsiteY1238" fmla="*/ 91374 h 4553495"/>
              <a:gd name="connsiteX1239" fmla="*/ 4349927 w 4877917"/>
              <a:gd name="connsiteY1239" fmla="*/ 106603 h 4553495"/>
              <a:gd name="connsiteX1240" fmla="*/ 4339773 w 4877917"/>
              <a:gd name="connsiteY1240" fmla="*/ 106603 h 4553495"/>
              <a:gd name="connsiteX1241" fmla="*/ 4339773 w 4877917"/>
              <a:gd name="connsiteY1241" fmla="*/ 126909 h 4553495"/>
              <a:gd name="connsiteX1242" fmla="*/ 4314389 w 4877917"/>
              <a:gd name="connsiteY1242" fmla="*/ 164981 h 4553495"/>
              <a:gd name="connsiteX1243" fmla="*/ 4289005 w 4877917"/>
              <a:gd name="connsiteY1243" fmla="*/ 187825 h 4553495"/>
              <a:gd name="connsiteX1244" fmla="*/ 4289005 w 4877917"/>
              <a:gd name="connsiteY1244" fmla="*/ 208130 h 4553495"/>
              <a:gd name="connsiteX1245" fmla="*/ 4262986 w 4877917"/>
              <a:gd name="connsiteY1245" fmla="*/ 238589 h 4553495"/>
              <a:gd name="connsiteX1246" fmla="*/ 4187469 w 4877917"/>
              <a:gd name="connsiteY1246" fmla="*/ 360421 h 4553495"/>
              <a:gd name="connsiteX1247" fmla="*/ 4182392 w 4877917"/>
              <a:gd name="connsiteY1247" fmla="*/ 340116 h 4553495"/>
              <a:gd name="connsiteX1248" fmla="*/ 4198891 w 4877917"/>
              <a:gd name="connsiteY1248" fmla="*/ 306485 h 4553495"/>
              <a:gd name="connsiteX1249" fmla="*/ 4207776 w 4877917"/>
              <a:gd name="connsiteY1249" fmla="*/ 269047 h 4553495"/>
              <a:gd name="connsiteX1250" fmla="*/ 4217929 w 4877917"/>
              <a:gd name="connsiteY1250" fmla="*/ 269047 h 4553495"/>
              <a:gd name="connsiteX1251" fmla="*/ 4217929 w 4877917"/>
              <a:gd name="connsiteY1251" fmla="*/ 248741 h 4553495"/>
              <a:gd name="connsiteX1252" fmla="*/ 4233160 w 4877917"/>
              <a:gd name="connsiteY1252" fmla="*/ 238589 h 4553495"/>
              <a:gd name="connsiteX1253" fmla="*/ 4248391 w 4877917"/>
              <a:gd name="connsiteY1253" fmla="*/ 228436 h 4553495"/>
              <a:gd name="connsiteX1254" fmla="*/ 4248391 w 4877917"/>
              <a:gd name="connsiteY1254" fmla="*/ 208130 h 4553495"/>
              <a:gd name="connsiteX1255" fmla="*/ 4260448 w 4877917"/>
              <a:gd name="connsiteY1255" fmla="*/ 203054 h 4553495"/>
              <a:gd name="connsiteX1256" fmla="*/ 4268698 w 4877917"/>
              <a:gd name="connsiteY1256" fmla="*/ 197978 h 4553495"/>
              <a:gd name="connsiteX1257" fmla="*/ 4268698 w 4877917"/>
              <a:gd name="connsiteY1257" fmla="*/ 177672 h 4553495"/>
              <a:gd name="connsiteX1258" fmla="*/ 4301063 w 4877917"/>
              <a:gd name="connsiteY1258" fmla="*/ 147849 h 4553495"/>
              <a:gd name="connsiteX1259" fmla="*/ 4329620 w 4877917"/>
              <a:gd name="connsiteY1259" fmla="*/ 106603 h 4553495"/>
              <a:gd name="connsiteX1260" fmla="*/ 4329620 w 4877917"/>
              <a:gd name="connsiteY1260" fmla="*/ 81221 h 4553495"/>
              <a:gd name="connsiteX1261" fmla="*/ 4360081 w 4877917"/>
              <a:gd name="connsiteY1261" fmla="*/ 43149 h 4553495"/>
              <a:gd name="connsiteX1262" fmla="*/ 4390542 w 4877917"/>
              <a:gd name="connsiteY1262" fmla="*/ 20305 h 4553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Lst>
            <a:rect l="l" t="t" r="r" b="b"/>
            <a:pathLst>
              <a:path w="4877917" h="4553495">
                <a:moveTo>
                  <a:pt x="3938704" y="4533189"/>
                </a:moveTo>
                <a:lnTo>
                  <a:pt x="3948858" y="4533189"/>
                </a:lnTo>
                <a:lnTo>
                  <a:pt x="3948858" y="4543342"/>
                </a:lnTo>
                <a:lnTo>
                  <a:pt x="3959011" y="4543342"/>
                </a:lnTo>
                <a:cubicBezTo>
                  <a:pt x="3954992" y="4547889"/>
                  <a:pt x="3952877" y="4550217"/>
                  <a:pt x="3952665" y="4550322"/>
                </a:cubicBezTo>
                <a:cubicBezTo>
                  <a:pt x="3952454" y="4550428"/>
                  <a:pt x="3947800" y="4551486"/>
                  <a:pt x="3938704" y="4553495"/>
                </a:cubicBezTo>
                <a:close/>
                <a:moveTo>
                  <a:pt x="2088936" y="4288768"/>
                </a:moveTo>
                <a:cubicBezTo>
                  <a:pt x="2100990" y="4295700"/>
                  <a:pt x="2110028" y="4298395"/>
                  <a:pt x="2116050" y="4296852"/>
                </a:cubicBezTo>
                <a:cubicBezTo>
                  <a:pt x="2122072" y="4295309"/>
                  <a:pt x="2133336" y="4304289"/>
                  <a:pt x="2149844" y="4323794"/>
                </a:cubicBezTo>
                <a:lnTo>
                  <a:pt x="2157027" y="4321250"/>
                </a:lnTo>
                <a:lnTo>
                  <a:pt x="2161121" y="4326344"/>
                </a:lnTo>
                <a:lnTo>
                  <a:pt x="2040726" y="4326344"/>
                </a:lnTo>
                <a:lnTo>
                  <a:pt x="2046121" y="4319093"/>
                </a:lnTo>
                <a:cubicBezTo>
                  <a:pt x="2058540" y="4306609"/>
                  <a:pt x="2072812" y="4296500"/>
                  <a:pt x="2088936" y="4288768"/>
                </a:cubicBezTo>
                <a:close/>
                <a:moveTo>
                  <a:pt x="1552597" y="4203226"/>
                </a:moveTo>
                <a:cubicBezTo>
                  <a:pt x="1563385" y="4202591"/>
                  <a:pt x="1574808" y="4206399"/>
                  <a:pt x="1586865" y="4214648"/>
                </a:cubicBezTo>
                <a:cubicBezTo>
                  <a:pt x="1598923" y="4222897"/>
                  <a:pt x="1607807" y="4239395"/>
                  <a:pt x="1613518" y="4264142"/>
                </a:cubicBezTo>
                <a:cubicBezTo>
                  <a:pt x="1596278" y="4280641"/>
                  <a:pt x="1583798" y="4297138"/>
                  <a:pt x="1576077" y="4313637"/>
                </a:cubicBezTo>
                <a:cubicBezTo>
                  <a:pt x="1568356" y="4330135"/>
                  <a:pt x="1546991" y="4339018"/>
                  <a:pt x="1511982" y="4340288"/>
                </a:cubicBezTo>
                <a:lnTo>
                  <a:pt x="1511982" y="4330135"/>
                </a:lnTo>
                <a:cubicBezTo>
                  <a:pt x="1498549" y="4327808"/>
                  <a:pt x="1491146" y="4324847"/>
                  <a:pt x="1489771" y="4321252"/>
                </a:cubicBezTo>
                <a:cubicBezTo>
                  <a:pt x="1488396" y="4317656"/>
                  <a:pt x="1482261" y="4312156"/>
                  <a:pt x="1471367" y="4304753"/>
                </a:cubicBezTo>
                <a:cubicBezTo>
                  <a:pt x="1478559" y="4282544"/>
                  <a:pt x="1485752" y="4264777"/>
                  <a:pt x="1492944" y="4251451"/>
                </a:cubicBezTo>
                <a:cubicBezTo>
                  <a:pt x="1500136" y="4238126"/>
                  <a:pt x="1509867" y="4225435"/>
                  <a:pt x="1522135" y="4213378"/>
                </a:cubicBezTo>
                <a:lnTo>
                  <a:pt x="1552597" y="4213378"/>
                </a:lnTo>
                <a:close/>
                <a:moveTo>
                  <a:pt x="2034895" y="4132157"/>
                </a:moveTo>
                <a:cubicBezTo>
                  <a:pt x="2038914" y="4136705"/>
                  <a:pt x="2041029" y="4139031"/>
                  <a:pt x="2041241" y="4139137"/>
                </a:cubicBezTo>
                <a:cubicBezTo>
                  <a:pt x="2041453" y="4139243"/>
                  <a:pt x="2046106" y="4140300"/>
                  <a:pt x="2055202" y="4142310"/>
                </a:cubicBezTo>
                <a:cubicBezTo>
                  <a:pt x="2050654" y="4178585"/>
                  <a:pt x="2038174" y="4208831"/>
                  <a:pt x="2017761" y="4233049"/>
                </a:cubicBezTo>
                <a:cubicBezTo>
                  <a:pt x="1997348" y="4257268"/>
                  <a:pt x="1965829" y="4271017"/>
                  <a:pt x="1923205" y="4274295"/>
                </a:cubicBezTo>
                <a:cubicBezTo>
                  <a:pt x="1920561" y="4264777"/>
                  <a:pt x="1918234" y="4255893"/>
                  <a:pt x="1916224" y="4247644"/>
                </a:cubicBezTo>
                <a:cubicBezTo>
                  <a:pt x="1914215" y="4239395"/>
                  <a:pt x="1913157" y="4227973"/>
                  <a:pt x="1913051" y="4213378"/>
                </a:cubicBezTo>
                <a:cubicBezTo>
                  <a:pt x="1934628" y="4195083"/>
                  <a:pt x="1949858" y="4178373"/>
                  <a:pt x="1958743" y="4163250"/>
                </a:cubicBezTo>
                <a:cubicBezTo>
                  <a:pt x="1967627" y="4148126"/>
                  <a:pt x="1993011" y="4137762"/>
                  <a:pt x="2034895" y="4132157"/>
                </a:cubicBezTo>
                <a:close/>
                <a:moveTo>
                  <a:pt x="4557990" y="4024726"/>
                </a:moveTo>
                <a:lnTo>
                  <a:pt x="4561806" y="4035502"/>
                </a:lnTo>
                <a:cubicBezTo>
                  <a:pt x="4576942" y="4034016"/>
                  <a:pt x="4587935" y="4036523"/>
                  <a:pt x="4594785" y="4043025"/>
                </a:cubicBezTo>
                <a:cubicBezTo>
                  <a:pt x="4601635" y="4049526"/>
                  <a:pt x="4607354" y="4059966"/>
                  <a:pt x="4611940" y="4074344"/>
                </a:cubicBezTo>
                <a:cubicBezTo>
                  <a:pt x="4614714" y="4077657"/>
                  <a:pt x="4616108" y="4087775"/>
                  <a:pt x="4616124" y="4104699"/>
                </a:cubicBezTo>
                <a:cubicBezTo>
                  <a:pt x="4616139" y="4121622"/>
                  <a:pt x="4601952" y="4136248"/>
                  <a:pt x="4573562" y="4148577"/>
                </a:cubicBezTo>
                <a:cubicBezTo>
                  <a:pt x="4545643" y="4156529"/>
                  <a:pt x="4525462" y="4151380"/>
                  <a:pt x="4513020" y="4133131"/>
                </a:cubicBezTo>
                <a:cubicBezTo>
                  <a:pt x="4500578" y="4114881"/>
                  <a:pt x="4491002" y="4096880"/>
                  <a:pt x="4484293" y="4079127"/>
                </a:cubicBezTo>
                <a:lnTo>
                  <a:pt x="4499706" y="4065583"/>
                </a:lnTo>
                <a:lnTo>
                  <a:pt x="4493345" y="4047622"/>
                </a:lnTo>
                <a:close/>
                <a:moveTo>
                  <a:pt x="1169335" y="3894870"/>
                </a:moveTo>
                <a:lnTo>
                  <a:pt x="1173152" y="3905647"/>
                </a:lnTo>
                <a:cubicBezTo>
                  <a:pt x="1198682" y="3902837"/>
                  <a:pt x="1215935" y="3904475"/>
                  <a:pt x="1224911" y="3910560"/>
                </a:cubicBezTo>
                <a:cubicBezTo>
                  <a:pt x="1233887" y="3916645"/>
                  <a:pt x="1243695" y="3922941"/>
                  <a:pt x="1254337" y="3929448"/>
                </a:cubicBezTo>
                <a:lnTo>
                  <a:pt x="1261519" y="3926904"/>
                </a:lnTo>
                <a:cubicBezTo>
                  <a:pt x="1266286" y="3929427"/>
                  <a:pt x="1270184" y="3933774"/>
                  <a:pt x="1273211" y="3939944"/>
                </a:cubicBezTo>
                <a:cubicBezTo>
                  <a:pt x="1276239" y="3946115"/>
                  <a:pt x="1278976" y="3952894"/>
                  <a:pt x="1281425" y="3960281"/>
                </a:cubicBezTo>
                <a:cubicBezTo>
                  <a:pt x="1290314" y="3979199"/>
                  <a:pt x="1291675" y="3998257"/>
                  <a:pt x="1285507" y="4017454"/>
                </a:cubicBezTo>
                <a:cubicBezTo>
                  <a:pt x="1279338" y="4036652"/>
                  <a:pt x="1254287" y="4061022"/>
                  <a:pt x="1210353" y="4090564"/>
                </a:cubicBezTo>
                <a:lnTo>
                  <a:pt x="1212897" y="4097748"/>
                </a:lnTo>
                <a:lnTo>
                  <a:pt x="1205715" y="4100292"/>
                </a:lnTo>
                <a:lnTo>
                  <a:pt x="1203170" y="4093108"/>
                </a:lnTo>
                <a:lnTo>
                  <a:pt x="1178030" y="4102012"/>
                </a:lnTo>
                <a:lnTo>
                  <a:pt x="1175486" y="4094828"/>
                </a:lnTo>
                <a:lnTo>
                  <a:pt x="1150346" y="4103732"/>
                </a:lnTo>
                <a:cubicBezTo>
                  <a:pt x="1147481" y="4100872"/>
                  <a:pt x="1145224" y="4098303"/>
                  <a:pt x="1143574" y="4096023"/>
                </a:cubicBezTo>
                <a:cubicBezTo>
                  <a:pt x="1141925" y="4093744"/>
                  <a:pt x="1139667" y="4091175"/>
                  <a:pt x="1136802" y="4088315"/>
                </a:cubicBezTo>
                <a:lnTo>
                  <a:pt x="1111662" y="4097219"/>
                </a:lnTo>
                <a:cubicBezTo>
                  <a:pt x="1108744" y="4094210"/>
                  <a:pt x="1106275" y="4091042"/>
                  <a:pt x="1104254" y="4087715"/>
                </a:cubicBezTo>
                <a:cubicBezTo>
                  <a:pt x="1102234" y="4084388"/>
                  <a:pt x="1099765" y="4081220"/>
                  <a:pt x="1096846" y="4078210"/>
                </a:cubicBezTo>
                <a:lnTo>
                  <a:pt x="1089663" y="4080754"/>
                </a:lnTo>
                <a:cubicBezTo>
                  <a:pt x="1081137" y="4075941"/>
                  <a:pt x="1072019" y="4071591"/>
                  <a:pt x="1062305" y="4067704"/>
                </a:cubicBezTo>
                <a:cubicBezTo>
                  <a:pt x="1052592" y="4063817"/>
                  <a:pt x="1045848" y="4057615"/>
                  <a:pt x="1042073" y="4049097"/>
                </a:cubicBezTo>
                <a:lnTo>
                  <a:pt x="1040553" y="4040871"/>
                </a:lnTo>
                <a:lnTo>
                  <a:pt x="1040553" y="3971445"/>
                </a:lnTo>
                <a:lnTo>
                  <a:pt x="1043713" y="3959577"/>
                </a:lnTo>
                <a:cubicBezTo>
                  <a:pt x="1057475" y="3935668"/>
                  <a:pt x="1084136" y="3916792"/>
                  <a:pt x="1123694" y="3902950"/>
                </a:cubicBezTo>
                <a:lnTo>
                  <a:pt x="1126239" y="3910134"/>
                </a:lnTo>
                <a:close/>
                <a:moveTo>
                  <a:pt x="4796688" y="3583910"/>
                </a:moveTo>
                <a:lnTo>
                  <a:pt x="4837302" y="3583910"/>
                </a:lnTo>
                <a:cubicBezTo>
                  <a:pt x="4844812" y="3594697"/>
                  <a:pt x="4850100" y="3602312"/>
                  <a:pt x="4853167" y="3606754"/>
                </a:cubicBezTo>
                <a:cubicBezTo>
                  <a:pt x="4856235" y="3611195"/>
                  <a:pt x="4857715" y="3623886"/>
                  <a:pt x="4857609" y="3644827"/>
                </a:cubicBezTo>
                <a:lnTo>
                  <a:pt x="4847456" y="3644827"/>
                </a:lnTo>
                <a:cubicBezTo>
                  <a:pt x="4846610" y="3659209"/>
                  <a:pt x="4843225" y="3676131"/>
                  <a:pt x="4837302" y="3695590"/>
                </a:cubicBezTo>
                <a:lnTo>
                  <a:pt x="4827149" y="3695590"/>
                </a:lnTo>
                <a:lnTo>
                  <a:pt x="4827149" y="3715895"/>
                </a:lnTo>
                <a:lnTo>
                  <a:pt x="4816995" y="3715895"/>
                </a:lnTo>
                <a:lnTo>
                  <a:pt x="4816995" y="3731124"/>
                </a:lnTo>
                <a:lnTo>
                  <a:pt x="4806841" y="3731124"/>
                </a:lnTo>
                <a:lnTo>
                  <a:pt x="4806841" y="3751430"/>
                </a:lnTo>
                <a:cubicBezTo>
                  <a:pt x="4789284" y="3768140"/>
                  <a:pt x="4773630" y="3781677"/>
                  <a:pt x="4759881" y="3792041"/>
                </a:cubicBezTo>
                <a:cubicBezTo>
                  <a:pt x="4746131" y="3802405"/>
                  <a:pt x="4733016" y="3815942"/>
                  <a:pt x="4720535" y="3832652"/>
                </a:cubicBezTo>
                <a:lnTo>
                  <a:pt x="4700228" y="3832652"/>
                </a:lnTo>
                <a:cubicBezTo>
                  <a:pt x="4690921" y="3842805"/>
                  <a:pt x="4684151" y="3852957"/>
                  <a:pt x="4679921" y="3863110"/>
                </a:cubicBezTo>
                <a:lnTo>
                  <a:pt x="4659613" y="3863110"/>
                </a:lnTo>
                <a:cubicBezTo>
                  <a:pt x="4645653" y="3877070"/>
                  <a:pt x="4635499" y="3884685"/>
                  <a:pt x="4629153" y="3885954"/>
                </a:cubicBezTo>
                <a:cubicBezTo>
                  <a:pt x="4622807" y="3887223"/>
                  <a:pt x="4612653" y="3889761"/>
                  <a:pt x="4598691" y="3893568"/>
                </a:cubicBezTo>
                <a:cubicBezTo>
                  <a:pt x="4591076" y="3882463"/>
                  <a:pt x="4584730" y="3874214"/>
                  <a:pt x="4579653" y="3868821"/>
                </a:cubicBezTo>
                <a:cubicBezTo>
                  <a:pt x="4574577" y="3863427"/>
                  <a:pt x="4570769" y="3851371"/>
                  <a:pt x="4568231" y="3832652"/>
                </a:cubicBezTo>
                <a:cubicBezTo>
                  <a:pt x="4583673" y="3822182"/>
                  <a:pt x="4594672" y="3808856"/>
                  <a:pt x="4601230" y="3792675"/>
                </a:cubicBezTo>
                <a:cubicBezTo>
                  <a:pt x="4607787" y="3776494"/>
                  <a:pt x="4623864" y="3759362"/>
                  <a:pt x="4649460" y="3741277"/>
                </a:cubicBezTo>
                <a:lnTo>
                  <a:pt x="4649460" y="3726048"/>
                </a:lnTo>
                <a:lnTo>
                  <a:pt x="4659613" y="3726048"/>
                </a:lnTo>
                <a:cubicBezTo>
                  <a:pt x="4661517" y="3717693"/>
                  <a:pt x="4664055" y="3709021"/>
                  <a:pt x="4667229" y="3700032"/>
                </a:cubicBezTo>
                <a:cubicBezTo>
                  <a:pt x="4670401" y="3691042"/>
                  <a:pt x="4678017" y="3686178"/>
                  <a:pt x="4690075" y="3685437"/>
                </a:cubicBezTo>
                <a:lnTo>
                  <a:pt x="4690075" y="3665132"/>
                </a:lnTo>
                <a:cubicBezTo>
                  <a:pt x="4711545" y="3655190"/>
                  <a:pt x="4726987" y="3644615"/>
                  <a:pt x="4736401" y="3633405"/>
                </a:cubicBezTo>
                <a:cubicBezTo>
                  <a:pt x="4745814" y="3622194"/>
                  <a:pt x="4757448" y="3609080"/>
                  <a:pt x="4771303" y="3594063"/>
                </a:cubicBezTo>
                <a:lnTo>
                  <a:pt x="4796688" y="3594063"/>
                </a:lnTo>
                <a:close/>
                <a:moveTo>
                  <a:pt x="1583057" y="3512841"/>
                </a:moveTo>
                <a:lnTo>
                  <a:pt x="1593211" y="3512841"/>
                </a:lnTo>
                <a:lnTo>
                  <a:pt x="1593211" y="3533146"/>
                </a:lnTo>
                <a:cubicBezTo>
                  <a:pt x="1582952" y="3541290"/>
                  <a:pt x="1574279" y="3552923"/>
                  <a:pt x="1567192" y="3568046"/>
                </a:cubicBezTo>
                <a:cubicBezTo>
                  <a:pt x="1560106" y="3583170"/>
                  <a:pt x="1555241" y="3598610"/>
                  <a:pt x="1552597" y="3614368"/>
                </a:cubicBezTo>
                <a:lnTo>
                  <a:pt x="1532289" y="3614368"/>
                </a:lnTo>
                <a:cubicBezTo>
                  <a:pt x="1537260" y="3595966"/>
                  <a:pt x="1543818" y="3578199"/>
                  <a:pt x="1551962" y="3561066"/>
                </a:cubicBezTo>
                <a:cubicBezTo>
                  <a:pt x="1560106" y="3543934"/>
                  <a:pt x="1570471" y="3531243"/>
                  <a:pt x="1583057" y="3522994"/>
                </a:cubicBezTo>
                <a:close/>
                <a:moveTo>
                  <a:pt x="1709054" y="3460138"/>
                </a:moveTo>
                <a:cubicBezTo>
                  <a:pt x="1730962" y="3462317"/>
                  <a:pt x="1747456" y="3477026"/>
                  <a:pt x="1758534" y="3504265"/>
                </a:cubicBezTo>
                <a:cubicBezTo>
                  <a:pt x="1761468" y="3513501"/>
                  <a:pt x="1762766" y="3523822"/>
                  <a:pt x="1762428" y="3535228"/>
                </a:cubicBezTo>
                <a:cubicBezTo>
                  <a:pt x="1762089" y="3546634"/>
                  <a:pt x="1761591" y="3557591"/>
                  <a:pt x="1760934" y="3568099"/>
                </a:cubicBezTo>
                <a:cubicBezTo>
                  <a:pt x="1750822" y="3573785"/>
                  <a:pt x="1740631" y="3579248"/>
                  <a:pt x="1730360" y="3584486"/>
                </a:cubicBezTo>
                <a:cubicBezTo>
                  <a:pt x="1720090" y="3589724"/>
                  <a:pt x="1709580" y="3594288"/>
                  <a:pt x="1698833" y="3598179"/>
                </a:cubicBezTo>
                <a:lnTo>
                  <a:pt x="1696288" y="3590995"/>
                </a:lnTo>
                <a:lnTo>
                  <a:pt x="1674740" y="3598627"/>
                </a:lnTo>
                <a:cubicBezTo>
                  <a:pt x="1664960" y="3593837"/>
                  <a:pt x="1655020" y="3588598"/>
                  <a:pt x="1644922" y="3582910"/>
                </a:cubicBezTo>
                <a:cubicBezTo>
                  <a:pt x="1634824" y="3577222"/>
                  <a:pt x="1624884" y="3571983"/>
                  <a:pt x="1615104" y="3567193"/>
                </a:cubicBezTo>
                <a:cubicBezTo>
                  <a:pt x="1617741" y="3536360"/>
                  <a:pt x="1621777" y="3515896"/>
                  <a:pt x="1627212" y="3505802"/>
                </a:cubicBezTo>
                <a:cubicBezTo>
                  <a:pt x="1632646" y="3495707"/>
                  <a:pt x="1638010" y="3481848"/>
                  <a:pt x="1643304" y="3464223"/>
                </a:cubicBezTo>
                <a:cubicBezTo>
                  <a:pt x="1665230" y="3459321"/>
                  <a:pt x="1687147" y="3457959"/>
                  <a:pt x="1709054" y="3460138"/>
                </a:cubicBezTo>
                <a:close/>
                <a:moveTo>
                  <a:pt x="456637" y="3451925"/>
                </a:moveTo>
                <a:cubicBezTo>
                  <a:pt x="476063" y="3461020"/>
                  <a:pt x="487888" y="3470749"/>
                  <a:pt x="492111" y="3481114"/>
                </a:cubicBezTo>
                <a:cubicBezTo>
                  <a:pt x="496334" y="3491478"/>
                  <a:pt x="498023" y="3508822"/>
                  <a:pt x="497178" y="3533146"/>
                </a:cubicBezTo>
                <a:cubicBezTo>
                  <a:pt x="487049" y="3535473"/>
                  <a:pt x="476914" y="3537165"/>
                  <a:pt x="466772" y="3538223"/>
                </a:cubicBezTo>
                <a:cubicBezTo>
                  <a:pt x="456631" y="3539280"/>
                  <a:pt x="446484" y="3540972"/>
                  <a:pt x="436330" y="3543299"/>
                </a:cubicBezTo>
                <a:cubicBezTo>
                  <a:pt x="428820" y="3532512"/>
                  <a:pt x="423532" y="3524898"/>
                  <a:pt x="420465" y="3520456"/>
                </a:cubicBezTo>
                <a:cubicBezTo>
                  <a:pt x="417398" y="3516014"/>
                  <a:pt x="415917" y="3503323"/>
                  <a:pt x="416023" y="3482383"/>
                </a:cubicBezTo>
                <a:cubicBezTo>
                  <a:pt x="432099" y="3477307"/>
                  <a:pt x="445637" y="3467154"/>
                  <a:pt x="456637" y="3451925"/>
                </a:cubicBezTo>
                <a:close/>
                <a:moveTo>
                  <a:pt x="1654133" y="3365627"/>
                </a:moveTo>
                <a:lnTo>
                  <a:pt x="1664287" y="3365627"/>
                </a:lnTo>
                <a:cubicBezTo>
                  <a:pt x="1664287" y="3385721"/>
                  <a:pt x="1655402" y="3411525"/>
                  <a:pt x="1637633" y="3443041"/>
                </a:cubicBezTo>
                <a:cubicBezTo>
                  <a:pt x="1619864" y="3474557"/>
                  <a:pt x="1608442" y="3497824"/>
                  <a:pt x="1603365" y="3512841"/>
                </a:cubicBezTo>
                <a:lnTo>
                  <a:pt x="1593211" y="3512841"/>
                </a:lnTo>
                <a:lnTo>
                  <a:pt x="1593211" y="3482383"/>
                </a:lnTo>
                <a:cubicBezTo>
                  <a:pt x="1604528" y="3473288"/>
                  <a:pt x="1609817" y="3466096"/>
                  <a:pt x="1609076" y="3460808"/>
                </a:cubicBezTo>
                <a:cubicBezTo>
                  <a:pt x="1608336" y="3455520"/>
                  <a:pt x="1609817" y="3445791"/>
                  <a:pt x="1613518" y="3431619"/>
                </a:cubicBezTo>
                <a:lnTo>
                  <a:pt x="1623672" y="3431619"/>
                </a:lnTo>
                <a:cubicBezTo>
                  <a:pt x="1628749" y="3421255"/>
                  <a:pt x="1633826" y="3410256"/>
                  <a:pt x="1638903" y="3398623"/>
                </a:cubicBezTo>
                <a:cubicBezTo>
                  <a:pt x="1643979" y="3386990"/>
                  <a:pt x="1649056" y="3375991"/>
                  <a:pt x="1654133" y="3365627"/>
                </a:cubicBezTo>
                <a:close/>
                <a:moveTo>
                  <a:pt x="1085529" y="3355474"/>
                </a:moveTo>
                <a:cubicBezTo>
                  <a:pt x="1144441" y="3353888"/>
                  <a:pt x="1199229" y="3359598"/>
                  <a:pt x="1249891" y="3372607"/>
                </a:cubicBezTo>
                <a:cubicBezTo>
                  <a:pt x="1300553" y="3385615"/>
                  <a:pt x="1328687" y="3415438"/>
                  <a:pt x="1334293" y="3462078"/>
                </a:cubicBezTo>
                <a:lnTo>
                  <a:pt x="1344447" y="3462078"/>
                </a:lnTo>
                <a:lnTo>
                  <a:pt x="1344447" y="3472230"/>
                </a:lnTo>
                <a:lnTo>
                  <a:pt x="1334293" y="3472230"/>
                </a:lnTo>
                <a:lnTo>
                  <a:pt x="1334293" y="3543299"/>
                </a:lnTo>
                <a:cubicBezTo>
                  <a:pt x="1326995" y="3548375"/>
                  <a:pt x="1322553" y="3552183"/>
                  <a:pt x="1320966" y="3554721"/>
                </a:cubicBezTo>
                <a:cubicBezTo>
                  <a:pt x="1319380" y="3557259"/>
                  <a:pt x="1318745" y="3558528"/>
                  <a:pt x="1319063" y="3558528"/>
                </a:cubicBezTo>
                <a:cubicBezTo>
                  <a:pt x="1316207" y="3595438"/>
                  <a:pt x="1295265" y="3619339"/>
                  <a:pt x="1256237" y="3630232"/>
                </a:cubicBezTo>
                <a:cubicBezTo>
                  <a:pt x="1217209" y="3641125"/>
                  <a:pt x="1177229" y="3645990"/>
                  <a:pt x="1136297" y="3644827"/>
                </a:cubicBezTo>
                <a:lnTo>
                  <a:pt x="1136297" y="3634674"/>
                </a:lnTo>
                <a:lnTo>
                  <a:pt x="1105836" y="3634674"/>
                </a:lnTo>
                <a:lnTo>
                  <a:pt x="1095682" y="3614368"/>
                </a:lnTo>
                <a:lnTo>
                  <a:pt x="1055068" y="3614368"/>
                </a:lnTo>
                <a:lnTo>
                  <a:pt x="1055068" y="3604215"/>
                </a:lnTo>
                <a:lnTo>
                  <a:pt x="1034761" y="3604215"/>
                </a:lnTo>
                <a:lnTo>
                  <a:pt x="1034761" y="3594063"/>
                </a:lnTo>
                <a:lnTo>
                  <a:pt x="1004300" y="3594063"/>
                </a:lnTo>
                <a:lnTo>
                  <a:pt x="1004300" y="3583910"/>
                </a:lnTo>
                <a:lnTo>
                  <a:pt x="983992" y="3583910"/>
                </a:lnTo>
                <a:cubicBezTo>
                  <a:pt x="980185" y="3576507"/>
                  <a:pt x="977646" y="3569738"/>
                  <a:pt x="976377" y="3563604"/>
                </a:cubicBezTo>
                <a:cubicBezTo>
                  <a:pt x="975108" y="3557471"/>
                  <a:pt x="967493" y="3550702"/>
                  <a:pt x="953531" y="3543299"/>
                </a:cubicBezTo>
                <a:lnTo>
                  <a:pt x="953531" y="3472230"/>
                </a:lnTo>
                <a:cubicBezTo>
                  <a:pt x="963685" y="3457212"/>
                  <a:pt x="973839" y="3442830"/>
                  <a:pt x="983992" y="3429081"/>
                </a:cubicBezTo>
                <a:cubicBezTo>
                  <a:pt x="994146" y="3415333"/>
                  <a:pt x="1004300" y="3400950"/>
                  <a:pt x="1014453" y="3385932"/>
                </a:cubicBezTo>
                <a:lnTo>
                  <a:pt x="1034761" y="3385932"/>
                </a:lnTo>
                <a:lnTo>
                  <a:pt x="1034761" y="3375779"/>
                </a:lnTo>
                <a:cubicBezTo>
                  <a:pt x="1049145" y="3369857"/>
                  <a:pt x="1066068" y="3366473"/>
                  <a:pt x="1085529" y="3365627"/>
                </a:cubicBezTo>
                <a:close/>
                <a:moveTo>
                  <a:pt x="1791068" y="3310820"/>
                </a:moveTo>
                <a:lnTo>
                  <a:pt x="1797429" y="3328780"/>
                </a:lnTo>
                <a:cubicBezTo>
                  <a:pt x="1791448" y="3327109"/>
                  <a:pt x="1788558" y="3325606"/>
                  <a:pt x="1788758" y="3324271"/>
                </a:cubicBezTo>
                <a:cubicBezTo>
                  <a:pt x="1788960" y="3322937"/>
                  <a:pt x="1788183" y="3321696"/>
                  <a:pt x="1786430" y="3320548"/>
                </a:cubicBezTo>
                <a:lnTo>
                  <a:pt x="1775655" y="3324364"/>
                </a:lnTo>
                <a:cubicBezTo>
                  <a:pt x="1779159" y="3319755"/>
                  <a:pt x="1781279" y="3317656"/>
                  <a:pt x="1782015" y="3318069"/>
                </a:cubicBezTo>
                <a:cubicBezTo>
                  <a:pt x="1782750" y="3318483"/>
                  <a:pt x="1785768" y="3316066"/>
                  <a:pt x="1791068" y="3310820"/>
                </a:cubicBezTo>
                <a:close/>
                <a:moveTo>
                  <a:pt x="4771303" y="3294558"/>
                </a:moveTo>
                <a:cubicBezTo>
                  <a:pt x="4773419" y="3308941"/>
                  <a:pt x="4776803" y="3318247"/>
                  <a:pt x="4781457" y="3322478"/>
                </a:cubicBezTo>
                <a:cubicBezTo>
                  <a:pt x="4786111" y="3326708"/>
                  <a:pt x="4794572" y="3330938"/>
                  <a:pt x="4806841" y="3335168"/>
                </a:cubicBezTo>
                <a:lnTo>
                  <a:pt x="4806841" y="3355474"/>
                </a:lnTo>
                <a:cubicBezTo>
                  <a:pt x="4820591" y="3363723"/>
                  <a:pt x="4831168" y="3373876"/>
                  <a:pt x="4838571" y="3385932"/>
                </a:cubicBezTo>
                <a:cubicBezTo>
                  <a:pt x="4845975" y="3397988"/>
                  <a:pt x="4859091" y="3408141"/>
                  <a:pt x="4877917" y="3416390"/>
                </a:cubicBezTo>
                <a:lnTo>
                  <a:pt x="4877917" y="3441772"/>
                </a:lnTo>
                <a:lnTo>
                  <a:pt x="4847456" y="3441772"/>
                </a:lnTo>
                <a:cubicBezTo>
                  <a:pt x="4832014" y="3418928"/>
                  <a:pt x="4815937" y="3396085"/>
                  <a:pt x="4799226" y="3373241"/>
                </a:cubicBezTo>
                <a:cubicBezTo>
                  <a:pt x="4782515" y="3350397"/>
                  <a:pt x="4766439" y="3327554"/>
                  <a:pt x="4750996" y="3304710"/>
                </a:cubicBezTo>
                <a:cubicBezTo>
                  <a:pt x="4755015" y="3300163"/>
                  <a:pt x="4757131" y="3297836"/>
                  <a:pt x="4757342" y="3297730"/>
                </a:cubicBezTo>
                <a:cubicBezTo>
                  <a:pt x="4757554" y="3297624"/>
                  <a:pt x="4762207" y="3296567"/>
                  <a:pt x="4771303" y="3294558"/>
                </a:cubicBezTo>
                <a:close/>
                <a:moveTo>
                  <a:pt x="1242910" y="3253947"/>
                </a:moveTo>
                <a:cubicBezTo>
                  <a:pt x="1254756" y="3254052"/>
                  <a:pt x="1262795" y="3255110"/>
                  <a:pt x="1267025" y="3257119"/>
                </a:cubicBezTo>
                <a:cubicBezTo>
                  <a:pt x="1271256" y="3259129"/>
                  <a:pt x="1276756" y="3261455"/>
                  <a:pt x="1283525" y="3264100"/>
                </a:cubicBezTo>
                <a:lnTo>
                  <a:pt x="1283525" y="3274252"/>
                </a:lnTo>
                <a:lnTo>
                  <a:pt x="1273371" y="3274252"/>
                </a:lnTo>
                <a:cubicBezTo>
                  <a:pt x="1269669" y="3279117"/>
                  <a:pt x="1268189" y="3282078"/>
                  <a:pt x="1268929" y="3283136"/>
                </a:cubicBezTo>
                <a:cubicBezTo>
                  <a:pt x="1269669" y="3284193"/>
                  <a:pt x="1264381" y="3284616"/>
                  <a:pt x="1253064" y="3284405"/>
                </a:cubicBezTo>
                <a:lnTo>
                  <a:pt x="1253064" y="3274252"/>
                </a:lnTo>
                <a:cubicBezTo>
                  <a:pt x="1248516" y="3270233"/>
                  <a:pt x="1246189" y="3268118"/>
                  <a:pt x="1246083" y="3267907"/>
                </a:cubicBezTo>
                <a:cubicBezTo>
                  <a:pt x="1245978" y="3267695"/>
                  <a:pt x="1244920" y="3263042"/>
                  <a:pt x="1242910" y="3253947"/>
                </a:cubicBezTo>
                <a:close/>
                <a:moveTo>
                  <a:pt x="55568" y="3198107"/>
                </a:moveTo>
                <a:cubicBezTo>
                  <a:pt x="95125" y="3197578"/>
                  <a:pt x="125163" y="3201174"/>
                  <a:pt x="145682" y="3208894"/>
                </a:cubicBezTo>
                <a:cubicBezTo>
                  <a:pt x="166200" y="3216614"/>
                  <a:pt x="183546" y="3231632"/>
                  <a:pt x="197719" y="3253947"/>
                </a:cubicBezTo>
                <a:lnTo>
                  <a:pt x="187565" y="3253947"/>
                </a:lnTo>
                <a:cubicBezTo>
                  <a:pt x="171595" y="3271397"/>
                  <a:pt x="148960" y="3283453"/>
                  <a:pt x="119663" y="3290116"/>
                </a:cubicBezTo>
                <a:cubicBezTo>
                  <a:pt x="105014" y="3293447"/>
                  <a:pt x="86002" y="3295906"/>
                  <a:pt x="62628" y="3297492"/>
                </a:cubicBezTo>
                <a:lnTo>
                  <a:pt x="0" y="3299104"/>
                </a:lnTo>
                <a:lnTo>
                  <a:pt x="0" y="3213336"/>
                </a:lnTo>
                <a:lnTo>
                  <a:pt x="14953" y="3213336"/>
                </a:lnTo>
                <a:lnTo>
                  <a:pt x="14953" y="3203183"/>
                </a:lnTo>
                <a:cubicBezTo>
                  <a:pt x="20136" y="3202972"/>
                  <a:pt x="26270" y="3202125"/>
                  <a:pt x="33357" y="3200645"/>
                </a:cubicBezTo>
                <a:cubicBezTo>
                  <a:pt x="40443" y="3199164"/>
                  <a:pt x="47847" y="3198318"/>
                  <a:pt x="55568" y="3198107"/>
                </a:cubicBezTo>
                <a:close/>
                <a:moveTo>
                  <a:pt x="836764" y="3193030"/>
                </a:moveTo>
                <a:lnTo>
                  <a:pt x="882456" y="3193030"/>
                </a:lnTo>
                <a:lnTo>
                  <a:pt x="882456" y="3203183"/>
                </a:lnTo>
                <a:cubicBezTo>
                  <a:pt x="904561" y="3208894"/>
                  <a:pt x="918734" y="3213970"/>
                  <a:pt x="924974" y="3218412"/>
                </a:cubicBezTo>
                <a:cubicBezTo>
                  <a:pt x="931214" y="3222854"/>
                  <a:pt x="933964" y="3238083"/>
                  <a:pt x="933224" y="3264100"/>
                </a:cubicBezTo>
                <a:cubicBezTo>
                  <a:pt x="906148" y="3272983"/>
                  <a:pt x="885417" y="3284405"/>
                  <a:pt x="871033" y="3298365"/>
                </a:cubicBezTo>
                <a:cubicBezTo>
                  <a:pt x="856649" y="3312325"/>
                  <a:pt x="828303" y="3321209"/>
                  <a:pt x="785996" y="3325016"/>
                </a:cubicBezTo>
                <a:lnTo>
                  <a:pt x="785996" y="3314863"/>
                </a:lnTo>
                <a:lnTo>
                  <a:pt x="755535" y="3314863"/>
                </a:lnTo>
                <a:lnTo>
                  <a:pt x="755535" y="3304710"/>
                </a:lnTo>
                <a:cubicBezTo>
                  <a:pt x="750458" y="3302384"/>
                  <a:pt x="745382" y="3300691"/>
                  <a:pt x="740306" y="3299634"/>
                </a:cubicBezTo>
                <a:cubicBezTo>
                  <a:pt x="735230" y="3298576"/>
                  <a:pt x="730156" y="3296884"/>
                  <a:pt x="725085" y="3294558"/>
                </a:cubicBezTo>
                <a:cubicBezTo>
                  <a:pt x="737137" y="3249822"/>
                  <a:pt x="747288" y="3228882"/>
                  <a:pt x="755537" y="3231738"/>
                </a:cubicBezTo>
                <a:cubicBezTo>
                  <a:pt x="763785" y="3234593"/>
                  <a:pt x="773939" y="3225075"/>
                  <a:pt x="785996" y="3203183"/>
                </a:cubicBezTo>
                <a:lnTo>
                  <a:pt x="836764" y="3203183"/>
                </a:lnTo>
                <a:close/>
                <a:moveTo>
                  <a:pt x="370331" y="3066121"/>
                </a:moveTo>
                <a:cubicBezTo>
                  <a:pt x="395715" y="3064746"/>
                  <a:pt x="414753" y="3070034"/>
                  <a:pt x="427445" y="3081985"/>
                </a:cubicBezTo>
                <a:cubicBezTo>
                  <a:pt x="440137" y="3093935"/>
                  <a:pt x="446484" y="3120798"/>
                  <a:pt x="446484" y="3162572"/>
                </a:cubicBezTo>
                <a:lnTo>
                  <a:pt x="416023" y="3172725"/>
                </a:lnTo>
                <a:cubicBezTo>
                  <a:pt x="405869" y="3182454"/>
                  <a:pt x="393177" y="3188377"/>
                  <a:pt x="377946" y="3190492"/>
                </a:cubicBezTo>
                <a:cubicBezTo>
                  <a:pt x="362716" y="3192607"/>
                  <a:pt x="344947" y="3193453"/>
                  <a:pt x="324640" y="3193030"/>
                </a:cubicBezTo>
                <a:cubicBezTo>
                  <a:pt x="310255" y="3172196"/>
                  <a:pt x="300948" y="3156755"/>
                  <a:pt x="296717" y="3146709"/>
                </a:cubicBezTo>
                <a:cubicBezTo>
                  <a:pt x="292487" y="3136662"/>
                  <a:pt x="288256" y="3119952"/>
                  <a:pt x="284025" y="3096579"/>
                </a:cubicBezTo>
                <a:cubicBezTo>
                  <a:pt x="305707" y="3081985"/>
                  <a:pt x="321996" y="3073101"/>
                  <a:pt x="332890" y="3069928"/>
                </a:cubicBezTo>
                <a:cubicBezTo>
                  <a:pt x="343784" y="3066756"/>
                  <a:pt x="356264" y="3065487"/>
                  <a:pt x="370331" y="3066121"/>
                </a:cubicBezTo>
                <a:close/>
                <a:moveTo>
                  <a:pt x="157104" y="3015358"/>
                </a:moveTo>
                <a:lnTo>
                  <a:pt x="187565" y="3015358"/>
                </a:lnTo>
                <a:cubicBezTo>
                  <a:pt x="192537" y="3026145"/>
                  <a:pt x="196556" y="3033759"/>
                  <a:pt x="199623" y="3038201"/>
                </a:cubicBezTo>
                <a:cubicBezTo>
                  <a:pt x="202690" y="3042643"/>
                  <a:pt x="205440" y="3055334"/>
                  <a:pt x="207873" y="3076274"/>
                </a:cubicBezTo>
                <a:cubicBezTo>
                  <a:pt x="198036" y="3078918"/>
                  <a:pt x="188517" y="3081245"/>
                  <a:pt x="179316" y="3083254"/>
                </a:cubicBezTo>
                <a:cubicBezTo>
                  <a:pt x="170114" y="3085263"/>
                  <a:pt x="159326" y="3086321"/>
                  <a:pt x="146951" y="3086427"/>
                </a:cubicBezTo>
                <a:cubicBezTo>
                  <a:pt x="142720" y="3071197"/>
                  <a:pt x="135951" y="3061045"/>
                  <a:pt x="126644" y="3055968"/>
                </a:cubicBezTo>
                <a:lnTo>
                  <a:pt x="126644" y="3035663"/>
                </a:lnTo>
                <a:cubicBezTo>
                  <a:pt x="136797" y="3031433"/>
                  <a:pt x="146951" y="3024664"/>
                  <a:pt x="157104" y="3015358"/>
                </a:cubicBezTo>
                <a:close/>
                <a:moveTo>
                  <a:pt x="4588537" y="2396042"/>
                </a:moveTo>
                <a:lnTo>
                  <a:pt x="4608845" y="2396042"/>
                </a:lnTo>
                <a:lnTo>
                  <a:pt x="4608845" y="2406194"/>
                </a:lnTo>
                <a:cubicBezTo>
                  <a:pt x="4599749" y="2404185"/>
                  <a:pt x="4595095" y="2403128"/>
                  <a:pt x="4594884" y="2403022"/>
                </a:cubicBezTo>
                <a:cubicBezTo>
                  <a:pt x="4594672" y="2402916"/>
                  <a:pt x="4592557" y="2400589"/>
                  <a:pt x="4588537" y="2396042"/>
                </a:cubicBezTo>
                <a:close/>
                <a:moveTo>
                  <a:pt x="725085" y="2304667"/>
                </a:moveTo>
                <a:lnTo>
                  <a:pt x="785996" y="2304667"/>
                </a:lnTo>
                <a:cubicBezTo>
                  <a:pt x="788429" y="2311964"/>
                  <a:pt x="791179" y="2317675"/>
                  <a:pt x="794246" y="2321800"/>
                </a:cubicBezTo>
                <a:cubicBezTo>
                  <a:pt x="797313" y="2325924"/>
                  <a:pt x="801332" y="2330366"/>
                  <a:pt x="806303" y="2335125"/>
                </a:cubicBezTo>
                <a:cubicBezTo>
                  <a:pt x="801438" y="2356594"/>
                  <a:pt x="795938" y="2369496"/>
                  <a:pt x="789804" y="2373833"/>
                </a:cubicBezTo>
                <a:cubicBezTo>
                  <a:pt x="783669" y="2378169"/>
                  <a:pt x="775631" y="2382187"/>
                  <a:pt x="765689" y="2385889"/>
                </a:cubicBezTo>
                <a:lnTo>
                  <a:pt x="765689" y="2396042"/>
                </a:lnTo>
                <a:lnTo>
                  <a:pt x="735228" y="2396042"/>
                </a:lnTo>
                <a:cubicBezTo>
                  <a:pt x="725092" y="2381447"/>
                  <a:pt x="717491" y="2371294"/>
                  <a:pt x="712425" y="2365583"/>
                </a:cubicBezTo>
                <a:cubicBezTo>
                  <a:pt x="707359" y="2359872"/>
                  <a:pt x="704826" y="2354796"/>
                  <a:pt x="704826" y="2350354"/>
                </a:cubicBezTo>
                <a:cubicBezTo>
                  <a:pt x="704721" y="2345595"/>
                  <a:pt x="706198" y="2339884"/>
                  <a:pt x="709258" y="2333222"/>
                </a:cubicBezTo>
                <a:cubicBezTo>
                  <a:pt x="712318" y="2326559"/>
                  <a:pt x="717593" y="2317041"/>
                  <a:pt x="725085" y="2304667"/>
                </a:cubicBezTo>
                <a:close/>
                <a:moveTo>
                  <a:pt x="157104" y="2264056"/>
                </a:moveTo>
                <a:cubicBezTo>
                  <a:pt x="161335" y="2268287"/>
                  <a:pt x="163027" y="2269979"/>
                  <a:pt x="162181" y="2269133"/>
                </a:cubicBezTo>
                <a:cubicBezTo>
                  <a:pt x="161335" y="2268286"/>
                  <a:pt x="163027" y="2269979"/>
                  <a:pt x="167258" y="2274209"/>
                </a:cubicBezTo>
                <a:lnTo>
                  <a:pt x="177412" y="2274209"/>
                </a:lnTo>
                <a:cubicBezTo>
                  <a:pt x="174768" y="2279074"/>
                  <a:pt x="172441" y="2282035"/>
                  <a:pt x="170431" y="2283093"/>
                </a:cubicBezTo>
                <a:cubicBezTo>
                  <a:pt x="168422" y="2284150"/>
                  <a:pt x="167364" y="2284573"/>
                  <a:pt x="167258" y="2284362"/>
                </a:cubicBezTo>
                <a:cubicBezTo>
                  <a:pt x="164931" y="2284362"/>
                  <a:pt x="163239" y="2284362"/>
                  <a:pt x="162181" y="2284362"/>
                </a:cubicBezTo>
                <a:cubicBezTo>
                  <a:pt x="161124" y="2284362"/>
                  <a:pt x="159431" y="2284362"/>
                  <a:pt x="157104" y="2284362"/>
                </a:cubicBezTo>
                <a:close/>
                <a:moveTo>
                  <a:pt x="55568" y="2116842"/>
                </a:moveTo>
                <a:cubicBezTo>
                  <a:pt x="66145" y="2132811"/>
                  <a:pt x="75452" y="2146560"/>
                  <a:pt x="83490" y="2158087"/>
                </a:cubicBezTo>
                <a:cubicBezTo>
                  <a:pt x="91529" y="2169615"/>
                  <a:pt x="95759" y="2189709"/>
                  <a:pt x="96183" y="2218369"/>
                </a:cubicBezTo>
                <a:cubicBezTo>
                  <a:pt x="77356" y="2228310"/>
                  <a:pt x="51549" y="2246500"/>
                  <a:pt x="18761" y="2272940"/>
                </a:cubicBezTo>
                <a:lnTo>
                  <a:pt x="0" y="2284575"/>
                </a:lnTo>
                <a:lnTo>
                  <a:pt x="0" y="2120327"/>
                </a:lnTo>
                <a:close/>
                <a:moveTo>
                  <a:pt x="532630" y="2101613"/>
                </a:moveTo>
                <a:cubicBezTo>
                  <a:pt x="535163" y="2101824"/>
                  <a:pt x="537695" y="2102670"/>
                  <a:pt x="540227" y="2104151"/>
                </a:cubicBezTo>
                <a:cubicBezTo>
                  <a:pt x="542760" y="2105631"/>
                  <a:pt x="545292" y="2106478"/>
                  <a:pt x="547824" y="2106689"/>
                </a:cubicBezTo>
                <a:lnTo>
                  <a:pt x="547824" y="2116842"/>
                </a:lnTo>
                <a:lnTo>
                  <a:pt x="573147" y="2126994"/>
                </a:lnTo>
                <a:lnTo>
                  <a:pt x="573147" y="2137147"/>
                </a:lnTo>
                <a:cubicBezTo>
                  <a:pt x="587919" y="2143387"/>
                  <a:pt x="598892" y="2148675"/>
                  <a:pt x="606067" y="2153011"/>
                </a:cubicBezTo>
                <a:cubicBezTo>
                  <a:pt x="613242" y="2157347"/>
                  <a:pt x="619150" y="2168980"/>
                  <a:pt x="623793" y="2187911"/>
                </a:cubicBezTo>
                <a:lnTo>
                  <a:pt x="633922" y="2187911"/>
                </a:lnTo>
                <a:lnTo>
                  <a:pt x="633922" y="2264056"/>
                </a:lnTo>
                <a:cubicBezTo>
                  <a:pt x="622316" y="2273257"/>
                  <a:pt x="610076" y="2285313"/>
                  <a:pt x="597204" y="2300225"/>
                </a:cubicBezTo>
                <a:cubicBezTo>
                  <a:pt x="584331" y="2315137"/>
                  <a:pt x="564495" y="2323386"/>
                  <a:pt x="537695" y="2324973"/>
                </a:cubicBezTo>
                <a:lnTo>
                  <a:pt x="537695" y="2345278"/>
                </a:lnTo>
                <a:cubicBezTo>
                  <a:pt x="530942" y="2341259"/>
                  <a:pt x="527988" y="2339144"/>
                  <a:pt x="528832" y="2338933"/>
                </a:cubicBezTo>
                <a:cubicBezTo>
                  <a:pt x="529676" y="2338721"/>
                  <a:pt x="529254" y="2334068"/>
                  <a:pt x="527566" y="2324973"/>
                </a:cubicBezTo>
                <a:lnTo>
                  <a:pt x="456637" y="2324973"/>
                </a:lnTo>
                <a:cubicBezTo>
                  <a:pt x="440772" y="2302446"/>
                  <a:pt x="426811" y="2284044"/>
                  <a:pt x="414753" y="2269767"/>
                </a:cubicBezTo>
                <a:cubicBezTo>
                  <a:pt x="402696" y="2255490"/>
                  <a:pt x="396350" y="2228204"/>
                  <a:pt x="395715" y="2187911"/>
                </a:cubicBezTo>
                <a:cubicBezTo>
                  <a:pt x="409042" y="2180825"/>
                  <a:pt x="414119" y="2175960"/>
                  <a:pt x="410946" y="2173316"/>
                </a:cubicBezTo>
                <a:cubicBezTo>
                  <a:pt x="407773" y="2170673"/>
                  <a:pt x="423003" y="2151848"/>
                  <a:pt x="456637" y="2116842"/>
                </a:cubicBezTo>
                <a:lnTo>
                  <a:pt x="517437" y="2116842"/>
                </a:lnTo>
                <a:cubicBezTo>
                  <a:pt x="519652" y="2113986"/>
                  <a:pt x="521552" y="2110814"/>
                  <a:pt x="523134" y="2107324"/>
                </a:cubicBezTo>
                <a:cubicBezTo>
                  <a:pt x="524717" y="2103834"/>
                  <a:pt x="527882" y="2101930"/>
                  <a:pt x="532630" y="2101613"/>
                </a:cubicBezTo>
                <a:close/>
                <a:moveTo>
                  <a:pt x="426176" y="1984856"/>
                </a:moveTo>
                <a:lnTo>
                  <a:pt x="466791" y="1995009"/>
                </a:lnTo>
                <a:cubicBezTo>
                  <a:pt x="467320" y="2036995"/>
                  <a:pt x="459916" y="2064703"/>
                  <a:pt x="444580" y="2078135"/>
                </a:cubicBezTo>
                <a:cubicBezTo>
                  <a:pt x="429243" y="2091566"/>
                  <a:pt x="402802" y="2097700"/>
                  <a:pt x="365254" y="2096536"/>
                </a:cubicBezTo>
                <a:cubicBezTo>
                  <a:pt x="362927" y="2089133"/>
                  <a:pt x="361235" y="2082365"/>
                  <a:pt x="360177" y="2076231"/>
                </a:cubicBezTo>
                <a:cubicBezTo>
                  <a:pt x="359120" y="2070097"/>
                  <a:pt x="357428" y="2063328"/>
                  <a:pt x="355101" y="2055925"/>
                </a:cubicBezTo>
                <a:lnTo>
                  <a:pt x="365254" y="2055925"/>
                </a:lnTo>
                <a:cubicBezTo>
                  <a:pt x="368533" y="2042071"/>
                  <a:pt x="370860" y="2032976"/>
                  <a:pt x="372235" y="2028640"/>
                </a:cubicBezTo>
                <a:cubicBezTo>
                  <a:pt x="373610" y="2024304"/>
                  <a:pt x="384821" y="2016478"/>
                  <a:pt x="405869" y="2005162"/>
                </a:cubicBezTo>
                <a:lnTo>
                  <a:pt x="405869" y="1995009"/>
                </a:lnTo>
                <a:lnTo>
                  <a:pt x="426176" y="1995009"/>
                </a:lnTo>
                <a:close/>
                <a:moveTo>
                  <a:pt x="4636522" y="1931136"/>
                </a:moveTo>
                <a:cubicBezTo>
                  <a:pt x="4655337" y="1938189"/>
                  <a:pt x="4669507" y="1942091"/>
                  <a:pt x="4679032" y="1942842"/>
                </a:cubicBezTo>
                <a:cubicBezTo>
                  <a:pt x="4688556" y="1943592"/>
                  <a:pt x="4697141" y="1954522"/>
                  <a:pt x="4704787" y="1975632"/>
                </a:cubicBezTo>
                <a:cubicBezTo>
                  <a:pt x="4707071" y="1982319"/>
                  <a:pt x="4708285" y="1988122"/>
                  <a:pt x="4708427" y="1993041"/>
                </a:cubicBezTo>
                <a:cubicBezTo>
                  <a:pt x="4708569" y="1997959"/>
                  <a:pt x="4709202" y="2004978"/>
                  <a:pt x="4710327" y="2014097"/>
                </a:cubicBezTo>
                <a:lnTo>
                  <a:pt x="4645797" y="2036952"/>
                </a:lnTo>
                <a:cubicBezTo>
                  <a:pt x="4638087" y="2026796"/>
                  <a:pt x="4631317" y="2018583"/>
                  <a:pt x="4625487" y="2012312"/>
                </a:cubicBezTo>
                <a:cubicBezTo>
                  <a:pt x="4619656" y="2006042"/>
                  <a:pt x="4612829" y="1994822"/>
                  <a:pt x="4605004" y="1978654"/>
                </a:cubicBezTo>
                <a:cubicBezTo>
                  <a:pt x="4611037" y="1972225"/>
                  <a:pt x="4616896" y="1964596"/>
                  <a:pt x="4622582" y="1955765"/>
                </a:cubicBezTo>
                <a:cubicBezTo>
                  <a:pt x="4628268" y="1946935"/>
                  <a:pt x="4632914" y="1938725"/>
                  <a:pt x="4636522" y="1931136"/>
                </a:cubicBezTo>
                <a:close/>
                <a:moveTo>
                  <a:pt x="765689" y="1857947"/>
                </a:moveTo>
                <a:lnTo>
                  <a:pt x="785996" y="1857947"/>
                </a:lnTo>
                <a:lnTo>
                  <a:pt x="785996" y="1868100"/>
                </a:lnTo>
                <a:cubicBezTo>
                  <a:pt x="776900" y="1866091"/>
                  <a:pt x="772246" y="1865033"/>
                  <a:pt x="772035" y="1864928"/>
                </a:cubicBezTo>
                <a:cubicBezTo>
                  <a:pt x="771823" y="1864822"/>
                  <a:pt x="769708" y="1862495"/>
                  <a:pt x="765689" y="1857947"/>
                </a:cubicBezTo>
                <a:close/>
                <a:moveTo>
                  <a:pt x="714955" y="1847795"/>
                </a:moveTo>
                <a:lnTo>
                  <a:pt x="735228" y="1847795"/>
                </a:lnTo>
                <a:lnTo>
                  <a:pt x="735228" y="1857947"/>
                </a:lnTo>
                <a:cubicBezTo>
                  <a:pt x="726147" y="1855938"/>
                  <a:pt x="721500" y="1854880"/>
                  <a:pt x="721288" y="1854775"/>
                </a:cubicBezTo>
                <a:cubicBezTo>
                  <a:pt x="721075" y="1854669"/>
                  <a:pt x="718965" y="1852342"/>
                  <a:pt x="714955" y="1847795"/>
                </a:cubicBezTo>
                <a:close/>
                <a:moveTo>
                  <a:pt x="218026" y="1847795"/>
                </a:moveTo>
                <a:cubicBezTo>
                  <a:pt x="236853" y="1848112"/>
                  <a:pt x="247430" y="1855092"/>
                  <a:pt x="249757" y="1868735"/>
                </a:cubicBezTo>
                <a:cubicBezTo>
                  <a:pt x="252083" y="1882377"/>
                  <a:pt x="255045" y="1900779"/>
                  <a:pt x="258641" y="1923940"/>
                </a:cubicBezTo>
                <a:cubicBezTo>
                  <a:pt x="238016" y="1936314"/>
                  <a:pt x="220882" y="1944563"/>
                  <a:pt x="207238" y="1948687"/>
                </a:cubicBezTo>
                <a:cubicBezTo>
                  <a:pt x="193594" y="1952812"/>
                  <a:pt x="170114" y="1954716"/>
                  <a:pt x="136797" y="1954398"/>
                </a:cubicBezTo>
                <a:cubicBezTo>
                  <a:pt x="130874" y="1940015"/>
                  <a:pt x="127490" y="1918018"/>
                  <a:pt x="126644" y="1888406"/>
                </a:cubicBezTo>
                <a:cubicBezTo>
                  <a:pt x="136480" y="1874128"/>
                  <a:pt x="148537" y="1865879"/>
                  <a:pt x="162816" y="1863658"/>
                </a:cubicBezTo>
                <a:cubicBezTo>
                  <a:pt x="177094" y="1861437"/>
                  <a:pt x="195498" y="1859534"/>
                  <a:pt x="218026" y="1857947"/>
                </a:cubicBezTo>
                <a:close/>
                <a:moveTo>
                  <a:pt x="674439" y="1837642"/>
                </a:moveTo>
                <a:lnTo>
                  <a:pt x="694697" y="1837642"/>
                </a:lnTo>
                <a:lnTo>
                  <a:pt x="694697" y="1847795"/>
                </a:lnTo>
                <a:cubicBezTo>
                  <a:pt x="685623" y="1845785"/>
                  <a:pt x="680981" y="1844728"/>
                  <a:pt x="680769" y="1844622"/>
                </a:cubicBezTo>
                <a:cubicBezTo>
                  <a:pt x="680558" y="1844516"/>
                  <a:pt x="678448" y="1842190"/>
                  <a:pt x="674439" y="1837642"/>
                </a:cubicBezTo>
                <a:close/>
                <a:moveTo>
                  <a:pt x="234300" y="1715443"/>
                </a:moveTo>
                <a:lnTo>
                  <a:pt x="238334" y="1715810"/>
                </a:lnTo>
                <a:lnTo>
                  <a:pt x="273871" y="1715810"/>
                </a:lnTo>
                <a:lnTo>
                  <a:pt x="273871" y="1725962"/>
                </a:lnTo>
                <a:lnTo>
                  <a:pt x="314486" y="1725962"/>
                </a:lnTo>
                <a:lnTo>
                  <a:pt x="314486" y="1736115"/>
                </a:lnTo>
                <a:lnTo>
                  <a:pt x="344947" y="1736115"/>
                </a:lnTo>
                <a:lnTo>
                  <a:pt x="344947" y="1746268"/>
                </a:lnTo>
                <a:lnTo>
                  <a:pt x="375408" y="1746268"/>
                </a:lnTo>
                <a:lnTo>
                  <a:pt x="375408" y="1756420"/>
                </a:lnTo>
                <a:lnTo>
                  <a:pt x="416023" y="1756420"/>
                </a:lnTo>
                <a:lnTo>
                  <a:pt x="416023" y="1766573"/>
                </a:lnTo>
                <a:lnTo>
                  <a:pt x="487049" y="1766573"/>
                </a:lnTo>
                <a:lnTo>
                  <a:pt x="487049" y="1776726"/>
                </a:lnTo>
                <a:lnTo>
                  <a:pt x="527566" y="1786879"/>
                </a:lnTo>
                <a:lnTo>
                  <a:pt x="527566" y="1797031"/>
                </a:lnTo>
                <a:cubicBezTo>
                  <a:pt x="537484" y="1799358"/>
                  <a:pt x="546769" y="1801050"/>
                  <a:pt x="555421" y="1802108"/>
                </a:cubicBezTo>
                <a:cubicBezTo>
                  <a:pt x="564073" y="1803165"/>
                  <a:pt x="573358" y="1804857"/>
                  <a:pt x="583276" y="1807184"/>
                </a:cubicBezTo>
                <a:lnTo>
                  <a:pt x="583276" y="1817337"/>
                </a:lnTo>
                <a:lnTo>
                  <a:pt x="547824" y="1817337"/>
                </a:lnTo>
                <a:cubicBezTo>
                  <a:pt x="534847" y="1808241"/>
                  <a:pt x="520285" y="1803588"/>
                  <a:pt x="504139" y="1803377"/>
                </a:cubicBezTo>
                <a:cubicBezTo>
                  <a:pt x="487993" y="1803165"/>
                  <a:pt x="472159" y="1801050"/>
                  <a:pt x="456637" y="1797031"/>
                </a:cubicBezTo>
                <a:lnTo>
                  <a:pt x="456637" y="1786879"/>
                </a:lnTo>
                <a:lnTo>
                  <a:pt x="426176" y="1786879"/>
                </a:lnTo>
                <a:cubicBezTo>
                  <a:pt x="396350" y="1777783"/>
                  <a:pt x="358274" y="1768053"/>
                  <a:pt x="311948" y="1757689"/>
                </a:cubicBezTo>
                <a:cubicBezTo>
                  <a:pt x="277203" y="1749916"/>
                  <a:pt x="252811" y="1738217"/>
                  <a:pt x="238770" y="1722591"/>
                </a:cubicBezTo>
                <a:close/>
                <a:moveTo>
                  <a:pt x="228180" y="1710733"/>
                </a:moveTo>
                <a:cubicBezTo>
                  <a:pt x="228392" y="1710733"/>
                  <a:pt x="229238" y="1710733"/>
                  <a:pt x="230718" y="1710733"/>
                </a:cubicBezTo>
                <a:lnTo>
                  <a:pt x="231354" y="1710733"/>
                </a:lnTo>
                <a:lnTo>
                  <a:pt x="234300" y="1715443"/>
                </a:lnTo>
                <a:lnTo>
                  <a:pt x="231353" y="1715175"/>
                </a:lnTo>
                <a:cubicBezTo>
                  <a:pt x="229661" y="1714329"/>
                  <a:pt x="228603" y="1712848"/>
                  <a:pt x="228180" y="1710733"/>
                </a:cubicBezTo>
                <a:close/>
                <a:moveTo>
                  <a:pt x="228180" y="1705657"/>
                </a:moveTo>
                <a:cubicBezTo>
                  <a:pt x="228392" y="1705868"/>
                  <a:pt x="229238" y="1706714"/>
                  <a:pt x="230718" y="1708195"/>
                </a:cubicBezTo>
                <a:cubicBezTo>
                  <a:pt x="232199" y="1709675"/>
                  <a:pt x="233045" y="1710522"/>
                  <a:pt x="233257" y="1710733"/>
                </a:cubicBezTo>
                <a:lnTo>
                  <a:pt x="231354" y="1710733"/>
                </a:lnTo>
                <a:close/>
                <a:moveTo>
                  <a:pt x="4738494" y="1690170"/>
                </a:moveTo>
                <a:lnTo>
                  <a:pt x="4738494" y="1732458"/>
                </a:lnTo>
                <a:lnTo>
                  <a:pt x="4728022" y="1733111"/>
                </a:lnTo>
                <a:lnTo>
                  <a:pt x="4719124" y="1707986"/>
                </a:lnTo>
                <a:cubicBezTo>
                  <a:pt x="4725735" y="1701690"/>
                  <a:pt x="4730565" y="1696781"/>
                  <a:pt x="4733613" y="1693261"/>
                </a:cubicBezTo>
                <a:close/>
                <a:moveTo>
                  <a:pt x="55568" y="1624435"/>
                </a:moveTo>
                <a:cubicBezTo>
                  <a:pt x="75875" y="1626762"/>
                  <a:pt x="91106" y="1633530"/>
                  <a:pt x="101259" y="1644740"/>
                </a:cubicBezTo>
                <a:cubicBezTo>
                  <a:pt x="111413" y="1655950"/>
                  <a:pt x="116490" y="1672872"/>
                  <a:pt x="116490" y="1695504"/>
                </a:cubicBezTo>
                <a:cubicBezTo>
                  <a:pt x="104432" y="1707878"/>
                  <a:pt x="94279" y="1716126"/>
                  <a:pt x="86029" y="1720251"/>
                </a:cubicBezTo>
                <a:cubicBezTo>
                  <a:pt x="77779" y="1724376"/>
                  <a:pt x="67625" y="1726279"/>
                  <a:pt x="55568" y="1725962"/>
                </a:cubicBezTo>
                <a:cubicBezTo>
                  <a:pt x="40655" y="1727866"/>
                  <a:pt x="28597" y="1726597"/>
                  <a:pt x="19396" y="1722155"/>
                </a:cubicBezTo>
                <a:cubicBezTo>
                  <a:pt x="14795" y="1719934"/>
                  <a:pt x="10432" y="1714064"/>
                  <a:pt x="6307" y="1704546"/>
                </a:cubicBezTo>
                <a:lnTo>
                  <a:pt x="0" y="1683183"/>
                </a:lnTo>
                <a:lnTo>
                  <a:pt x="0" y="1661477"/>
                </a:lnTo>
                <a:lnTo>
                  <a:pt x="17492" y="1649817"/>
                </a:lnTo>
                <a:cubicBezTo>
                  <a:pt x="25742" y="1644740"/>
                  <a:pt x="38434" y="1639664"/>
                  <a:pt x="55568" y="1634588"/>
                </a:cubicBezTo>
                <a:close/>
                <a:moveTo>
                  <a:pt x="836764" y="1187868"/>
                </a:moveTo>
                <a:lnTo>
                  <a:pt x="862149" y="1198021"/>
                </a:lnTo>
                <a:lnTo>
                  <a:pt x="862149" y="1208174"/>
                </a:lnTo>
                <a:lnTo>
                  <a:pt x="836764" y="1208174"/>
                </a:lnTo>
                <a:close/>
                <a:moveTo>
                  <a:pt x="816457" y="1177715"/>
                </a:moveTo>
                <a:lnTo>
                  <a:pt x="836764" y="1177715"/>
                </a:lnTo>
                <a:lnTo>
                  <a:pt x="836764" y="1187868"/>
                </a:lnTo>
                <a:cubicBezTo>
                  <a:pt x="827668" y="1185859"/>
                  <a:pt x="823015" y="1184801"/>
                  <a:pt x="822803" y="1184695"/>
                </a:cubicBezTo>
                <a:cubicBezTo>
                  <a:pt x="822592" y="1184590"/>
                  <a:pt x="820476" y="1182263"/>
                  <a:pt x="816457" y="1177715"/>
                </a:cubicBezTo>
                <a:close/>
                <a:moveTo>
                  <a:pt x="674439" y="1086341"/>
                </a:moveTo>
                <a:lnTo>
                  <a:pt x="694697" y="1086341"/>
                </a:lnTo>
                <a:lnTo>
                  <a:pt x="694697" y="1096494"/>
                </a:lnTo>
                <a:cubicBezTo>
                  <a:pt x="685623" y="1094484"/>
                  <a:pt x="680981" y="1093427"/>
                  <a:pt x="680769" y="1093321"/>
                </a:cubicBezTo>
                <a:cubicBezTo>
                  <a:pt x="680558" y="1093215"/>
                  <a:pt x="678448" y="1090889"/>
                  <a:pt x="674439" y="1086341"/>
                </a:cubicBezTo>
                <a:close/>
                <a:moveTo>
                  <a:pt x="405869" y="918821"/>
                </a:moveTo>
                <a:cubicBezTo>
                  <a:pt x="420042" y="918715"/>
                  <a:pt x="429772" y="920196"/>
                  <a:pt x="435061" y="923263"/>
                </a:cubicBezTo>
                <a:cubicBezTo>
                  <a:pt x="440349" y="926330"/>
                  <a:pt x="447541" y="931618"/>
                  <a:pt x="456637" y="939126"/>
                </a:cubicBezTo>
                <a:lnTo>
                  <a:pt x="456637" y="949279"/>
                </a:lnTo>
                <a:cubicBezTo>
                  <a:pt x="464457" y="948962"/>
                  <a:pt x="472905" y="950866"/>
                  <a:pt x="481981" y="954990"/>
                </a:cubicBezTo>
                <a:cubicBezTo>
                  <a:pt x="491058" y="959114"/>
                  <a:pt x="499500" y="967364"/>
                  <a:pt x="507307" y="979737"/>
                </a:cubicBezTo>
                <a:cubicBezTo>
                  <a:pt x="536745" y="994015"/>
                  <a:pt x="567766" y="1008609"/>
                  <a:pt x="600369" y="1023521"/>
                </a:cubicBezTo>
                <a:cubicBezTo>
                  <a:pt x="632973" y="1038433"/>
                  <a:pt x="657662" y="1059373"/>
                  <a:pt x="674439" y="1086341"/>
                </a:cubicBezTo>
                <a:lnTo>
                  <a:pt x="654180" y="1086341"/>
                </a:lnTo>
                <a:cubicBezTo>
                  <a:pt x="647111" y="1077563"/>
                  <a:pt x="640991" y="1073544"/>
                  <a:pt x="635821" y="1074284"/>
                </a:cubicBezTo>
                <a:cubicBezTo>
                  <a:pt x="630651" y="1075025"/>
                  <a:pt x="623265" y="1072275"/>
                  <a:pt x="613664" y="1066035"/>
                </a:cubicBezTo>
                <a:lnTo>
                  <a:pt x="613664" y="1055883"/>
                </a:lnTo>
                <a:lnTo>
                  <a:pt x="593405" y="1055883"/>
                </a:lnTo>
                <a:cubicBezTo>
                  <a:pt x="589185" y="1045730"/>
                  <a:pt x="582432" y="1035577"/>
                  <a:pt x="573147" y="1025425"/>
                </a:cubicBezTo>
                <a:lnTo>
                  <a:pt x="557953" y="1025425"/>
                </a:lnTo>
                <a:cubicBezTo>
                  <a:pt x="547930" y="1015483"/>
                  <a:pt x="538856" y="1008715"/>
                  <a:pt x="530731" y="1005119"/>
                </a:cubicBezTo>
                <a:cubicBezTo>
                  <a:pt x="522607" y="1001523"/>
                  <a:pt x="514799" y="999831"/>
                  <a:pt x="507307" y="1000043"/>
                </a:cubicBezTo>
                <a:lnTo>
                  <a:pt x="497178" y="979737"/>
                </a:lnTo>
                <a:cubicBezTo>
                  <a:pt x="487049" y="973815"/>
                  <a:pt x="476920" y="970430"/>
                  <a:pt x="466791" y="969584"/>
                </a:cubicBezTo>
                <a:lnTo>
                  <a:pt x="466791" y="959432"/>
                </a:lnTo>
                <a:cubicBezTo>
                  <a:pt x="449657" y="949808"/>
                  <a:pt x="436964" y="946212"/>
                  <a:pt x="428715" y="948644"/>
                </a:cubicBezTo>
                <a:cubicBezTo>
                  <a:pt x="420465" y="951077"/>
                  <a:pt x="412850" y="941136"/>
                  <a:pt x="405869" y="918821"/>
                </a:cubicBezTo>
                <a:close/>
                <a:moveTo>
                  <a:pt x="4187469" y="817294"/>
                </a:moveTo>
                <a:lnTo>
                  <a:pt x="4207776" y="817294"/>
                </a:lnTo>
                <a:lnTo>
                  <a:pt x="4207776" y="827446"/>
                </a:lnTo>
                <a:cubicBezTo>
                  <a:pt x="4198997" y="825437"/>
                  <a:pt x="4194978" y="824379"/>
                  <a:pt x="4195719" y="824274"/>
                </a:cubicBezTo>
                <a:cubicBezTo>
                  <a:pt x="4196459" y="824168"/>
                  <a:pt x="4193709" y="821841"/>
                  <a:pt x="4187469" y="817294"/>
                </a:cubicBezTo>
                <a:close/>
                <a:moveTo>
                  <a:pt x="4228083" y="776683"/>
                </a:moveTo>
                <a:lnTo>
                  <a:pt x="4238237" y="776683"/>
                </a:lnTo>
                <a:lnTo>
                  <a:pt x="4238237" y="786835"/>
                </a:lnTo>
                <a:cubicBezTo>
                  <a:pt x="4237391" y="796142"/>
                  <a:pt x="4234007" y="802911"/>
                  <a:pt x="4228083" y="807141"/>
                </a:cubicBezTo>
                <a:lnTo>
                  <a:pt x="4217929" y="807141"/>
                </a:lnTo>
                <a:cubicBezTo>
                  <a:pt x="4223853" y="796988"/>
                  <a:pt x="4227237" y="786835"/>
                  <a:pt x="4228083" y="776683"/>
                </a:cubicBezTo>
                <a:close/>
                <a:moveTo>
                  <a:pt x="1913131" y="700359"/>
                </a:moveTo>
                <a:cubicBezTo>
                  <a:pt x="1919318" y="700240"/>
                  <a:pt x="1926061" y="700300"/>
                  <a:pt x="1933359" y="700537"/>
                </a:cubicBezTo>
                <a:cubicBezTo>
                  <a:pt x="1940974" y="711959"/>
                  <a:pt x="1947320" y="722112"/>
                  <a:pt x="1952397" y="730995"/>
                </a:cubicBezTo>
                <a:cubicBezTo>
                  <a:pt x="1957473" y="739879"/>
                  <a:pt x="1961281" y="755108"/>
                  <a:pt x="1963819" y="776683"/>
                </a:cubicBezTo>
                <a:cubicBezTo>
                  <a:pt x="1959271" y="782923"/>
                  <a:pt x="1956944" y="785672"/>
                  <a:pt x="1956839" y="784932"/>
                </a:cubicBezTo>
                <a:cubicBezTo>
                  <a:pt x="1956733" y="784192"/>
                  <a:pt x="1955675" y="788210"/>
                  <a:pt x="1953666" y="796988"/>
                </a:cubicBezTo>
                <a:lnTo>
                  <a:pt x="1933359" y="796988"/>
                </a:lnTo>
                <a:lnTo>
                  <a:pt x="1933359" y="817294"/>
                </a:lnTo>
                <a:cubicBezTo>
                  <a:pt x="1916436" y="817188"/>
                  <a:pt x="1903321" y="816130"/>
                  <a:pt x="1894013" y="814121"/>
                </a:cubicBezTo>
                <a:cubicBezTo>
                  <a:pt x="1884705" y="812111"/>
                  <a:pt x="1874129" y="809785"/>
                  <a:pt x="1862283" y="807141"/>
                </a:cubicBezTo>
                <a:cubicBezTo>
                  <a:pt x="1861437" y="786835"/>
                  <a:pt x="1858052" y="766530"/>
                  <a:pt x="1852129" y="746225"/>
                </a:cubicBezTo>
                <a:lnTo>
                  <a:pt x="1841976" y="746225"/>
                </a:lnTo>
                <a:cubicBezTo>
                  <a:pt x="1850860" y="724333"/>
                  <a:pt x="1861014" y="711007"/>
                  <a:pt x="1872437" y="706248"/>
                </a:cubicBezTo>
                <a:cubicBezTo>
                  <a:pt x="1881004" y="702679"/>
                  <a:pt x="1894568" y="700716"/>
                  <a:pt x="1913131" y="700359"/>
                </a:cubicBezTo>
                <a:close/>
                <a:moveTo>
                  <a:pt x="0" y="639621"/>
                </a:moveTo>
                <a:lnTo>
                  <a:pt x="14953" y="639621"/>
                </a:lnTo>
                <a:cubicBezTo>
                  <a:pt x="14742" y="647235"/>
                  <a:pt x="10088" y="661196"/>
                  <a:pt x="992" y="681501"/>
                </a:cubicBezTo>
                <a:lnTo>
                  <a:pt x="0" y="682974"/>
                </a:lnTo>
                <a:close/>
                <a:moveTo>
                  <a:pt x="2512116" y="588858"/>
                </a:moveTo>
                <a:lnTo>
                  <a:pt x="2522270" y="588858"/>
                </a:lnTo>
                <a:lnTo>
                  <a:pt x="2522270" y="629468"/>
                </a:lnTo>
                <a:lnTo>
                  <a:pt x="2512116" y="629468"/>
                </a:lnTo>
                <a:close/>
                <a:moveTo>
                  <a:pt x="3999626" y="527941"/>
                </a:moveTo>
                <a:cubicBezTo>
                  <a:pt x="4002270" y="530691"/>
                  <a:pt x="4004597" y="534075"/>
                  <a:pt x="4006607" y="538094"/>
                </a:cubicBezTo>
                <a:cubicBezTo>
                  <a:pt x="4008616" y="542113"/>
                  <a:pt x="4009674" y="545497"/>
                  <a:pt x="4009780" y="548247"/>
                </a:cubicBezTo>
                <a:cubicBezTo>
                  <a:pt x="4009463" y="555967"/>
                  <a:pt x="4006289" y="563370"/>
                  <a:pt x="4000261" y="570456"/>
                </a:cubicBezTo>
                <a:cubicBezTo>
                  <a:pt x="3994232" y="577541"/>
                  <a:pt x="3987251" y="583675"/>
                  <a:pt x="3979319" y="588858"/>
                </a:cubicBezTo>
                <a:lnTo>
                  <a:pt x="3979319" y="599010"/>
                </a:lnTo>
                <a:lnTo>
                  <a:pt x="3969165" y="599010"/>
                </a:lnTo>
                <a:lnTo>
                  <a:pt x="3969165" y="578705"/>
                </a:lnTo>
                <a:cubicBezTo>
                  <a:pt x="3976780" y="573417"/>
                  <a:pt x="3983127" y="566225"/>
                  <a:pt x="3988203" y="557130"/>
                </a:cubicBezTo>
                <a:cubicBezTo>
                  <a:pt x="3993280" y="548035"/>
                  <a:pt x="3997088" y="538305"/>
                  <a:pt x="3999626" y="527941"/>
                </a:cubicBezTo>
                <a:close/>
                <a:moveTo>
                  <a:pt x="4070701" y="507636"/>
                </a:moveTo>
                <a:lnTo>
                  <a:pt x="4091009" y="507636"/>
                </a:lnTo>
                <a:cubicBezTo>
                  <a:pt x="4085615" y="519692"/>
                  <a:pt x="4079903" y="529845"/>
                  <a:pt x="4073875" y="538094"/>
                </a:cubicBezTo>
                <a:cubicBezTo>
                  <a:pt x="4067846" y="546343"/>
                  <a:pt x="4063404" y="556496"/>
                  <a:pt x="4060548" y="568552"/>
                </a:cubicBezTo>
                <a:lnTo>
                  <a:pt x="4050395" y="568552"/>
                </a:lnTo>
                <a:lnTo>
                  <a:pt x="4050395" y="538094"/>
                </a:lnTo>
                <a:cubicBezTo>
                  <a:pt x="4057587" y="533969"/>
                  <a:pt x="4062240" y="530797"/>
                  <a:pt x="4064356" y="528576"/>
                </a:cubicBezTo>
                <a:cubicBezTo>
                  <a:pt x="4066471" y="526355"/>
                  <a:pt x="4068586" y="519375"/>
                  <a:pt x="4070701" y="507636"/>
                </a:cubicBezTo>
                <a:close/>
                <a:moveTo>
                  <a:pt x="4111316" y="436567"/>
                </a:moveTo>
                <a:lnTo>
                  <a:pt x="4131623" y="436567"/>
                </a:lnTo>
                <a:cubicBezTo>
                  <a:pt x="4126547" y="451161"/>
                  <a:pt x="4121470" y="462583"/>
                  <a:pt x="4116393" y="470832"/>
                </a:cubicBezTo>
                <a:cubicBezTo>
                  <a:pt x="4111316" y="479081"/>
                  <a:pt x="4106239" y="487965"/>
                  <a:pt x="4101163" y="497483"/>
                </a:cubicBezTo>
                <a:lnTo>
                  <a:pt x="4091009" y="497483"/>
                </a:lnTo>
                <a:lnTo>
                  <a:pt x="4091009" y="477178"/>
                </a:lnTo>
                <a:cubicBezTo>
                  <a:pt x="4095980" y="472630"/>
                  <a:pt x="4099999" y="467765"/>
                  <a:pt x="4103067" y="462583"/>
                </a:cubicBezTo>
                <a:cubicBezTo>
                  <a:pt x="4106134" y="457401"/>
                  <a:pt x="4108883" y="448729"/>
                  <a:pt x="4111316" y="436567"/>
                </a:cubicBezTo>
                <a:close/>
                <a:moveTo>
                  <a:pt x="3532558" y="406109"/>
                </a:moveTo>
                <a:lnTo>
                  <a:pt x="3552865" y="406109"/>
                </a:lnTo>
                <a:cubicBezTo>
                  <a:pt x="3548635" y="412031"/>
                  <a:pt x="3546943" y="415415"/>
                  <a:pt x="3547789" y="416262"/>
                </a:cubicBezTo>
                <a:cubicBezTo>
                  <a:pt x="3547789" y="416050"/>
                  <a:pt x="3547789" y="415203"/>
                  <a:pt x="3547789" y="413723"/>
                </a:cubicBezTo>
                <a:cubicBezTo>
                  <a:pt x="3547789" y="412243"/>
                  <a:pt x="3547789" y="411396"/>
                  <a:pt x="3547789" y="411185"/>
                </a:cubicBezTo>
                <a:cubicBezTo>
                  <a:pt x="3545356" y="411396"/>
                  <a:pt x="3543875" y="412243"/>
                  <a:pt x="3543347" y="413723"/>
                </a:cubicBezTo>
                <a:cubicBezTo>
                  <a:pt x="3542817" y="415204"/>
                  <a:pt x="3542606" y="416050"/>
                  <a:pt x="3542712" y="416262"/>
                </a:cubicBezTo>
                <a:lnTo>
                  <a:pt x="3542712" y="446720"/>
                </a:lnTo>
                <a:lnTo>
                  <a:pt x="3532558" y="446720"/>
                </a:lnTo>
                <a:close/>
                <a:moveTo>
                  <a:pt x="4131623" y="269047"/>
                </a:moveTo>
                <a:cubicBezTo>
                  <a:pt x="4145902" y="270739"/>
                  <a:pt x="4154152" y="273700"/>
                  <a:pt x="4156373" y="277930"/>
                </a:cubicBezTo>
                <a:cubicBezTo>
                  <a:pt x="4158594" y="282161"/>
                  <a:pt x="4160498" y="292736"/>
                  <a:pt x="4162085" y="309657"/>
                </a:cubicBezTo>
                <a:cubicBezTo>
                  <a:pt x="4136489" y="322560"/>
                  <a:pt x="4120412" y="341173"/>
                  <a:pt x="4113855" y="365497"/>
                </a:cubicBezTo>
                <a:cubicBezTo>
                  <a:pt x="4107297" y="389822"/>
                  <a:pt x="4096297" y="403359"/>
                  <a:pt x="4080855" y="406109"/>
                </a:cubicBezTo>
                <a:lnTo>
                  <a:pt x="4080855" y="426414"/>
                </a:lnTo>
                <a:cubicBezTo>
                  <a:pt x="4078105" y="429058"/>
                  <a:pt x="4074721" y="431385"/>
                  <a:pt x="4070701" y="433394"/>
                </a:cubicBezTo>
                <a:cubicBezTo>
                  <a:pt x="4066682" y="435403"/>
                  <a:pt x="4063298" y="436461"/>
                  <a:pt x="4060548" y="436567"/>
                </a:cubicBezTo>
                <a:lnTo>
                  <a:pt x="4060548" y="456872"/>
                </a:lnTo>
                <a:lnTo>
                  <a:pt x="4050395" y="456872"/>
                </a:lnTo>
                <a:lnTo>
                  <a:pt x="4050395" y="477178"/>
                </a:lnTo>
                <a:cubicBezTo>
                  <a:pt x="4047644" y="479822"/>
                  <a:pt x="4044260" y="482148"/>
                  <a:pt x="4040241" y="484158"/>
                </a:cubicBezTo>
                <a:cubicBezTo>
                  <a:pt x="4036221" y="486167"/>
                  <a:pt x="4032837" y="487225"/>
                  <a:pt x="4030087" y="487330"/>
                </a:cubicBezTo>
                <a:cubicBezTo>
                  <a:pt x="4027760" y="490926"/>
                  <a:pt x="4026068" y="497694"/>
                  <a:pt x="4025010" y="507636"/>
                </a:cubicBezTo>
                <a:cubicBezTo>
                  <a:pt x="4023953" y="517577"/>
                  <a:pt x="4022260" y="524345"/>
                  <a:pt x="4019933" y="527941"/>
                </a:cubicBezTo>
                <a:lnTo>
                  <a:pt x="4009780" y="527941"/>
                </a:lnTo>
                <a:lnTo>
                  <a:pt x="4009780" y="507636"/>
                </a:lnTo>
                <a:lnTo>
                  <a:pt x="4019933" y="507636"/>
                </a:lnTo>
                <a:lnTo>
                  <a:pt x="4019933" y="477178"/>
                </a:lnTo>
                <a:lnTo>
                  <a:pt x="4030087" y="477178"/>
                </a:lnTo>
                <a:cubicBezTo>
                  <a:pt x="4032414" y="472101"/>
                  <a:pt x="4034107" y="467025"/>
                  <a:pt x="4035164" y="461949"/>
                </a:cubicBezTo>
                <a:cubicBezTo>
                  <a:pt x="4036221" y="456872"/>
                  <a:pt x="4037914" y="451796"/>
                  <a:pt x="4040241" y="446720"/>
                </a:cubicBezTo>
                <a:lnTo>
                  <a:pt x="4030087" y="446720"/>
                </a:lnTo>
                <a:cubicBezTo>
                  <a:pt x="4025751" y="453911"/>
                  <a:pt x="4023001" y="458564"/>
                  <a:pt x="4021837" y="460679"/>
                </a:cubicBezTo>
                <a:cubicBezTo>
                  <a:pt x="4020674" y="462794"/>
                  <a:pt x="4016655" y="464910"/>
                  <a:pt x="4009780" y="467025"/>
                </a:cubicBezTo>
                <a:lnTo>
                  <a:pt x="4009780" y="446720"/>
                </a:lnTo>
                <a:cubicBezTo>
                  <a:pt x="4017078" y="438999"/>
                  <a:pt x="4022789" y="430327"/>
                  <a:pt x="4026914" y="420703"/>
                </a:cubicBezTo>
                <a:cubicBezTo>
                  <a:pt x="4031039" y="411079"/>
                  <a:pt x="4035481" y="401138"/>
                  <a:pt x="4040241" y="390879"/>
                </a:cubicBezTo>
                <a:lnTo>
                  <a:pt x="4050395" y="390879"/>
                </a:lnTo>
                <a:lnTo>
                  <a:pt x="4050395" y="416262"/>
                </a:lnTo>
                <a:cubicBezTo>
                  <a:pt x="4045847" y="422501"/>
                  <a:pt x="4043519" y="425250"/>
                  <a:pt x="4043414" y="424510"/>
                </a:cubicBezTo>
                <a:cubicBezTo>
                  <a:pt x="4043308" y="423770"/>
                  <a:pt x="4042250" y="427789"/>
                  <a:pt x="4040241" y="436567"/>
                </a:cubicBezTo>
                <a:lnTo>
                  <a:pt x="4050395" y="436567"/>
                </a:lnTo>
                <a:lnTo>
                  <a:pt x="4050395" y="416262"/>
                </a:lnTo>
                <a:cubicBezTo>
                  <a:pt x="4070279" y="402196"/>
                  <a:pt x="4086355" y="380832"/>
                  <a:pt x="4098624" y="352172"/>
                </a:cubicBezTo>
                <a:cubicBezTo>
                  <a:pt x="4110893" y="323512"/>
                  <a:pt x="4121893" y="295803"/>
                  <a:pt x="4131623" y="269047"/>
                </a:cubicBezTo>
                <a:close/>
                <a:moveTo>
                  <a:pt x="4131623" y="208130"/>
                </a:moveTo>
                <a:lnTo>
                  <a:pt x="4141777" y="208130"/>
                </a:lnTo>
                <a:lnTo>
                  <a:pt x="4141777" y="238589"/>
                </a:lnTo>
                <a:cubicBezTo>
                  <a:pt x="4127393" y="234358"/>
                  <a:pt x="4120624" y="232666"/>
                  <a:pt x="4121470" y="233512"/>
                </a:cubicBezTo>
                <a:cubicBezTo>
                  <a:pt x="4121575" y="231185"/>
                  <a:pt x="4122633" y="228224"/>
                  <a:pt x="4124643" y="224629"/>
                </a:cubicBezTo>
                <a:cubicBezTo>
                  <a:pt x="4126653" y="221033"/>
                  <a:pt x="4128979" y="215533"/>
                  <a:pt x="4131623" y="208130"/>
                </a:cubicBezTo>
                <a:close/>
                <a:moveTo>
                  <a:pt x="2192277" y="101527"/>
                </a:moveTo>
                <a:cubicBezTo>
                  <a:pt x="2203488" y="111680"/>
                  <a:pt x="2210257" y="116756"/>
                  <a:pt x="2212584" y="116756"/>
                </a:cubicBezTo>
                <a:cubicBezTo>
                  <a:pt x="2214911" y="116756"/>
                  <a:pt x="2221680" y="126909"/>
                  <a:pt x="2232891" y="147214"/>
                </a:cubicBezTo>
                <a:lnTo>
                  <a:pt x="2263352" y="147214"/>
                </a:lnTo>
                <a:lnTo>
                  <a:pt x="2263352" y="157367"/>
                </a:lnTo>
                <a:lnTo>
                  <a:pt x="2314120" y="157367"/>
                </a:lnTo>
                <a:cubicBezTo>
                  <a:pt x="2321630" y="169846"/>
                  <a:pt x="2329457" y="181691"/>
                  <a:pt x="2337601" y="192902"/>
                </a:cubicBezTo>
                <a:cubicBezTo>
                  <a:pt x="2345745" y="204112"/>
                  <a:pt x="2354841" y="215956"/>
                  <a:pt x="2364888" y="228436"/>
                </a:cubicBezTo>
                <a:lnTo>
                  <a:pt x="2380119" y="228436"/>
                </a:lnTo>
                <a:cubicBezTo>
                  <a:pt x="2389427" y="238589"/>
                  <a:pt x="2396195" y="248741"/>
                  <a:pt x="2400426" y="258894"/>
                </a:cubicBezTo>
                <a:lnTo>
                  <a:pt x="2410580" y="258894"/>
                </a:lnTo>
                <a:lnTo>
                  <a:pt x="2410580" y="319810"/>
                </a:lnTo>
                <a:lnTo>
                  <a:pt x="2420733" y="319810"/>
                </a:lnTo>
                <a:cubicBezTo>
                  <a:pt x="2432791" y="329963"/>
                  <a:pt x="2440406" y="336309"/>
                  <a:pt x="2443579" y="338847"/>
                </a:cubicBezTo>
                <a:cubicBezTo>
                  <a:pt x="2446752" y="341385"/>
                  <a:pt x="2449291" y="355345"/>
                  <a:pt x="2451195" y="380727"/>
                </a:cubicBezTo>
                <a:cubicBezTo>
                  <a:pt x="2441252" y="388024"/>
                  <a:pt x="2434483" y="393735"/>
                  <a:pt x="2430887" y="397859"/>
                </a:cubicBezTo>
                <a:cubicBezTo>
                  <a:pt x="2427291" y="401984"/>
                  <a:pt x="2425599" y="406426"/>
                  <a:pt x="2425810" y="411185"/>
                </a:cubicBezTo>
                <a:cubicBezTo>
                  <a:pt x="2426022" y="418482"/>
                  <a:pt x="2426868" y="425462"/>
                  <a:pt x="2428349" y="432125"/>
                </a:cubicBezTo>
                <a:cubicBezTo>
                  <a:pt x="2429829" y="438788"/>
                  <a:pt x="2430676" y="447037"/>
                  <a:pt x="2430887" y="456872"/>
                </a:cubicBezTo>
                <a:lnTo>
                  <a:pt x="2420733" y="456872"/>
                </a:lnTo>
                <a:lnTo>
                  <a:pt x="2420733" y="497483"/>
                </a:lnTo>
                <a:lnTo>
                  <a:pt x="2430887" y="497483"/>
                </a:lnTo>
                <a:lnTo>
                  <a:pt x="2430887" y="517788"/>
                </a:lnTo>
                <a:lnTo>
                  <a:pt x="2441041" y="517788"/>
                </a:lnTo>
                <a:cubicBezTo>
                  <a:pt x="2445906" y="524874"/>
                  <a:pt x="2448868" y="531008"/>
                  <a:pt x="2449925" y="536190"/>
                </a:cubicBezTo>
                <a:cubicBezTo>
                  <a:pt x="2450983" y="541372"/>
                  <a:pt x="2451406" y="548776"/>
                  <a:pt x="2451195" y="558399"/>
                </a:cubicBezTo>
                <a:cubicBezTo>
                  <a:pt x="2440618" y="562101"/>
                  <a:pt x="2428772" y="566120"/>
                  <a:pt x="2415657" y="570456"/>
                </a:cubicBezTo>
                <a:cubicBezTo>
                  <a:pt x="2402541" y="574792"/>
                  <a:pt x="2390696" y="587694"/>
                  <a:pt x="2380119" y="609163"/>
                </a:cubicBezTo>
                <a:lnTo>
                  <a:pt x="2369965" y="609163"/>
                </a:lnTo>
                <a:lnTo>
                  <a:pt x="2364888" y="659927"/>
                </a:lnTo>
                <a:lnTo>
                  <a:pt x="2354735" y="659927"/>
                </a:lnTo>
                <a:cubicBezTo>
                  <a:pt x="2336755" y="676319"/>
                  <a:pt x="2320678" y="687953"/>
                  <a:pt x="2306505" y="694826"/>
                </a:cubicBezTo>
                <a:cubicBezTo>
                  <a:pt x="2292332" y="701701"/>
                  <a:pt x="2281332" y="712065"/>
                  <a:pt x="2273506" y="725919"/>
                </a:cubicBezTo>
                <a:lnTo>
                  <a:pt x="2243045" y="725919"/>
                </a:lnTo>
                <a:cubicBezTo>
                  <a:pt x="2238179" y="728669"/>
                  <a:pt x="2235218" y="733322"/>
                  <a:pt x="2234160" y="739879"/>
                </a:cubicBezTo>
                <a:cubicBezTo>
                  <a:pt x="2233103" y="746436"/>
                  <a:pt x="2232680" y="753628"/>
                  <a:pt x="2232891" y="761454"/>
                </a:cubicBezTo>
                <a:cubicBezTo>
                  <a:pt x="2233420" y="778163"/>
                  <a:pt x="2236170" y="790431"/>
                  <a:pt x="2241141" y="798257"/>
                </a:cubicBezTo>
                <a:cubicBezTo>
                  <a:pt x="2246112" y="806083"/>
                  <a:pt x="2250131" y="815813"/>
                  <a:pt x="2253198" y="827446"/>
                </a:cubicBezTo>
                <a:cubicBezTo>
                  <a:pt x="2268323" y="827658"/>
                  <a:pt x="2282496" y="827235"/>
                  <a:pt x="2295717" y="826177"/>
                </a:cubicBezTo>
                <a:cubicBezTo>
                  <a:pt x="2308938" y="825120"/>
                  <a:pt x="2321841" y="822159"/>
                  <a:pt x="2334427" y="817294"/>
                </a:cubicBezTo>
                <a:lnTo>
                  <a:pt x="2334427" y="807141"/>
                </a:lnTo>
                <a:lnTo>
                  <a:pt x="2364888" y="807141"/>
                </a:lnTo>
                <a:cubicBezTo>
                  <a:pt x="2365840" y="795402"/>
                  <a:pt x="2371552" y="788422"/>
                  <a:pt x="2382023" y="786201"/>
                </a:cubicBezTo>
                <a:cubicBezTo>
                  <a:pt x="2392494" y="783980"/>
                  <a:pt x="2402013" y="780807"/>
                  <a:pt x="2410580" y="776683"/>
                </a:cubicBezTo>
                <a:lnTo>
                  <a:pt x="2410580" y="766530"/>
                </a:lnTo>
                <a:cubicBezTo>
                  <a:pt x="2448656" y="738610"/>
                  <a:pt x="2471502" y="717036"/>
                  <a:pt x="2479117" y="701807"/>
                </a:cubicBezTo>
                <a:cubicBezTo>
                  <a:pt x="2486732" y="686578"/>
                  <a:pt x="2494347" y="662465"/>
                  <a:pt x="2501963" y="629468"/>
                </a:cubicBezTo>
                <a:lnTo>
                  <a:pt x="2512116" y="629468"/>
                </a:lnTo>
                <a:lnTo>
                  <a:pt x="2512116" y="659927"/>
                </a:lnTo>
                <a:lnTo>
                  <a:pt x="2501963" y="659927"/>
                </a:lnTo>
                <a:lnTo>
                  <a:pt x="2501963" y="725919"/>
                </a:lnTo>
                <a:cubicBezTo>
                  <a:pt x="2521107" y="725496"/>
                  <a:pt x="2534856" y="722535"/>
                  <a:pt x="2543212" y="717036"/>
                </a:cubicBezTo>
                <a:cubicBezTo>
                  <a:pt x="2551567" y="711536"/>
                  <a:pt x="2561510" y="706037"/>
                  <a:pt x="2573038" y="700537"/>
                </a:cubicBezTo>
                <a:lnTo>
                  <a:pt x="2603499" y="700537"/>
                </a:lnTo>
                <a:cubicBezTo>
                  <a:pt x="2604345" y="691231"/>
                  <a:pt x="2607730" y="684462"/>
                  <a:pt x="2613653" y="680232"/>
                </a:cubicBezTo>
                <a:lnTo>
                  <a:pt x="2633960" y="680232"/>
                </a:lnTo>
                <a:cubicBezTo>
                  <a:pt x="2638191" y="670079"/>
                  <a:pt x="2644960" y="659927"/>
                  <a:pt x="2654267" y="649774"/>
                </a:cubicBezTo>
                <a:lnTo>
                  <a:pt x="2669498" y="649774"/>
                </a:lnTo>
                <a:cubicBezTo>
                  <a:pt x="2683142" y="629574"/>
                  <a:pt x="2696469" y="619210"/>
                  <a:pt x="2709478" y="618681"/>
                </a:cubicBezTo>
                <a:cubicBezTo>
                  <a:pt x="2722487" y="618152"/>
                  <a:pt x="2729468" y="611596"/>
                  <a:pt x="2730420" y="599010"/>
                </a:cubicBezTo>
                <a:lnTo>
                  <a:pt x="2750727" y="599010"/>
                </a:lnTo>
                <a:cubicBezTo>
                  <a:pt x="2753371" y="596261"/>
                  <a:pt x="2755698" y="592876"/>
                  <a:pt x="2757708" y="588857"/>
                </a:cubicBezTo>
                <a:cubicBezTo>
                  <a:pt x="2759717" y="584839"/>
                  <a:pt x="2760775" y="581455"/>
                  <a:pt x="2760881" y="578705"/>
                </a:cubicBezTo>
                <a:lnTo>
                  <a:pt x="2781188" y="578705"/>
                </a:lnTo>
                <a:cubicBezTo>
                  <a:pt x="2789332" y="563582"/>
                  <a:pt x="2800967" y="549410"/>
                  <a:pt x="2816091" y="536190"/>
                </a:cubicBezTo>
                <a:cubicBezTo>
                  <a:pt x="2831216" y="522970"/>
                  <a:pt x="2846658" y="510068"/>
                  <a:pt x="2862417" y="497483"/>
                </a:cubicBezTo>
                <a:lnTo>
                  <a:pt x="2989338" y="497483"/>
                </a:lnTo>
                <a:cubicBezTo>
                  <a:pt x="2998222" y="500762"/>
                  <a:pt x="3013453" y="505626"/>
                  <a:pt x="3035029" y="512077"/>
                </a:cubicBezTo>
                <a:cubicBezTo>
                  <a:pt x="3056606" y="518529"/>
                  <a:pt x="3076913" y="522125"/>
                  <a:pt x="3095951" y="522865"/>
                </a:cubicBezTo>
                <a:cubicBezTo>
                  <a:pt x="3098490" y="522654"/>
                  <a:pt x="3101028" y="521807"/>
                  <a:pt x="3103567" y="520327"/>
                </a:cubicBezTo>
                <a:cubicBezTo>
                  <a:pt x="3106105" y="518846"/>
                  <a:pt x="3108643" y="518000"/>
                  <a:pt x="3111182" y="517788"/>
                </a:cubicBezTo>
                <a:lnTo>
                  <a:pt x="3111182" y="507636"/>
                </a:lnTo>
                <a:lnTo>
                  <a:pt x="3141643" y="507636"/>
                </a:lnTo>
                <a:lnTo>
                  <a:pt x="3141643" y="497483"/>
                </a:lnTo>
                <a:lnTo>
                  <a:pt x="3161950" y="497483"/>
                </a:lnTo>
                <a:lnTo>
                  <a:pt x="3161950" y="487330"/>
                </a:lnTo>
                <a:lnTo>
                  <a:pt x="3192411" y="487330"/>
                </a:lnTo>
                <a:cubicBezTo>
                  <a:pt x="3193257" y="483100"/>
                  <a:pt x="3196641" y="476331"/>
                  <a:pt x="3202565" y="467025"/>
                </a:cubicBezTo>
                <a:lnTo>
                  <a:pt x="3222872" y="467025"/>
                </a:lnTo>
                <a:lnTo>
                  <a:pt x="3222872" y="456872"/>
                </a:lnTo>
                <a:cubicBezTo>
                  <a:pt x="3227737" y="456660"/>
                  <a:pt x="3231968" y="455814"/>
                  <a:pt x="3235564" y="454334"/>
                </a:cubicBezTo>
                <a:cubicBezTo>
                  <a:pt x="3239160" y="452853"/>
                  <a:pt x="3243391" y="452007"/>
                  <a:pt x="3248256" y="451796"/>
                </a:cubicBezTo>
                <a:cubicBezTo>
                  <a:pt x="3268775" y="453276"/>
                  <a:pt x="3289928" y="459199"/>
                  <a:pt x="3311716" y="469563"/>
                </a:cubicBezTo>
                <a:cubicBezTo>
                  <a:pt x="3333505" y="479927"/>
                  <a:pt x="3354658" y="485850"/>
                  <a:pt x="3375177" y="487330"/>
                </a:cubicBezTo>
                <a:cubicBezTo>
                  <a:pt x="3383744" y="486907"/>
                  <a:pt x="3386917" y="485215"/>
                  <a:pt x="3384696" y="482254"/>
                </a:cubicBezTo>
                <a:cubicBezTo>
                  <a:pt x="3382475" y="479293"/>
                  <a:pt x="3384378" y="477601"/>
                  <a:pt x="3390407" y="477178"/>
                </a:cubicBezTo>
                <a:lnTo>
                  <a:pt x="3390407" y="487330"/>
                </a:lnTo>
                <a:lnTo>
                  <a:pt x="3491943" y="487330"/>
                </a:lnTo>
                <a:lnTo>
                  <a:pt x="3491943" y="477178"/>
                </a:lnTo>
                <a:lnTo>
                  <a:pt x="3522405" y="477178"/>
                </a:lnTo>
                <a:lnTo>
                  <a:pt x="3522405" y="467025"/>
                </a:lnTo>
                <a:lnTo>
                  <a:pt x="3532558" y="467025"/>
                </a:lnTo>
                <a:lnTo>
                  <a:pt x="3532558" y="477178"/>
                </a:lnTo>
                <a:cubicBezTo>
                  <a:pt x="3542712" y="483100"/>
                  <a:pt x="3552865" y="486484"/>
                  <a:pt x="3563019" y="487330"/>
                </a:cubicBezTo>
                <a:lnTo>
                  <a:pt x="3563019" y="497483"/>
                </a:lnTo>
                <a:cubicBezTo>
                  <a:pt x="3573173" y="501714"/>
                  <a:pt x="3588403" y="503405"/>
                  <a:pt x="3608711" y="502559"/>
                </a:cubicBezTo>
                <a:cubicBezTo>
                  <a:pt x="3627008" y="502348"/>
                  <a:pt x="3646258" y="501502"/>
                  <a:pt x="3666459" y="500021"/>
                </a:cubicBezTo>
                <a:cubicBezTo>
                  <a:pt x="3686661" y="498541"/>
                  <a:pt x="3704641" y="497694"/>
                  <a:pt x="3720401" y="497483"/>
                </a:cubicBezTo>
                <a:lnTo>
                  <a:pt x="3740708" y="456872"/>
                </a:lnTo>
                <a:lnTo>
                  <a:pt x="3750862" y="456872"/>
                </a:lnTo>
                <a:lnTo>
                  <a:pt x="3750862" y="487330"/>
                </a:lnTo>
                <a:lnTo>
                  <a:pt x="3740708" y="487330"/>
                </a:lnTo>
                <a:lnTo>
                  <a:pt x="3740708" y="517788"/>
                </a:lnTo>
                <a:cubicBezTo>
                  <a:pt x="3782169" y="527941"/>
                  <a:pt x="3826168" y="538094"/>
                  <a:pt x="3872705" y="548247"/>
                </a:cubicBezTo>
                <a:cubicBezTo>
                  <a:pt x="3878417" y="574051"/>
                  <a:pt x="3901263" y="602394"/>
                  <a:pt x="3941243" y="633276"/>
                </a:cubicBezTo>
                <a:cubicBezTo>
                  <a:pt x="3981223" y="664157"/>
                  <a:pt x="4004069" y="679809"/>
                  <a:pt x="4009780" y="680232"/>
                </a:cubicBezTo>
                <a:cubicBezTo>
                  <a:pt x="4021837" y="668070"/>
                  <a:pt x="4031991" y="660667"/>
                  <a:pt x="4040241" y="658023"/>
                </a:cubicBezTo>
                <a:cubicBezTo>
                  <a:pt x="4048491" y="655379"/>
                  <a:pt x="4058644" y="654322"/>
                  <a:pt x="4070701" y="654850"/>
                </a:cubicBezTo>
                <a:cubicBezTo>
                  <a:pt x="4097355" y="654533"/>
                  <a:pt x="4113855" y="657705"/>
                  <a:pt x="4120201" y="664368"/>
                </a:cubicBezTo>
                <a:cubicBezTo>
                  <a:pt x="4126547" y="671031"/>
                  <a:pt x="4130354" y="683087"/>
                  <a:pt x="4131623" y="700537"/>
                </a:cubicBezTo>
                <a:lnTo>
                  <a:pt x="4121470" y="700537"/>
                </a:lnTo>
                <a:lnTo>
                  <a:pt x="4121470" y="746225"/>
                </a:lnTo>
                <a:lnTo>
                  <a:pt x="4111316" y="746225"/>
                </a:lnTo>
                <a:cubicBezTo>
                  <a:pt x="4105393" y="766530"/>
                  <a:pt x="4102009" y="786835"/>
                  <a:pt x="4101163" y="807141"/>
                </a:cubicBezTo>
                <a:cubicBezTo>
                  <a:pt x="4111105" y="814755"/>
                  <a:pt x="4119143" y="823639"/>
                  <a:pt x="4125277" y="833792"/>
                </a:cubicBezTo>
                <a:cubicBezTo>
                  <a:pt x="4131412" y="843944"/>
                  <a:pt x="4136912" y="855366"/>
                  <a:pt x="4141777" y="868057"/>
                </a:cubicBezTo>
                <a:lnTo>
                  <a:pt x="4162085" y="868057"/>
                </a:lnTo>
                <a:lnTo>
                  <a:pt x="4162085" y="898515"/>
                </a:lnTo>
                <a:cubicBezTo>
                  <a:pt x="4170229" y="908034"/>
                  <a:pt x="4172979" y="914379"/>
                  <a:pt x="4170335" y="917552"/>
                </a:cubicBezTo>
                <a:cubicBezTo>
                  <a:pt x="4167691" y="920724"/>
                  <a:pt x="4171709" y="924532"/>
                  <a:pt x="4182392" y="928974"/>
                </a:cubicBezTo>
                <a:lnTo>
                  <a:pt x="4187469" y="928974"/>
                </a:lnTo>
                <a:cubicBezTo>
                  <a:pt x="4196776" y="939126"/>
                  <a:pt x="4203545" y="949279"/>
                  <a:pt x="4207776" y="959432"/>
                </a:cubicBezTo>
                <a:lnTo>
                  <a:pt x="4228083" y="959432"/>
                </a:lnTo>
                <a:cubicBezTo>
                  <a:pt x="4244266" y="978151"/>
                  <a:pt x="4260131" y="995283"/>
                  <a:pt x="4275679" y="1010830"/>
                </a:cubicBezTo>
                <a:cubicBezTo>
                  <a:pt x="4291226" y="1026377"/>
                  <a:pt x="4315976" y="1034625"/>
                  <a:pt x="4349927" y="1035577"/>
                </a:cubicBezTo>
                <a:cubicBezTo>
                  <a:pt x="4356590" y="1030607"/>
                  <a:pt x="4369917" y="1026588"/>
                  <a:pt x="4389907" y="1023521"/>
                </a:cubicBezTo>
                <a:cubicBezTo>
                  <a:pt x="4409897" y="1020454"/>
                  <a:pt x="4427031" y="1017704"/>
                  <a:pt x="4441310" y="1015272"/>
                </a:cubicBezTo>
                <a:lnTo>
                  <a:pt x="4441310" y="1025425"/>
                </a:lnTo>
                <a:lnTo>
                  <a:pt x="4451463" y="1025425"/>
                </a:lnTo>
                <a:lnTo>
                  <a:pt x="4451463" y="1066035"/>
                </a:lnTo>
                <a:lnTo>
                  <a:pt x="4461617" y="1066035"/>
                </a:lnTo>
                <a:cubicBezTo>
                  <a:pt x="4461194" y="1078409"/>
                  <a:pt x="4459502" y="1086658"/>
                  <a:pt x="4456540" y="1090782"/>
                </a:cubicBezTo>
                <a:cubicBezTo>
                  <a:pt x="4453579" y="1094907"/>
                  <a:pt x="4451887" y="1096811"/>
                  <a:pt x="4451463" y="1096494"/>
                </a:cubicBezTo>
                <a:cubicBezTo>
                  <a:pt x="4450829" y="1118808"/>
                  <a:pt x="4452098" y="1143979"/>
                  <a:pt x="4455271" y="1172004"/>
                </a:cubicBezTo>
                <a:cubicBezTo>
                  <a:pt x="4458444" y="1200030"/>
                  <a:pt x="4467329" y="1218855"/>
                  <a:pt x="4481925" y="1228479"/>
                </a:cubicBezTo>
                <a:lnTo>
                  <a:pt x="4537769" y="1248784"/>
                </a:lnTo>
                <a:lnTo>
                  <a:pt x="4537769" y="1269090"/>
                </a:lnTo>
                <a:cubicBezTo>
                  <a:pt x="4547923" y="1278397"/>
                  <a:pt x="4553000" y="1285165"/>
                  <a:pt x="4553000" y="1289395"/>
                </a:cubicBezTo>
                <a:cubicBezTo>
                  <a:pt x="4550779" y="1297327"/>
                  <a:pt x="4542529" y="1311921"/>
                  <a:pt x="4528251" y="1333179"/>
                </a:cubicBezTo>
                <a:cubicBezTo>
                  <a:pt x="4513972" y="1354436"/>
                  <a:pt x="4506991" y="1365223"/>
                  <a:pt x="4507309" y="1365541"/>
                </a:cubicBezTo>
                <a:lnTo>
                  <a:pt x="4497155" y="1365541"/>
                </a:lnTo>
                <a:lnTo>
                  <a:pt x="4497155" y="1385846"/>
                </a:lnTo>
                <a:lnTo>
                  <a:pt x="4487001" y="1385846"/>
                </a:lnTo>
                <a:lnTo>
                  <a:pt x="4481925" y="1446763"/>
                </a:lnTo>
                <a:lnTo>
                  <a:pt x="4471771" y="1446763"/>
                </a:lnTo>
                <a:lnTo>
                  <a:pt x="4471771" y="1467068"/>
                </a:lnTo>
                <a:lnTo>
                  <a:pt x="4461617" y="1467068"/>
                </a:lnTo>
                <a:cubicBezTo>
                  <a:pt x="4457387" y="1472990"/>
                  <a:pt x="4455694" y="1476374"/>
                  <a:pt x="4456540" y="1477220"/>
                </a:cubicBezTo>
                <a:cubicBezTo>
                  <a:pt x="4457175" y="1484729"/>
                  <a:pt x="4459713" y="1490017"/>
                  <a:pt x="4464155" y="1493084"/>
                </a:cubicBezTo>
                <a:cubicBezTo>
                  <a:pt x="4468598" y="1496151"/>
                  <a:pt x="4471136" y="1497632"/>
                  <a:pt x="4471771" y="1497526"/>
                </a:cubicBezTo>
                <a:lnTo>
                  <a:pt x="4471771" y="1548289"/>
                </a:lnTo>
                <a:lnTo>
                  <a:pt x="4481925" y="1548289"/>
                </a:lnTo>
                <a:lnTo>
                  <a:pt x="4487001" y="1568595"/>
                </a:lnTo>
                <a:cubicBezTo>
                  <a:pt x="4491973" y="1583612"/>
                  <a:pt x="4495991" y="1597996"/>
                  <a:pt x="4499059" y="1611744"/>
                </a:cubicBezTo>
                <a:cubicBezTo>
                  <a:pt x="4502126" y="1625492"/>
                  <a:pt x="4504876" y="1639876"/>
                  <a:pt x="4507309" y="1654893"/>
                </a:cubicBezTo>
                <a:lnTo>
                  <a:pt x="4537769" y="1654893"/>
                </a:lnTo>
                <a:lnTo>
                  <a:pt x="4537769" y="1665046"/>
                </a:lnTo>
                <a:lnTo>
                  <a:pt x="4588537" y="1665046"/>
                </a:lnTo>
                <a:lnTo>
                  <a:pt x="4588537" y="1654893"/>
                </a:lnTo>
                <a:cubicBezTo>
                  <a:pt x="4593615" y="1654682"/>
                  <a:pt x="4598691" y="1653836"/>
                  <a:pt x="4603768" y="1652355"/>
                </a:cubicBezTo>
                <a:cubicBezTo>
                  <a:pt x="4608845" y="1650874"/>
                  <a:pt x="4613922" y="1650028"/>
                  <a:pt x="4618999" y="1649817"/>
                </a:cubicBezTo>
                <a:cubicBezTo>
                  <a:pt x="4634547" y="1650134"/>
                  <a:pt x="4650411" y="1652038"/>
                  <a:pt x="4666594" y="1655528"/>
                </a:cubicBezTo>
                <a:cubicBezTo>
                  <a:pt x="4682777" y="1659018"/>
                  <a:pt x="4697373" y="1662190"/>
                  <a:pt x="4710381" y="1665046"/>
                </a:cubicBezTo>
                <a:lnTo>
                  <a:pt x="4710381" y="1715810"/>
                </a:lnTo>
                <a:cubicBezTo>
                  <a:pt x="4700228" y="1721626"/>
                  <a:pt x="4690075" y="1729029"/>
                  <a:pt x="4679921" y="1738018"/>
                </a:cubicBezTo>
                <a:cubicBezTo>
                  <a:pt x="4669767" y="1747008"/>
                  <a:pt x="4659613" y="1753142"/>
                  <a:pt x="4649460" y="1756420"/>
                </a:cubicBezTo>
                <a:lnTo>
                  <a:pt x="4598691" y="1756420"/>
                </a:lnTo>
                <a:cubicBezTo>
                  <a:pt x="4547077" y="1780533"/>
                  <a:pt x="4522116" y="1807184"/>
                  <a:pt x="4523808" y="1836373"/>
                </a:cubicBezTo>
                <a:cubicBezTo>
                  <a:pt x="4525501" y="1865562"/>
                  <a:pt x="4513231" y="1889675"/>
                  <a:pt x="4487001" y="1908711"/>
                </a:cubicBezTo>
                <a:lnTo>
                  <a:pt x="4481925" y="1934093"/>
                </a:lnTo>
                <a:cubicBezTo>
                  <a:pt x="4477059" y="1941707"/>
                  <a:pt x="4474097" y="1949322"/>
                  <a:pt x="4473040" y="1956936"/>
                </a:cubicBezTo>
                <a:cubicBezTo>
                  <a:pt x="4471983" y="1964551"/>
                  <a:pt x="4471559" y="1972165"/>
                  <a:pt x="4471771" y="1979780"/>
                </a:cubicBezTo>
                <a:cubicBezTo>
                  <a:pt x="4472300" y="2003575"/>
                  <a:pt x="4476319" y="2016901"/>
                  <a:pt x="4483829" y="2019756"/>
                </a:cubicBezTo>
                <a:cubicBezTo>
                  <a:pt x="4491338" y="2022612"/>
                  <a:pt x="4499165" y="2024515"/>
                  <a:pt x="4507309" y="2025467"/>
                </a:cubicBezTo>
                <a:lnTo>
                  <a:pt x="4507309" y="2035620"/>
                </a:lnTo>
                <a:lnTo>
                  <a:pt x="4547923" y="2035620"/>
                </a:lnTo>
                <a:cubicBezTo>
                  <a:pt x="4550567" y="2038370"/>
                  <a:pt x="4552894" y="2041754"/>
                  <a:pt x="4554904" y="2045773"/>
                </a:cubicBezTo>
                <a:cubicBezTo>
                  <a:pt x="4556913" y="2049792"/>
                  <a:pt x="4557971" y="2053176"/>
                  <a:pt x="4558077" y="2055925"/>
                </a:cubicBezTo>
                <a:lnTo>
                  <a:pt x="4558148" y="2055925"/>
                </a:lnTo>
                <a:lnTo>
                  <a:pt x="4554554" y="2040970"/>
                </a:lnTo>
                <a:cubicBezTo>
                  <a:pt x="4568221" y="2039625"/>
                  <a:pt x="4579167" y="2039306"/>
                  <a:pt x="4587391" y="2040015"/>
                </a:cubicBezTo>
                <a:cubicBezTo>
                  <a:pt x="4595616" y="2040723"/>
                  <a:pt x="4601120" y="2042459"/>
                  <a:pt x="4603903" y="2045221"/>
                </a:cubicBezTo>
                <a:cubicBezTo>
                  <a:pt x="4609469" y="2050745"/>
                  <a:pt x="4616511" y="2062570"/>
                  <a:pt x="4625028" y="2080692"/>
                </a:cubicBezTo>
                <a:cubicBezTo>
                  <a:pt x="4621118" y="2085531"/>
                  <a:pt x="4618377" y="2088691"/>
                  <a:pt x="4616804" y="2090175"/>
                </a:cubicBezTo>
                <a:cubicBezTo>
                  <a:pt x="4615231" y="2091659"/>
                  <a:pt x="4613702" y="2095401"/>
                  <a:pt x="4612218" y="2101401"/>
                </a:cubicBezTo>
                <a:cubicBezTo>
                  <a:pt x="4608512" y="2101366"/>
                  <a:pt x="4606020" y="2101912"/>
                  <a:pt x="4604740" y="2103038"/>
                </a:cubicBezTo>
                <a:lnTo>
                  <a:pt x="4598691" y="2100621"/>
                </a:lnTo>
                <a:lnTo>
                  <a:pt x="4598691" y="2116842"/>
                </a:lnTo>
                <a:lnTo>
                  <a:pt x="4588537" y="2116842"/>
                </a:lnTo>
                <a:lnTo>
                  <a:pt x="4588537" y="2126994"/>
                </a:lnTo>
                <a:lnTo>
                  <a:pt x="4560264" y="2130135"/>
                </a:lnTo>
                <a:lnTo>
                  <a:pt x="4560807" y="2130980"/>
                </a:lnTo>
                <a:cubicBezTo>
                  <a:pt x="4563857" y="2136974"/>
                  <a:pt x="4566911" y="2144231"/>
                  <a:pt x="4569970" y="2152748"/>
                </a:cubicBezTo>
                <a:cubicBezTo>
                  <a:pt x="4566794" y="2158758"/>
                  <a:pt x="4565291" y="2161649"/>
                  <a:pt x="4565463" y="2161420"/>
                </a:cubicBezTo>
                <a:cubicBezTo>
                  <a:pt x="4565634" y="2161190"/>
                  <a:pt x="4565666" y="2165559"/>
                  <a:pt x="4565557" y="2174525"/>
                </a:cubicBezTo>
                <a:cubicBezTo>
                  <a:pt x="4559134" y="2178737"/>
                  <a:pt x="4553818" y="2181799"/>
                  <a:pt x="4549611" y="2183711"/>
                </a:cubicBezTo>
                <a:cubicBezTo>
                  <a:pt x="4545404" y="2185621"/>
                  <a:pt x="4541567" y="2187149"/>
                  <a:pt x="4538098" y="2188293"/>
                </a:cubicBezTo>
                <a:cubicBezTo>
                  <a:pt x="4521995" y="2194418"/>
                  <a:pt x="4508037" y="2194477"/>
                  <a:pt x="4496226" y="2188469"/>
                </a:cubicBezTo>
                <a:cubicBezTo>
                  <a:pt x="4484414" y="2182461"/>
                  <a:pt x="4474402" y="2167984"/>
                  <a:pt x="4466190" y="2145036"/>
                </a:cubicBezTo>
                <a:lnTo>
                  <a:pt x="4475579" y="2132579"/>
                </a:lnTo>
                <a:lnTo>
                  <a:pt x="4461617" y="2126994"/>
                </a:lnTo>
                <a:lnTo>
                  <a:pt x="4461617" y="2137147"/>
                </a:lnTo>
                <a:cubicBezTo>
                  <a:pt x="4438243" y="2143387"/>
                  <a:pt x="4418993" y="2158828"/>
                  <a:pt x="4403869" y="2183469"/>
                </a:cubicBezTo>
                <a:cubicBezTo>
                  <a:pt x="4388743" y="2208111"/>
                  <a:pt x="4380917" y="2234973"/>
                  <a:pt x="4380388" y="2264056"/>
                </a:cubicBezTo>
                <a:cubicBezTo>
                  <a:pt x="4395936" y="2273997"/>
                  <a:pt x="4409262" y="2287111"/>
                  <a:pt x="4420368" y="2303398"/>
                </a:cubicBezTo>
                <a:cubicBezTo>
                  <a:pt x="4431473" y="2319685"/>
                  <a:pt x="4438454" y="2340413"/>
                  <a:pt x="4441310" y="2365584"/>
                </a:cubicBezTo>
                <a:cubicBezTo>
                  <a:pt x="4422483" y="2384408"/>
                  <a:pt x="4409368" y="2394984"/>
                  <a:pt x="4401965" y="2397311"/>
                </a:cubicBezTo>
                <a:lnTo>
                  <a:pt x="4401787" y="2397361"/>
                </a:lnTo>
                <a:lnTo>
                  <a:pt x="4411963" y="2402762"/>
                </a:lnTo>
                <a:lnTo>
                  <a:pt x="4417052" y="2417130"/>
                </a:lnTo>
                <a:cubicBezTo>
                  <a:pt x="4419660" y="2418312"/>
                  <a:pt x="4422638" y="2419110"/>
                  <a:pt x="4425984" y="2419526"/>
                </a:cubicBezTo>
                <a:cubicBezTo>
                  <a:pt x="4429331" y="2419940"/>
                  <a:pt x="4431991" y="2419840"/>
                  <a:pt x="4433962" y="2419226"/>
                </a:cubicBezTo>
                <a:lnTo>
                  <a:pt x="4445413" y="2451555"/>
                </a:lnTo>
                <a:lnTo>
                  <a:pt x="4456187" y="2447739"/>
                </a:lnTo>
                <a:lnTo>
                  <a:pt x="4462548" y="2465700"/>
                </a:lnTo>
                <a:lnTo>
                  <a:pt x="4469731" y="2463156"/>
                </a:lnTo>
                <a:lnTo>
                  <a:pt x="4478637" y="2488301"/>
                </a:lnTo>
                <a:lnTo>
                  <a:pt x="4485820" y="2485757"/>
                </a:lnTo>
                <a:cubicBezTo>
                  <a:pt x="4490844" y="2494000"/>
                  <a:pt x="4495724" y="2502546"/>
                  <a:pt x="4500459" y="2511397"/>
                </a:cubicBezTo>
                <a:cubicBezTo>
                  <a:pt x="4505194" y="2520248"/>
                  <a:pt x="4509493" y="2530011"/>
                  <a:pt x="4513358" y="2540686"/>
                </a:cubicBezTo>
                <a:lnTo>
                  <a:pt x="4524133" y="2536870"/>
                </a:lnTo>
                <a:lnTo>
                  <a:pt x="4526677" y="2544054"/>
                </a:lnTo>
                <a:lnTo>
                  <a:pt x="4548226" y="2536422"/>
                </a:lnTo>
                <a:lnTo>
                  <a:pt x="4545681" y="2529238"/>
                </a:lnTo>
                <a:lnTo>
                  <a:pt x="4563638" y="2522878"/>
                </a:lnTo>
                <a:cubicBezTo>
                  <a:pt x="4564604" y="2502070"/>
                  <a:pt x="4570692" y="2489301"/>
                  <a:pt x="4581901" y="2484573"/>
                </a:cubicBezTo>
                <a:cubicBezTo>
                  <a:pt x="4593110" y="2479845"/>
                  <a:pt x="4604754" y="2474205"/>
                  <a:pt x="4616833" y="2467653"/>
                </a:cubicBezTo>
                <a:lnTo>
                  <a:pt x="4619377" y="2474837"/>
                </a:lnTo>
                <a:cubicBezTo>
                  <a:pt x="4643662" y="2469942"/>
                  <a:pt x="4663343" y="2472741"/>
                  <a:pt x="4678420" y="2483235"/>
                </a:cubicBezTo>
                <a:cubicBezTo>
                  <a:pt x="4693497" y="2493729"/>
                  <a:pt x="4705959" y="2513235"/>
                  <a:pt x="4715806" y="2541752"/>
                </a:cubicBezTo>
                <a:cubicBezTo>
                  <a:pt x="4717441" y="2553975"/>
                  <a:pt x="4706192" y="2569751"/>
                  <a:pt x="4682057" y="2589079"/>
                </a:cubicBezTo>
                <a:cubicBezTo>
                  <a:pt x="4657922" y="2608408"/>
                  <a:pt x="4633990" y="2622611"/>
                  <a:pt x="4610261" y="2631690"/>
                </a:cubicBezTo>
                <a:cubicBezTo>
                  <a:pt x="4615259" y="2639858"/>
                  <a:pt x="4619874" y="2647656"/>
                  <a:pt x="4624105" y="2655085"/>
                </a:cubicBezTo>
                <a:cubicBezTo>
                  <a:pt x="4628336" y="2662514"/>
                  <a:pt x="4632053" y="2670631"/>
                  <a:pt x="4635255" y="2679435"/>
                </a:cubicBezTo>
                <a:lnTo>
                  <a:pt x="4646029" y="2675619"/>
                </a:lnTo>
                <a:cubicBezTo>
                  <a:pt x="4657581" y="2707996"/>
                  <a:pt x="4670044" y="2740809"/>
                  <a:pt x="4683420" y="2774056"/>
                </a:cubicBezTo>
                <a:cubicBezTo>
                  <a:pt x="4696795" y="2807303"/>
                  <a:pt x="4710475" y="2840695"/>
                  <a:pt x="4724458" y="2874233"/>
                </a:cubicBezTo>
                <a:lnTo>
                  <a:pt x="4717276" y="2876777"/>
                </a:lnTo>
                <a:cubicBezTo>
                  <a:pt x="4718634" y="2886319"/>
                  <a:pt x="4720072" y="2896084"/>
                  <a:pt x="4721590" y="2906075"/>
                </a:cubicBezTo>
                <a:cubicBezTo>
                  <a:pt x="4723107" y="2916065"/>
                  <a:pt x="4724863" y="2926729"/>
                  <a:pt x="4726858" y="2938067"/>
                </a:cubicBezTo>
                <a:lnTo>
                  <a:pt x="4719675" y="2940611"/>
                </a:lnTo>
                <a:lnTo>
                  <a:pt x="4731125" y="2972940"/>
                </a:lnTo>
                <a:cubicBezTo>
                  <a:pt x="4731271" y="2984763"/>
                  <a:pt x="4731599" y="2994249"/>
                  <a:pt x="4732109" y="3001395"/>
                </a:cubicBezTo>
                <a:cubicBezTo>
                  <a:pt x="4732620" y="3008542"/>
                  <a:pt x="4733789" y="3014697"/>
                  <a:pt x="4735618" y="3019861"/>
                </a:cubicBezTo>
                <a:lnTo>
                  <a:pt x="4738494" y="3025688"/>
                </a:lnTo>
                <a:lnTo>
                  <a:pt x="4738494" y="3569458"/>
                </a:lnTo>
                <a:lnTo>
                  <a:pt x="4697799" y="3574979"/>
                </a:lnTo>
                <a:cubicBezTo>
                  <a:pt x="4700860" y="3586950"/>
                  <a:pt x="4701643" y="3593916"/>
                  <a:pt x="4700149" y="3595877"/>
                </a:cubicBezTo>
                <a:cubicBezTo>
                  <a:pt x="4698654" y="3597838"/>
                  <a:pt x="4692460" y="3602222"/>
                  <a:pt x="4681566" y="3609028"/>
                </a:cubicBezTo>
                <a:lnTo>
                  <a:pt x="4687927" y="3626988"/>
                </a:lnTo>
                <a:cubicBezTo>
                  <a:pt x="4671276" y="3640129"/>
                  <a:pt x="4658396" y="3657493"/>
                  <a:pt x="4649285" y="3679081"/>
                </a:cubicBezTo>
                <a:cubicBezTo>
                  <a:pt x="4640174" y="3700668"/>
                  <a:pt x="4627667" y="3721943"/>
                  <a:pt x="4611766" y="3742903"/>
                </a:cubicBezTo>
                <a:lnTo>
                  <a:pt x="4614310" y="3750087"/>
                </a:lnTo>
                <a:lnTo>
                  <a:pt x="4599945" y="3755175"/>
                </a:lnTo>
                <a:cubicBezTo>
                  <a:pt x="4598385" y="3761707"/>
                  <a:pt x="4597036" y="3767407"/>
                  <a:pt x="4595896" y="3772275"/>
                </a:cubicBezTo>
                <a:cubicBezTo>
                  <a:pt x="4594757" y="3777142"/>
                  <a:pt x="4593090" y="3781944"/>
                  <a:pt x="4590894" y="3786680"/>
                </a:cubicBezTo>
                <a:lnTo>
                  <a:pt x="4565754" y="3795584"/>
                </a:lnTo>
                <a:cubicBezTo>
                  <a:pt x="4568171" y="3806688"/>
                  <a:pt x="4563320" y="3815817"/>
                  <a:pt x="4551203" y="3822973"/>
                </a:cubicBezTo>
                <a:cubicBezTo>
                  <a:pt x="4539085" y="3830128"/>
                  <a:pt x="4531916" y="3844122"/>
                  <a:pt x="4529695" y="3864954"/>
                </a:cubicBezTo>
                <a:lnTo>
                  <a:pt x="4518920" y="3868770"/>
                </a:lnTo>
                <a:cubicBezTo>
                  <a:pt x="4520867" y="3876166"/>
                  <a:pt x="4521017" y="3884198"/>
                  <a:pt x="4519371" y="3892866"/>
                </a:cubicBezTo>
                <a:lnTo>
                  <a:pt x="4505006" y="3897954"/>
                </a:lnTo>
                <a:cubicBezTo>
                  <a:pt x="4489145" y="3919743"/>
                  <a:pt x="4475080" y="3940895"/>
                  <a:pt x="4462810" y="3961412"/>
                </a:cubicBezTo>
                <a:lnTo>
                  <a:pt x="4488256" y="4033254"/>
                </a:lnTo>
                <a:cubicBezTo>
                  <a:pt x="4486323" y="4037307"/>
                  <a:pt x="4485550" y="4038928"/>
                  <a:pt x="4485936" y="4038118"/>
                </a:cubicBezTo>
                <a:cubicBezTo>
                  <a:pt x="4486323" y="4037307"/>
                  <a:pt x="4485550" y="4038928"/>
                  <a:pt x="4483617" y="4042982"/>
                </a:cubicBezTo>
                <a:cubicBezTo>
                  <a:pt x="4476076" y="4043800"/>
                  <a:pt x="4469816" y="4044670"/>
                  <a:pt x="4464837" y="4045591"/>
                </a:cubicBezTo>
                <a:cubicBezTo>
                  <a:pt x="4459858" y="4046512"/>
                  <a:pt x="4454496" y="4047064"/>
                  <a:pt x="4448750" y="4047246"/>
                </a:cubicBezTo>
                <a:lnTo>
                  <a:pt x="4446206" y="4040061"/>
                </a:lnTo>
                <a:lnTo>
                  <a:pt x="4413883" y="4051509"/>
                </a:lnTo>
                <a:cubicBezTo>
                  <a:pt x="4410868" y="4048703"/>
                  <a:pt x="4408012" y="4046346"/>
                  <a:pt x="4405316" y="4044437"/>
                </a:cubicBezTo>
                <a:cubicBezTo>
                  <a:pt x="4402619" y="4042529"/>
                  <a:pt x="4399763" y="4040172"/>
                  <a:pt x="4396748" y="4037365"/>
                </a:cubicBezTo>
                <a:cubicBezTo>
                  <a:pt x="4381470" y="4046061"/>
                  <a:pt x="4366722" y="4054822"/>
                  <a:pt x="4352501" y="4063648"/>
                </a:cubicBezTo>
                <a:cubicBezTo>
                  <a:pt x="4338281" y="4072475"/>
                  <a:pt x="4326918" y="4085090"/>
                  <a:pt x="4318413" y="4101494"/>
                </a:cubicBezTo>
                <a:lnTo>
                  <a:pt x="4271725" y="4118030"/>
                </a:lnTo>
                <a:lnTo>
                  <a:pt x="4274270" y="4125215"/>
                </a:lnTo>
                <a:lnTo>
                  <a:pt x="4216807" y="4145567"/>
                </a:lnTo>
                <a:lnTo>
                  <a:pt x="4220624" y="4156342"/>
                </a:lnTo>
                <a:lnTo>
                  <a:pt x="4130839" y="4188143"/>
                </a:lnTo>
                <a:lnTo>
                  <a:pt x="4133384" y="4195327"/>
                </a:lnTo>
                <a:lnTo>
                  <a:pt x="4086695" y="4211863"/>
                </a:lnTo>
                <a:lnTo>
                  <a:pt x="4089240" y="4219047"/>
                </a:lnTo>
                <a:cubicBezTo>
                  <a:pt x="4074131" y="4228694"/>
                  <a:pt x="4059364" y="4236451"/>
                  <a:pt x="4044937" y="4242319"/>
                </a:cubicBezTo>
                <a:cubicBezTo>
                  <a:pt x="4030511" y="4248186"/>
                  <a:pt x="4021562" y="4260957"/>
                  <a:pt x="4018088" y="4280632"/>
                </a:cubicBezTo>
                <a:cubicBezTo>
                  <a:pt x="4024340" y="4283303"/>
                  <a:pt x="4027326" y="4284603"/>
                  <a:pt x="4027048" y="4284533"/>
                </a:cubicBezTo>
                <a:cubicBezTo>
                  <a:pt x="4026771" y="4284463"/>
                  <a:pt x="4029496" y="4287878"/>
                  <a:pt x="4035224" y="4294777"/>
                </a:cubicBezTo>
                <a:lnTo>
                  <a:pt x="4056772" y="4287145"/>
                </a:lnTo>
                <a:cubicBezTo>
                  <a:pt x="4070481" y="4296607"/>
                  <a:pt x="4081824" y="4304381"/>
                  <a:pt x="4090800" y="4310467"/>
                </a:cubicBezTo>
                <a:cubicBezTo>
                  <a:pt x="4095288" y="4313510"/>
                  <a:pt x="4099722" y="4318719"/>
                  <a:pt x="4104103" y="4326095"/>
                </a:cubicBezTo>
                <a:lnTo>
                  <a:pt x="4104216" y="4326344"/>
                </a:lnTo>
                <a:lnTo>
                  <a:pt x="3981734" y="4326344"/>
                </a:lnTo>
                <a:lnTo>
                  <a:pt x="3980306" y="4322313"/>
                </a:lnTo>
                <a:lnTo>
                  <a:pt x="3973123" y="4324857"/>
                </a:lnTo>
                <a:cubicBezTo>
                  <a:pt x="3955155" y="4310502"/>
                  <a:pt x="3935944" y="4306189"/>
                  <a:pt x="3915490" y="4311917"/>
                </a:cubicBezTo>
                <a:lnTo>
                  <a:pt x="3868177" y="4326344"/>
                </a:lnTo>
                <a:lnTo>
                  <a:pt x="3852392" y="4326344"/>
                </a:lnTo>
                <a:lnTo>
                  <a:pt x="3851386" y="4323504"/>
                </a:lnTo>
                <a:lnTo>
                  <a:pt x="3843368" y="4326344"/>
                </a:lnTo>
                <a:lnTo>
                  <a:pt x="3836225" y="4326344"/>
                </a:lnTo>
                <a:lnTo>
                  <a:pt x="3833204" y="4317816"/>
                </a:lnTo>
                <a:lnTo>
                  <a:pt x="3809124" y="4326344"/>
                </a:lnTo>
                <a:lnTo>
                  <a:pt x="3807547" y="4326344"/>
                </a:lnTo>
                <a:lnTo>
                  <a:pt x="3800582" y="4321285"/>
                </a:lnTo>
                <a:cubicBezTo>
                  <a:pt x="3798153" y="4318944"/>
                  <a:pt x="3796556" y="4316814"/>
                  <a:pt x="3795793" y="4314895"/>
                </a:cubicBezTo>
                <a:lnTo>
                  <a:pt x="3770653" y="4323799"/>
                </a:lnTo>
                <a:cubicBezTo>
                  <a:pt x="3767563" y="4321019"/>
                  <a:pt x="3764857" y="4318609"/>
                  <a:pt x="3762534" y="4316568"/>
                </a:cubicBezTo>
                <a:cubicBezTo>
                  <a:pt x="3760212" y="4314527"/>
                  <a:pt x="3758403" y="4311799"/>
                  <a:pt x="3757109" y="4308383"/>
                </a:cubicBezTo>
                <a:lnTo>
                  <a:pt x="3739152" y="4314743"/>
                </a:lnTo>
                <a:lnTo>
                  <a:pt x="3736608" y="4307559"/>
                </a:lnTo>
                <a:lnTo>
                  <a:pt x="3683568" y="4326344"/>
                </a:lnTo>
                <a:lnTo>
                  <a:pt x="3356085" y="4326344"/>
                </a:lnTo>
                <a:lnTo>
                  <a:pt x="3346393" y="4317599"/>
                </a:lnTo>
                <a:cubicBezTo>
                  <a:pt x="3329820" y="4306708"/>
                  <a:pt x="3311371" y="4298187"/>
                  <a:pt x="3291046" y="4292036"/>
                </a:cubicBezTo>
                <a:cubicBezTo>
                  <a:pt x="3250396" y="4279735"/>
                  <a:pt x="3204328" y="4275670"/>
                  <a:pt x="3152839" y="4279841"/>
                </a:cubicBezTo>
                <a:cubicBezTo>
                  <a:pt x="3144908" y="4267911"/>
                  <a:pt x="3124067" y="4262322"/>
                  <a:pt x="3090314" y="4263075"/>
                </a:cubicBezTo>
                <a:cubicBezTo>
                  <a:pt x="3056561" y="4263828"/>
                  <a:pt x="3026946" y="4256293"/>
                  <a:pt x="3001470" y="4240471"/>
                </a:cubicBezTo>
                <a:lnTo>
                  <a:pt x="2979921" y="4248103"/>
                </a:lnTo>
                <a:lnTo>
                  <a:pt x="2977377" y="4240918"/>
                </a:lnTo>
                <a:lnTo>
                  <a:pt x="2959420" y="4247278"/>
                </a:lnTo>
                <a:lnTo>
                  <a:pt x="2956875" y="4240094"/>
                </a:lnTo>
                <a:lnTo>
                  <a:pt x="2931735" y="4248998"/>
                </a:lnTo>
                <a:lnTo>
                  <a:pt x="2927918" y="4238222"/>
                </a:lnTo>
                <a:cubicBezTo>
                  <a:pt x="2912131" y="4235728"/>
                  <a:pt x="2898102" y="4234633"/>
                  <a:pt x="2885830" y="4234937"/>
                </a:cubicBezTo>
                <a:cubicBezTo>
                  <a:pt x="2873560" y="4235240"/>
                  <a:pt x="2856313" y="4239327"/>
                  <a:pt x="2834092" y="4247198"/>
                </a:cubicBezTo>
                <a:cubicBezTo>
                  <a:pt x="2830046" y="4255031"/>
                  <a:pt x="2822951" y="4264956"/>
                  <a:pt x="2812806" y="4276971"/>
                </a:cubicBezTo>
                <a:cubicBezTo>
                  <a:pt x="2802663" y="4288986"/>
                  <a:pt x="2792874" y="4299865"/>
                  <a:pt x="2783441" y="4309607"/>
                </a:cubicBezTo>
                <a:lnTo>
                  <a:pt x="2788530" y="4323975"/>
                </a:lnTo>
                <a:lnTo>
                  <a:pt x="2781841" y="4326344"/>
                </a:lnTo>
                <a:lnTo>
                  <a:pt x="2698485" y="4326344"/>
                </a:lnTo>
                <a:lnTo>
                  <a:pt x="2691934" y="4313718"/>
                </a:lnTo>
                <a:cubicBezTo>
                  <a:pt x="2695092" y="4310746"/>
                  <a:pt x="2698857" y="4308065"/>
                  <a:pt x="2703231" y="4305674"/>
                </a:cubicBezTo>
                <a:cubicBezTo>
                  <a:pt x="2707605" y="4303283"/>
                  <a:pt x="2711371" y="4300601"/>
                  <a:pt x="2714529" y="4297630"/>
                </a:cubicBezTo>
                <a:lnTo>
                  <a:pt x="2711984" y="4290446"/>
                </a:lnTo>
                <a:lnTo>
                  <a:pt x="2737124" y="4281542"/>
                </a:lnTo>
                <a:cubicBezTo>
                  <a:pt x="2731975" y="4271995"/>
                  <a:pt x="2728242" y="4265737"/>
                  <a:pt x="2725927" y="4262767"/>
                </a:cubicBezTo>
                <a:cubicBezTo>
                  <a:pt x="2723612" y="4259797"/>
                  <a:pt x="2719936" y="4256551"/>
                  <a:pt x="2714900" y="4253029"/>
                </a:cubicBezTo>
                <a:lnTo>
                  <a:pt x="2707717" y="4255573"/>
                </a:lnTo>
                <a:lnTo>
                  <a:pt x="2698811" y="4230428"/>
                </a:lnTo>
                <a:lnTo>
                  <a:pt x="2691628" y="4232972"/>
                </a:lnTo>
                <a:cubicBezTo>
                  <a:pt x="2690734" y="4229498"/>
                  <a:pt x="2688274" y="4218747"/>
                  <a:pt x="2684246" y="4200718"/>
                </a:cubicBezTo>
                <a:cubicBezTo>
                  <a:pt x="2680219" y="4182689"/>
                  <a:pt x="2676168" y="4167447"/>
                  <a:pt x="2672094" y="4154994"/>
                </a:cubicBezTo>
                <a:cubicBezTo>
                  <a:pt x="2661304" y="4152583"/>
                  <a:pt x="2651382" y="4148348"/>
                  <a:pt x="2642332" y="4142289"/>
                </a:cubicBezTo>
                <a:cubicBezTo>
                  <a:pt x="2633281" y="4136230"/>
                  <a:pt x="2624520" y="4129563"/>
                  <a:pt x="2616049" y="4122288"/>
                </a:cubicBezTo>
                <a:cubicBezTo>
                  <a:pt x="2611549" y="4125988"/>
                  <a:pt x="2608092" y="4129065"/>
                  <a:pt x="2605677" y="4131521"/>
                </a:cubicBezTo>
                <a:cubicBezTo>
                  <a:pt x="2603263" y="4133976"/>
                  <a:pt x="2600386" y="4135837"/>
                  <a:pt x="2597045" y="4137105"/>
                </a:cubicBezTo>
                <a:cubicBezTo>
                  <a:pt x="2595223" y="4137666"/>
                  <a:pt x="2592264" y="4137872"/>
                  <a:pt x="2588170" y="4137721"/>
                </a:cubicBezTo>
                <a:cubicBezTo>
                  <a:pt x="2584074" y="4137572"/>
                  <a:pt x="2579002" y="4137515"/>
                  <a:pt x="2572952" y="4137552"/>
                </a:cubicBezTo>
                <a:lnTo>
                  <a:pt x="2575497" y="4144737"/>
                </a:lnTo>
                <a:cubicBezTo>
                  <a:pt x="2562782" y="4172317"/>
                  <a:pt x="2552583" y="4193448"/>
                  <a:pt x="2544899" y="4208129"/>
                </a:cubicBezTo>
                <a:cubicBezTo>
                  <a:pt x="2537215" y="4222810"/>
                  <a:pt x="2524846" y="4240667"/>
                  <a:pt x="2507791" y="4261699"/>
                </a:cubicBezTo>
                <a:lnTo>
                  <a:pt x="2510336" y="4268883"/>
                </a:lnTo>
                <a:lnTo>
                  <a:pt x="2478013" y="4280331"/>
                </a:lnTo>
                <a:cubicBezTo>
                  <a:pt x="2476719" y="4276915"/>
                  <a:pt x="2474910" y="4274187"/>
                  <a:pt x="2472588" y="4272146"/>
                </a:cubicBezTo>
                <a:cubicBezTo>
                  <a:pt x="2470265" y="4270105"/>
                  <a:pt x="2467558" y="4267695"/>
                  <a:pt x="2464469" y="4264915"/>
                </a:cubicBezTo>
                <a:lnTo>
                  <a:pt x="2432146" y="4276363"/>
                </a:lnTo>
                <a:lnTo>
                  <a:pt x="2429602" y="4269179"/>
                </a:lnTo>
                <a:cubicBezTo>
                  <a:pt x="2406882" y="4269224"/>
                  <a:pt x="2390499" y="4265762"/>
                  <a:pt x="2380452" y="4258793"/>
                </a:cubicBezTo>
                <a:cubicBezTo>
                  <a:pt x="2370405" y="4251824"/>
                  <a:pt x="2358454" y="4243759"/>
                  <a:pt x="2344600" y="4234601"/>
                </a:cubicBezTo>
                <a:lnTo>
                  <a:pt x="2337418" y="4237145"/>
                </a:lnTo>
                <a:cubicBezTo>
                  <a:pt x="2331080" y="4231136"/>
                  <a:pt x="2324712" y="4223621"/>
                  <a:pt x="2318318" y="4214600"/>
                </a:cubicBezTo>
                <a:cubicBezTo>
                  <a:pt x="2311923" y="4205579"/>
                  <a:pt x="2306716" y="4195632"/>
                  <a:pt x="2302696" y="4184759"/>
                </a:cubicBezTo>
                <a:cubicBezTo>
                  <a:pt x="2297496" y="4169841"/>
                  <a:pt x="2295004" y="4154721"/>
                  <a:pt x="2295220" y="4139400"/>
                </a:cubicBezTo>
                <a:cubicBezTo>
                  <a:pt x="2295435" y="4124079"/>
                  <a:pt x="2299023" y="4111860"/>
                  <a:pt x="2305982" y="4102741"/>
                </a:cubicBezTo>
                <a:lnTo>
                  <a:pt x="2303438" y="4095557"/>
                </a:lnTo>
                <a:lnTo>
                  <a:pt x="2328578" y="4086653"/>
                </a:lnTo>
                <a:cubicBezTo>
                  <a:pt x="2344732" y="4075204"/>
                  <a:pt x="2357932" y="4066823"/>
                  <a:pt x="2368176" y="4061511"/>
                </a:cubicBezTo>
                <a:cubicBezTo>
                  <a:pt x="2378420" y="4056198"/>
                  <a:pt x="2381256" y="4041381"/>
                  <a:pt x="2376683" y="4017060"/>
                </a:cubicBezTo>
                <a:cubicBezTo>
                  <a:pt x="2365960" y="4011509"/>
                  <a:pt x="2360282" y="4005940"/>
                  <a:pt x="2359650" y="4000352"/>
                </a:cubicBezTo>
                <a:cubicBezTo>
                  <a:pt x="2359018" y="3994764"/>
                  <a:pt x="2354819" y="3987661"/>
                  <a:pt x="2347050" y="3979042"/>
                </a:cubicBezTo>
                <a:lnTo>
                  <a:pt x="2326549" y="3978218"/>
                </a:lnTo>
                <a:cubicBezTo>
                  <a:pt x="2324026" y="3970858"/>
                  <a:pt x="2322654" y="3964606"/>
                  <a:pt x="2322432" y="3959463"/>
                </a:cubicBezTo>
                <a:cubicBezTo>
                  <a:pt x="2322211" y="3954319"/>
                  <a:pt x="2323008" y="3951342"/>
                  <a:pt x="2324826" y="3950529"/>
                </a:cubicBezTo>
                <a:lnTo>
                  <a:pt x="2322282" y="3943345"/>
                </a:lnTo>
                <a:lnTo>
                  <a:pt x="2315099" y="3945889"/>
                </a:lnTo>
                <a:lnTo>
                  <a:pt x="2301104" y="3906376"/>
                </a:lnTo>
                <a:lnTo>
                  <a:pt x="2293921" y="3908920"/>
                </a:lnTo>
                <a:lnTo>
                  <a:pt x="2273565" y="3851446"/>
                </a:lnTo>
                <a:cubicBezTo>
                  <a:pt x="2279632" y="3824115"/>
                  <a:pt x="2286422" y="3795264"/>
                  <a:pt x="2293938" y="3764892"/>
                </a:cubicBezTo>
                <a:cubicBezTo>
                  <a:pt x="2301454" y="3734521"/>
                  <a:pt x="2302915" y="3710589"/>
                  <a:pt x="2298320" y="3693098"/>
                </a:cubicBezTo>
                <a:cubicBezTo>
                  <a:pt x="2293210" y="3676295"/>
                  <a:pt x="2283504" y="3659351"/>
                  <a:pt x="2269200" y="3642266"/>
                </a:cubicBezTo>
                <a:cubicBezTo>
                  <a:pt x="2254897" y="3625181"/>
                  <a:pt x="2232303" y="3611791"/>
                  <a:pt x="2201418" y="3602095"/>
                </a:cubicBezTo>
                <a:lnTo>
                  <a:pt x="2198873" y="3594911"/>
                </a:lnTo>
                <a:cubicBezTo>
                  <a:pt x="2189099" y="3595846"/>
                  <a:pt x="2179484" y="3597230"/>
                  <a:pt x="2170029" y="3599063"/>
                </a:cubicBezTo>
                <a:cubicBezTo>
                  <a:pt x="2160574" y="3600896"/>
                  <a:pt x="2148414" y="3595096"/>
                  <a:pt x="2133552" y="3581662"/>
                </a:cubicBezTo>
                <a:lnTo>
                  <a:pt x="2108412" y="3590566"/>
                </a:lnTo>
                <a:cubicBezTo>
                  <a:pt x="2105852" y="3589283"/>
                  <a:pt x="2103358" y="3587471"/>
                  <a:pt x="2100929" y="3585131"/>
                </a:cubicBezTo>
                <a:cubicBezTo>
                  <a:pt x="2098500" y="3582790"/>
                  <a:pt x="2096904" y="3580661"/>
                  <a:pt x="2096140" y="3578742"/>
                </a:cubicBezTo>
                <a:lnTo>
                  <a:pt x="2053043" y="3594006"/>
                </a:lnTo>
                <a:lnTo>
                  <a:pt x="2055588" y="3601190"/>
                </a:lnTo>
                <a:lnTo>
                  <a:pt x="2034040" y="3608822"/>
                </a:lnTo>
                <a:cubicBezTo>
                  <a:pt x="2031844" y="3613558"/>
                  <a:pt x="2030176" y="3618360"/>
                  <a:pt x="2029036" y="3623227"/>
                </a:cubicBezTo>
                <a:cubicBezTo>
                  <a:pt x="2027898" y="3628095"/>
                  <a:pt x="2026548" y="3633794"/>
                  <a:pt x="2024988" y="3640327"/>
                </a:cubicBezTo>
                <a:lnTo>
                  <a:pt x="2017806" y="3642871"/>
                </a:lnTo>
                <a:lnTo>
                  <a:pt x="2025439" y="3664423"/>
                </a:lnTo>
                <a:lnTo>
                  <a:pt x="2018256" y="3666967"/>
                </a:lnTo>
                <a:lnTo>
                  <a:pt x="2016388" y="3695928"/>
                </a:lnTo>
                <a:lnTo>
                  <a:pt x="2009205" y="3698472"/>
                </a:lnTo>
                <a:lnTo>
                  <a:pt x="2011750" y="3705656"/>
                </a:lnTo>
                <a:lnTo>
                  <a:pt x="1997384" y="3710744"/>
                </a:lnTo>
                <a:lnTo>
                  <a:pt x="2001201" y="3721520"/>
                </a:lnTo>
                <a:lnTo>
                  <a:pt x="1983244" y="3727881"/>
                </a:lnTo>
                <a:cubicBezTo>
                  <a:pt x="1974304" y="3745197"/>
                  <a:pt x="1967402" y="3754716"/>
                  <a:pt x="1962538" y="3756438"/>
                </a:cubicBezTo>
                <a:cubicBezTo>
                  <a:pt x="1957675" y="3758161"/>
                  <a:pt x="1952831" y="3764930"/>
                  <a:pt x="1948006" y="3776745"/>
                </a:cubicBezTo>
                <a:cubicBezTo>
                  <a:pt x="1915454" y="3779937"/>
                  <a:pt x="1887516" y="3776188"/>
                  <a:pt x="1864194" y="3765498"/>
                </a:cubicBezTo>
                <a:cubicBezTo>
                  <a:pt x="1840872" y="3754808"/>
                  <a:pt x="1822868" y="3750572"/>
                  <a:pt x="1810181" y="3752792"/>
                </a:cubicBezTo>
                <a:lnTo>
                  <a:pt x="1803820" y="3734831"/>
                </a:lnTo>
                <a:lnTo>
                  <a:pt x="1796636" y="3737375"/>
                </a:lnTo>
                <a:cubicBezTo>
                  <a:pt x="1793227" y="3728223"/>
                  <a:pt x="1788971" y="3718108"/>
                  <a:pt x="1783868" y="3707029"/>
                </a:cubicBezTo>
                <a:cubicBezTo>
                  <a:pt x="1778765" y="3695951"/>
                  <a:pt x="1774190" y="3684937"/>
                  <a:pt x="1770145" y="3673989"/>
                </a:cubicBezTo>
                <a:cubicBezTo>
                  <a:pt x="1768082" y="3668403"/>
                  <a:pt x="1766164" y="3662513"/>
                  <a:pt x="1764392" y="3656319"/>
                </a:cubicBezTo>
                <a:cubicBezTo>
                  <a:pt x="1762618" y="3650125"/>
                  <a:pt x="1761916" y="3644815"/>
                  <a:pt x="1762286" y="3640388"/>
                </a:cubicBezTo>
                <a:lnTo>
                  <a:pt x="1769469" y="3637844"/>
                </a:lnTo>
                <a:cubicBezTo>
                  <a:pt x="1770680" y="3630088"/>
                  <a:pt x="1771773" y="3624142"/>
                  <a:pt x="1772750" y="3620006"/>
                </a:cubicBezTo>
                <a:cubicBezTo>
                  <a:pt x="1773727" y="3615870"/>
                  <a:pt x="1773605" y="3609344"/>
                  <a:pt x="1772384" y="3600427"/>
                </a:cubicBezTo>
                <a:lnTo>
                  <a:pt x="1790340" y="3594067"/>
                </a:lnTo>
                <a:cubicBezTo>
                  <a:pt x="1788159" y="3576732"/>
                  <a:pt x="1791303" y="3562311"/>
                  <a:pt x="1799774" y="3550805"/>
                </a:cubicBezTo>
                <a:cubicBezTo>
                  <a:pt x="1808246" y="3539298"/>
                  <a:pt x="1822334" y="3530097"/>
                  <a:pt x="1842038" y="3523202"/>
                </a:cubicBezTo>
                <a:cubicBezTo>
                  <a:pt x="1847030" y="3521603"/>
                  <a:pt x="1856538" y="3519919"/>
                  <a:pt x="1870564" y="3518152"/>
                </a:cubicBezTo>
                <a:cubicBezTo>
                  <a:pt x="1884590" y="3516385"/>
                  <a:pt x="1894734" y="3516498"/>
                  <a:pt x="1900998" y="3518490"/>
                </a:cubicBezTo>
                <a:cubicBezTo>
                  <a:pt x="1935348" y="3538919"/>
                  <a:pt x="1963398" y="3548692"/>
                  <a:pt x="1985148" y="3547811"/>
                </a:cubicBezTo>
                <a:cubicBezTo>
                  <a:pt x="2006898" y="3546930"/>
                  <a:pt x="2031972" y="3542597"/>
                  <a:pt x="2060372" y="3534812"/>
                </a:cubicBezTo>
                <a:cubicBezTo>
                  <a:pt x="2062304" y="3530759"/>
                  <a:pt x="2063077" y="3529137"/>
                  <a:pt x="2062690" y="3529948"/>
                </a:cubicBezTo>
                <a:cubicBezTo>
                  <a:pt x="2062304" y="3530759"/>
                  <a:pt x="2063077" y="3529137"/>
                  <a:pt x="2065010" y="3525084"/>
                </a:cubicBezTo>
                <a:lnTo>
                  <a:pt x="2062465" y="3517900"/>
                </a:lnTo>
                <a:lnTo>
                  <a:pt x="2055282" y="3520444"/>
                </a:lnTo>
                <a:lnTo>
                  <a:pt x="2046377" y="3495299"/>
                </a:lnTo>
                <a:lnTo>
                  <a:pt x="2039194" y="3497843"/>
                </a:lnTo>
                <a:lnTo>
                  <a:pt x="2036649" y="3490659"/>
                </a:lnTo>
                <a:cubicBezTo>
                  <a:pt x="2034394" y="3489521"/>
                  <a:pt x="2032826" y="3488897"/>
                  <a:pt x="2031945" y="3488788"/>
                </a:cubicBezTo>
                <a:cubicBezTo>
                  <a:pt x="2031064" y="3488678"/>
                  <a:pt x="2029814" y="3488953"/>
                  <a:pt x="2028194" y="3489611"/>
                </a:cubicBezTo>
                <a:cubicBezTo>
                  <a:pt x="2018552" y="3493531"/>
                  <a:pt x="2012754" y="3497606"/>
                  <a:pt x="2010799" y="3501836"/>
                </a:cubicBezTo>
                <a:cubicBezTo>
                  <a:pt x="2008844" y="3506065"/>
                  <a:pt x="2003944" y="3509823"/>
                  <a:pt x="1996097" y="3513107"/>
                </a:cubicBezTo>
                <a:cubicBezTo>
                  <a:pt x="1975280" y="3520901"/>
                  <a:pt x="1958816" y="3523869"/>
                  <a:pt x="1946706" y="3522010"/>
                </a:cubicBezTo>
                <a:cubicBezTo>
                  <a:pt x="1934595" y="3520151"/>
                  <a:pt x="1922451" y="3512492"/>
                  <a:pt x="1910274" y="3499034"/>
                </a:cubicBezTo>
                <a:lnTo>
                  <a:pt x="1903092" y="3501578"/>
                </a:lnTo>
                <a:lnTo>
                  <a:pt x="1887825" y="3458473"/>
                </a:lnTo>
                <a:lnTo>
                  <a:pt x="1905782" y="3452113"/>
                </a:lnTo>
                <a:lnTo>
                  <a:pt x="1894331" y="3419784"/>
                </a:lnTo>
                <a:cubicBezTo>
                  <a:pt x="1903266" y="3408871"/>
                  <a:pt x="1912256" y="3400970"/>
                  <a:pt x="1921303" y="3396081"/>
                </a:cubicBezTo>
                <a:lnTo>
                  <a:pt x="1927807" y="3393157"/>
                </a:lnTo>
                <a:lnTo>
                  <a:pt x="1898455" y="3340245"/>
                </a:lnTo>
                <a:cubicBezTo>
                  <a:pt x="1886927" y="3309364"/>
                  <a:pt x="1868100" y="3292442"/>
                  <a:pt x="1841976" y="3289481"/>
                </a:cubicBezTo>
                <a:cubicBezTo>
                  <a:pt x="1834466" y="3289693"/>
                  <a:pt x="1826639" y="3290539"/>
                  <a:pt x="1818495" y="3292019"/>
                </a:cubicBezTo>
                <a:cubicBezTo>
                  <a:pt x="1810351" y="3293500"/>
                  <a:pt x="1801255" y="3294346"/>
                  <a:pt x="1791207" y="3294558"/>
                </a:cubicBezTo>
                <a:lnTo>
                  <a:pt x="1745516" y="3294558"/>
                </a:lnTo>
                <a:lnTo>
                  <a:pt x="1745516" y="3304710"/>
                </a:lnTo>
                <a:cubicBezTo>
                  <a:pt x="1727641" y="3310844"/>
                  <a:pt x="1712622" y="3318882"/>
                  <a:pt x="1700459" y="3328823"/>
                </a:cubicBezTo>
                <a:cubicBezTo>
                  <a:pt x="1688296" y="3338764"/>
                  <a:pt x="1679623" y="3344264"/>
                  <a:pt x="1674440" y="3345321"/>
                </a:cubicBezTo>
                <a:cubicBezTo>
                  <a:pt x="1653710" y="3345215"/>
                  <a:pt x="1634249" y="3339082"/>
                  <a:pt x="1616057" y="3326919"/>
                </a:cubicBezTo>
                <a:cubicBezTo>
                  <a:pt x="1597865" y="3314757"/>
                  <a:pt x="1583481" y="3297202"/>
                  <a:pt x="1572904" y="3274252"/>
                </a:cubicBezTo>
                <a:lnTo>
                  <a:pt x="1572904" y="3253947"/>
                </a:lnTo>
                <a:lnTo>
                  <a:pt x="1562750" y="3253947"/>
                </a:lnTo>
                <a:cubicBezTo>
                  <a:pt x="1562644" y="3251197"/>
                  <a:pt x="1561587" y="3247813"/>
                  <a:pt x="1559577" y="3243794"/>
                </a:cubicBezTo>
                <a:cubicBezTo>
                  <a:pt x="1557567" y="3239775"/>
                  <a:pt x="1555241" y="3236391"/>
                  <a:pt x="1552597" y="3233641"/>
                </a:cubicBezTo>
                <a:lnTo>
                  <a:pt x="1532289" y="3233641"/>
                </a:lnTo>
                <a:cubicBezTo>
                  <a:pt x="1520337" y="3222325"/>
                  <a:pt x="1509972" y="3205616"/>
                  <a:pt x="1501194" y="3183512"/>
                </a:cubicBezTo>
                <a:cubicBezTo>
                  <a:pt x="1492415" y="3161409"/>
                  <a:pt x="1480781" y="3140892"/>
                  <a:pt x="1466290" y="3121961"/>
                </a:cubicBezTo>
                <a:lnTo>
                  <a:pt x="1445983" y="3116885"/>
                </a:lnTo>
                <a:cubicBezTo>
                  <a:pt x="1440060" y="3107578"/>
                  <a:pt x="1436676" y="3100810"/>
                  <a:pt x="1435829" y="3096579"/>
                </a:cubicBezTo>
                <a:lnTo>
                  <a:pt x="1405369" y="3096579"/>
                </a:lnTo>
                <a:lnTo>
                  <a:pt x="1405369" y="3086427"/>
                </a:lnTo>
                <a:cubicBezTo>
                  <a:pt x="1376811" y="3088330"/>
                  <a:pt x="1355235" y="3095945"/>
                  <a:pt x="1340639" y="3109270"/>
                </a:cubicBezTo>
                <a:cubicBezTo>
                  <a:pt x="1326043" y="3122596"/>
                  <a:pt x="1307005" y="3130210"/>
                  <a:pt x="1283525" y="3132114"/>
                </a:cubicBezTo>
                <a:lnTo>
                  <a:pt x="1283525" y="3121961"/>
                </a:lnTo>
                <a:lnTo>
                  <a:pt x="1212449" y="3116885"/>
                </a:lnTo>
                <a:lnTo>
                  <a:pt x="1212449" y="3106732"/>
                </a:lnTo>
                <a:lnTo>
                  <a:pt x="1202296" y="3106732"/>
                </a:lnTo>
                <a:lnTo>
                  <a:pt x="1202296" y="3066121"/>
                </a:lnTo>
                <a:cubicBezTo>
                  <a:pt x="1214671" y="3056286"/>
                  <a:pt x="1222920" y="3044229"/>
                  <a:pt x="1227045" y="3029952"/>
                </a:cubicBezTo>
                <a:cubicBezTo>
                  <a:pt x="1231170" y="3015675"/>
                  <a:pt x="1233074" y="2997273"/>
                  <a:pt x="1232757" y="2974747"/>
                </a:cubicBezTo>
                <a:cubicBezTo>
                  <a:pt x="1217209" y="2961950"/>
                  <a:pt x="1203882" y="2949471"/>
                  <a:pt x="1192777" y="2937309"/>
                </a:cubicBezTo>
                <a:cubicBezTo>
                  <a:pt x="1181671" y="2925147"/>
                  <a:pt x="1159460" y="2913936"/>
                  <a:pt x="1126143" y="2903678"/>
                </a:cubicBezTo>
                <a:lnTo>
                  <a:pt x="1126143" y="2913830"/>
                </a:lnTo>
                <a:lnTo>
                  <a:pt x="1075375" y="2913830"/>
                </a:lnTo>
                <a:lnTo>
                  <a:pt x="1075375" y="2903678"/>
                </a:lnTo>
                <a:lnTo>
                  <a:pt x="1014453" y="2903678"/>
                </a:lnTo>
                <a:cubicBezTo>
                  <a:pt x="1019742" y="2889612"/>
                  <a:pt x="1024395" y="2877133"/>
                  <a:pt x="1028415" y="2866239"/>
                </a:cubicBezTo>
                <a:cubicBezTo>
                  <a:pt x="1032434" y="2855346"/>
                  <a:pt x="1034549" y="2839060"/>
                  <a:pt x="1034761" y="2817380"/>
                </a:cubicBezTo>
                <a:cubicBezTo>
                  <a:pt x="1023972" y="2809871"/>
                  <a:pt x="1016357" y="2804583"/>
                  <a:pt x="1011915" y="2801516"/>
                </a:cubicBezTo>
                <a:cubicBezTo>
                  <a:pt x="1007473" y="2798449"/>
                  <a:pt x="994781" y="2796968"/>
                  <a:pt x="973839" y="2797074"/>
                </a:cubicBezTo>
                <a:cubicBezTo>
                  <a:pt x="963897" y="2814101"/>
                  <a:pt x="955858" y="2824465"/>
                  <a:pt x="949724" y="2828167"/>
                </a:cubicBezTo>
                <a:cubicBezTo>
                  <a:pt x="943589" y="2831869"/>
                  <a:pt x="938089" y="2833349"/>
                  <a:pt x="933224" y="2832609"/>
                </a:cubicBezTo>
                <a:cubicBezTo>
                  <a:pt x="931003" y="2832503"/>
                  <a:pt x="927830" y="2831445"/>
                  <a:pt x="923705" y="2829436"/>
                </a:cubicBezTo>
                <a:cubicBezTo>
                  <a:pt x="919580" y="2827426"/>
                  <a:pt x="912599" y="2825100"/>
                  <a:pt x="902763" y="2822456"/>
                </a:cubicBezTo>
                <a:cubicBezTo>
                  <a:pt x="901917" y="2832609"/>
                  <a:pt x="898532" y="2842761"/>
                  <a:pt x="892609" y="2852914"/>
                </a:cubicBezTo>
                <a:lnTo>
                  <a:pt x="882456" y="2852914"/>
                </a:lnTo>
                <a:cubicBezTo>
                  <a:pt x="881610" y="2868989"/>
                  <a:pt x="878225" y="2882526"/>
                  <a:pt x="872302" y="2893525"/>
                </a:cubicBezTo>
                <a:lnTo>
                  <a:pt x="862149" y="2893525"/>
                </a:lnTo>
                <a:cubicBezTo>
                  <a:pt x="864793" y="2911081"/>
                  <a:pt x="867120" y="2928002"/>
                  <a:pt x="869129" y="2944288"/>
                </a:cubicBezTo>
                <a:cubicBezTo>
                  <a:pt x="871139" y="2960575"/>
                  <a:pt x="872196" y="2977497"/>
                  <a:pt x="872302" y="2995052"/>
                </a:cubicBezTo>
                <a:cubicBezTo>
                  <a:pt x="867225" y="3035663"/>
                  <a:pt x="862149" y="3076274"/>
                  <a:pt x="857072" y="3116885"/>
                </a:cubicBezTo>
                <a:cubicBezTo>
                  <a:pt x="849456" y="3119106"/>
                  <a:pt x="843110" y="3121009"/>
                  <a:pt x="838034" y="3122596"/>
                </a:cubicBezTo>
                <a:cubicBezTo>
                  <a:pt x="832957" y="3124182"/>
                  <a:pt x="829149" y="3127355"/>
                  <a:pt x="826611" y="3132114"/>
                </a:cubicBezTo>
                <a:cubicBezTo>
                  <a:pt x="793717" y="3127461"/>
                  <a:pt x="769391" y="3116462"/>
                  <a:pt x="753631" y="3099118"/>
                </a:cubicBezTo>
                <a:cubicBezTo>
                  <a:pt x="737872" y="3081773"/>
                  <a:pt x="730045" y="3055546"/>
                  <a:pt x="730151" y="3020434"/>
                </a:cubicBezTo>
                <a:cubicBezTo>
                  <a:pt x="730891" y="2993995"/>
                  <a:pt x="734488" y="2966921"/>
                  <a:pt x="740939" y="2939212"/>
                </a:cubicBezTo>
                <a:cubicBezTo>
                  <a:pt x="747391" y="2911504"/>
                  <a:pt x="752256" y="2889506"/>
                  <a:pt x="755535" y="2873219"/>
                </a:cubicBezTo>
                <a:lnTo>
                  <a:pt x="775843" y="2873219"/>
                </a:lnTo>
                <a:lnTo>
                  <a:pt x="775843" y="2842761"/>
                </a:lnTo>
                <a:cubicBezTo>
                  <a:pt x="795938" y="2829330"/>
                  <a:pt x="811592" y="2816851"/>
                  <a:pt x="822803" y="2805323"/>
                </a:cubicBezTo>
                <a:cubicBezTo>
                  <a:pt x="834015" y="2793796"/>
                  <a:pt x="857283" y="2787662"/>
                  <a:pt x="892609" y="2786922"/>
                </a:cubicBezTo>
                <a:cubicBezTo>
                  <a:pt x="898850" y="2791152"/>
                  <a:pt x="901600" y="2792844"/>
                  <a:pt x="900859" y="2791998"/>
                </a:cubicBezTo>
                <a:cubicBezTo>
                  <a:pt x="900119" y="2791152"/>
                  <a:pt x="904138" y="2792844"/>
                  <a:pt x="912917" y="2797074"/>
                </a:cubicBezTo>
                <a:cubicBezTo>
                  <a:pt x="918840" y="2780999"/>
                  <a:pt x="922224" y="2767462"/>
                  <a:pt x="923070" y="2756463"/>
                </a:cubicBezTo>
                <a:cubicBezTo>
                  <a:pt x="891552" y="2745464"/>
                  <a:pt x="864475" y="2737004"/>
                  <a:pt x="841841" y="2731081"/>
                </a:cubicBezTo>
                <a:cubicBezTo>
                  <a:pt x="819207" y="2725159"/>
                  <a:pt x="807361" y="2696393"/>
                  <a:pt x="806303" y="2644783"/>
                </a:cubicBezTo>
                <a:cubicBezTo>
                  <a:pt x="816669" y="2642034"/>
                  <a:pt x="827668" y="2638649"/>
                  <a:pt x="839303" y="2634631"/>
                </a:cubicBezTo>
                <a:cubicBezTo>
                  <a:pt x="850937" y="2630612"/>
                  <a:pt x="861937" y="2627228"/>
                  <a:pt x="872302" y="2624478"/>
                </a:cubicBezTo>
                <a:lnTo>
                  <a:pt x="872302" y="2614325"/>
                </a:lnTo>
                <a:lnTo>
                  <a:pt x="912917" y="2614325"/>
                </a:lnTo>
                <a:lnTo>
                  <a:pt x="912917" y="2604173"/>
                </a:lnTo>
                <a:lnTo>
                  <a:pt x="923070" y="2604173"/>
                </a:lnTo>
                <a:lnTo>
                  <a:pt x="923070" y="2573714"/>
                </a:lnTo>
                <a:cubicBezTo>
                  <a:pt x="920003" y="2571388"/>
                  <a:pt x="915984" y="2567157"/>
                  <a:pt x="911013" y="2561023"/>
                </a:cubicBezTo>
                <a:cubicBezTo>
                  <a:pt x="906042" y="2554889"/>
                  <a:pt x="903292" y="2545583"/>
                  <a:pt x="902763" y="2533103"/>
                </a:cubicBezTo>
                <a:lnTo>
                  <a:pt x="912917" y="2533103"/>
                </a:lnTo>
                <a:cubicBezTo>
                  <a:pt x="915561" y="2527816"/>
                  <a:pt x="917888" y="2521893"/>
                  <a:pt x="919897" y="2515336"/>
                </a:cubicBezTo>
                <a:cubicBezTo>
                  <a:pt x="921907" y="2508779"/>
                  <a:pt x="922965" y="2502857"/>
                  <a:pt x="923070" y="2497569"/>
                </a:cubicBezTo>
                <a:lnTo>
                  <a:pt x="933224" y="2497569"/>
                </a:lnTo>
                <a:cubicBezTo>
                  <a:pt x="939147" y="2489848"/>
                  <a:pt x="946339" y="2479907"/>
                  <a:pt x="954801" y="2467745"/>
                </a:cubicBezTo>
                <a:cubicBezTo>
                  <a:pt x="963262" y="2455583"/>
                  <a:pt x="967916" y="2441835"/>
                  <a:pt x="968762" y="2426500"/>
                </a:cubicBezTo>
                <a:cubicBezTo>
                  <a:pt x="968550" y="2424067"/>
                  <a:pt x="967704" y="2421318"/>
                  <a:pt x="966223" y="2418251"/>
                </a:cubicBezTo>
                <a:cubicBezTo>
                  <a:pt x="964743" y="2415184"/>
                  <a:pt x="963897" y="2411165"/>
                  <a:pt x="963685" y="2406194"/>
                </a:cubicBezTo>
                <a:lnTo>
                  <a:pt x="953531" y="2406194"/>
                </a:lnTo>
                <a:lnTo>
                  <a:pt x="953531" y="2385889"/>
                </a:lnTo>
                <a:lnTo>
                  <a:pt x="943378" y="2385889"/>
                </a:lnTo>
                <a:cubicBezTo>
                  <a:pt x="939782" y="2365901"/>
                  <a:pt x="925397" y="2350037"/>
                  <a:pt x="900225" y="2338298"/>
                </a:cubicBezTo>
                <a:cubicBezTo>
                  <a:pt x="875052" y="2326559"/>
                  <a:pt x="860668" y="2301812"/>
                  <a:pt x="857072" y="2264056"/>
                </a:cubicBezTo>
                <a:cubicBezTo>
                  <a:pt x="861302" y="2259826"/>
                  <a:pt x="862995" y="2258134"/>
                  <a:pt x="862149" y="2258980"/>
                </a:cubicBezTo>
                <a:cubicBezTo>
                  <a:pt x="859822" y="2248087"/>
                  <a:pt x="867014" y="2239415"/>
                  <a:pt x="883725" y="2232963"/>
                </a:cubicBezTo>
                <a:cubicBezTo>
                  <a:pt x="900436" y="2226512"/>
                  <a:pt x="910167" y="2211495"/>
                  <a:pt x="912917" y="2187911"/>
                </a:cubicBezTo>
                <a:lnTo>
                  <a:pt x="923070" y="2187911"/>
                </a:lnTo>
                <a:cubicBezTo>
                  <a:pt x="918840" y="2147300"/>
                  <a:pt x="912071" y="2106689"/>
                  <a:pt x="902763" y="2066078"/>
                </a:cubicBezTo>
                <a:lnTo>
                  <a:pt x="892609" y="2066078"/>
                </a:lnTo>
                <a:lnTo>
                  <a:pt x="892609" y="2055925"/>
                </a:lnTo>
                <a:lnTo>
                  <a:pt x="902763" y="2055925"/>
                </a:lnTo>
                <a:lnTo>
                  <a:pt x="902763" y="1995009"/>
                </a:lnTo>
                <a:cubicBezTo>
                  <a:pt x="895994" y="1990356"/>
                  <a:pt x="890494" y="1986972"/>
                  <a:pt x="886263" y="1984856"/>
                </a:cubicBezTo>
                <a:cubicBezTo>
                  <a:pt x="882033" y="1982741"/>
                  <a:pt x="873994" y="1979357"/>
                  <a:pt x="862149" y="1974704"/>
                </a:cubicBezTo>
                <a:lnTo>
                  <a:pt x="862149" y="1954398"/>
                </a:lnTo>
                <a:cubicBezTo>
                  <a:pt x="852947" y="1949322"/>
                  <a:pt x="845966" y="1944246"/>
                  <a:pt x="841207" y="1939169"/>
                </a:cubicBezTo>
                <a:cubicBezTo>
                  <a:pt x="836447" y="1934093"/>
                  <a:pt x="828197" y="1929016"/>
                  <a:pt x="816457" y="1923940"/>
                </a:cubicBezTo>
                <a:lnTo>
                  <a:pt x="816457" y="1908711"/>
                </a:lnTo>
                <a:lnTo>
                  <a:pt x="745382" y="1898558"/>
                </a:lnTo>
                <a:lnTo>
                  <a:pt x="745382" y="1878253"/>
                </a:lnTo>
                <a:cubicBezTo>
                  <a:pt x="757227" y="1880579"/>
                  <a:pt x="767804" y="1882272"/>
                  <a:pt x="777112" y="1883329"/>
                </a:cubicBezTo>
                <a:cubicBezTo>
                  <a:pt x="786419" y="1884387"/>
                  <a:pt x="799534" y="1886079"/>
                  <a:pt x="816457" y="1888406"/>
                </a:cubicBezTo>
                <a:cubicBezTo>
                  <a:pt x="829839" y="1867317"/>
                  <a:pt x="850459" y="1854783"/>
                  <a:pt x="878319" y="1850803"/>
                </a:cubicBezTo>
                <a:cubicBezTo>
                  <a:pt x="906179" y="1846823"/>
                  <a:pt x="932065" y="1835793"/>
                  <a:pt x="955976" y="1817712"/>
                </a:cubicBezTo>
                <a:cubicBezTo>
                  <a:pt x="979887" y="1799632"/>
                  <a:pt x="992610" y="1758896"/>
                  <a:pt x="994146" y="1695504"/>
                </a:cubicBezTo>
                <a:cubicBezTo>
                  <a:pt x="969396" y="1684717"/>
                  <a:pt x="952897" y="1673295"/>
                  <a:pt x="944647" y="1661239"/>
                </a:cubicBezTo>
                <a:cubicBezTo>
                  <a:pt x="936397" y="1649183"/>
                  <a:pt x="932589" y="1625069"/>
                  <a:pt x="933224" y="1588900"/>
                </a:cubicBezTo>
                <a:cubicBezTo>
                  <a:pt x="944964" y="1581815"/>
                  <a:pt x="959560" y="1575681"/>
                  <a:pt x="977012" y="1570498"/>
                </a:cubicBezTo>
                <a:cubicBezTo>
                  <a:pt x="994463" y="1565316"/>
                  <a:pt x="1020482" y="1557914"/>
                  <a:pt x="1055068" y="1548289"/>
                </a:cubicBezTo>
                <a:lnTo>
                  <a:pt x="1055068" y="1517831"/>
                </a:lnTo>
                <a:cubicBezTo>
                  <a:pt x="1066491" y="1510111"/>
                  <a:pt x="1075375" y="1502708"/>
                  <a:pt x="1081721" y="1495622"/>
                </a:cubicBezTo>
                <a:cubicBezTo>
                  <a:pt x="1088067" y="1488537"/>
                  <a:pt x="1099490" y="1482403"/>
                  <a:pt x="1115990" y="1477220"/>
                </a:cubicBezTo>
                <a:lnTo>
                  <a:pt x="1115990" y="1456915"/>
                </a:lnTo>
                <a:cubicBezTo>
                  <a:pt x="1118422" y="1454589"/>
                  <a:pt x="1121172" y="1452896"/>
                  <a:pt x="1124240" y="1451838"/>
                </a:cubicBezTo>
                <a:cubicBezTo>
                  <a:pt x="1127307" y="1450782"/>
                  <a:pt x="1131326" y="1449089"/>
                  <a:pt x="1136297" y="1446763"/>
                </a:cubicBezTo>
                <a:lnTo>
                  <a:pt x="1136297" y="1406152"/>
                </a:lnTo>
                <a:cubicBezTo>
                  <a:pt x="1124028" y="1398326"/>
                  <a:pt x="1114297" y="1389865"/>
                  <a:pt x="1107105" y="1380770"/>
                </a:cubicBezTo>
                <a:cubicBezTo>
                  <a:pt x="1099913" y="1371675"/>
                  <a:pt x="1092721" y="1363214"/>
                  <a:pt x="1085529" y="1355388"/>
                </a:cubicBezTo>
                <a:lnTo>
                  <a:pt x="1065222" y="1355388"/>
                </a:lnTo>
                <a:cubicBezTo>
                  <a:pt x="1038991" y="1332967"/>
                  <a:pt x="1015299" y="1315623"/>
                  <a:pt x="994146" y="1303356"/>
                </a:cubicBezTo>
                <a:cubicBezTo>
                  <a:pt x="972993" y="1291087"/>
                  <a:pt x="959454" y="1266128"/>
                  <a:pt x="953531" y="1228479"/>
                </a:cubicBezTo>
                <a:cubicBezTo>
                  <a:pt x="961041" y="1228267"/>
                  <a:pt x="967598" y="1227421"/>
                  <a:pt x="973204" y="1225941"/>
                </a:cubicBezTo>
                <a:cubicBezTo>
                  <a:pt x="978810" y="1224460"/>
                  <a:pt x="984098" y="1223614"/>
                  <a:pt x="989069" y="1223403"/>
                </a:cubicBezTo>
                <a:cubicBezTo>
                  <a:pt x="1006732" y="1224672"/>
                  <a:pt x="1023443" y="1231017"/>
                  <a:pt x="1039203" y="1242439"/>
                </a:cubicBezTo>
                <a:cubicBezTo>
                  <a:pt x="1054962" y="1253861"/>
                  <a:pt x="1070404" y="1262744"/>
                  <a:pt x="1085529" y="1269090"/>
                </a:cubicBezTo>
                <a:lnTo>
                  <a:pt x="1085529" y="1279243"/>
                </a:lnTo>
                <a:lnTo>
                  <a:pt x="1126143" y="1279243"/>
                </a:lnTo>
                <a:lnTo>
                  <a:pt x="1126143" y="1289395"/>
                </a:lnTo>
                <a:lnTo>
                  <a:pt x="1146451" y="1289395"/>
                </a:lnTo>
                <a:lnTo>
                  <a:pt x="1146451" y="1299548"/>
                </a:lnTo>
                <a:lnTo>
                  <a:pt x="1192142" y="1299548"/>
                </a:lnTo>
                <a:cubicBezTo>
                  <a:pt x="1194257" y="1299971"/>
                  <a:pt x="1196373" y="1301663"/>
                  <a:pt x="1198488" y="1304624"/>
                </a:cubicBezTo>
                <a:cubicBezTo>
                  <a:pt x="1200604" y="1307586"/>
                  <a:pt x="1205257" y="1309278"/>
                  <a:pt x="1212449" y="1309701"/>
                </a:cubicBezTo>
                <a:lnTo>
                  <a:pt x="1212449" y="1299548"/>
                </a:lnTo>
                <a:cubicBezTo>
                  <a:pt x="1234132" y="1291828"/>
                  <a:pt x="1249151" y="1281887"/>
                  <a:pt x="1257506" y="1269725"/>
                </a:cubicBezTo>
                <a:cubicBezTo>
                  <a:pt x="1265862" y="1257562"/>
                  <a:pt x="1274535" y="1243814"/>
                  <a:pt x="1283525" y="1228479"/>
                </a:cubicBezTo>
                <a:lnTo>
                  <a:pt x="1293679" y="1228479"/>
                </a:lnTo>
                <a:cubicBezTo>
                  <a:pt x="1301294" y="1219066"/>
                  <a:pt x="1307640" y="1211240"/>
                  <a:pt x="1312717" y="1205001"/>
                </a:cubicBezTo>
                <a:cubicBezTo>
                  <a:pt x="1317793" y="1198761"/>
                  <a:pt x="1321601" y="1189666"/>
                  <a:pt x="1324139" y="1177715"/>
                </a:cubicBezTo>
                <a:lnTo>
                  <a:pt x="1334293" y="1177715"/>
                </a:lnTo>
                <a:cubicBezTo>
                  <a:pt x="1331543" y="1165236"/>
                  <a:pt x="1328159" y="1153391"/>
                  <a:pt x="1324139" y="1142181"/>
                </a:cubicBezTo>
                <a:cubicBezTo>
                  <a:pt x="1320120" y="1130971"/>
                  <a:pt x="1316736" y="1119126"/>
                  <a:pt x="1313986" y="1106647"/>
                </a:cubicBezTo>
                <a:lnTo>
                  <a:pt x="1303832" y="1106647"/>
                </a:lnTo>
                <a:lnTo>
                  <a:pt x="1303832" y="1055883"/>
                </a:lnTo>
                <a:cubicBezTo>
                  <a:pt x="1311130" y="1053450"/>
                  <a:pt x="1316841" y="1050701"/>
                  <a:pt x="1320966" y="1047633"/>
                </a:cubicBezTo>
                <a:cubicBezTo>
                  <a:pt x="1325091" y="1044566"/>
                  <a:pt x="1329533" y="1040548"/>
                  <a:pt x="1334293" y="1035577"/>
                </a:cubicBezTo>
                <a:cubicBezTo>
                  <a:pt x="1362004" y="1044884"/>
                  <a:pt x="1382734" y="1057998"/>
                  <a:pt x="1396484" y="1074919"/>
                </a:cubicBezTo>
                <a:cubicBezTo>
                  <a:pt x="1410234" y="1091840"/>
                  <a:pt x="1433503" y="1102416"/>
                  <a:pt x="1466290" y="1106647"/>
                </a:cubicBezTo>
                <a:cubicBezTo>
                  <a:pt x="1471156" y="1101993"/>
                  <a:pt x="1475387" y="1098608"/>
                  <a:pt x="1478983" y="1096493"/>
                </a:cubicBezTo>
                <a:cubicBezTo>
                  <a:pt x="1482579" y="1094378"/>
                  <a:pt x="1486809" y="1090994"/>
                  <a:pt x="1491675" y="1086341"/>
                </a:cubicBezTo>
                <a:lnTo>
                  <a:pt x="1491675" y="1076188"/>
                </a:lnTo>
                <a:lnTo>
                  <a:pt x="1511982" y="1076188"/>
                </a:lnTo>
                <a:cubicBezTo>
                  <a:pt x="1516636" y="1073333"/>
                  <a:pt x="1520020" y="1068891"/>
                  <a:pt x="1522135" y="1062862"/>
                </a:cubicBezTo>
                <a:cubicBezTo>
                  <a:pt x="1524251" y="1056835"/>
                  <a:pt x="1527635" y="1051124"/>
                  <a:pt x="1532289" y="1045730"/>
                </a:cubicBezTo>
                <a:cubicBezTo>
                  <a:pt x="1527001" y="1027222"/>
                  <a:pt x="1522347" y="1010936"/>
                  <a:pt x="1518328" y="996870"/>
                </a:cubicBezTo>
                <a:cubicBezTo>
                  <a:pt x="1514309" y="982804"/>
                  <a:pt x="1512193" y="960172"/>
                  <a:pt x="1511982" y="928974"/>
                </a:cubicBezTo>
                <a:lnTo>
                  <a:pt x="1522135" y="928974"/>
                </a:lnTo>
                <a:lnTo>
                  <a:pt x="1522135" y="918821"/>
                </a:lnTo>
                <a:cubicBezTo>
                  <a:pt x="1533981" y="918715"/>
                  <a:pt x="1542020" y="917658"/>
                  <a:pt x="1546251" y="915648"/>
                </a:cubicBezTo>
                <a:cubicBezTo>
                  <a:pt x="1550481" y="913639"/>
                  <a:pt x="1555981" y="911312"/>
                  <a:pt x="1562750" y="908668"/>
                </a:cubicBezTo>
                <a:lnTo>
                  <a:pt x="1562750" y="918821"/>
                </a:lnTo>
                <a:cubicBezTo>
                  <a:pt x="1576606" y="921253"/>
                  <a:pt x="1585702" y="924003"/>
                  <a:pt x="1590038" y="927070"/>
                </a:cubicBezTo>
                <a:cubicBezTo>
                  <a:pt x="1594375" y="930137"/>
                  <a:pt x="1602201" y="934156"/>
                  <a:pt x="1613518" y="939126"/>
                </a:cubicBezTo>
                <a:lnTo>
                  <a:pt x="1613518" y="959432"/>
                </a:lnTo>
                <a:cubicBezTo>
                  <a:pt x="1625787" y="962076"/>
                  <a:pt x="1638056" y="964402"/>
                  <a:pt x="1650325" y="966412"/>
                </a:cubicBezTo>
                <a:cubicBezTo>
                  <a:pt x="1662594" y="968421"/>
                  <a:pt x="1677402" y="969479"/>
                  <a:pt x="1694748" y="969584"/>
                </a:cubicBezTo>
                <a:cubicBezTo>
                  <a:pt x="1705113" y="952981"/>
                  <a:pt x="1713574" y="940501"/>
                  <a:pt x="1720132" y="932146"/>
                </a:cubicBezTo>
                <a:cubicBezTo>
                  <a:pt x="1726689" y="923791"/>
                  <a:pt x="1730074" y="912581"/>
                  <a:pt x="1730285" y="898515"/>
                </a:cubicBezTo>
                <a:cubicBezTo>
                  <a:pt x="1730074" y="893651"/>
                  <a:pt x="1729228" y="888151"/>
                  <a:pt x="1727747" y="882017"/>
                </a:cubicBezTo>
                <a:cubicBezTo>
                  <a:pt x="1726266" y="875883"/>
                  <a:pt x="1725420" y="867846"/>
                  <a:pt x="1725209" y="857905"/>
                </a:cubicBezTo>
                <a:cubicBezTo>
                  <a:pt x="1742977" y="852405"/>
                  <a:pt x="1754400" y="845637"/>
                  <a:pt x="1759477" y="837599"/>
                </a:cubicBezTo>
                <a:cubicBezTo>
                  <a:pt x="1764554" y="829562"/>
                  <a:pt x="1778515" y="822793"/>
                  <a:pt x="1801361" y="817294"/>
                </a:cubicBezTo>
                <a:cubicBezTo>
                  <a:pt x="1819764" y="834638"/>
                  <a:pt x="1837533" y="846906"/>
                  <a:pt x="1854667" y="854097"/>
                </a:cubicBezTo>
                <a:cubicBezTo>
                  <a:pt x="1871802" y="861289"/>
                  <a:pt x="1884494" y="865942"/>
                  <a:pt x="1892744" y="868057"/>
                </a:cubicBezTo>
                <a:lnTo>
                  <a:pt x="1892744" y="878210"/>
                </a:lnTo>
                <a:lnTo>
                  <a:pt x="1953666" y="868057"/>
                </a:lnTo>
                <a:lnTo>
                  <a:pt x="1953666" y="878210"/>
                </a:lnTo>
                <a:lnTo>
                  <a:pt x="2024741" y="878210"/>
                </a:lnTo>
                <a:lnTo>
                  <a:pt x="2024741" y="868057"/>
                </a:lnTo>
                <a:cubicBezTo>
                  <a:pt x="2053298" y="861395"/>
                  <a:pt x="2077413" y="851876"/>
                  <a:pt x="2097086" y="839503"/>
                </a:cubicBezTo>
                <a:cubicBezTo>
                  <a:pt x="2116759" y="827129"/>
                  <a:pt x="2128181" y="806189"/>
                  <a:pt x="2131355" y="776683"/>
                </a:cubicBezTo>
                <a:lnTo>
                  <a:pt x="2141508" y="776683"/>
                </a:lnTo>
                <a:lnTo>
                  <a:pt x="2141508" y="766530"/>
                </a:lnTo>
                <a:lnTo>
                  <a:pt x="2131355" y="766530"/>
                </a:lnTo>
                <a:cubicBezTo>
                  <a:pt x="2116124" y="741994"/>
                  <a:pt x="2095817" y="730150"/>
                  <a:pt x="2070433" y="730996"/>
                </a:cubicBezTo>
                <a:cubicBezTo>
                  <a:pt x="2060279" y="731207"/>
                  <a:pt x="2048856" y="732053"/>
                  <a:pt x="2036164" y="733534"/>
                </a:cubicBezTo>
                <a:cubicBezTo>
                  <a:pt x="2023472" y="735014"/>
                  <a:pt x="2009511" y="735860"/>
                  <a:pt x="1994280" y="736072"/>
                </a:cubicBezTo>
                <a:lnTo>
                  <a:pt x="1994280" y="715766"/>
                </a:lnTo>
                <a:lnTo>
                  <a:pt x="1973973" y="715766"/>
                </a:lnTo>
                <a:lnTo>
                  <a:pt x="1973973" y="700537"/>
                </a:lnTo>
                <a:cubicBezTo>
                  <a:pt x="1941503" y="692288"/>
                  <a:pt x="1915061" y="675790"/>
                  <a:pt x="1894647" y="651043"/>
                </a:cubicBezTo>
                <a:cubicBezTo>
                  <a:pt x="1874235" y="626296"/>
                  <a:pt x="1856677" y="612336"/>
                  <a:pt x="1841976" y="609163"/>
                </a:cubicBezTo>
                <a:lnTo>
                  <a:pt x="1841976" y="538094"/>
                </a:lnTo>
                <a:cubicBezTo>
                  <a:pt x="1822091" y="520221"/>
                  <a:pt x="1808553" y="506472"/>
                  <a:pt x="1801361" y="496848"/>
                </a:cubicBezTo>
                <a:cubicBezTo>
                  <a:pt x="1794169" y="487224"/>
                  <a:pt x="1790784" y="467131"/>
                  <a:pt x="1791207" y="436567"/>
                </a:cubicBezTo>
                <a:cubicBezTo>
                  <a:pt x="1797130" y="432337"/>
                  <a:pt x="1800515" y="425568"/>
                  <a:pt x="1801361" y="416262"/>
                </a:cubicBezTo>
                <a:cubicBezTo>
                  <a:pt x="1800938" y="408541"/>
                  <a:pt x="1799246" y="399869"/>
                  <a:pt x="1796284" y="390245"/>
                </a:cubicBezTo>
                <a:cubicBezTo>
                  <a:pt x="1793323" y="380621"/>
                  <a:pt x="1791630" y="370680"/>
                  <a:pt x="1791207" y="360421"/>
                </a:cubicBezTo>
                <a:lnTo>
                  <a:pt x="1801361" y="360421"/>
                </a:lnTo>
                <a:lnTo>
                  <a:pt x="1801361" y="340116"/>
                </a:lnTo>
                <a:cubicBezTo>
                  <a:pt x="1817649" y="322454"/>
                  <a:pt x="1829495" y="307014"/>
                  <a:pt x="1836899" y="293794"/>
                </a:cubicBezTo>
                <a:cubicBezTo>
                  <a:pt x="1844303" y="280574"/>
                  <a:pt x="1856148" y="268941"/>
                  <a:pt x="1872437" y="258894"/>
                </a:cubicBezTo>
                <a:lnTo>
                  <a:pt x="1872437" y="208130"/>
                </a:lnTo>
                <a:lnTo>
                  <a:pt x="1892744" y="197978"/>
                </a:lnTo>
                <a:lnTo>
                  <a:pt x="1892744" y="187825"/>
                </a:lnTo>
                <a:lnTo>
                  <a:pt x="1923205" y="187825"/>
                </a:lnTo>
                <a:cubicBezTo>
                  <a:pt x="1933359" y="176826"/>
                  <a:pt x="1943512" y="163289"/>
                  <a:pt x="1953666" y="147214"/>
                </a:cubicBezTo>
                <a:lnTo>
                  <a:pt x="1973973" y="147214"/>
                </a:lnTo>
                <a:lnTo>
                  <a:pt x="1973973" y="137061"/>
                </a:lnTo>
                <a:cubicBezTo>
                  <a:pt x="2004434" y="136216"/>
                  <a:pt x="2034895" y="132831"/>
                  <a:pt x="2065356" y="126909"/>
                </a:cubicBezTo>
                <a:lnTo>
                  <a:pt x="2065356" y="116756"/>
                </a:lnTo>
                <a:lnTo>
                  <a:pt x="2131355" y="116756"/>
                </a:lnTo>
                <a:lnTo>
                  <a:pt x="2131355" y="106603"/>
                </a:lnTo>
                <a:cubicBezTo>
                  <a:pt x="2141508" y="106392"/>
                  <a:pt x="2151662" y="105546"/>
                  <a:pt x="2161815" y="104065"/>
                </a:cubicBezTo>
                <a:cubicBezTo>
                  <a:pt x="2171969" y="102585"/>
                  <a:pt x="2182123" y="101738"/>
                  <a:pt x="2192277" y="101527"/>
                </a:cubicBezTo>
                <a:close/>
                <a:moveTo>
                  <a:pt x="2623807" y="50763"/>
                </a:moveTo>
                <a:cubicBezTo>
                  <a:pt x="2630999" y="54994"/>
                  <a:pt x="2635653" y="59224"/>
                  <a:pt x="2637768" y="63454"/>
                </a:cubicBezTo>
                <a:cubicBezTo>
                  <a:pt x="2639883" y="67685"/>
                  <a:pt x="2641999" y="76991"/>
                  <a:pt x="2644114" y="91374"/>
                </a:cubicBezTo>
                <a:lnTo>
                  <a:pt x="2633960" y="91374"/>
                </a:lnTo>
                <a:cubicBezTo>
                  <a:pt x="2631316" y="101738"/>
                  <a:pt x="2628989" y="112737"/>
                  <a:pt x="2626979" y="124371"/>
                </a:cubicBezTo>
                <a:cubicBezTo>
                  <a:pt x="2624970" y="136004"/>
                  <a:pt x="2623913" y="147002"/>
                  <a:pt x="2623807" y="157367"/>
                </a:cubicBezTo>
                <a:lnTo>
                  <a:pt x="2613653" y="157367"/>
                </a:lnTo>
                <a:lnTo>
                  <a:pt x="2613653" y="218283"/>
                </a:lnTo>
                <a:lnTo>
                  <a:pt x="2603499" y="218283"/>
                </a:lnTo>
                <a:lnTo>
                  <a:pt x="2603499" y="238589"/>
                </a:lnTo>
                <a:lnTo>
                  <a:pt x="2593345" y="238589"/>
                </a:lnTo>
                <a:lnTo>
                  <a:pt x="2593345" y="340116"/>
                </a:lnTo>
                <a:cubicBezTo>
                  <a:pt x="2583298" y="365709"/>
                  <a:pt x="2574202" y="391937"/>
                  <a:pt x="2566058" y="418799"/>
                </a:cubicBezTo>
                <a:cubicBezTo>
                  <a:pt x="2557914" y="445662"/>
                  <a:pt x="2550087" y="471890"/>
                  <a:pt x="2542577" y="497483"/>
                </a:cubicBezTo>
                <a:lnTo>
                  <a:pt x="2532424" y="497483"/>
                </a:lnTo>
                <a:lnTo>
                  <a:pt x="2532424" y="436567"/>
                </a:lnTo>
                <a:cubicBezTo>
                  <a:pt x="2543423" y="423347"/>
                  <a:pt x="2548077" y="407906"/>
                  <a:pt x="2546385" y="390245"/>
                </a:cubicBezTo>
                <a:cubicBezTo>
                  <a:pt x="2544693" y="372583"/>
                  <a:pt x="2546808" y="355874"/>
                  <a:pt x="2552731" y="340116"/>
                </a:cubicBezTo>
                <a:lnTo>
                  <a:pt x="2562885" y="340116"/>
                </a:lnTo>
                <a:lnTo>
                  <a:pt x="2562885" y="299505"/>
                </a:lnTo>
                <a:lnTo>
                  <a:pt x="2573038" y="299505"/>
                </a:lnTo>
                <a:lnTo>
                  <a:pt x="2573038" y="258894"/>
                </a:lnTo>
                <a:lnTo>
                  <a:pt x="2583192" y="258894"/>
                </a:lnTo>
                <a:lnTo>
                  <a:pt x="2583192" y="218283"/>
                </a:lnTo>
                <a:lnTo>
                  <a:pt x="2593345" y="218283"/>
                </a:lnTo>
                <a:lnTo>
                  <a:pt x="2593345" y="157367"/>
                </a:lnTo>
                <a:lnTo>
                  <a:pt x="2603499" y="157367"/>
                </a:lnTo>
                <a:cubicBezTo>
                  <a:pt x="2607730" y="147214"/>
                  <a:pt x="2609422" y="137061"/>
                  <a:pt x="2608576" y="126909"/>
                </a:cubicBezTo>
                <a:cubicBezTo>
                  <a:pt x="2608365" y="119294"/>
                  <a:pt x="2607518" y="111680"/>
                  <a:pt x="2606038" y="104065"/>
                </a:cubicBezTo>
                <a:cubicBezTo>
                  <a:pt x="2604557" y="96451"/>
                  <a:pt x="2603711" y="88836"/>
                  <a:pt x="2603499" y="81221"/>
                </a:cubicBezTo>
                <a:lnTo>
                  <a:pt x="2613653" y="81221"/>
                </a:lnTo>
                <a:cubicBezTo>
                  <a:pt x="2614499" y="71069"/>
                  <a:pt x="2617883" y="60916"/>
                  <a:pt x="2623807" y="50763"/>
                </a:cubicBezTo>
                <a:close/>
                <a:moveTo>
                  <a:pt x="4390542" y="0"/>
                </a:moveTo>
                <a:lnTo>
                  <a:pt x="4410849" y="0"/>
                </a:lnTo>
                <a:cubicBezTo>
                  <a:pt x="4408311" y="26016"/>
                  <a:pt x="4401965" y="43783"/>
                  <a:pt x="4391811" y="53302"/>
                </a:cubicBezTo>
                <a:cubicBezTo>
                  <a:pt x="4381657" y="62820"/>
                  <a:pt x="4367696" y="75511"/>
                  <a:pt x="4349927" y="91374"/>
                </a:cubicBezTo>
                <a:lnTo>
                  <a:pt x="4349927" y="106603"/>
                </a:lnTo>
                <a:lnTo>
                  <a:pt x="4339773" y="106603"/>
                </a:lnTo>
                <a:lnTo>
                  <a:pt x="4339773" y="126909"/>
                </a:lnTo>
                <a:cubicBezTo>
                  <a:pt x="4330043" y="138331"/>
                  <a:pt x="4321582" y="151021"/>
                  <a:pt x="4314389" y="164981"/>
                </a:cubicBezTo>
                <a:cubicBezTo>
                  <a:pt x="4307197" y="178941"/>
                  <a:pt x="4298736" y="186556"/>
                  <a:pt x="4289005" y="187825"/>
                </a:cubicBezTo>
                <a:lnTo>
                  <a:pt x="4289005" y="208130"/>
                </a:lnTo>
                <a:cubicBezTo>
                  <a:pt x="4290803" y="204958"/>
                  <a:pt x="4282130" y="215110"/>
                  <a:pt x="4262986" y="238589"/>
                </a:cubicBezTo>
                <a:cubicBezTo>
                  <a:pt x="4243843" y="262067"/>
                  <a:pt x="4218670" y="302678"/>
                  <a:pt x="4187469" y="360421"/>
                </a:cubicBezTo>
                <a:lnTo>
                  <a:pt x="4182392" y="340116"/>
                </a:lnTo>
                <a:cubicBezTo>
                  <a:pt x="4193603" y="327954"/>
                  <a:pt x="4199103" y="316743"/>
                  <a:pt x="4198891" y="306485"/>
                </a:cubicBezTo>
                <a:cubicBezTo>
                  <a:pt x="4198680" y="296227"/>
                  <a:pt x="4201641" y="283747"/>
                  <a:pt x="4207776" y="269047"/>
                </a:cubicBezTo>
                <a:lnTo>
                  <a:pt x="4217929" y="269047"/>
                </a:lnTo>
                <a:lnTo>
                  <a:pt x="4217929" y="248741"/>
                </a:lnTo>
                <a:cubicBezTo>
                  <a:pt x="4223007" y="245992"/>
                  <a:pt x="4228083" y="242608"/>
                  <a:pt x="4233160" y="238589"/>
                </a:cubicBezTo>
                <a:cubicBezTo>
                  <a:pt x="4238237" y="234570"/>
                  <a:pt x="4243314" y="231185"/>
                  <a:pt x="4248391" y="228436"/>
                </a:cubicBezTo>
                <a:lnTo>
                  <a:pt x="4248391" y="208130"/>
                </a:lnTo>
                <a:cubicBezTo>
                  <a:pt x="4253362" y="205804"/>
                  <a:pt x="4257381" y="204112"/>
                  <a:pt x="4260448" y="203054"/>
                </a:cubicBezTo>
                <a:cubicBezTo>
                  <a:pt x="4263515" y="201996"/>
                  <a:pt x="4266265" y="200304"/>
                  <a:pt x="4268698" y="197978"/>
                </a:cubicBezTo>
                <a:lnTo>
                  <a:pt x="4268698" y="177672"/>
                </a:lnTo>
                <a:cubicBezTo>
                  <a:pt x="4286784" y="168048"/>
                  <a:pt x="4297572" y="158107"/>
                  <a:pt x="4301063" y="147849"/>
                </a:cubicBezTo>
                <a:cubicBezTo>
                  <a:pt x="4304553" y="137590"/>
                  <a:pt x="4314072" y="123842"/>
                  <a:pt x="4329620" y="106603"/>
                </a:cubicBezTo>
                <a:lnTo>
                  <a:pt x="4329620" y="81221"/>
                </a:lnTo>
                <a:cubicBezTo>
                  <a:pt x="4343581" y="65992"/>
                  <a:pt x="4353735" y="53302"/>
                  <a:pt x="4360081" y="43149"/>
                </a:cubicBezTo>
                <a:cubicBezTo>
                  <a:pt x="4366427" y="32997"/>
                  <a:pt x="4376580" y="25382"/>
                  <a:pt x="4390542" y="20305"/>
                </a:cubicBezTo>
                <a:close/>
              </a:path>
            </a:pathLst>
          </a:custGeom>
          <a:blipFill dpi="0" rotWithShape="1">
            <a:blip r:embed="rId2"/>
            <a:srcRect/>
            <a:stretch>
              <a:fillRect l="14000" b="1000"/>
            </a:stretch>
          </a:blipFill>
          <a:ln>
            <a:solidFill>
              <a:srgbClr val="FF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47996" y="1328942"/>
            <a:ext cx="5946921" cy="4693593"/>
          </a:xfrm>
          <a:prstGeom prst="rect">
            <a:avLst/>
          </a:prstGeom>
          <a:noFill/>
        </p:spPr>
        <p:txBody>
          <a:bodyPr wrap="square" rtlCol="0">
            <a:spAutoFit/>
          </a:bodyPr>
          <a:lstStyle/>
          <a:p>
            <a:pPr marL="342900" indent="-342900" algn="just">
              <a:buFont typeface="Arial" panose="020B0604020202020204" pitchFamily="34" charset="0"/>
              <a:buChar char="•"/>
            </a:pPr>
            <a:r>
              <a:rPr lang="en-US" sz="2200" b="1" i="1" dirty="0" err="1">
                <a:ln w="0"/>
              </a:rPr>
              <a:t>Tiểu</a:t>
            </a:r>
            <a:r>
              <a:rPr lang="en-US" sz="2200" b="1" i="1" dirty="0">
                <a:ln w="0"/>
              </a:rPr>
              <a:t> </a:t>
            </a:r>
            <a:r>
              <a:rPr lang="en-US" sz="2200" b="1" i="1" dirty="0" err="1">
                <a:ln w="0"/>
              </a:rPr>
              <a:t>sử</a:t>
            </a:r>
            <a:r>
              <a:rPr lang="en-US" sz="2200" b="1" i="1" dirty="0">
                <a:ln w="0"/>
              </a:rPr>
              <a:t>:</a:t>
            </a:r>
          </a:p>
          <a:p>
            <a:pPr marL="342900" indent="-342900" algn="just">
              <a:buFont typeface="Arial" panose="020B0604020202020204" pitchFamily="34" charset="0"/>
              <a:buChar char="•"/>
            </a:pPr>
            <a:endParaRPr lang="en-US" sz="800" b="1" i="1" dirty="0">
              <a:ln w="0"/>
            </a:endParaRPr>
          </a:p>
          <a:p>
            <a:pPr marL="285750" indent="-285750" algn="just">
              <a:lnSpc>
                <a:spcPct val="150000"/>
              </a:lnSpc>
              <a:buFontTx/>
              <a:buChar char="-"/>
            </a:pPr>
            <a:r>
              <a:rPr lang="vi-VN" sz="2000" dirty="0">
                <a:ln w="0"/>
                <a:effectLst>
                  <a:outerShdw blurRad="38100" dist="19050" dir="2700000" algn="tl" rotWithShape="0">
                    <a:schemeClr val="dk1">
                      <a:alpha val="40000"/>
                    </a:schemeClr>
                  </a:outerShdw>
                </a:effectLst>
              </a:rPr>
              <a:t>Quê: Xã Mĩ Hòa, huyện Hóc Môn, tỉnh Gia Định (Nay là TP HCM).</a:t>
            </a:r>
            <a:endParaRPr lang="en-US" sz="2000" dirty="0">
              <a:ln w="0"/>
              <a:effectLst>
                <a:outerShdw blurRad="38100" dist="19050" dir="2700000" algn="tl" rotWithShape="0">
                  <a:schemeClr val="dk1">
                    <a:alpha val="40000"/>
                  </a:schemeClr>
                </a:outerShdw>
              </a:effectLst>
            </a:endParaRPr>
          </a:p>
          <a:p>
            <a:pPr marL="285750" indent="-285750" algn="just">
              <a:lnSpc>
                <a:spcPct val="150000"/>
              </a:lnSpc>
              <a:buFontTx/>
              <a:buChar char="-"/>
            </a:pPr>
            <a:r>
              <a:rPr lang="vi-VN" sz="2000" dirty="0">
                <a:ln w="0"/>
                <a:effectLst>
                  <a:outerShdw blurRad="38100" dist="19050" dir="2700000" algn="tl" rotWithShape="0">
                    <a:schemeClr val="dk1">
                      <a:alpha val="40000"/>
                    </a:schemeClr>
                  </a:outerShdw>
                </a:effectLst>
              </a:rPr>
              <a:t>Là nhà báo, nhà văn, nhà yêu nước đầu TK XX</a:t>
            </a:r>
            <a:r>
              <a:rPr lang="en-US" sz="2000" dirty="0">
                <a:ln w="0"/>
                <a:effectLst>
                  <a:outerShdw blurRad="38100" dist="19050" dir="2700000" algn="tl" rotWithShape="0">
                    <a:schemeClr val="dk1">
                      <a:alpha val="40000"/>
                    </a:schemeClr>
                  </a:outerShdw>
                </a:effectLst>
              </a:rPr>
              <a:t>.</a:t>
            </a:r>
          </a:p>
          <a:p>
            <a:pPr marL="285750" indent="-285750" algn="just">
              <a:lnSpc>
                <a:spcPct val="150000"/>
              </a:lnSpc>
              <a:buFontTx/>
              <a:buChar char="-"/>
            </a:pPr>
            <a:r>
              <a:rPr lang="vi-VN" sz="2000" dirty="0">
                <a:ln w="0"/>
                <a:effectLst>
                  <a:outerShdw blurRad="38100" dist="19050" dir="2700000" algn="tl" rotWithShape="0">
                    <a:schemeClr val="dk1">
                      <a:alpha val="40000"/>
                    </a:schemeClr>
                  </a:outerShdw>
                </a:effectLst>
              </a:rPr>
              <a:t>Từ một trí thức Tây học, ông đến với CN Mác và những người cộng sản.</a:t>
            </a:r>
            <a:endParaRPr lang="en-US" sz="2000" dirty="0">
              <a:ln w="0"/>
              <a:effectLst>
                <a:outerShdw blurRad="38100" dist="19050" dir="2700000" algn="tl" rotWithShape="0">
                  <a:schemeClr val="dk1">
                    <a:alpha val="40000"/>
                  </a:schemeClr>
                </a:outerShdw>
              </a:effectLst>
            </a:endParaRPr>
          </a:p>
          <a:p>
            <a:pPr marL="285750" indent="-285750" algn="just">
              <a:lnSpc>
                <a:spcPct val="150000"/>
              </a:lnSpc>
              <a:buFontTx/>
              <a:buChar char="-"/>
            </a:pP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1908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bị</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bắt</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đày</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đi</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Côn</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Đảo</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p>
          <a:p>
            <a:pPr marL="285750" indent="-285750" algn="just">
              <a:lnSpc>
                <a:spcPct val="150000"/>
              </a:lnSpc>
              <a:buFontTx/>
              <a:buChar char="-"/>
            </a:pP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Năm</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1943,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ông</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mất</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tại</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nhà</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tù</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Côn</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Đảo</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endParaRPr lang="vi-VN"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algn="just">
              <a:lnSpc>
                <a:spcPct val="150000"/>
              </a:lnSpc>
            </a:pP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=&gt;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Là</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một</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trí</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thức</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tài</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cao</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học</a:t>
            </a:r>
            <a:r>
              <a:rPr lang="en-US" sz="2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2000" dirty="0" err="1">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rộng</a:t>
            </a:r>
            <a:r>
              <a:rPr lang="en-US" sz="2000" dirty="0">
                <a:ln w="0"/>
                <a:effectLst>
                  <a:outerShdw blurRad="38100" dist="19050" dir="2700000" algn="tl" rotWithShape="0">
                    <a:schemeClr val="dk1">
                      <a:alpha val="40000"/>
                    </a:schemeClr>
                  </a:outerShdw>
                </a:effectLst>
              </a:rPr>
              <a:t>.</a:t>
            </a:r>
            <a:endParaRPr lang="vi-VN" sz="2000" dirty="0">
              <a:ln w="0"/>
              <a:effectLst>
                <a:outerShdw blurRad="38100" dist="19050" dir="2700000" algn="tl" rotWithShape="0">
                  <a:schemeClr val="dk1">
                    <a:alpha val="40000"/>
                  </a:schemeClr>
                </a:outerShdw>
              </a:effectLst>
            </a:endParaRPr>
          </a:p>
          <a:p>
            <a:pPr algn="just">
              <a:lnSpc>
                <a:spcPct val="150000"/>
              </a:lnSpc>
            </a:pPr>
            <a:endParaRPr lang="en-US" dirty="0"/>
          </a:p>
        </p:txBody>
      </p:sp>
    </p:spTree>
    <p:extLst>
      <p:ext uri="{BB962C8B-B14F-4D97-AF65-F5344CB8AC3E}">
        <p14:creationId xmlns:p14="http://schemas.microsoft.com/office/powerpoint/2010/main" val="36890416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1000"/>
                                        <p:tgtEl>
                                          <p:spTgt spid="11">
                                            <p:txEl>
                                              <p:pRg st="0" end="0"/>
                                            </p:txEl>
                                          </p:spTgt>
                                        </p:tgtEl>
                                      </p:cBhvr>
                                    </p:animEffect>
                                    <p:anim calcmode="lin" valueType="num">
                                      <p:cBhvr>
                                        <p:cTn id="1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1000"/>
                                        <p:tgtEl>
                                          <p:spTgt spid="11">
                                            <p:txEl>
                                              <p:pRg st="2" end="2"/>
                                            </p:txEl>
                                          </p:spTgt>
                                        </p:tgtEl>
                                      </p:cBhvr>
                                    </p:animEffect>
                                    <p:anim calcmode="lin" valueType="num">
                                      <p:cBhvr>
                                        <p:cTn id="2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fade">
                                      <p:cBhvr>
                                        <p:cTn id="27" dur="1000"/>
                                        <p:tgtEl>
                                          <p:spTgt spid="11">
                                            <p:txEl>
                                              <p:pRg st="3" end="3"/>
                                            </p:txEl>
                                          </p:spTgt>
                                        </p:tgtEl>
                                      </p:cBhvr>
                                    </p:animEffect>
                                    <p:anim calcmode="lin" valueType="num">
                                      <p:cBhvr>
                                        <p:cTn id="28"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11">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1">
                                            <p:txEl>
                                              <p:pRg st="4" end="4"/>
                                            </p:txEl>
                                          </p:spTgt>
                                        </p:tgtEl>
                                        <p:attrNameLst>
                                          <p:attrName>style.visibility</p:attrName>
                                        </p:attrNameLst>
                                      </p:cBhvr>
                                      <p:to>
                                        <p:strVal val="visible"/>
                                      </p:to>
                                    </p:set>
                                    <p:animEffect transition="in" filter="fade">
                                      <p:cBhvr>
                                        <p:cTn id="32" dur="1000"/>
                                        <p:tgtEl>
                                          <p:spTgt spid="11">
                                            <p:txEl>
                                              <p:pRg st="4" end="4"/>
                                            </p:txEl>
                                          </p:spTgt>
                                        </p:tgtEl>
                                      </p:cBhvr>
                                    </p:animEffect>
                                    <p:anim calcmode="lin" valueType="num">
                                      <p:cBhvr>
                                        <p:cTn id="33"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11">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xEl>
                                              <p:pRg st="5" end="5"/>
                                            </p:txEl>
                                          </p:spTgt>
                                        </p:tgtEl>
                                        <p:attrNameLst>
                                          <p:attrName>style.visibility</p:attrName>
                                        </p:attrNameLst>
                                      </p:cBhvr>
                                      <p:to>
                                        <p:strVal val="visible"/>
                                      </p:to>
                                    </p:set>
                                    <p:animEffect transition="in" filter="fade">
                                      <p:cBhvr>
                                        <p:cTn id="37" dur="1000"/>
                                        <p:tgtEl>
                                          <p:spTgt spid="11">
                                            <p:txEl>
                                              <p:pRg st="5" end="5"/>
                                            </p:txEl>
                                          </p:spTgt>
                                        </p:tgtEl>
                                      </p:cBhvr>
                                    </p:animEffect>
                                    <p:anim calcmode="lin" valueType="num">
                                      <p:cBhvr>
                                        <p:cTn id="38"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1">
                                            <p:txEl>
                                              <p:pRg st="6" end="6"/>
                                            </p:txEl>
                                          </p:spTgt>
                                        </p:tgtEl>
                                        <p:attrNameLst>
                                          <p:attrName>style.visibility</p:attrName>
                                        </p:attrNameLst>
                                      </p:cBhvr>
                                      <p:to>
                                        <p:strVal val="visible"/>
                                      </p:to>
                                    </p:set>
                                    <p:animEffect transition="in" filter="fade">
                                      <p:cBhvr>
                                        <p:cTn id="42" dur="1000"/>
                                        <p:tgtEl>
                                          <p:spTgt spid="11">
                                            <p:txEl>
                                              <p:pRg st="6" end="6"/>
                                            </p:txEl>
                                          </p:spTgt>
                                        </p:tgtEl>
                                      </p:cBhvr>
                                    </p:animEffect>
                                    <p:anim calcmode="lin" valueType="num">
                                      <p:cBhvr>
                                        <p:cTn id="43"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6" end="6"/>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1">
                                            <p:txEl>
                                              <p:pRg st="7" end="7"/>
                                            </p:txEl>
                                          </p:spTgt>
                                        </p:tgtEl>
                                        <p:attrNameLst>
                                          <p:attrName>style.visibility</p:attrName>
                                        </p:attrNameLst>
                                      </p:cBhvr>
                                      <p:to>
                                        <p:strVal val="visible"/>
                                      </p:to>
                                    </p:set>
                                    <p:animEffect transition="in" filter="fade">
                                      <p:cBhvr>
                                        <p:cTn id="47" dur="1000"/>
                                        <p:tgtEl>
                                          <p:spTgt spid="11">
                                            <p:txEl>
                                              <p:pRg st="7" end="7"/>
                                            </p:txEl>
                                          </p:spTgt>
                                        </p:tgtEl>
                                      </p:cBhvr>
                                    </p:animEffect>
                                    <p:anim calcmode="lin" valueType="num">
                                      <p:cBhvr>
                                        <p:cTn id="48"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2" presetClass="entr" presetSubtype="4" fill="hold" grpId="0" nodeType="after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1250" fill="hold"/>
                                        <p:tgtEl>
                                          <p:spTgt spid="10"/>
                                        </p:tgtEl>
                                        <p:attrNameLst>
                                          <p:attrName>ppt_x</p:attrName>
                                        </p:attrNameLst>
                                      </p:cBhvr>
                                      <p:tavLst>
                                        <p:tav tm="0">
                                          <p:val>
                                            <p:strVal val="#ppt_x"/>
                                          </p:val>
                                        </p:tav>
                                        <p:tav tm="100000">
                                          <p:val>
                                            <p:strVal val="#ppt_x"/>
                                          </p:val>
                                        </p:tav>
                                      </p:tavLst>
                                    </p:anim>
                                    <p:anim calcmode="lin" valueType="num">
                                      <p:cBhvr additive="base">
                                        <p:cTn id="54" dur="12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10" grpId="0" animBg="1"/>
      <p:bldP spid="11"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01784" y="139850"/>
            <a:ext cx="5580256" cy="954107"/>
          </a:xfrm>
          <a:prstGeom prst="rect">
            <a:avLst/>
          </a:prstGeom>
          <a:noFill/>
        </p:spPr>
        <p:txBody>
          <a:bodyPr wrap="square" rtlCol="0">
            <a:spAutoFit/>
          </a:bodyPr>
          <a:lstStyle/>
          <a:p>
            <a:pPr marL="400050" indent="-400050">
              <a:buAutoNum type="romanUcPeriod"/>
            </a:pPr>
            <a:r>
              <a:rPr lang="en-US" sz="3200" b="1" dirty="0" err="1">
                <a:effectLst>
                  <a:outerShdw blurRad="38100" dist="38100" dir="2700000" algn="tl">
                    <a:srgbClr val="000000">
                      <a:alpha val="43137"/>
                    </a:srgbClr>
                  </a:outerShdw>
                </a:effectLst>
              </a:rPr>
              <a:t>Giới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thiệu</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chung</a:t>
            </a:r>
            <a:endParaRPr lang="en-US" sz="3200" b="1" dirty="0">
              <a:effectLst>
                <a:outerShdw blurRad="38100" dist="38100" dir="2700000" algn="tl">
                  <a:srgbClr val="000000">
                    <a:alpha val="43137"/>
                  </a:srgbClr>
                </a:outerShdw>
              </a:effectLst>
            </a:endParaRPr>
          </a:p>
          <a:p>
            <a:r>
              <a:rPr lang="en-US" sz="2400" b="1" dirty="0"/>
              <a:t>1. </a:t>
            </a:r>
            <a:r>
              <a:rPr lang="en-US" sz="2400" b="1" dirty="0" err="1"/>
              <a:t>Tác</a:t>
            </a:r>
            <a:r>
              <a:rPr lang="en-US" sz="2400" b="1" dirty="0"/>
              <a:t> </a:t>
            </a:r>
            <a:r>
              <a:rPr lang="en-US" sz="2400" b="1" dirty="0" err="1"/>
              <a:t>giả</a:t>
            </a:r>
            <a:r>
              <a:rPr lang="en-US" sz="2400" b="1" dirty="0"/>
              <a:t>: </a:t>
            </a:r>
            <a:r>
              <a:rPr lang="en-US" sz="2400" dirty="0" err="1">
                <a:effectLst>
                  <a:outerShdw blurRad="38100" dist="38100" dir="2700000" algn="tl">
                    <a:srgbClr val="000000">
                      <a:alpha val="43137"/>
                    </a:srgbClr>
                  </a:outerShdw>
                </a:effectLst>
              </a:rPr>
              <a:t>Nguyễn</a:t>
            </a:r>
            <a:r>
              <a:rPr lang="en-US" sz="2400" dirty="0">
                <a:effectLst>
                  <a:outerShdw blurRad="38100" dist="38100" dir="2700000" algn="tl">
                    <a:srgbClr val="000000">
                      <a:alpha val="43137"/>
                    </a:srgbClr>
                  </a:outerShdw>
                </a:effectLst>
              </a:rPr>
              <a:t> An </a:t>
            </a:r>
            <a:r>
              <a:rPr lang="en-US" sz="2400" dirty="0" err="1">
                <a:effectLst>
                  <a:outerShdw blurRad="38100" dist="38100" dir="2700000" algn="tl">
                    <a:srgbClr val="000000">
                      <a:alpha val="43137"/>
                    </a:srgbClr>
                  </a:outerShdw>
                </a:effectLst>
              </a:rPr>
              <a:t>Ninh</a:t>
            </a:r>
            <a:r>
              <a:rPr lang="en-US" sz="2400" dirty="0">
                <a:effectLst>
                  <a:outerShdw blurRad="38100" dist="38100" dir="2700000" algn="tl">
                    <a:srgbClr val="000000">
                      <a:alpha val="43137"/>
                    </a:srgbClr>
                  </a:outerShdw>
                </a:effectLst>
              </a:rPr>
              <a:t> (1899 – 1943)</a:t>
            </a:r>
          </a:p>
        </p:txBody>
      </p:sp>
      <p:sp>
        <p:nvSpPr>
          <p:cNvPr id="2" name="Rectangle 1"/>
          <p:cNvSpPr/>
          <p:nvPr/>
        </p:nvSpPr>
        <p:spPr>
          <a:xfrm>
            <a:off x="1215231" y="1241224"/>
            <a:ext cx="6096000" cy="5478423"/>
          </a:xfrm>
          <a:prstGeom prst="rect">
            <a:avLst/>
          </a:prstGeom>
        </p:spPr>
        <p:txBody>
          <a:bodyPr wrap="square">
            <a:spAutoFit/>
          </a:bodyPr>
          <a:lstStyle/>
          <a:p>
            <a:pPr marL="342900" indent="-342900" algn="just">
              <a:buFont typeface="Arial" panose="020B0604020202020204" pitchFamily="34" charset="0"/>
              <a:buChar char="•"/>
            </a:pPr>
            <a:r>
              <a:rPr lang="vi-VN" sz="2000" b="1" i="1" dirty="0"/>
              <a:t>Sự nghiệp sáng tác</a:t>
            </a:r>
            <a:r>
              <a:rPr lang="en-US" sz="2000" b="1" i="1" dirty="0"/>
              <a:t>:</a:t>
            </a:r>
            <a:endParaRPr lang="vi-VN" sz="2200" i="1" dirty="0">
              <a:latin typeface="Times New Roman" panose="02020603050405020304" pitchFamily="18" charset="0"/>
            </a:endParaRPr>
          </a:p>
          <a:p>
            <a:pPr marL="342900" indent="-342900" algn="just">
              <a:lnSpc>
                <a:spcPct val="150000"/>
              </a:lnSpc>
              <a:buFontTx/>
              <a:buChar char="-"/>
            </a:pPr>
            <a:r>
              <a:rPr lang="vi-VN" sz="2000" dirty="0">
                <a:ln w="0"/>
                <a:effectLst>
                  <a:outerShdw blurRad="38100" dist="19050" dir="2700000" algn="tl" rotWithShape="0">
                    <a:schemeClr val="dk1">
                      <a:alpha val="40000"/>
                    </a:schemeClr>
                  </a:outerShdw>
                </a:effectLst>
              </a:rPr>
              <a:t>Tác phẩm chính</a:t>
            </a:r>
          </a:p>
          <a:p>
            <a:pPr algn="just">
              <a:lnSpc>
                <a:spcPct val="150000"/>
              </a:lnSpc>
            </a:pPr>
            <a:r>
              <a:rPr lang="vi-VN" sz="2000" dirty="0">
                <a:ln w="0"/>
                <a:effectLst>
                  <a:outerShdw blurRad="38100" dist="19050" dir="2700000" algn="tl" rotWithShape="0">
                    <a:schemeClr val="dk1">
                      <a:alpha val="40000"/>
                    </a:schemeClr>
                  </a:outerShdw>
                </a:effectLst>
              </a:rPr>
              <a:t>+ Tác phẩm dịch: Khế ước xã hội.</a:t>
            </a:r>
          </a:p>
          <a:p>
            <a:pPr algn="just">
              <a:lnSpc>
                <a:spcPct val="150000"/>
              </a:lnSpc>
            </a:pPr>
            <a:r>
              <a:rPr lang="vi-VN" sz="2000" dirty="0">
                <a:ln w="0"/>
                <a:effectLst>
                  <a:outerShdw blurRad="38100" dist="19050" dir="2700000" algn="tl" rotWithShape="0">
                    <a:schemeClr val="dk1">
                      <a:alpha val="40000"/>
                    </a:schemeClr>
                  </a:outerShdw>
                </a:effectLst>
              </a:rPr>
              <a:t>+ Vở tuồng: Hai Bà Trưng.</a:t>
            </a:r>
          </a:p>
          <a:p>
            <a:pPr marL="342900" indent="-342900" algn="just">
              <a:lnSpc>
                <a:spcPct val="150000"/>
              </a:lnSpc>
              <a:buFontTx/>
              <a:buChar char="-"/>
            </a:pPr>
            <a:r>
              <a:rPr lang="vi-VN" sz="2000" dirty="0">
                <a:ln w="0"/>
                <a:effectLst>
                  <a:outerShdw blurRad="38100" dist="19050" dir="2700000" algn="tl" rotWithShape="0">
                    <a:schemeClr val="dk1">
                      <a:alpha val="40000"/>
                    </a:schemeClr>
                  </a:outerShdw>
                </a:effectLst>
              </a:rPr>
              <a:t>Phong cách nghệ thuật</a:t>
            </a:r>
          </a:p>
          <a:p>
            <a:pPr algn="just">
              <a:lnSpc>
                <a:spcPct val="150000"/>
              </a:lnSpc>
            </a:pPr>
            <a:r>
              <a:rPr lang="vi-VN" sz="2000" dirty="0">
                <a:ln w="0"/>
                <a:effectLst>
                  <a:outerShdw blurRad="38100" dist="19050" dir="2700000" algn="tl" rotWithShape="0">
                    <a:schemeClr val="dk1">
                      <a:alpha val="40000"/>
                    </a:schemeClr>
                  </a:outerShdw>
                </a:effectLst>
              </a:rPr>
              <a:t>+ Văn phong khúc chiết, trong sáng, có độ sâu về tư duy văn hoá, tràn đầy nhiệt huyết yêu nước gần gũi với đời sống và con người lao động.</a:t>
            </a:r>
          </a:p>
          <a:p>
            <a:pPr algn="just">
              <a:lnSpc>
                <a:spcPct val="150000"/>
              </a:lnSpc>
            </a:pPr>
            <a:r>
              <a:rPr lang="vi-VN" sz="2000" dirty="0">
                <a:ln w="0"/>
                <a:effectLst>
                  <a:outerShdw blurRad="38100" dist="19050" dir="2700000" algn="tl" rotWithShape="0">
                    <a:schemeClr val="dk1">
                      <a:alpha val="40000"/>
                    </a:schemeClr>
                  </a:outerShdw>
                </a:effectLst>
              </a:rPr>
              <a:t>+ Lên án chính sách bóc lột và ngu dân của thực dân Pháp.</a:t>
            </a:r>
          </a:p>
          <a:p>
            <a:pPr algn="just">
              <a:lnSpc>
                <a:spcPct val="150000"/>
              </a:lnSpc>
            </a:pPr>
            <a:r>
              <a:rPr lang="vi-VN" sz="2000" dirty="0">
                <a:ln w="0"/>
                <a:effectLst>
                  <a:outerShdw blurRad="38100" dist="19050" dir="2700000" algn="tl" rotWithShape="0">
                    <a:schemeClr val="dk1">
                      <a:alpha val="40000"/>
                    </a:schemeClr>
                  </a:outerShdw>
                </a:effectLst>
              </a:rPr>
              <a:t>+ Phê phán đạo Khổng – đề cao tinh thần học hỏi văn hoá châu Âu.</a:t>
            </a:r>
            <a:endParaRPr lang="vi-VN" sz="2000" i="0" dirty="0">
              <a:ln w="0"/>
              <a:effectLst>
                <a:outerShdw blurRad="38100" dist="19050" dir="2700000" algn="tl" rotWithShape="0">
                  <a:schemeClr val="dk1">
                    <a:alpha val="40000"/>
                  </a:schemeClr>
                </a:outerShdw>
              </a:effectLst>
            </a:endParaRPr>
          </a:p>
        </p:txBody>
      </p:sp>
      <p:sp>
        <p:nvSpPr>
          <p:cNvPr id="8" name="Freeform 7"/>
          <p:cNvSpPr/>
          <p:nvPr/>
        </p:nvSpPr>
        <p:spPr>
          <a:xfrm rot="235324">
            <a:off x="6853372" y="899168"/>
            <a:ext cx="5271051" cy="5122384"/>
          </a:xfrm>
          <a:custGeom>
            <a:avLst/>
            <a:gdLst>
              <a:gd name="connsiteX0" fmla="*/ 3938704 w 4877917"/>
              <a:gd name="connsiteY0" fmla="*/ 4533189 h 4553495"/>
              <a:gd name="connsiteX1" fmla="*/ 3948858 w 4877917"/>
              <a:gd name="connsiteY1" fmla="*/ 4533189 h 4553495"/>
              <a:gd name="connsiteX2" fmla="*/ 3948858 w 4877917"/>
              <a:gd name="connsiteY2" fmla="*/ 4543342 h 4553495"/>
              <a:gd name="connsiteX3" fmla="*/ 3959011 w 4877917"/>
              <a:gd name="connsiteY3" fmla="*/ 4543342 h 4553495"/>
              <a:gd name="connsiteX4" fmla="*/ 3952665 w 4877917"/>
              <a:gd name="connsiteY4" fmla="*/ 4550322 h 4553495"/>
              <a:gd name="connsiteX5" fmla="*/ 3938704 w 4877917"/>
              <a:gd name="connsiteY5" fmla="*/ 4553495 h 4553495"/>
              <a:gd name="connsiteX6" fmla="*/ 2088936 w 4877917"/>
              <a:gd name="connsiteY6" fmla="*/ 4288768 h 4553495"/>
              <a:gd name="connsiteX7" fmla="*/ 2116050 w 4877917"/>
              <a:gd name="connsiteY7" fmla="*/ 4296852 h 4553495"/>
              <a:gd name="connsiteX8" fmla="*/ 2149844 w 4877917"/>
              <a:gd name="connsiteY8" fmla="*/ 4323794 h 4553495"/>
              <a:gd name="connsiteX9" fmla="*/ 2157027 w 4877917"/>
              <a:gd name="connsiteY9" fmla="*/ 4321250 h 4553495"/>
              <a:gd name="connsiteX10" fmla="*/ 2161121 w 4877917"/>
              <a:gd name="connsiteY10" fmla="*/ 4326344 h 4553495"/>
              <a:gd name="connsiteX11" fmla="*/ 2040726 w 4877917"/>
              <a:gd name="connsiteY11" fmla="*/ 4326344 h 4553495"/>
              <a:gd name="connsiteX12" fmla="*/ 2046121 w 4877917"/>
              <a:gd name="connsiteY12" fmla="*/ 4319093 h 4553495"/>
              <a:gd name="connsiteX13" fmla="*/ 2088936 w 4877917"/>
              <a:gd name="connsiteY13" fmla="*/ 4288768 h 4553495"/>
              <a:gd name="connsiteX14" fmla="*/ 1552597 w 4877917"/>
              <a:gd name="connsiteY14" fmla="*/ 4203226 h 4553495"/>
              <a:gd name="connsiteX15" fmla="*/ 1586865 w 4877917"/>
              <a:gd name="connsiteY15" fmla="*/ 4214648 h 4553495"/>
              <a:gd name="connsiteX16" fmla="*/ 1613518 w 4877917"/>
              <a:gd name="connsiteY16" fmla="*/ 4264142 h 4553495"/>
              <a:gd name="connsiteX17" fmla="*/ 1576077 w 4877917"/>
              <a:gd name="connsiteY17" fmla="*/ 4313637 h 4553495"/>
              <a:gd name="connsiteX18" fmla="*/ 1511982 w 4877917"/>
              <a:gd name="connsiteY18" fmla="*/ 4340288 h 4553495"/>
              <a:gd name="connsiteX19" fmla="*/ 1511982 w 4877917"/>
              <a:gd name="connsiteY19" fmla="*/ 4330135 h 4553495"/>
              <a:gd name="connsiteX20" fmla="*/ 1489771 w 4877917"/>
              <a:gd name="connsiteY20" fmla="*/ 4321252 h 4553495"/>
              <a:gd name="connsiteX21" fmla="*/ 1471367 w 4877917"/>
              <a:gd name="connsiteY21" fmla="*/ 4304753 h 4553495"/>
              <a:gd name="connsiteX22" fmla="*/ 1492944 w 4877917"/>
              <a:gd name="connsiteY22" fmla="*/ 4251451 h 4553495"/>
              <a:gd name="connsiteX23" fmla="*/ 1522135 w 4877917"/>
              <a:gd name="connsiteY23" fmla="*/ 4213378 h 4553495"/>
              <a:gd name="connsiteX24" fmla="*/ 1552597 w 4877917"/>
              <a:gd name="connsiteY24" fmla="*/ 4213378 h 4553495"/>
              <a:gd name="connsiteX25" fmla="*/ 2034895 w 4877917"/>
              <a:gd name="connsiteY25" fmla="*/ 4132157 h 4553495"/>
              <a:gd name="connsiteX26" fmla="*/ 2041241 w 4877917"/>
              <a:gd name="connsiteY26" fmla="*/ 4139137 h 4553495"/>
              <a:gd name="connsiteX27" fmla="*/ 2055202 w 4877917"/>
              <a:gd name="connsiteY27" fmla="*/ 4142310 h 4553495"/>
              <a:gd name="connsiteX28" fmla="*/ 2017761 w 4877917"/>
              <a:gd name="connsiteY28" fmla="*/ 4233049 h 4553495"/>
              <a:gd name="connsiteX29" fmla="*/ 1923205 w 4877917"/>
              <a:gd name="connsiteY29" fmla="*/ 4274295 h 4553495"/>
              <a:gd name="connsiteX30" fmla="*/ 1916224 w 4877917"/>
              <a:gd name="connsiteY30" fmla="*/ 4247644 h 4553495"/>
              <a:gd name="connsiteX31" fmla="*/ 1913051 w 4877917"/>
              <a:gd name="connsiteY31" fmla="*/ 4213378 h 4553495"/>
              <a:gd name="connsiteX32" fmla="*/ 1958743 w 4877917"/>
              <a:gd name="connsiteY32" fmla="*/ 4163250 h 4553495"/>
              <a:gd name="connsiteX33" fmla="*/ 2034895 w 4877917"/>
              <a:gd name="connsiteY33" fmla="*/ 4132157 h 4553495"/>
              <a:gd name="connsiteX34" fmla="*/ 4557990 w 4877917"/>
              <a:gd name="connsiteY34" fmla="*/ 4024726 h 4553495"/>
              <a:gd name="connsiteX35" fmla="*/ 4561806 w 4877917"/>
              <a:gd name="connsiteY35" fmla="*/ 4035502 h 4553495"/>
              <a:gd name="connsiteX36" fmla="*/ 4594785 w 4877917"/>
              <a:gd name="connsiteY36" fmla="*/ 4043025 h 4553495"/>
              <a:gd name="connsiteX37" fmla="*/ 4611940 w 4877917"/>
              <a:gd name="connsiteY37" fmla="*/ 4074344 h 4553495"/>
              <a:gd name="connsiteX38" fmla="*/ 4616124 w 4877917"/>
              <a:gd name="connsiteY38" fmla="*/ 4104699 h 4553495"/>
              <a:gd name="connsiteX39" fmla="*/ 4573562 w 4877917"/>
              <a:gd name="connsiteY39" fmla="*/ 4148577 h 4553495"/>
              <a:gd name="connsiteX40" fmla="*/ 4513020 w 4877917"/>
              <a:gd name="connsiteY40" fmla="*/ 4133131 h 4553495"/>
              <a:gd name="connsiteX41" fmla="*/ 4484293 w 4877917"/>
              <a:gd name="connsiteY41" fmla="*/ 4079127 h 4553495"/>
              <a:gd name="connsiteX42" fmla="*/ 4499706 w 4877917"/>
              <a:gd name="connsiteY42" fmla="*/ 4065583 h 4553495"/>
              <a:gd name="connsiteX43" fmla="*/ 4493345 w 4877917"/>
              <a:gd name="connsiteY43" fmla="*/ 4047622 h 4553495"/>
              <a:gd name="connsiteX44" fmla="*/ 1169335 w 4877917"/>
              <a:gd name="connsiteY44" fmla="*/ 3894870 h 4553495"/>
              <a:gd name="connsiteX45" fmla="*/ 1173152 w 4877917"/>
              <a:gd name="connsiteY45" fmla="*/ 3905647 h 4553495"/>
              <a:gd name="connsiteX46" fmla="*/ 1224911 w 4877917"/>
              <a:gd name="connsiteY46" fmla="*/ 3910560 h 4553495"/>
              <a:gd name="connsiteX47" fmla="*/ 1254337 w 4877917"/>
              <a:gd name="connsiteY47" fmla="*/ 3929448 h 4553495"/>
              <a:gd name="connsiteX48" fmla="*/ 1261519 w 4877917"/>
              <a:gd name="connsiteY48" fmla="*/ 3926904 h 4553495"/>
              <a:gd name="connsiteX49" fmla="*/ 1273211 w 4877917"/>
              <a:gd name="connsiteY49" fmla="*/ 3939944 h 4553495"/>
              <a:gd name="connsiteX50" fmla="*/ 1281425 w 4877917"/>
              <a:gd name="connsiteY50" fmla="*/ 3960281 h 4553495"/>
              <a:gd name="connsiteX51" fmla="*/ 1285507 w 4877917"/>
              <a:gd name="connsiteY51" fmla="*/ 4017454 h 4553495"/>
              <a:gd name="connsiteX52" fmla="*/ 1210353 w 4877917"/>
              <a:gd name="connsiteY52" fmla="*/ 4090564 h 4553495"/>
              <a:gd name="connsiteX53" fmla="*/ 1212897 w 4877917"/>
              <a:gd name="connsiteY53" fmla="*/ 4097748 h 4553495"/>
              <a:gd name="connsiteX54" fmla="*/ 1205715 w 4877917"/>
              <a:gd name="connsiteY54" fmla="*/ 4100292 h 4553495"/>
              <a:gd name="connsiteX55" fmla="*/ 1203170 w 4877917"/>
              <a:gd name="connsiteY55" fmla="*/ 4093108 h 4553495"/>
              <a:gd name="connsiteX56" fmla="*/ 1178030 w 4877917"/>
              <a:gd name="connsiteY56" fmla="*/ 4102012 h 4553495"/>
              <a:gd name="connsiteX57" fmla="*/ 1175486 w 4877917"/>
              <a:gd name="connsiteY57" fmla="*/ 4094828 h 4553495"/>
              <a:gd name="connsiteX58" fmla="*/ 1150346 w 4877917"/>
              <a:gd name="connsiteY58" fmla="*/ 4103732 h 4553495"/>
              <a:gd name="connsiteX59" fmla="*/ 1143574 w 4877917"/>
              <a:gd name="connsiteY59" fmla="*/ 4096023 h 4553495"/>
              <a:gd name="connsiteX60" fmla="*/ 1136802 w 4877917"/>
              <a:gd name="connsiteY60" fmla="*/ 4088315 h 4553495"/>
              <a:gd name="connsiteX61" fmla="*/ 1111662 w 4877917"/>
              <a:gd name="connsiteY61" fmla="*/ 4097219 h 4553495"/>
              <a:gd name="connsiteX62" fmla="*/ 1104254 w 4877917"/>
              <a:gd name="connsiteY62" fmla="*/ 4087715 h 4553495"/>
              <a:gd name="connsiteX63" fmla="*/ 1096846 w 4877917"/>
              <a:gd name="connsiteY63" fmla="*/ 4078210 h 4553495"/>
              <a:gd name="connsiteX64" fmla="*/ 1089663 w 4877917"/>
              <a:gd name="connsiteY64" fmla="*/ 4080754 h 4553495"/>
              <a:gd name="connsiteX65" fmla="*/ 1062305 w 4877917"/>
              <a:gd name="connsiteY65" fmla="*/ 4067704 h 4553495"/>
              <a:gd name="connsiteX66" fmla="*/ 1042073 w 4877917"/>
              <a:gd name="connsiteY66" fmla="*/ 4049097 h 4553495"/>
              <a:gd name="connsiteX67" fmla="*/ 1040553 w 4877917"/>
              <a:gd name="connsiteY67" fmla="*/ 4040871 h 4553495"/>
              <a:gd name="connsiteX68" fmla="*/ 1040553 w 4877917"/>
              <a:gd name="connsiteY68" fmla="*/ 3971445 h 4553495"/>
              <a:gd name="connsiteX69" fmla="*/ 1043713 w 4877917"/>
              <a:gd name="connsiteY69" fmla="*/ 3959577 h 4553495"/>
              <a:gd name="connsiteX70" fmla="*/ 1123694 w 4877917"/>
              <a:gd name="connsiteY70" fmla="*/ 3902950 h 4553495"/>
              <a:gd name="connsiteX71" fmla="*/ 1126239 w 4877917"/>
              <a:gd name="connsiteY71" fmla="*/ 3910134 h 4553495"/>
              <a:gd name="connsiteX72" fmla="*/ 4796688 w 4877917"/>
              <a:gd name="connsiteY72" fmla="*/ 3583910 h 4553495"/>
              <a:gd name="connsiteX73" fmla="*/ 4837302 w 4877917"/>
              <a:gd name="connsiteY73" fmla="*/ 3583910 h 4553495"/>
              <a:gd name="connsiteX74" fmla="*/ 4853167 w 4877917"/>
              <a:gd name="connsiteY74" fmla="*/ 3606754 h 4553495"/>
              <a:gd name="connsiteX75" fmla="*/ 4857609 w 4877917"/>
              <a:gd name="connsiteY75" fmla="*/ 3644827 h 4553495"/>
              <a:gd name="connsiteX76" fmla="*/ 4847456 w 4877917"/>
              <a:gd name="connsiteY76" fmla="*/ 3644827 h 4553495"/>
              <a:gd name="connsiteX77" fmla="*/ 4837302 w 4877917"/>
              <a:gd name="connsiteY77" fmla="*/ 3695590 h 4553495"/>
              <a:gd name="connsiteX78" fmla="*/ 4827149 w 4877917"/>
              <a:gd name="connsiteY78" fmla="*/ 3695590 h 4553495"/>
              <a:gd name="connsiteX79" fmla="*/ 4827149 w 4877917"/>
              <a:gd name="connsiteY79" fmla="*/ 3715895 h 4553495"/>
              <a:gd name="connsiteX80" fmla="*/ 4816995 w 4877917"/>
              <a:gd name="connsiteY80" fmla="*/ 3715895 h 4553495"/>
              <a:gd name="connsiteX81" fmla="*/ 4816995 w 4877917"/>
              <a:gd name="connsiteY81" fmla="*/ 3731124 h 4553495"/>
              <a:gd name="connsiteX82" fmla="*/ 4806841 w 4877917"/>
              <a:gd name="connsiteY82" fmla="*/ 3731124 h 4553495"/>
              <a:gd name="connsiteX83" fmla="*/ 4806841 w 4877917"/>
              <a:gd name="connsiteY83" fmla="*/ 3751430 h 4553495"/>
              <a:gd name="connsiteX84" fmla="*/ 4759881 w 4877917"/>
              <a:gd name="connsiteY84" fmla="*/ 3792041 h 4553495"/>
              <a:gd name="connsiteX85" fmla="*/ 4720535 w 4877917"/>
              <a:gd name="connsiteY85" fmla="*/ 3832652 h 4553495"/>
              <a:gd name="connsiteX86" fmla="*/ 4700228 w 4877917"/>
              <a:gd name="connsiteY86" fmla="*/ 3832652 h 4553495"/>
              <a:gd name="connsiteX87" fmla="*/ 4679921 w 4877917"/>
              <a:gd name="connsiteY87" fmla="*/ 3863110 h 4553495"/>
              <a:gd name="connsiteX88" fmla="*/ 4659613 w 4877917"/>
              <a:gd name="connsiteY88" fmla="*/ 3863110 h 4553495"/>
              <a:gd name="connsiteX89" fmla="*/ 4629153 w 4877917"/>
              <a:gd name="connsiteY89" fmla="*/ 3885954 h 4553495"/>
              <a:gd name="connsiteX90" fmla="*/ 4598691 w 4877917"/>
              <a:gd name="connsiteY90" fmla="*/ 3893568 h 4553495"/>
              <a:gd name="connsiteX91" fmla="*/ 4579653 w 4877917"/>
              <a:gd name="connsiteY91" fmla="*/ 3868821 h 4553495"/>
              <a:gd name="connsiteX92" fmla="*/ 4568231 w 4877917"/>
              <a:gd name="connsiteY92" fmla="*/ 3832652 h 4553495"/>
              <a:gd name="connsiteX93" fmla="*/ 4601230 w 4877917"/>
              <a:gd name="connsiteY93" fmla="*/ 3792675 h 4553495"/>
              <a:gd name="connsiteX94" fmla="*/ 4649460 w 4877917"/>
              <a:gd name="connsiteY94" fmla="*/ 3741277 h 4553495"/>
              <a:gd name="connsiteX95" fmla="*/ 4649460 w 4877917"/>
              <a:gd name="connsiteY95" fmla="*/ 3726048 h 4553495"/>
              <a:gd name="connsiteX96" fmla="*/ 4659613 w 4877917"/>
              <a:gd name="connsiteY96" fmla="*/ 3726048 h 4553495"/>
              <a:gd name="connsiteX97" fmla="*/ 4667229 w 4877917"/>
              <a:gd name="connsiteY97" fmla="*/ 3700032 h 4553495"/>
              <a:gd name="connsiteX98" fmla="*/ 4690075 w 4877917"/>
              <a:gd name="connsiteY98" fmla="*/ 3685437 h 4553495"/>
              <a:gd name="connsiteX99" fmla="*/ 4690075 w 4877917"/>
              <a:gd name="connsiteY99" fmla="*/ 3665132 h 4553495"/>
              <a:gd name="connsiteX100" fmla="*/ 4736401 w 4877917"/>
              <a:gd name="connsiteY100" fmla="*/ 3633405 h 4553495"/>
              <a:gd name="connsiteX101" fmla="*/ 4771303 w 4877917"/>
              <a:gd name="connsiteY101" fmla="*/ 3594063 h 4553495"/>
              <a:gd name="connsiteX102" fmla="*/ 4796688 w 4877917"/>
              <a:gd name="connsiteY102" fmla="*/ 3594063 h 4553495"/>
              <a:gd name="connsiteX103" fmla="*/ 1583057 w 4877917"/>
              <a:gd name="connsiteY103" fmla="*/ 3512841 h 4553495"/>
              <a:gd name="connsiteX104" fmla="*/ 1593211 w 4877917"/>
              <a:gd name="connsiteY104" fmla="*/ 3512841 h 4553495"/>
              <a:gd name="connsiteX105" fmla="*/ 1593211 w 4877917"/>
              <a:gd name="connsiteY105" fmla="*/ 3533146 h 4553495"/>
              <a:gd name="connsiteX106" fmla="*/ 1567192 w 4877917"/>
              <a:gd name="connsiteY106" fmla="*/ 3568046 h 4553495"/>
              <a:gd name="connsiteX107" fmla="*/ 1552597 w 4877917"/>
              <a:gd name="connsiteY107" fmla="*/ 3614368 h 4553495"/>
              <a:gd name="connsiteX108" fmla="*/ 1532289 w 4877917"/>
              <a:gd name="connsiteY108" fmla="*/ 3614368 h 4553495"/>
              <a:gd name="connsiteX109" fmla="*/ 1551962 w 4877917"/>
              <a:gd name="connsiteY109" fmla="*/ 3561066 h 4553495"/>
              <a:gd name="connsiteX110" fmla="*/ 1583057 w 4877917"/>
              <a:gd name="connsiteY110" fmla="*/ 3522994 h 4553495"/>
              <a:gd name="connsiteX111" fmla="*/ 1709054 w 4877917"/>
              <a:gd name="connsiteY111" fmla="*/ 3460138 h 4553495"/>
              <a:gd name="connsiteX112" fmla="*/ 1758534 w 4877917"/>
              <a:gd name="connsiteY112" fmla="*/ 3504265 h 4553495"/>
              <a:gd name="connsiteX113" fmla="*/ 1762428 w 4877917"/>
              <a:gd name="connsiteY113" fmla="*/ 3535228 h 4553495"/>
              <a:gd name="connsiteX114" fmla="*/ 1760934 w 4877917"/>
              <a:gd name="connsiteY114" fmla="*/ 3568099 h 4553495"/>
              <a:gd name="connsiteX115" fmla="*/ 1730360 w 4877917"/>
              <a:gd name="connsiteY115" fmla="*/ 3584486 h 4553495"/>
              <a:gd name="connsiteX116" fmla="*/ 1698833 w 4877917"/>
              <a:gd name="connsiteY116" fmla="*/ 3598179 h 4553495"/>
              <a:gd name="connsiteX117" fmla="*/ 1696288 w 4877917"/>
              <a:gd name="connsiteY117" fmla="*/ 3590995 h 4553495"/>
              <a:gd name="connsiteX118" fmla="*/ 1674740 w 4877917"/>
              <a:gd name="connsiteY118" fmla="*/ 3598627 h 4553495"/>
              <a:gd name="connsiteX119" fmla="*/ 1644922 w 4877917"/>
              <a:gd name="connsiteY119" fmla="*/ 3582910 h 4553495"/>
              <a:gd name="connsiteX120" fmla="*/ 1615104 w 4877917"/>
              <a:gd name="connsiteY120" fmla="*/ 3567193 h 4553495"/>
              <a:gd name="connsiteX121" fmla="*/ 1627212 w 4877917"/>
              <a:gd name="connsiteY121" fmla="*/ 3505802 h 4553495"/>
              <a:gd name="connsiteX122" fmla="*/ 1643304 w 4877917"/>
              <a:gd name="connsiteY122" fmla="*/ 3464223 h 4553495"/>
              <a:gd name="connsiteX123" fmla="*/ 1709054 w 4877917"/>
              <a:gd name="connsiteY123" fmla="*/ 3460138 h 4553495"/>
              <a:gd name="connsiteX124" fmla="*/ 456637 w 4877917"/>
              <a:gd name="connsiteY124" fmla="*/ 3451925 h 4553495"/>
              <a:gd name="connsiteX125" fmla="*/ 492111 w 4877917"/>
              <a:gd name="connsiteY125" fmla="*/ 3481114 h 4553495"/>
              <a:gd name="connsiteX126" fmla="*/ 497178 w 4877917"/>
              <a:gd name="connsiteY126" fmla="*/ 3533146 h 4553495"/>
              <a:gd name="connsiteX127" fmla="*/ 466772 w 4877917"/>
              <a:gd name="connsiteY127" fmla="*/ 3538223 h 4553495"/>
              <a:gd name="connsiteX128" fmla="*/ 436330 w 4877917"/>
              <a:gd name="connsiteY128" fmla="*/ 3543299 h 4553495"/>
              <a:gd name="connsiteX129" fmla="*/ 420465 w 4877917"/>
              <a:gd name="connsiteY129" fmla="*/ 3520456 h 4553495"/>
              <a:gd name="connsiteX130" fmla="*/ 416023 w 4877917"/>
              <a:gd name="connsiteY130" fmla="*/ 3482383 h 4553495"/>
              <a:gd name="connsiteX131" fmla="*/ 456637 w 4877917"/>
              <a:gd name="connsiteY131" fmla="*/ 3451925 h 4553495"/>
              <a:gd name="connsiteX132" fmla="*/ 1654133 w 4877917"/>
              <a:gd name="connsiteY132" fmla="*/ 3365627 h 4553495"/>
              <a:gd name="connsiteX133" fmla="*/ 1664287 w 4877917"/>
              <a:gd name="connsiteY133" fmla="*/ 3365627 h 4553495"/>
              <a:gd name="connsiteX134" fmla="*/ 1637633 w 4877917"/>
              <a:gd name="connsiteY134" fmla="*/ 3443041 h 4553495"/>
              <a:gd name="connsiteX135" fmla="*/ 1603365 w 4877917"/>
              <a:gd name="connsiteY135" fmla="*/ 3512841 h 4553495"/>
              <a:gd name="connsiteX136" fmla="*/ 1593211 w 4877917"/>
              <a:gd name="connsiteY136" fmla="*/ 3512841 h 4553495"/>
              <a:gd name="connsiteX137" fmla="*/ 1593211 w 4877917"/>
              <a:gd name="connsiteY137" fmla="*/ 3482383 h 4553495"/>
              <a:gd name="connsiteX138" fmla="*/ 1609076 w 4877917"/>
              <a:gd name="connsiteY138" fmla="*/ 3460808 h 4553495"/>
              <a:gd name="connsiteX139" fmla="*/ 1613518 w 4877917"/>
              <a:gd name="connsiteY139" fmla="*/ 3431619 h 4553495"/>
              <a:gd name="connsiteX140" fmla="*/ 1623672 w 4877917"/>
              <a:gd name="connsiteY140" fmla="*/ 3431619 h 4553495"/>
              <a:gd name="connsiteX141" fmla="*/ 1638903 w 4877917"/>
              <a:gd name="connsiteY141" fmla="*/ 3398623 h 4553495"/>
              <a:gd name="connsiteX142" fmla="*/ 1654133 w 4877917"/>
              <a:gd name="connsiteY142" fmla="*/ 3365627 h 4553495"/>
              <a:gd name="connsiteX143" fmla="*/ 1085529 w 4877917"/>
              <a:gd name="connsiteY143" fmla="*/ 3355474 h 4553495"/>
              <a:gd name="connsiteX144" fmla="*/ 1249891 w 4877917"/>
              <a:gd name="connsiteY144" fmla="*/ 3372607 h 4553495"/>
              <a:gd name="connsiteX145" fmla="*/ 1334293 w 4877917"/>
              <a:gd name="connsiteY145" fmla="*/ 3462078 h 4553495"/>
              <a:gd name="connsiteX146" fmla="*/ 1344447 w 4877917"/>
              <a:gd name="connsiteY146" fmla="*/ 3462078 h 4553495"/>
              <a:gd name="connsiteX147" fmla="*/ 1344447 w 4877917"/>
              <a:gd name="connsiteY147" fmla="*/ 3472230 h 4553495"/>
              <a:gd name="connsiteX148" fmla="*/ 1334293 w 4877917"/>
              <a:gd name="connsiteY148" fmla="*/ 3472230 h 4553495"/>
              <a:gd name="connsiteX149" fmla="*/ 1334293 w 4877917"/>
              <a:gd name="connsiteY149" fmla="*/ 3543299 h 4553495"/>
              <a:gd name="connsiteX150" fmla="*/ 1320966 w 4877917"/>
              <a:gd name="connsiteY150" fmla="*/ 3554721 h 4553495"/>
              <a:gd name="connsiteX151" fmla="*/ 1319063 w 4877917"/>
              <a:gd name="connsiteY151" fmla="*/ 3558528 h 4553495"/>
              <a:gd name="connsiteX152" fmla="*/ 1256237 w 4877917"/>
              <a:gd name="connsiteY152" fmla="*/ 3630232 h 4553495"/>
              <a:gd name="connsiteX153" fmla="*/ 1136297 w 4877917"/>
              <a:gd name="connsiteY153" fmla="*/ 3644827 h 4553495"/>
              <a:gd name="connsiteX154" fmla="*/ 1136297 w 4877917"/>
              <a:gd name="connsiteY154" fmla="*/ 3634674 h 4553495"/>
              <a:gd name="connsiteX155" fmla="*/ 1105836 w 4877917"/>
              <a:gd name="connsiteY155" fmla="*/ 3634674 h 4553495"/>
              <a:gd name="connsiteX156" fmla="*/ 1095682 w 4877917"/>
              <a:gd name="connsiteY156" fmla="*/ 3614368 h 4553495"/>
              <a:gd name="connsiteX157" fmla="*/ 1055068 w 4877917"/>
              <a:gd name="connsiteY157" fmla="*/ 3614368 h 4553495"/>
              <a:gd name="connsiteX158" fmla="*/ 1055068 w 4877917"/>
              <a:gd name="connsiteY158" fmla="*/ 3604215 h 4553495"/>
              <a:gd name="connsiteX159" fmla="*/ 1034761 w 4877917"/>
              <a:gd name="connsiteY159" fmla="*/ 3604215 h 4553495"/>
              <a:gd name="connsiteX160" fmla="*/ 1034761 w 4877917"/>
              <a:gd name="connsiteY160" fmla="*/ 3594063 h 4553495"/>
              <a:gd name="connsiteX161" fmla="*/ 1004300 w 4877917"/>
              <a:gd name="connsiteY161" fmla="*/ 3594063 h 4553495"/>
              <a:gd name="connsiteX162" fmla="*/ 1004300 w 4877917"/>
              <a:gd name="connsiteY162" fmla="*/ 3583910 h 4553495"/>
              <a:gd name="connsiteX163" fmla="*/ 983992 w 4877917"/>
              <a:gd name="connsiteY163" fmla="*/ 3583910 h 4553495"/>
              <a:gd name="connsiteX164" fmla="*/ 976377 w 4877917"/>
              <a:gd name="connsiteY164" fmla="*/ 3563604 h 4553495"/>
              <a:gd name="connsiteX165" fmla="*/ 953531 w 4877917"/>
              <a:gd name="connsiteY165" fmla="*/ 3543299 h 4553495"/>
              <a:gd name="connsiteX166" fmla="*/ 953531 w 4877917"/>
              <a:gd name="connsiteY166" fmla="*/ 3472230 h 4553495"/>
              <a:gd name="connsiteX167" fmla="*/ 983992 w 4877917"/>
              <a:gd name="connsiteY167" fmla="*/ 3429081 h 4553495"/>
              <a:gd name="connsiteX168" fmla="*/ 1014453 w 4877917"/>
              <a:gd name="connsiteY168" fmla="*/ 3385932 h 4553495"/>
              <a:gd name="connsiteX169" fmla="*/ 1034761 w 4877917"/>
              <a:gd name="connsiteY169" fmla="*/ 3385932 h 4553495"/>
              <a:gd name="connsiteX170" fmla="*/ 1034761 w 4877917"/>
              <a:gd name="connsiteY170" fmla="*/ 3375779 h 4553495"/>
              <a:gd name="connsiteX171" fmla="*/ 1085529 w 4877917"/>
              <a:gd name="connsiteY171" fmla="*/ 3365627 h 4553495"/>
              <a:gd name="connsiteX172" fmla="*/ 1791068 w 4877917"/>
              <a:gd name="connsiteY172" fmla="*/ 3310820 h 4553495"/>
              <a:gd name="connsiteX173" fmla="*/ 1797429 w 4877917"/>
              <a:gd name="connsiteY173" fmla="*/ 3328780 h 4553495"/>
              <a:gd name="connsiteX174" fmla="*/ 1788758 w 4877917"/>
              <a:gd name="connsiteY174" fmla="*/ 3324271 h 4553495"/>
              <a:gd name="connsiteX175" fmla="*/ 1786430 w 4877917"/>
              <a:gd name="connsiteY175" fmla="*/ 3320548 h 4553495"/>
              <a:gd name="connsiteX176" fmla="*/ 1775655 w 4877917"/>
              <a:gd name="connsiteY176" fmla="*/ 3324364 h 4553495"/>
              <a:gd name="connsiteX177" fmla="*/ 1782015 w 4877917"/>
              <a:gd name="connsiteY177" fmla="*/ 3318069 h 4553495"/>
              <a:gd name="connsiteX178" fmla="*/ 1791068 w 4877917"/>
              <a:gd name="connsiteY178" fmla="*/ 3310820 h 4553495"/>
              <a:gd name="connsiteX179" fmla="*/ 4771303 w 4877917"/>
              <a:gd name="connsiteY179" fmla="*/ 3294558 h 4553495"/>
              <a:gd name="connsiteX180" fmla="*/ 4781457 w 4877917"/>
              <a:gd name="connsiteY180" fmla="*/ 3322478 h 4553495"/>
              <a:gd name="connsiteX181" fmla="*/ 4806841 w 4877917"/>
              <a:gd name="connsiteY181" fmla="*/ 3335168 h 4553495"/>
              <a:gd name="connsiteX182" fmla="*/ 4806841 w 4877917"/>
              <a:gd name="connsiteY182" fmla="*/ 3355474 h 4553495"/>
              <a:gd name="connsiteX183" fmla="*/ 4838571 w 4877917"/>
              <a:gd name="connsiteY183" fmla="*/ 3385932 h 4553495"/>
              <a:gd name="connsiteX184" fmla="*/ 4877917 w 4877917"/>
              <a:gd name="connsiteY184" fmla="*/ 3416390 h 4553495"/>
              <a:gd name="connsiteX185" fmla="*/ 4877917 w 4877917"/>
              <a:gd name="connsiteY185" fmla="*/ 3441772 h 4553495"/>
              <a:gd name="connsiteX186" fmla="*/ 4847456 w 4877917"/>
              <a:gd name="connsiteY186" fmla="*/ 3441772 h 4553495"/>
              <a:gd name="connsiteX187" fmla="*/ 4799226 w 4877917"/>
              <a:gd name="connsiteY187" fmla="*/ 3373241 h 4553495"/>
              <a:gd name="connsiteX188" fmla="*/ 4750996 w 4877917"/>
              <a:gd name="connsiteY188" fmla="*/ 3304710 h 4553495"/>
              <a:gd name="connsiteX189" fmla="*/ 4757342 w 4877917"/>
              <a:gd name="connsiteY189" fmla="*/ 3297730 h 4553495"/>
              <a:gd name="connsiteX190" fmla="*/ 4771303 w 4877917"/>
              <a:gd name="connsiteY190" fmla="*/ 3294558 h 4553495"/>
              <a:gd name="connsiteX191" fmla="*/ 1242910 w 4877917"/>
              <a:gd name="connsiteY191" fmla="*/ 3253947 h 4553495"/>
              <a:gd name="connsiteX192" fmla="*/ 1267025 w 4877917"/>
              <a:gd name="connsiteY192" fmla="*/ 3257119 h 4553495"/>
              <a:gd name="connsiteX193" fmla="*/ 1283525 w 4877917"/>
              <a:gd name="connsiteY193" fmla="*/ 3264100 h 4553495"/>
              <a:gd name="connsiteX194" fmla="*/ 1283525 w 4877917"/>
              <a:gd name="connsiteY194" fmla="*/ 3274252 h 4553495"/>
              <a:gd name="connsiteX195" fmla="*/ 1273371 w 4877917"/>
              <a:gd name="connsiteY195" fmla="*/ 3274252 h 4553495"/>
              <a:gd name="connsiteX196" fmla="*/ 1268929 w 4877917"/>
              <a:gd name="connsiteY196" fmla="*/ 3283136 h 4553495"/>
              <a:gd name="connsiteX197" fmla="*/ 1253064 w 4877917"/>
              <a:gd name="connsiteY197" fmla="*/ 3284405 h 4553495"/>
              <a:gd name="connsiteX198" fmla="*/ 1253064 w 4877917"/>
              <a:gd name="connsiteY198" fmla="*/ 3274252 h 4553495"/>
              <a:gd name="connsiteX199" fmla="*/ 1246083 w 4877917"/>
              <a:gd name="connsiteY199" fmla="*/ 3267907 h 4553495"/>
              <a:gd name="connsiteX200" fmla="*/ 1242910 w 4877917"/>
              <a:gd name="connsiteY200" fmla="*/ 3253947 h 4553495"/>
              <a:gd name="connsiteX201" fmla="*/ 55568 w 4877917"/>
              <a:gd name="connsiteY201" fmla="*/ 3198107 h 4553495"/>
              <a:gd name="connsiteX202" fmla="*/ 145682 w 4877917"/>
              <a:gd name="connsiteY202" fmla="*/ 3208894 h 4553495"/>
              <a:gd name="connsiteX203" fmla="*/ 197719 w 4877917"/>
              <a:gd name="connsiteY203" fmla="*/ 3253947 h 4553495"/>
              <a:gd name="connsiteX204" fmla="*/ 187565 w 4877917"/>
              <a:gd name="connsiteY204" fmla="*/ 3253947 h 4553495"/>
              <a:gd name="connsiteX205" fmla="*/ 119663 w 4877917"/>
              <a:gd name="connsiteY205" fmla="*/ 3290116 h 4553495"/>
              <a:gd name="connsiteX206" fmla="*/ 62628 w 4877917"/>
              <a:gd name="connsiteY206" fmla="*/ 3297492 h 4553495"/>
              <a:gd name="connsiteX207" fmla="*/ 0 w 4877917"/>
              <a:gd name="connsiteY207" fmla="*/ 3299104 h 4553495"/>
              <a:gd name="connsiteX208" fmla="*/ 0 w 4877917"/>
              <a:gd name="connsiteY208" fmla="*/ 3213336 h 4553495"/>
              <a:gd name="connsiteX209" fmla="*/ 14953 w 4877917"/>
              <a:gd name="connsiteY209" fmla="*/ 3213336 h 4553495"/>
              <a:gd name="connsiteX210" fmla="*/ 14953 w 4877917"/>
              <a:gd name="connsiteY210" fmla="*/ 3203183 h 4553495"/>
              <a:gd name="connsiteX211" fmla="*/ 33357 w 4877917"/>
              <a:gd name="connsiteY211" fmla="*/ 3200645 h 4553495"/>
              <a:gd name="connsiteX212" fmla="*/ 55568 w 4877917"/>
              <a:gd name="connsiteY212" fmla="*/ 3198107 h 4553495"/>
              <a:gd name="connsiteX213" fmla="*/ 836764 w 4877917"/>
              <a:gd name="connsiteY213" fmla="*/ 3193030 h 4553495"/>
              <a:gd name="connsiteX214" fmla="*/ 882456 w 4877917"/>
              <a:gd name="connsiteY214" fmla="*/ 3193030 h 4553495"/>
              <a:gd name="connsiteX215" fmla="*/ 882456 w 4877917"/>
              <a:gd name="connsiteY215" fmla="*/ 3203183 h 4553495"/>
              <a:gd name="connsiteX216" fmla="*/ 924974 w 4877917"/>
              <a:gd name="connsiteY216" fmla="*/ 3218412 h 4553495"/>
              <a:gd name="connsiteX217" fmla="*/ 933224 w 4877917"/>
              <a:gd name="connsiteY217" fmla="*/ 3264100 h 4553495"/>
              <a:gd name="connsiteX218" fmla="*/ 871033 w 4877917"/>
              <a:gd name="connsiteY218" fmla="*/ 3298365 h 4553495"/>
              <a:gd name="connsiteX219" fmla="*/ 785996 w 4877917"/>
              <a:gd name="connsiteY219" fmla="*/ 3325016 h 4553495"/>
              <a:gd name="connsiteX220" fmla="*/ 785996 w 4877917"/>
              <a:gd name="connsiteY220" fmla="*/ 3314863 h 4553495"/>
              <a:gd name="connsiteX221" fmla="*/ 755535 w 4877917"/>
              <a:gd name="connsiteY221" fmla="*/ 3314863 h 4553495"/>
              <a:gd name="connsiteX222" fmla="*/ 755535 w 4877917"/>
              <a:gd name="connsiteY222" fmla="*/ 3304710 h 4553495"/>
              <a:gd name="connsiteX223" fmla="*/ 740306 w 4877917"/>
              <a:gd name="connsiteY223" fmla="*/ 3299634 h 4553495"/>
              <a:gd name="connsiteX224" fmla="*/ 725085 w 4877917"/>
              <a:gd name="connsiteY224" fmla="*/ 3294558 h 4553495"/>
              <a:gd name="connsiteX225" fmla="*/ 755537 w 4877917"/>
              <a:gd name="connsiteY225" fmla="*/ 3231738 h 4553495"/>
              <a:gd name="connsiteX226" fmla="*/ 785996 w 4877917"/>
              <a:gd name="connsiteY226" fmla="*/ 3203183 h 4553495"/>
              <a:gd name="connsiteX227" fmla="*/ 836764 w 4877917"/>
              <a:gd name="connsiteY227" fmla="*/ 3203183 h 4553495"/>
              <a:gd name="connsiteX228" fmla="*/ 370331 w 4877917"/>
              <a:gd name="connsiteY228" fmla="*/ 3066121 h 4553495"/>
              <a:gd name="connsiteX229" fmla="*/ 427445 w 4877917"/>
              <a:gd name="connsiteY229" fmla="*/ 3081985 h 4553495"/>
              <a:gd name="connsiteX230" fmla="*/ 446484 w 4877917"/>
              <a:gd name="connsiteY230" fmla="*/ 3162572 h 4553495"/>
              <a:gd name="connsiteX231" fmla="*/ 416023 w 4877917"/>
              <a:gd name="connsiteY231" fmla="*/ 3172725 h 4553495"/>
              <a:gd name="connsiteX232" fmla="*/ 377946 w 4877917"/>
              <a:gd name="connsiteY232" fmla="*/ 3190492 h 4553495"/>
              <a:gd name="connsiteX233" fmla="*/ 324640 w 4877917"/>
              <a:gd name="connsiteY233" fmla="*/ 3193030 h 4553495"/>
              <a:gd name="connsiteX234" fmla="*/ 296717 w 4877917"/>
              <a:gd name="connsiteY234" fmla="*/ 3146709 h 4553495"/>
              <a:gd name="connsiteX235" fmla="*/ 284025 w 4877917"/>
              <a:gd name="connsiteY235" fmla="*/ 3096579 h 4553495"/>
              <a:gd name="connsiteX236" fmla="*/ 332890 w 4877917"/>
              <a:gd name="connsiteY236" fmla="*/ 3069928 h 4553495"/>
              <a:gd name="connsiteX237" fmla="*/ 370331 w 4877917"/>
              <a:gd name="connsiteY237" fmla="*/ 3066121 h 4553495"/>
              <a:gd name="connsiteX238" fmla="*/ 157104 w 4877917"/>
              <a:gd name="connsiteY238" fmla="*/ 3015358 h 4553495"/>
              <a:gd name="connsiteX239" fmla="*/ 187565 w 4877917"/>
              <a:gd name="connsiteY239" fmla="*/ 3015358 h 4553495"/>
              <a:gd name="connsiteX240" fmla="*/ 199623 w 4877917"/>
              <a:gd name="connsiteY240" fmla="*/ 3038201 h 4553495"/>
              <a:gd name="connsiteX241" fmla="*/ 207873 w 4877917"/>
              <a:gd name="connsiteY241" fmla="*/ 3076274 h 4553495"/>
              <a:gd name="connsiteX242" fmla="*/ 179316 w 4877917"/>
              <a:gd name="connsiteY242" fmla="*/ 3083254 h 4553495"/>
              <a:gd name="connsiteX243" fmla="*/ 146951 w 4877917"/>
              <a:gd name="connsiteY243" fmla="*/ 3086427 h 4553495"/>
              <a:gd name="connsiteX244" fmla="*/ 126644 w 4877917"/>
              <a:gd name="connsiteY244" fmla="*/ 3055968 h 4553495"/>
              <a:gd name="connsiteX245" fmla="*/ 126644 w 4877917"/>
              <a:gd name="connsiteY245" fmla="*/ 3035663 h 4553495"/>
              <a:gd name="connsiteX246" fmla="*/ 157104 w 4877917"/>
              <a:gd name="connsiteY246" fmla="*/ 3015358 h 4553495"/>
              <a:gd name="connsiteX247" fmla="*/ 4588537 w 4877917"/>
              <a:gd name="connsiteY247" fmla="*/ 2396042 h 4553495"/>
              <a:gd name="connsiteX248" fmla="*/ 4608845 w 4877917"/>
              <a:gd name="connsiteY248" fmla="*/ 2396042 h 4553495"/>
              <a:gd name="connsiteX249" fmla="*/ 4608845 w 4877917"/>
              <a:gd name="connsiteY249" fmla="*/ 2406194 h 4553495"/>
              <a:gd name="connsiteX250" fmla="*/ 4594884 w 4877917"/>
              <a:gd name="connsiteY250" fmla="*/ 2403022 h 4553495"/>
              <a:gd name="connsiteX251" fmla="*/ 4588537 w 4877917"/>
              <a:gd name="connsiteY251" fmla="*/ 2396042 h 4553495"/>
              <a:gd name="connsiteX252" fmla="*/ 725085 w 4877917"/>
              <a:gd name="connsiteY252" fmla="*/ 2304667 h 4553495"/>
              <a:gd name="connsiteX253" fmla="*/ 785996 w 4877917"/>
              <a:gd name="connsiteY253" fmla="*/ 2304667 h 4553495"/>
              <a:gd name="connsiteX254" fmla="*/ 794246 w 4877917"/>
              <a:gd name="connsiteY254" fmla="*/ 2321800 h 4553495"/>
              <a:gd name="connsiteX255" fmla="*/ 806303 w 4877917"/>
              <a:gd name="connsiteY255" fmla="*/ 2335125 h 4553495"/>
              <a:gd name="connsiteX256" fmla="*/ 789804 w 4877917"/>
              <a:gd name="connsiteY256" fmla="*/ 2373833 h 4553495"/>
              <a:gd name="connsiteX257" fmla="*/ 765689 w 4877917"/>
              <a:gd name="connsiteY257" fmla="*/ 2385889 h 4553495"/>
              <a:gd name="connsiteX258" fmla="*/ 765689 w 4877917"/>
              <a:gd name="connsiteY258" fmla="*/ 2396042 h 4553495"/>
              <a:gd name="connsiteX259" fmla="*/ 735228 w 4877917"/>
              <a:gd name="connsiteY259" fmla="*/ 2396042 h 4553495"/>
              <a:gd name="connsiteX260" fmla="*/ 712425 w 4877917"/>
              <a:gd name="connsiteY260" fmla="*/ 2365583 h 4553495"/>
              <a:gd name="connsiteX261" fmla="*/ 704826 w 4877917"/>
              <a:gd name="connsiteY261" fmla="*/ 2350354 h 4553495"/>
              <a:gd name="connsiteX262" fmla="*/ 709258 w 4877917"/>
              <a:gd name="connsiteY262" fmla="*/ 2333222 h 4553495"/>
              <a:gd name="connsiteX263" fmla="*/ 725085 w 4877917"/>
              <a:gd name="connsiteY263" fmla="*/ 2304667 h 4553495"/>
              <a:gd name="connsiteX264" fmla="*/ 157104 w 4877917"/>
              <a:gd name="connsiteY264" fmla="*/ 2264056 h 4553495"/>
              <a:gd name="connsiteX265" fmla="*/ 162181 w 4877917"/>
              <a:gd name="connsiteY265" fmla="*/ 2269133 h 4553495"/>
              <a:gd name="connsiteX266" fmla="*/ 167258 w 4877917"/>
              <a:gd name="connsiteY266" fmla="*/ 2274209 h 4553495"/>
              <a:gd name="connsiteX267" fmla="*/ 177412 w 4877917"/>
              <a:gd name="connsiteY267" fmla="*/ 2274209 h 4553495"/>
              <a:gd name="connsiteX268" fmla="*/ 170431 w 4877917"/>
              <a:gd name="connsiteY268" fmla="*/ 2283093 h 4553495"/>
              <a:gd name="connsiteX269" fmla="*/ 167258 w 4877917"/>
              <a:gd name="connsiteY269" fmla="*/ 2284362 h 4553495"/>
              <a:gd name="connsiteX270" fmla="*/ 162181 w 4877917"/>
              <a:gd name="connsiteY270" fmla="*/ 2284362 h 4553495"/>
              <a:gd name="connsiteX271" fmla="*/ 157104 w 4877917"/>
              <a:gd name="connsiteY271" fmla="*/ 2284362 h 4553495"/>
              <a:gd name="connsiteX272" fmla="*/ 55568 w 4877917"/>
              <a:gd name="connsiteY272" fmla="*/ 2116842 h 4553495"/>
              <a:gd name="connsiteX273" fmla="*/ 83490 w 4877917"/>
              <a:gd name="connsiteY273" fmla="*/ 2158087 h 4553495"/>
              <a:gd name="connsiteX274" fmla="*/ 96183 w 4877917"/>
              <a:gd name="connsiteY274" fmla="*/ 2218369 h 4553495"/>
              <a:gd name="connsiteX275" fmla="*/ 18761 w 4877917"/>
              <a:gd name="connsiteY275" fmla="*/ 2272940 h 4553495"/>
              <a:gd name="connsiteX276" fmla="*/ 0 w 4877917"/>
              <a:gd name="connsiteY276" fmla="*/ 2284575 h 4553495"/>
              <a:gd name="connsiteX277" fmla="*/ 0 w 4877917"/>
              <a:gd name="connsiteY277" fmla="*/ 2120327 h 4553495"/>
              <a:gd name="connsiteX278" fmla="*/ 532630 w 4877917"/>
              <a:gd name="connsiteY278" fmla="*/ 2101613 h 4553495"/>
              <a:gd name="connsiteX279" fmla="*/ 540227 w 4877917"/>
              <a:gd name="connsiteY279" fmla="*/ 2104151 h 4553495"/>
              <a:gd name="connsiteX280" fmla="*/ 547824 w 4877917"/>
              <a:gd name="connsiteY280" fmla="*/ 2106689 h 4553495"/>
              <a:gd name="connsiteX281" fmla="*/ 547824 w 4877917"/>
              <a:gd name="connsiteY281" fmla="*/ 2116842 h 4553495"/>
              <a:gd name="connsiteX282" fmla="*/ 573147 w 4877917"/>
              <a:gd name="connsiteY282" fmla="*/ 2126994 h 4553495"/>
              <a:gd name="connsiteX283" fmla="*/ 573147 w 4877917"/>
              <a:gd name="connsiteY283" fmla="*/ 2137147 h 4553495"/>
              <a:gd name="connsiteX284" fmla="*/ 606067 w 4877917"/>
              <a:gd name="connsiteY284" fmla="*/ 2153011 h 4553495"/>
              <a:gd name="connsiteX285" fmla="*/ 623793 w 4877917"/>
              <a:gd name="connsiteY285" fmla="*/ 2187911 h 4553495"/>
              <a:gd name="connsiteX286" fmla="*/ 633922 w 4877917"/>
              <a:gd name="connsiteY286" fmla="*/ 2187911 h 4553495"/>
              <a:gd name="connsiteX287" fmla="*/ 633922 w 4877917"/>
              <a:gd name="connsiteY287" fmla="*/ 2264056 h 4553495"/>
              <a:gd name="connsiteX288" fmla="*/ 597204 w 4877917"/>
              <a:gd name="connsiteY288" fmla="*/ 2300225 h 4553495"/>
              <a:gd name="connsiteX289" fmla="*/ 537695 w 4877917"/>
              <a:gd name="connsiteY289" fmla="*/ 2324973 h 4553495"/>
              <a:gd name="connsiteX290" fmla="*/ 537695 w 4877917"/>
              <a:gd name="connsiteY290" fmla="*/ 2345278 h 4553495"/>
              <a:gd name="connsiteX291" fmla="*/ 528832 w 4877917"/>
              <a:gd name="connsiteY291" fmla="*/ 2338933 h 4553495"/>
              <a:gd name="connsiteX292" fmla="*/ 527566 w 4877917"/>
              <a:gd name="connsiteY292" fmla="*/ 2324973 h 4553495"/>
              <a:gd name="connsiteX293" fmla="*/ 456637 w 4877917"/>
              <a:gd name="connsiteY293" fmla="*/ 2324973 h 4553495"/>
              <a:gd name="connsiteX294" fmla="*/ 414753 w 4877917"/>
              <a:gd name="connsiteY294" fmla="*/ 2269767 h 4553495"/>
              <a:gd name="connsiteX295" fmla="*/ 395715 w 4877917"/>
              <a:gd name="connsiteY295" fmla="*/ 2187911 h 4553495"/>
              <a:gd name="connsiteX296" fmla="*/ 410946 w 4877917"/>
              <a:gd name="connsiteY296" fmla="*/ 2173316 h 4553495"/>
              <a:gd name="connsiteX297" fmla="*/ 456637 w 4877917"/>
              <a:gd name="connsiteY297" fmla="*/ 2116842 h 4553495"/>
              <a:gd name="connsiteX298" fmla="*/ 517437 w 4877917"/>
              <a:gd name="connsiteY298" fmla="*/ 2116842 h 4553495"/>
              <a:gd name="connsiteX299" fmla="*/ 523134 w 4877917"/>
              <a:gd name="connsiteY299" fmla="*/ 2107324 h 4553495"/>
              <a:gd name="connsiteX300" fmla="*/ 532630 w 4877917"/>
              <a:gd name="connsiteY300" fmla="*/ 2101613 h 4553495"/>
              <a:gd name="connsiteX301" fmla="*/ 426176 w 4877917"/>
              <a:gd name="connsiteY301" fmla="*/ 1984856 h 4553495"/>
              <a:gd name="connsiteX302" fmla="*/ 466791 w 4877917"/>
              <a:gd name="connsiteY302" fmla="*/ 1995009 h 4553495"/>
              <a:gd name="connsiteX303" fmla="*/ 444580 w 4877917"/>
              <a:gd name="connsiteY303" fmla="*/ 2078135 h 4553495"/>
              <a:gd name="connsiteX304" fmla="*/ 365254 w 4877917"/>
              <a:gd name="connsiteY304" fmla="*/ 2096536 h 4553495"/>
              <a:gd name="connsiteX305" fmla="*/ 360177 w 4877917"/>
              <a:gd name="connsiteY305" fmla="*/ 2076231 h 4553495"/>
              <a:gd name="connsiteX306" fmla="*/ 355101 w 4877917"/>
              <a:gd name="connsiteY306" fmla="*/ 2055925 h 4553495"/>
              <a:gd name="connsiteX307" fmla="*/ 365254 w 4877917"/>
              <a:gd name="connsiteY307" fmla="*/ 2055925 h 4553495"/>
              <a:gd name="connsiteX308" fmla="*/ 372235 w 4877917"/>
              <a:gd name="connsiteY308" fmla="*/ 2028640 h 4553495"/>
              <a:gd name="connsiteX309" fmla="*/ 405869 w 4877917"/>
              <a:gd name="connsiteY309" fmla="*/ 2005162 h 4553495"/>
              <a:gd name="connsiteX310" fmla="*/ 405869 w 4877917"/>
              <a:gd name="connsiteY310" fmla="*/ 1995009 h 4553495"/>
              <a:gd name="connsiteX311" fmla="*/ 426176 w 4877917"/>
              <a:gd name="connsiteY311" fmla="*/ 1995009 h 4553495"/>
              <a:gd name="connsiteX312" fmla="*/ 4636522 w 4877917"/>
              <a:gd name="connsiteY312" fmla="*/ 1931136 h 4553495"/>
              <a:gd name="connsiteX313" fmla="*/ 4679032 w 4877917"/>
              <a:gd name="connsiteY313" fmla="*/ 1942842 h 4553495"/>
              <a:gd name="connsiteX314" fmla="*/ 4704787 w 4877917"/>
              <a:gd name="connsiteY314" fmla="*/ 1975632 h 4553495"/>
              <a:gd name="connsiteX315" fmla="*/ 4708427 w 4877917"/>
              <a:gd name="connsiteY315" fmla="*/ 1993041 h 4553495"/>
              <a:gd name="connsiteX316" fmla="*/ 4710327 w 4877917"/>
              <a:gd name="connsiteY316" fmla="*/ 2014097 h 4553495"/>
              <a:gd name="connsiteX317" fmla="*/ 4645797 w 4877917"/>
              <a:gd name="connsiteY317" fmla="*/ 2036952 h 4553495"/>
              <a:gd name="connsiteX318" fmla="*/ 4625487 w 4877917"/>
              <a:gd name="connsiteY318" fmla="*/ 2012312 h 4553495"/>
              <a:gd name="connsiteX319" fmla="*/ 4605004 w 4877917"/>
              <a:gd name="connsiteY319" fmla="*/ 1978654 h 4553495"/>
              <a:gd name="connsiteX320" fmla="*/ 4622582 w 4877917"/>
              <a:gd name="connsiteY320" fmla="*/ 1955765 h 4553495"/>
              <a:gd name="connsiteX321" fmla="*/ 4636522 w 4877917"/>
              <a:gd name="connsiteY321" fmla="*/ 1931136 h 4553495"/>
              <a:gd name="connsiteX322" fmla="*/ 765689 w 4877917"/>
              <a:gd name="connsiteY322" fmla="*/ 1857947 h 4553495"/>
              <a:gd name="connsiteX323" fmla="*/ 785996 w 4877917"/>
              <a:gd name="connsiteY323" fmla="*/ 1857947 h 4553495"/>
              <a:gd name="connsiteX324" fmla="*/ 785996 w 4877917"/>
              <a:gd name="connsiteY324" fmla="*/ 1868100 h 4553495"/>
              <a:gd name="connsiteX325" fmla="*/ 772035 w 4877917"/>
              <a:gd name="connsiteY325" fmla="*/ 1864928 h 4553495"/>
              <a:gd name="connsiteX326" fmla="*/ 765689 w 4877917"/>
              <a:gd name="connsiteY326" fmla="*/ 1857947 h 4553495"/>
              <a:gd name="connsiteX327" fmla="*/ 714955 w 4877917"/>
              <a:gd name="connsiteY327" fmla="*/ 1847795 h 4553495"/>
              <a:gd name="connsiteX328" fmla="*/ 735228 w 4877917"/>
              <a:gd name="connsiteY328" fmla="*/ 1847795 h 4553495"/>
              <a:gd name="connsiteX329" fmla="*/ 735228 w 4877917"/>
              <a:gd name="connsiteY329" fmla="*/ 1857947 h 4553495"/>
              <a:gd name="connsiteX330" fmla="*/ 721288 w 4877917"/>
              <a:gd name="connsiteY330" fmla="*/ 1854775 h 4553495"/>
              <a:gd name="connsiteX331" fmla="*/ 714955 w 4877917"/>
              <a:gd name="connsiteY331" fmla="*/ 1847795 h 4553495"/>
              <a:gd name="connsiteX332" fmla="*/ 218026 w 4877917"/>
              <a:gd name="connsiteY332" fmla="*/ 1847795 h 4553495"/>
              <a:gd name="connsiteX333" fmla="*/ 249757 w 4877917"/>
              <a:gd name="connsiteY333" fmla="*/ 1868735 h 4553495"/>
              <a:gd name="connsiteX334" fmla="*/ 258641 w 4877917"/>
              <a:gd name="connsiteY334" fmla="*/ 1923940 h 4553495"/>
              <a:gd name="connsiteX335" fmla="*/ 207238 w 4877917"/>
              <a:gd name="connsiteY335" fmla="*/ 1948687 h 4553495"/>
              <a:gd name="connsiteX336" fmla="*/ 136797 w 4877917"/>
              <a:gd name="connsiteY336" fmla="*/ 1954398 h 4553495"/>
              <a:gd name="connsiteX337" fmla="*/ 126644 w 4877917"/>
              <a:gd name="connsiteY337" fmla="*/ 1888406 h 4553495"/>
              <a:gd name="connsiteX338" fmla="*/ 162816 w 4877917"/>
              <a:gd name="connsiteY338" fmla="*/ 1863658 h 4553495"/>
              <a:gd name="connsiteX339" fmla="*/ 218026 w 4877917"/>
              <a:gd name="connsiteY339" fmla="*/ 1857947 h 4553495"/>
              <a:gd name="connsiteX340" fmla="*/ 674439 w 4877917"/>
              <a:gd name="connsiteY340" fmla="*/ 1837642 h 4553495"/>
              <a:gd name="connsiteX341" fmla="*/ 694697 w 4877917"/>
              <a:gd name="connsiteY341" fmla="*/ 1837642 h 4553495"/>
              <a:gd name="connsiteX342" fmla="*/ 694697 w 4877917"/>
              <a:gd name="connsiteY342" fmla="*/ 1847795 h 4553495"/>
              <a:gd name="connsiteX343" fmla="*/ 680769 w 4877917"/>
              <a:gd name="connsiteY343" fmla="*/ 1844622 h 4553495"/>
              <a:gd name="connsiteX344" fmla="*/ 674439 w 4877917"/>
              <a:gd name="connsiteY344" fmla="*/ 1837642 h 4553495"/>
              <a:gd name="connsiteX345" fmla="*/ 234300 w 4877917"/>
              <a:gd name="connsiteY345" fmla="*/ 1715443 h 4553495"/>
              <a:gd name="connsiteX346" fmla="*/ 238334 w 4877917"/>
              <a:gd name="connsiteY346" fmla="*/ 1715810 h 4553495"/>
              <a:gd name="connsiteX347" fmla="*/ 273871 w 4877917"/>
              <a:gd name="connsiteY347" fmla="*/ 1715810 h 4553495"/>
              <a:gd name="connsiteX348" fmla="*/ 273871 w 4877917"/>
              <a:gd name="connsiteY348" fmla="*/ 1725962 h 4553495"/>
              <a:gd name="connsiteX349" fmla="*/ 314486 w 4877917"/>
              <a:gd name="connsiteY349" fmla="*/ 1725962 h 4553495"/>
              <a:gd name="connsiteX350" fmla="*/ 314486 w 4877917"/>
              <a:gd name="connsiteY350" fmla="*/ 1736115 h 4553495"/>
              <a:gd name="connsiteX351" fmla="*/ 344947 w 4877917"/>
              <a:gd name="connsiteY351" fmla="*/ 1736115 h 4553495"/>
              <a:gd name="connsiteX352" fmla="*/ 344947 w 4877917"/>
              <a:gd name="connsiteY352" fmla="*/ 1746268 h 4553495"/>
              <a:gd name="connsiteX353" fmla="*/ 375408 w 4877917"/>
              <a:gd name="connsiteY353" fmla="*/ 1746268 h 4553495"/>
              <a:gd name="connsiteX354" fmla="*/ 375408 w 4877917"/>
              <a:gd name="connsiteY354" fmla="*/ 1756420 h 4553495"/>
              <a:gd name="connsiteX355" fmla="*/ 416023 w 4877917"/>
              <a:gd name="connsiteY355" fmla="*/ 1756420 h 4553495"/>
              <a:gd name="connsiteX356" fmla="*/ 416023 w 4877917"/>
              <a:gd name="connsiteY356" fmla="*/ 1766573 h 4553495"/>
              <a:gd name="connsiteX357" fmla="*/ 487049 w 4877917"/>
              <a:gd name="connsiteY357" fmla="*/ 1766573 h 4553495"/>
              <a:gd name="connsiteX358" fmla="*/ 487049 w 4877917"/>
              <a:gd name="connsiteY358" fmla="*/ 1776726 h 4553495"/>
              <a:gd name="connsiteX359" fmla="*/ 527566 w 4877917"/>
              <a:gd name="connsiteY359" fmla="*/ 1786879 h 4553495"/>
              <a:gd name="connsiteX360" fmla="*/ 527566 w 4877917"/>
              <a:gd name="connsiteY360" fmla="*/ 1797031 h 4553495"/>
              <a:gd name="connsiteX361" fmla="*/ 555421 w 4877917"/>
              <a:gd name="connsiteY361" fmla="*/ 1802108 h 4553495"/>
              <a:gd name="connsiteX362" fmla="*/ 583276 w 4877917"/>
              <a:gd name="connsiteY362" fmla="*/ 1807184 h 4553495"/>
              <a:gd name="connsiteX363" fmla="*/ 583276 w 4877917"/>
              <a:gd name="connsiteY363" fmla="*/ 1817337 h 4553495"/>
              <a:gd name="connsiteX364" fmla="*/ 547824 w 4877917"/>
              <a:gd name="connsiteY364" fmla="*/ 1817337 h 4553495"/>
              <a:gd name="connsiteX365" fmla="*/ 504139 w 4877917"/>
              <a:gd name="connsiteY365" fmla="*/ 1803377 h 4553495"/>
              <a:gd name="connsiteX366" fmla="*/ 456637 w 4877917"/>
              <a:gd name="connsiteY366" fmla="*/ 1797031 h 4553495"/>
              <a:gd name="connsiteX367" fmla="*/ 456637 w 4877917"/>
              <a:gd name="connsiteY367" fmla="*/ 1786879 h 4553495"/>
              <a:gd name="connsiteX368" fmla="*/ 426176 w 4877917"/>
              <a:gd name="connsiteY368" fmla="*/ 1786879 h 4553495"/>
              <a:gd name="connsiteX369" fmla="*/ 311948 w 4877917"/>
              <a:gd name="connsiteY369" fmla="*/ 1757689 h 4553495"/>
              <a:gd name="connsiteX370" fmla="*/ 238770 w 4877917"/>
              <a:gd name="connsiteY370" fmla="*/ 1722591 h 4553495"/>
              <a:gd name="connsiteX371" fmla="*/ 228180 w 4877917"/>
              <a:gd name="connsiteY371" fmla="*/ 1710733 h 4553495"/>
              <a:gd name="connsiteX372" fmla="*/ 230718 w 4877917"/>
              <a:gd name="connsiteY372" fmla="*/ 1710733 h 4553495"/>
              <a:gd name="connsiteX373" fmla="*/ 231354 w 4877917"/>
              <a:gd name="connsiteY373" fmla="*/ 1710733 h 4553495"/>
              <a:gd name="connsiteX374" fmla="*/ 234300 w 4877917"/>
              <a:gd name="connsiteY374" fmla="*/ 1715443 h 4553495"/>
              <a:gd name="connsiteX375" fmla="*/ 231353 w 4877917"/>
              <a:gd name="connsiteY375" fmla="*/ 1715175 h 4553495"/>
              <a:gd name="connsiteX376" fmla="*/ 228180 w 4877917"/>
              <a:gd name="connsiteY376" fmla="*/ 1710733 h 4553495"/>
              <a:gd name="connsiteX377" fmla="*/ 228180 w 4877917"/>
              <a:gd name="connsiteY377" fmla="*/ 1705657 h 4553495"/>
              <a:gd name="connsiteX378" fmla="*/ 230718 w 4877917"/>
              <a:gd name="connsiteY378" fmla="*/ 1708195 h 4553495"/>
              <a:gd name="connsiteX379" fmla="*/ 233257 w 4877917"/>
              <a:gd name="connsiteY379" fmla="*/ 1710733 h 4553495"/>
              <a:gd name="connsiteX380" fmla="*/ 231354 w 4877917"/>
              <a:gd name="connsiteY380" fmla="*/ 1710733 h 4553495"/>
              <a:gd name="connsiteX381" fmla="*/ 4738494 w 4877917"/>
              <a:gd name="connsiteY381" fmla="*/ 1690170 h 4553495"/>
              <a:gd name="connsiteX382" fmla="*/ 4738494 w 4877917"/>
              <a:gd name="connsiteY382" fmla="*/ 1732458 h 4553495"/>
              <a:gd name="connsiteX383" fmla="*/ 4728022 w 4877917"/>
              <a:gd name="connsiteY383" fmla="*/ 1733111 h 4553495"/>
              <a:gd name="connsiteX384" fmla="*/ 4719124 w 4877917"/>
              <a:gd name="connsiteY384" fmla="*/ 1707986 h 4553495"/>
              <a:gd name="connsiteX385" fmla="*/ 4733613 w 4877917"/>
              <a:gd name="connsiteY385" fmla="*/ 1693261 h 4553495"/>
              <a:gd name="connsiteX386" fmla="*/ 55568 w 4877917"/>
              <a:gd name="connsiteY386" fmla="*/ 1624435 h 4553495"/>
              <a:gd name="connsiteX387" fmla="*/ 101259 w 4877917"/>
              <a:gd name="connsiteY387" fmla="*/ 1644740 h 4553495"/>
              <a:gd name="connsiteX388" fmla="*/ 116490 w 4877917"/>
              <a:gd name="connsiteY388" fmla="*/ 1695504 h 4553495"/>
              <a:gd name="connsiteX389" fmla="*/ 86029 w 4877917"/>
              <a:gd name="connsiteY389" fmla="*/ 1720251 h 4553495"/>
              <a:gd name="connsiteX390" fmla="*/ 55568 w 4877917"/>
              <a:gd name="connsiteY390" fmla="*/ 1725962 h 4553495"/>
              <a:gd name="connsiteX391" fmla="*/ 19396 w 4877917"/>
              <a:gd name="connsiteY391" fmla="*/ 1722155 h 4553495"/>
              <a:gd name="connsiteX392" fmla="*/ 6307 w 4877917"/>
              <a:gd name="connsiteY392" fmla="*/ 1704546 h 4553495"/>
              <a:gd name="connsiteX393" fmla="*/ 0 w 4877917"/>
              <a:gd name="connsiteY393" fmla="*/ 1683183 h 4553495"/>
              <a:gd name="connsiteX394" fmla="*/ 0 w 4877917"/>
              <a:gd name="connsiteY394" fmla="*/ 1661477 h 4553495"/>
              <a:gd name="connsiteX395" fmla="*/ 17492 w 4877917"/>
              <a:gd name="connsiteY395" fmla="*/ 1649817 h 4553495"/>
              <a:gd name="connsiteX396" fmla="*/ 55568 w 4877917"/>
              <a:gd name="connsiteY396" fmla="*/ 1634588 h 4553495"/>
              <a:gd name="connsiteX397" fmla="*/ 836764 w 4877917"/>
              <a:gd name="connsiteY397" fmla="*/ 1187868 h 4553495"/>
              <a:gd name="connsiteX398" fmla="*/ 862149 w 4877917"/>
              <a:gd name="connsiteY398" fmla="*/ 1198021 h 4553495"/>
              <a:gd name="connsiteX399" fmla="*/ 862149 w 4877917"/>
              <a:gd name="connsiteY399" fmla="*/ 1208174 h 4553495"/>
              <a:gd name="connsiteX400" fmla="*/ 836764 w 4877917"/>
              <a:gd name="connsiteY400" fmla="*/ 1208174 h 4553495"/>
              <a:gd name="connsiteX401" fmla="*/ 816457 w 4877917"/>
              <a:gd name="connsiteY401" fmla="*/ 1177715 h 4553495"/>
              <a:gd name="connsiteX402" fmla="*/ 836764 w 4877917"/>
              <a:gd name="connsiteY402" fmla="*/ 1177715 h 4553495"/>
              <a:gd name="connsiteX403" fmla="*/ 836764 w 4877917"/>
              <a:gd name="connsiteY403" fmla="*/ 1187868 h 4553495"/>
              <a:gd name="connsiteX404" fmla="*/ 822803 w 4877917"/>
              <a:gd name="connsiteY404" fmla="*/ 1184695 h 4553495"/>
              <a:gd name="connsiteX405" fmla="*/ 816457 w 4877917"/>
              <a:gd name="connsiteY405" fmla="*/ 1177715 h 4553495"/>
              <a:gd name="connsiteX406" fmla="*/ 674439 w 4877917"/>
              <a:gd name="connsiteY406" fmla="*/ 1086341 h 4553495"/>
              <a:gd name="connsiteX407" fmla="*/ 694697 w 4877917"/>
              <a:gd name="connsiteY407" fmla="*/ 1086341 h 4553495"/>
              <a:gd name="connsiteX408" fmla="*/ 694697 w 4877917"/>
              <a:gd name="connsiteY408" fmla="*/ 1096494 h 4553495"/>
              <a:gd name="connsiteX409" fmla="*/ 680769 w 4877917"/>
              <a:gd name="connsiteY409" fmla="*/ 1093321 h 4553495"/>
              <a:gd name="connsiteX410" fmla="*/ 674439 w 4877917"/>
              <a:gd name="connsiteY410" fmla="*/ 1086341 h 4553495"/>
              <a:gd name="connsiteX411" fmla="*/ 405869 w 4877917"/>
              <a:gd name="connsiteY411" fmla="*/ 918821 h 4553495"/>
              <a:gd name="connsiteX412" fmla="*/ 435061 w 4877917"/>
              <a:gd name="connsiteY412" fmla="*/ 923263 h 4553495"/>
              <a:gd name="connsiteX413" fmla="*/ 456637 w 4877917"/>
              <a:gd name="connsiteY413" fmla="*/ 939126 h 4553495"/>
              <a:gd name="connsiteX414" fmla="*/ 456637 w 4877917"/>
              <a:gd name="connsiteY414" fmla="*/ 949279 h 4553495"/>
              <a:gd name="connsiteX415" fmla="*/ 481981 w 4877917"/>
              <a:gd name="connsiteY415" fmla="*/ 954990 h 4553495"/>
              <a:gd name="connsiteX416" fmla="*/ 507307 w 4877917"/>
              <a:gd name="connsiteY416" fmla="*/ 979737 h 4553495"/>
              <a:gd name="connsiteX417" fmla="*/ 600369 w 4877917"/>
              <a:gd name="connsiteY417" fmla="*/ 1023521 h 4553495"/>
              <a:gd name="connsiteX418" fmla="*/ 674439 w 4877917"/>
              <a:gd name="connsiteY418" fmla="*/ 1086341 h 4553495"/>
              <a:gd name="connsiteX419" fmla="*/ 654180 w 4877917"/>
              <a:gd name="connsiteY419" fmla="*/ 1086341 h 4553495"/>
              <a:gd name="connsiteX420" fmla="*/ 635821 w 4877917"/>
              <a:gd name="connsiteY420" fmla="*/ 1074284 h 4553495"/>
              <a:gd name="connsiteX421" fmla="*/ 613664 w 4877917"/>
              <a:gd name="connsiteY421" fmla="*/ 1066035 h 4553495"/>
              <a:gd name="connsiteX422" fmla="*/ 613664 w 4877917"/>
              <a:gd name="connsiteY422" fmla="*/ 1055883 h 4553495"/>
              <a:gd name="connsiteX423" fmla="*/ 593405 w 4877917"/>
              <a:gd name="connsiteY423" fmla="*/ 1055883 h 4553495"/>
              <a:gd name="connsiteX424" fmla="*/ 573147 w 4877917"/>
              <a:gd name="connsiteY424" fmla="*/ 1025425 h 4553495"/>
              <a:gd name="connsiteX425" fmla="*/ 557953 w 4877917"/>
              <a:gd name="connsiteY425" fmla="*/ 1025425 h 4553495"/>
              <a:gd name="connsiteX426" fmla="*/ 530731 w 4877917"/>
              <a:gd name="connsiteY426" fmla="*/ 1005119 h 4553495"/>
              <a:gd name="connsiteX427" fmla="*/ 507307 w 4877917"/>
              <a:gd name="connsiteY427" fmla="*/ 1000043 h 4553495"/>
              <a:gd name="connsiteX428" fmla="*/ 497178 w 4877917"/>
              <a:gd name="connsiteY428" fmla="*/ 979737 h 4553495"/>
              <a:gd name="connsiteX429" fmla="*/ 466791 w 4877917"/>
              <a:gd name="connsiteY429" fmla="*/ 969584 h 4553495"/>
              <a:gd name="connsiteX430" fmla="*/ 466791 w 4877917"/>
              <a:gd name="connsiteY430" fmla="*/ 959432 h 4553495"/>
              <a:gd name="connsiteX431" fmla="*/ 428715 w 4877917"/>
              <a:gd name="connsiteY431" fmla="*/ 948644 h 4553495"/>
              <a:gd name="connsiteX432" fmla="*/ 405869 w 4877917"/>
              <a:gd name="connsiteY432" fmla="*/ 918821 h 4553495"/>
              <a:gd name="connsiteX433" fmla="*/ 4187469 w 4877917"/>
              <a:gd name="connsiteY433" fmla="*/ 817294 h 4553495"/>
              <a:gd name="connsiteX434" fmla="*/ 4207776 w 4877917"/>
              <a:gd name="connsiteY434" fmla="*/ 817294 h 4553495"/>
              <a:gd name="connsiteX435" fmla="*/ 4207776 w 4877917"/>
              <a:gd name="connsiteY435" fmla="*/ 827446 h 4553495"/>
              <a:gd name="connsiteX436" fmla="*/ 4195719 w 4877917"/>
              <a:gd name="connsiteY436" fmla="*/ 824274 h 4553495"/>
              <a:gd name="connsiteX437" fmla="*/ 4187469 w 4877917"/>
              <a:gd name="connsiteY437" fmla="*/ 817294 h 4553495"/>
              <a:gd name="connsiteX438" fmla="*/ 4228083 w 4877917"/>
              <a:gd name="connsiteY438" fmla="*/ 776683 h 4553495"/>
              <a:gd name="connsiteX439" fmla="*/ 4238237 w 4877917"/>
              <a:gd name="connsiteY439" fmla="*/ 776683 h 4553495"/>
              <a:gd name="connsiteX440" fmla="*/ 4238237 w 4877917"/>
              <a:gd name="connsiteY440" fmla="*/ 786835 h 4553495"/>
              <a:gd name="connsiteX441" fmla="*/ 4228083 w 4877917"/>
              <a:gd name="connsiteY441" fmla="*/ 807141 h 4553495"/>
              <a:gd name="connsiteX442" fmla="*/ 4217929 w 4877917"/>
              <a:gd name="connsiteY442" fmla="*/ 807141 h 4553495"/>
              <a:gd name="connsiteX443" fmla="*/ 4228083 w 4877917"/>
              <a:gd name="connsiteY443" fmla="*/ 776683 h 4553495"/>
              <a:gd name="connsiteX444" fmla="*/ 1913131 w 4877917"/>
              <a:gd name="connsiteY444" fmla="*/ 700359 h 4553495"/>
              <a:gd name="connsiteX445" fmla="*/ 1933359 w 4877917"/>
              <a:gd name="connsiteY445" fmla="*/ 700537 h 4553495"/>
              <a:gd name="connsiteX446" fmla="*/ 1952397 w 4877917"/>
              <a:gd name="connsiteY446" fmla="*/ 730995 h 4553495"/>
              <a:gd name="connsiteX447" fmla="*/ 1963819 w 4877917"/>
              <a:gd name="connsiteY447" fmla="*/ 776683 h 4553495"/>
              <a:gd name="connsiteX448" fmla="*/ 1956839 w 4877917"/>
              <a:gd name="connsiteY448" fmla="*/ 784932 h 4553495"/>
              <a:gd name="connsiteX449" fmla="*/ 1953666 w 4877917"/>
              <a:gd name="connsiteY449" fmla="*/ 796988 h 4553495"/>
              <a:gd name="connsiteX450" fmla="*/ 1933359 w 4877917"/>
              <a:gd name="connsiteY450" fmla="*/ 796988 h 4553495"/>
              <a:gd name="connsiteX451" fmla="*/ 1933359 w 4877917"/>
              <a:gd name="connsiteY451" fmla="*/ 817294 h 4553495"/>
              <a:gd name="connsiteX452" fmla="*/ 1894013 w 4877917"/>
              <a:gd name="connsiteY452" fmla="*/ 814121 h 4553495"/>
              <a:gd name="connsiteX453" fmla="*/ 1862283 w 4877917"/>
              <a:gd name="connsiteY453" fmla="*/ 807141 h 4553495"/>
              <a:gd name="connsiteX454" fmla="*/ 1852129 w 4877917"/>
              <a:gd name="connsiteY454" fmla="*/ 746225 h 4553495"/>
              <a:gd name="connsiteX455" fmla="*/ 1841976 w 4877917"/>
              <a:gd name="connsiteY455" fmla="*/ 746225 h 4553495"/>
              <a:gd name="connsiteX456" fmla="*/ 1872437 w 4877917"/>
              <a:gd name="connsiteY456" fmla="*/ 706248 h 4553495"/>
              <a:gd name="connsiteX457" fmla="*/ 1913131 w 4877917"/>
              <a:gd name="connsiteY457" fmla="*/ 700359 h 4553495"/>
              <a:gd name="connsiteX458" fmla="*/ 0 w 4877917"/>
              <a:gd name="connsiteY458" fmla="*/ 639621 h 4553495"/>
              <a:gd name="connsiteX459" fmla="*/ 14953 w 4877917"/>
              <a:gd name="connsiteY459" fmla="*/ 639621 h 4553495"/>
              <a:gd name="connsiteX460" fmla="*/ 992 w 4877917"/>
              <a:gd name="connsiteY460" fmla="*/ 681501 h 4553495"/>
              <a:gd name="connsiteX461" fmla="*/ 0 w 4877917"/>
              <a:gd name="connsiteY461" fmla="*/ 682974 h 4553495"/>
              <a:gd name="connsiteX462" fmla="*/ 2512116 w 4877917"/>
              <a:gd name="connsiteY462" fmla="*/ 588858 h 4553495"/>
              <a:gd name="connsiteX463" fmla="*/ 2522270 w 4877917"/>
              <a:gd name="connsiteY463" fmla="*/ 588858 h 4553495"/>
              <a:gd name="connsiteX464" fmla="*/ 2522270 w 4877917"/>
              <a:gd name="connsiteY464" fmla="*/ 629468 h 4553495"/>
              <a:gd name="connsiteX465" fmla="*/ 2512116 w 4877917"/>
              <a:gd name="connsiteY465" fmla="*/ 629468 h 4553495"/>
              <a:gd name="connsiteX466" fmla="*/ 3999626 w 4877917"/>
              <a:gd name="connsiteY466" fmla="*/ 527941 h 4553495"/>
              <a:gd name="connsiteX467" fmla="*/ 4006607 w 4877917"/>
              <a:gd name="connsiteY467" fmla="*/ 538094 h 4553495"/>
              <a:gd name="connsiteX468" fmla="*/ 4009780 w 4877917"/>
              <a:gd name="connsiteY468" fmla="*/ 548247 h 4553495"/>
              <a:gd name="connsiteX469" fmla="*/ 4000261 w 4877917"/>
              <a:gd name="connsiteY469" fmla="*/ 570456 h 4553495"/>
              <a:gd name="connsiteX470" fmla="*/ 3979319 w 4877917"/>
              <a:gd name="connsiteY470" fmla="*/ 588858 h 4553495"/>
              <a:gd name="connsiteX471" fmla="*/ 3979319 w 4877917"/>
              <a:gd name="connsiteY471" fmla="*/ 599010 h 4553495"/>
              <a:gd name="connsiteX472" fmla="*/ 3969165 w 4877917"/>
              <a:gd name="connsiteY472" fmla="*/ 599010 h 4553495"/>
              <a:gd name="connsiteX473" fmla="*/ 3969165 w 4877917"/>
              <a:gd name="connsiteY473" fmla="*/ 578705 h 4553495"/>
              <a:gd name="connsiteX474" fmla="*/ 3988203 w 4877917"/>
              <a:gd name="connsiteY474" fmla="*/ 557130 h 4553495"/>
              <a:gd name="connsiteX475" fmla="*/ 3999626 w 4877917"/>
              <a:gd name="connsiteY475" fmla="*/ 527941 h 4553495"/>
              <a:gd name="connsiteX476" fmla="*/ 4070701 w 4877917"/>
              <a:gd name="connsiteY476" fmla="*/ 507636 h 4553495"/>
              <a:gd name="connsiteX477" fmla="*/ 4091009 w 4877917"/>
              <a:gd name="connsiteY477" fmla="*/ 507636 h 4553495"/>
              <a:gd name="connsiteX478" fmla="*/ 4073875 w 4877917"/>
              <a:gd name="connsiteY478" fmla="*/ 538094 h 4553495"/>
              <a:gd name="connsiteX479" fmla="*/ 4060548 w 4877917"/>
              <a:gd name="connsiteY479" fmla="*/ 568552 h 4553495"/>
              <a:gd name="connsiteX480" fmla="*/ 4050395 w 4877917"/>
              <a:gd name="connsiteY480" fmla="*/ 568552 h 4553495"/>
              <a:gd name="connsiteX481" fmla="*/ 4050395 w 4877917"/>
              <a:gd name="connsiteY481" fmla="*/ 538094 h 4553495"/>
              <a:gd name="connsiteX482" fmla="*/ 4064356 w 4877917"/>
              <a:gd name="connsiteY482" fmla="*/ 528576 h 4553495"/>
              <a:gd name="connsiteX483" fmla="*/ 4070701 w 4877917"/>
              <a:gd name="connsiteY483" fmla="*/ 507636 h 4553495"/>
              <a:gd name="connsiteX484" fmla="*/ 4111316 w 4877917"/>
              <a:gd name="connsiteY484" fmla="*/ 436567 h 4553495"/>
              <a:gd name="connsiteX485" fmla="*/ 4131623 w 4877917"/>
              <a:gd name="connsiteY485" fmla="*/ 436567 h 4553495"/>
              <a:gd name="connsiteX486" fmla="*/ 4116393 w 4877917"/>
              <a:gd name="connsiteY486" fmla="*/ 470832 h 4553495"/>
              <a:gd name="connsiteX487" fmla="*/ 4101163 w 4877917"/>
              <a:gd name="connsiteY487" fmla="*/ 497483 h 4553495"/>
              <a:gd name="connsiteX488" fmla="*/ 4091009 w 4877917"/>
              <a:gd name="connsiteY488" fmla="*/ 497483 h 4553495"/>
              <a:gd name="connsiteX489" fmla="*/ 4091009 w 4877917"/>
              <a:gd name="connsiteY489" fmla="*/ 477178 h 4553495"/>
              <a:gd name="connsiteX490" fmla="*/ 4103067 w 4877917"/>
              <a:gd name="connsiteY490" fmla="*/ 462583 h 4553495"/>
              <a:gd name="connsiteX491" fmla="*/ 4111316 w 4877917"/>
              <a:gd name="connsiteY491" fmla="*/ 436567 h 4553495"/>
              <a:gd name="connsiteX492" fmla="*/ 3532558 w 4877917"/>
              <a:gd name="connsiteY492" fmla="*/ 406109 h 4553495"/>
              <a:gd name="connsiteX493" fmla="*/ 3552865 w 4877917"/>
              <a:gd name="connsiteY493" fmla="*/ 406109 h 4553495"/>
              <a:gd name="connsiteX494" fmla="*/ 3547789 w 4877917"/>
              <a:gd name="connsiteY494" fmla="*/ 416262 h 4553495"/>
              <a:gd name="connsiteX495" fmla="*/ 3547789 w 4877917"/>
              <a:gd name="connsiteY495" fmla="*/ 413723 h 4553495"/>
              <a:gd name="connsiteX496" fmla="*/ 3547789 w 4877917"/>
              <a:gd name="connsiteY496" fmla="*/ 411185 h 4553495"/>
              <a:gd name="connsiteX497" fmla="*/ 3543347 w 4877917"/>
              <a:gd name="connsiteY497" fmla="*/ 413723 h 4553495"/>
              <a:gd name="connsiteX498" fmla="*/ 3542712 w 4877917"/>
              <a:gd name="connsiteY498" fmla="*/ 416262 h 4553495"/>
              <a:gd name="connsiteX499" fmla="*/ 3542712 w 4877917"/>
              <a:gd name="connsiteY499" fmla="*/ 446720 h 4553495"/>
              <a:gd name="connsiteX500" fmla="*/ 3532558 w 4877917"/>
              <a:gd name="connsiteY500" fmla="*/ 446720 h 4553495"/>
              <a:gd name="connsiteX501" fmla="*/ 4131623 w 4877917"/>
              <a:gd name="connsiteY501" fmla="*/ 269047 h 4553495"/>
              <a:gd name="connsiteX502" fmla="*/ 4156373 w 4877917"/>
              <a:gd name="connsiteY502" fmla="*/ 277930 h 4553495"/>
              <a:gd name="connsiteX503" fmla="*/ 4162085 w 4877917"/>
              <a:gd name="connsiteY503" fmla="*/ 309657 h 4553495"/>
              <a:gd name="connsiteX504" fmla="*/ 4113855 w 4877917"/>
              <a:gd name="connsiteY504" fmla="*/ 365497 h 4553495"/>
              <a:gd name="connsiteX505" fmla="*/ 4080855 w 4877917"/>
              <a:gd name="connsiteY505" fmla="*/ 406109 h 4553495"/>
              <a:gd name="connsiteX506" fmla="*/ 4080855 w 4877917"/>
              <a:gd name="connsiteY506" fmla="*/ 426414 h 4553495"/>
              <a:gd name="connsiteX507" fmla="*/ 4070701 w 4877917"/>
              <a:gd name="connsiteY507" fmla="*/ 433394 h 4553495"/>
              <a:gd name="connsiteX508" fmla="*/ 4060548 w 4877917"/>
              <a:gd name="connsiteY508" fmla="*/ 436567 h 4553495"/>
              <a:gd name="connsiteX509" fmla="*/ 4060548 w 4877917"/>
              <a:gd name="connsiteY509" fmla="*/ 456872 h 4553495"/>
              <a:gd name="connsiteX510" fmla="*/ 4050395 w 4877917"/>
              <a:gd name="connsiteY510" fmla="*/ 456872 h 4553495"/>
              <a:gd name="connsiteX511" fmla="*/ 4050395 w 4877917"/>
              <a:gd name="connsiteY511" fmla="*/ 477178 h 4553495"/>
              <a:gd name="connsiteX512" fmla="*/ 4040241 w 4877917"/>
              <a:gd name="connsiteY512" fmla="*/ 484158 h 4553495"/>
              <a:gd name="connsiteX513" fmla="*/ 4030087 w 4877917"/>
              <a:gd name="connsiteY513" fmla="*/ 487330 h 4553495"/>
              <a:gd name="connsiteX514" fmla="*/ 4025010 w 4877917"/>
              <a:gd name="connsiteY514" fmla="*/ 507636 h 4553495"/>
              <a:gd name="connsiteX515" fmla="*/ 4019933 w 4877917"/>
              <a:gd name="connsiteY515" fmla="*/ 527941 h 4553495"/>
              <a:gd name="connsiteX516" fmla="*/ 4009780 w 4877917"/>
              <a:gd name="connsiteY516" fmla="*/ 527941 h 4553495"/>
              <a:gd name="connsiteX517" fmla="*/ 4009780 w 4877917"/>
              <a:gd name="connsiteY517" fmla="*/ 507636 h 4553495"/>
              <a:gd name="connsiteX518" fmla="*/ 4019933 w 4877917"/>
              <a:gd name="connsiteY518" fmla="*/ 507636 h 4553495"/>
              <a:gd name="connsiteX519" fmla="*/ 4019933 w 4877917"/>
              <a:gd name="connsiteY519" fmla="*/ 477178 h 4553495"/>
              <a:gd name="connsiteX520" fmla="*/ 4030087 w 4877917"/>
              <a:gd name="connsiteY520" fmla="*/ 477178 h 4553495"/>
              <a:gd name="connsiteX521" fmla="*/ 4035164 w 4877917"/>
              <a:gd name="connsiteY521" fmla="*/ 461949 h 4553495"/>
              <a:gd name="connsiteX522" fmla="*/ 4040241 w 4877917"/>
              <a:gd name="connsiteY522" fmla="*/ 446720 h 4553495"/>
              <a:gd name="connsiteX523" fmla="*/ 4030087 w 4877917"/>
              <a:gd name="connsiteY523" fmla="*/ 446720 h 4553495"/>
              <a:gd name="connsiteX524" fmla="*/ 4021837 w 4877917"/>
              <a:gd name="connsiteY524" fmla="*/ 460679 h 4553495"/>
              <a:gd name="connsiteX525" fmla="*/ 4009780 w 4877917"/>
              <a:gd name="connsiteY525" fmla="*/ 467025 h 4553495"/>
              <a:gd name="connsiteX526" fmla="*/ 4009780 w 4877917"/>
              <a:gd name="connsiteY526" fmla="*/ 446720 h 4553495"/>
              <a:gd name="connsiteX527" fmla="*/ 4026914 w 4877917"/>
              <a:gd name="connsiteY527" fmla="*/ 420703 h 4553495"/>
              <a:gd name="connsiteX528" fmla="*/ 4040241 w 4877917"/>
              <a:gd name="connsiteY528" fmla="*/ 390879 h 4553495"/>
              <a:gd name="connsiteX529" fmla="*/ 4050395 w 4877917"/>
              <a:gd name="connsiteY529" fmla="*/ 390879 h 4553495"/>
              <a:gd name="connsiteX530" fmla="*/ 4050395 w 4877917"/>
              <a:gd name="connsiteY530" fmla="*/ 416262 h 4553495"/>
              <a:gd name="connsiteX531" fmla="*/ 4043414 w 4877917"/>
              <a:gd name="connsiteY531" fmla="*/ 424510 h 4553495"/>
              <a:gd name="connsiteX532" fmla="*/ 4040241 w 4877917"/>
              <a:gd name="connsiteY532" fmla="*/ 436567 h 4553495"/>
              <a:gd name="connsiteX533" fmla="*/ 4050395 w 4877917"/>
              <a:gd name="connsiteY533" fmla="*/ 436567 h 4553495"/>
              <a:gd name="connsiteX534" fmla="*/ 4050395 w 4877917"/>
              <a:gd name="connsiteY534" fmla="*/ 416262 h 4553495"/>
              <a:gd name="connsiteX535" fmla="*/ 4098624 w 4877917"/>
              <a:gd name="connsiteY535" fmla="*/ 352172 h 4553495"/>
              <a:gd name="connsiteX536" fmla="*/ 4131623 w 4877917"/>
              <a:gd name="connsiteY536" fmla="*/ 269047 h 4553495"/>
              <a:gd name="connsiteX537" fmla="*/ 4131623 w 4877917"/>
              <a:gd name="connsiteY537" fmla="*/ 208130 h 4553495"/>
              <a:gd name="connsiteX538" fmla="*/ 4141777 w 4877917"/>
              <a:gd name="connsiteY538" fmla="*/ 208130 h 4553495"/>
              <a:gd name="connsiteX539" fmla="*/ 4141777 w 4877917"/>
              <a:gd name="connsiteY539" fmla="*/ 238589 h 4553495"/>
              <a:gd name="connsiteX540" fmla="*/ 4121470 w 4877917"/>
              <a:gd name="connsiteY540" fmla="*/ 233512 h 4553495"/>
              <a:gd name="connsiteX541" fmla="*/ 4124643 w 4877917"/>
              <a:gd name="connsiteY541" fmla="*/ 224629 h 4553495"/>
              <a:gd name="connsiteX542" fmla="*/ 4131623 w 4877917"/>
              <a:gd name="connsiteY542" fmla="*/ 208130 h 4553495"/>
              <a:gd name="connsiteX543" fmla="*/ 2192277 w 4877917"/>
              <a:gd name="connsiteY543" fmla="*/ 101527 h 4553495"/>
              <a:gd name="connsiteX544" fmla="*/ 2212584 w 4877917"/>
              <a:gd name="connsiteY544" fmla="*/ 116756 h 4553495"/>
              <a:gd name="connsiteX545" fmla="*/ 2232891 w 4877917"/>
              <a:gd name="connsiteY545" fmla="*/ 147214 h 4553495"/>
              <a:gd name="connsiteX546" fmla="*/ 2263352 w 4877917"/>
              <a:gd name="connsiteY546" fmla="*/ 147214 h 4553495"/>
              <a:gd name="connsiteX547" fmla="*/ 2263352 w 4877917"/>
              <a:gd name="connsiteY547" fmla="*/ 157367 h 4553495"/>
              <a:gd name="connsiteX548" fmla="*/ 2314120 w 4877917"/>
              <a:gd name="connsiteY548" fmla="*/ 157367 h 4553495"/>
              <a:gd name="connsiteX549" fmla="*/ 2337601 w 4877917"/>
              <a:gd name="connsiteY549" fmla="*/ 192902 h 4553495"/>
              <a:gd name="connsiteX550" fmla="*/ 2364888 w 4877917"/>
              <a:gd name="connsiteY550" fmla="*/ 228436 h 4553495"/>
              <a:gd name="connsiteX551" fmla="*/ 2380119 w 4877917"/>
              <a:gd name="connsiteY551" fmla="*/ 228436 h 4553495"/>
              <a:gd name="connsiteX552" fmla="*/ 2400426 w 4877917"/>
              <a:gd name="connsiteY552" fmla="*/ 258894 h 4553495"/>
              <a:gd name="connsiteX553" fmla="*/ 2410580 w 4877917"/>
              <a:gd name="connsiteY553" fmla="*/ 258894 h 4553495"/>
              <a:gd name="connsiteX554" fmla="*/ 2410580 w 4877917"/>
              <a:gd name="connsiteY554" fmla="*/ 319810 h 4553495"/>
              <a:gd name="connsiteX555" fmla="*/ 2420733 w 4877917"/>
              <a:gd name="connsiteY555" fmla="*/ 319810 h 4553495"/>
              <a:gd name="connsiteX556" fmla="*/ 2443579 w 4877917"/>
              <a:gd name="connsiteY556" fmla="*/ 338847 h 4553495"/>
              <a:gd name="connsiteX557" fmla="*/ 2451195 w 4877917"/>
              <a:gd name="connsiteY557" fmla="*/ 380727 h 4553495"/>
              <a:gd name="connsiteX558" fmla="*/ 2430887 w 4877917"/>
              <a:gd name="connsiteY558" fmla="*/ 397859 h 4553495"/>
              <a:gd name="connsiteX559" fmla="*/ 2425810 w 4877917"/>
              <a:gd name="connsiteY559" fmla="*/ 411185 h 4553495"/>
              <a:gd name="connsiteX560" fmla="*/ 2428349 w 4877917"/>
              <a:gd name="connsiteY560" fmla="*/ 432125 h 4553495"/>
              <a:gd name="connsiteX561" fmla="*/ 2430887 w 4877917"/>
              <a:gd name="connsiteY561" fmla="*/ 456872 h 4553495"/>
              <a:gd name="connsiteX562" fmla="*/ 2420733 w 4877917"/>
              <a:gd name="connsiteY562" fmla="*/ 456872 h 4553495"/>
              <a:gd name="connsiteX563" fmla="*/ 2420733 w 4877917"/>
              <a:gd name="connsiteY563" fmla="*/ 497483 h 4553495"/>
              <a:gd name="connsiteX564" fmla="*/ 2430887 w 4877917"/>
              <a:gd name="connsiteY564" fmla="*/ 497483 h 4553495"/>
              <a:gd name="connsiteX565" fmla="*/ 2430887 w 4877917"/>
              <a:gd name="connsiteY565" fmla="*/ 517788 h 4553495"/>
              <a:gd name="connsiteX566" fmla="*/ 2441041 w 4877917"/>
              <a:gd name="connsiteY566" fmla="*/ 517788 h 4553495"/>
              <a:gd name="connsiteX567" fmla="*/ 2449925 w 4877917"/>
              <a:gd name="connsiteY567" fmla="*/ 536190 h 4553495"/>
              <a:gd name="connsiteX568" fmla="*/ 2451195 w 4877917"/>
              <a:gd name="connsiteY568" fmla="*/ 558399 h 4553495"/>
              <a:gd name="connsiteX569" fmla="*/ 2415657 w 4877917"/>
              <a:gd name="connsiteY569" fmla="*/ 570456 h 4553495"/>
              <a:gd name="connsiteX570" fmla="*/ 2380119 w 4877917"/>
              <a:gd name="connsiteY570" fmla="*/ 609163 h 4553495"/>
              <a:gd name="connsiteX571" fmla="*/ 2369965 w 4877917"/>
              <a:gd name="connsiteY571" fmla="*/ 609163 h 4553495"/>
              <a:gd name="connsiteX572" fmla="*/ 2364888 w 4877917"/>
              <a:gd name="connsiteY572" fmla="*/ 659927 h 4553495"/>
              <a:gd name="connsiteX573" fmla="*/ 2354735 w 4877917"/>
              <a:gd name="connsiteY573" fmla="*/ 659927 h 4553495"/>
              <a:gd name="connsiteX574" fmla="*/ 2306505 w 4877917"/>
              <a:gd name="connsiteY574" fmla="*/ 694826 h 4553495"/>
              <a:gd name="connsiteX575" fmla="*/ 2273506 w 4877917"/>
              <a:gd name="connsiteY575" fmla="*/ 725919 h 4553495"/>
              <a:gd name="connsiteX576" fmla="*/ 2243045 w 4877917"/>
              <a:gd name="connsiteY576" fmla="*/ 725919 h 4553495"/>
              <a:gd name="connsiteX577" fmla="*/ 2234160 w 4877917"/>
              <a:gd name="connsiteY577" fmla="*/ 739879 h 4553495"/>
              <a:gd name="connsiteX578" fmla="*/ 2232891 w 4877917"/>
              <a:gd name="connsiteY578" fmla="*/ 761454 h 4553495"/>
              <a:gd name="connsiteX579" fmla="*/ 2241141 w 4877917"/>
              <a:gd name="connsiteY579" fmla="*/ 798257 h 4553495"/>
              <a:gd name="connsiteX580" fmla="*/ 2253198 w 4877917"/>
              <a:gd name="connsiteY580" fmla="*/ 827446 h 4553495"/>
              <a:gd name="connsiteX581" fmla="*/ 2295717 w 4877917"/>
              <a:gd name="connsiteY581" fmla="*/ 826177 h 4553495"/>
              <a:gd name="connsiteX582" fmla="*/ 2334427 w 4877917"/>
              <a:gd name="connsiteY582" fmla="*/ 817294 h 4553495"/>
              <a:gd name="connsiteX583" fmla="*/ 2334427 w 4877917"/>
              <a:gd name="connsiteY583" fmla="*/ 807141 h 4553495"/>
              <a:gd name="connsiteX584" fmla="*/ 2364888 w 4877917"/>
              <a:gd name="connsiteY584" fmla="*/ 807141 h 4553495"/>
              <a:gd name="connsiteX585" fmla="*/ 2382023 w 4877917"/>
              <a:gd name="connsiteY585" fmla="*/ 786201 h 4553495"/>
              <a:gd name="connsiteX586" fmla="*/ 2410580 w 4877917"/>
              <a:gd name="connsiteY586" fmla="*/ 776683 h 4553495"/>
              <a:gd name="connsiteX587" fmla="*/ 2410580 w 4877917"/>
              <a:gd name="connsiteY587" fmla="*/ 766530 h 4553495"/>
              <a:gd name="connsiteX588" fmla="*/ 2479117 w 4877917"/>
              <a:gd name="connsiteY588" fmla="*/ 701807 h 4553495"/>
              <a:gd name="connsiteX589" fmla="*/ 2501963 w 4877917"/>
              <a:gd name="connsiteY589" fmla="*/ 629468 h 4553495"/>
              <a:gd name="connsiteX590" fmla="*/ 2512116 w 4877917"/>
              <a:gd name="connsiteY590" fmla="*/ 629468 h 4553495"/>
              <a:gd name="connsiteX591" fmla="*/ 2512116 w 4877917"/>
              <a:gd name="connsiteY591" fmla="*/ 659927 h 4553495"/>
              <a:gd name="connsiteX592" fmla="*/ 2501963 w 4877917"/>
              <a:gd name="connsiteY592" fmla="*/ 659927 h 4553495"/>
              <a:gd name="connsiteX593" fmla="*/ 2501963 w 4877917"/>
              <a:gd name="connsiteY593" fmla="*/ 725919 h 4553495"/>
              <a:gd name="connsiteX594" fmla="*/ 2543212 w 4877917"/>
              <a:gd name="connsiteY594" fmla="*/ 717036 h 4553495"/>
              <a:gd name="connsiteX595" fmla="*/ 2573038 w 4877917"/>
              <a:gd name="connsiteY595" fmla="*/ 700537 h 4553495"/>
              <a:gd name="connsiteX596" fmla="*/ 2603499 w 4877917"/>
              <a:gd name="connsiteY596" fmla="*/ 700537 h 4553495"/>
              <a:gd name="connsiteX597" fmla="*/ 2613653 w 4877917"/>
              <a:gd name="connsiteY597" fmla="*/ 680232 h 4553495"/>
              <a:gd name="connsiteX598" fmla="*/ 2633960 w 4877917"/>
              <a:gd name="connsiteY598" fmla="*/ 680232 h 4553495"/>
              <a:gd name="connsiteX599" fmla="*/ 2654267 w 4877917"/>
              <a:gd name="connsiteY599" fmla="*/ 649774 h 4553495"/>
              <a:gd name="connsiteX600" fmla="*/ 2669498 w 4877917"/>
              <a:gd name="connsiteY600" fmla="*/ 649774 h 4553495"/>
              <a:gd name="connsiteX601" fmla="*/ 2709478 w 4877917"/>
              <a:gd name="connsiteY601" fmla="*/ 618681 h 4553495"/>
              <a:gd name="connsiteX602" fmla="*/ 2730420 w 4877917"/>
              <a:gd name="connsiteY602" fmla="*/ 599010 h 4553495"/>
              <a:gd name="connsiteX603" fmla="*/ 2750727 w 4877917"/>
              <a:gd name="connsiteY603" fmla="*/ 599010 h 4553495"/>
              <a:gd name="connsiteX604" fmla="*/ 2757708 w 4877917"/>
              <a:gd name="connsiteY604" fmla="*/ 588857 h 4553495"/>
              <a:gd name="connsiteX605" fmla="*/ 2760881 w 4877917"/>
              <a:gd name="connsiteY605" fmla="*/ 578705 h 4553495"/>
              <a:gd name="connsiteX606" fmla="*/ 2781188 w 4877917"/>
              <a:gd name="connsiteY606" fmla="*/ 578705 h 4553495"/>
              <a:gd name="connsiteX607" fmla="*/ 2816091 w 4877917"/>
              <a:gd name="connsiteY607" fmla="*/ 536190 h 4553495"/>
              <a:gd name="connsiteX608" fmla="*/ 2862417 w 4877917"/>
              <a:gd name="connsiteY608" fmla="*/ 497483 h 4553495"/>
              <a:gd name="connsiteX609" fmla="*/ 2989338 w 4877917"/>
              <a:gd name="connsiteY609" fmla="*/ 497483 h 4553495"/>
              <a:gd name="connsiteX610" fmla="*/ 3035029 w 4877917"/>
              <a:gd name="connsiteY610" fmla="*/ 512077 h 4553495"/>
              <a:gd name="connsiteX611" fmla="*/ 3095951 w 4877917"/>
              <a:gd name="connsiteY611" fmla="*/ 522865 h 4553495"/>
              <a:gd name="connsiteX612" fmla="*/ 3103567 w 4877917"/>
              <a:gd name="connsiteY612" fmla="*/ 520327 h 4553495"/>
              <a:gd name="connsiteX613" fmla="*/ 3111182 w 4877917"/>
              <a:gd name="connsiteY613" fmla="*/ 517788 h 4553495"/>
              <a:gd name="connsiteX614" fmla="*/ 3111182 w 4877917"/>
              <a:gd name="connsiteY614" fmla="*/ 507636 h 4553495"/>
              <a:gd name="connsiteX615" fmla="*/ 3141643 w 4877917"/>
              <a:gd name="connsiteY615" fmla="*/ 507636 h 4553495"/>
              <a:gd name="connsiteX616" fmla="*/ 3141643 w 4877917"/>
              <a:gd name="connsiteY616" fmla="*/ 497483 h 4553495"/>
              <a:gd name="connsiteX617" fmla="*/ 3161950 w 4877917"/>
              <a:gd name="connsiteY617" fmla="*/ 497483 h 4553495"/>
              <a:gd name="connsiteX618" fmla="*/ 3161950 w 4877917"/>
              <a:gd name="connsiteY618" fmla="*/ 487330 h 4553495"/>
              <a:gd name="connsiteX619" fmla="*/ 3192411 w 4877917"/>
              <a:gd name="connsiteY619" fmla="*/ 487330 h 4553495"/>
              <a:gd name="connsiteX620" fmla="*/ 3202565 w 4877917"/>
              <a:gd name="connsiteY620" fmla="*/ 467025 h 4553495"/>
              <a:gd name="connsiteX621" fmla="*/ 3222872 w 4877917"/>
              <a:gd name="connsiteY621" fmla="*/ 467025 h 4553495"/>
              <a:gd name="connsiteX622" fmla="*/ 3222872 w 4877917"/>
              <a:gd name="connsiteY622" fmla="*/ 456872 h 4553495"/>
              <a:gd name="connsiteX623" fmla="*/ 3235564 w 4877917"/>
              <a:gd name="connsiteY623" fmla="*/ 454334 h 4553495"/>
              <a:gd name="connsiteX624" fmla="*/ 3248256 w 4877917"/>
              <a:gd name="connsiteY624" fmla="*/ 451796 h 4553495"/>
              <a:gd name="connsiteX625" fmla="*/ 3311716 w 4877917"/>
              <a:gd name="connsiteY625" fmla="*/ 469563 h 4553495"/>
              <a:gd name="connsiteX626" fmla="*/ 3375177 w 4877917"/>
              <a:gd name="connsiteY626" fmla="*/ 487330 h 4553495"/>
              <a:gd name="connsiteX627" fmla="*/ 3384696 w 4877917"/>
              <a:gd name="connsiteY627" fmla="*/ 482254 h 4553495"/>
              <a:gd name="connsiteX628" fmla="*/ 3390407 w 4877917"/>
              <a:gd name="connsiteY628" fmla="*/ 477178 h 4553495"/>
              <a:gd name="connsiteX629" fmla="*/ 3390407 w 4877917"/>
              <a:gd name="connsiteY629" fmla="*/ 487330 h 4553495"/>
              <a:gd name="connsiteX630" fmla="*/ 3491943 w 4877917"/>
              <a:gd name="connsiteY630" fmla="*/ 487330 h 4553495"/>
              <a:gd name="connsiteX631" fmla="*/ 3491943 w 4877917"/>
              <a:gd name="connsiteY631" fmla="*/ 477178 h 4553495"/>
              <a:gd name="connsiteX632" fmla="*/ 3522405 w 4877917"/>
              <a:gd name="connsiteY632" fmla="*/ 477178 h 4553495"/>
              <a:gd name="connsiteX633" fmla="*/ 3522405 w 4877917"/>
              <a:gd name="connsiteY633" fmla="*/ 467025 h 4553495"/>
              <a:gd name="connsiteX634" fmla="*/ 3532558 w 4877917"/>
              <a:gd name="connsiteY634" fmla="*/ 467025 h 4553495"/>
              <a:gd name="connsiteX635" fmla="*/ 3532558 w 4877917"/>
              <a:gd name="connsiteY635" fmla="*/ 477178 h 4553495"/>
              <a:gd name="connsiteX636" fmla="*/ 3563019 w 4877917"/>
              <a:gd name="connsiteY636" fmla="*/ 487330 h 4553495"/>
              <a:gd name="connsiteX637" fmla="*/ 3563019 w 4877917"/>
              <a:gd name="connsiteY637" fmla="*/ 497483 h 4553495"/>
              <a:gd name="connsiteX638" fmla="*/ 3608711 w 4877917"/>
              <a:gd name="connsiteY638" fmla="*/ 502559 h 4553495"/>
              <a:gd name="connsiteX639" fmla="*/ 3666459 w 4877917"/>
              <a:gd name="connsiteY639" fmla="*/ 500021 h 4553495"/>
              <a:gd name="connsiteX640" fmla="*/ 3720401 w 4877917"/>
              <a:gd name="connsiteY640" fmla="*/ 497483 h 4553495"/>
              <a:gd name="connsiteX641" fmla="*/ 3740708 w 4877917"/>
              <a:gd name="connsiteY641" fmla="*/ 456872 h 4553495"/>
              <a:gd name="connsiteX642" fmla="*/ 3750862 w 4877917"/>
              <a:gd name="connsiteY642" fmla="*/ 456872 h 4553495"/>
              <a:gd name="connsiteX643" fmla="*/ 3750862 w 4877917"/>
              <a:gd name="connsiteY643" fmla="*/ 487330 h 4553495"/>
              <a:gd name="connsiteX644" fmla="*/ 3740708 w 4877917"/>
              <a:gd name="connsiteY644" fmla="*/ 487330 h 4553495"/>
              <a:gd name="connsiteX645" fmla="*/ 3740708 w 4877917"/>
              <a:gd name="connsiteY645" fmla="*/ 517788 h 4553495"/>
              <a:gd name="connsiteX646" fmla="*/ 3872705 w 4877917"/>
              <a:gd name="connsiteY646" fmla="*/ 548247 h 4553495"/>
              <a:gd name="connsiteX647" fmla="*/ 3941243 w 4877917"/>
              <a:gd name="connsiteY647" fmla="*/ 633276 h 4553495"/>
              <a:gd name="connsiteX648" fmla="*/ 4009780 w 4877917"/>
              <a:gd name="connsiteY648" fmla="*/ 680232 h 4553495"/>
              <a:gd name="connsiteX649" fmla="*/ 4040241 w 4877917"/>
              <a:gd name="connsiteY649" fmla="*/ 658023 h 4553495"/>
              <a:gd name="connsiteX650" fmla="*/ 4070701 w 4877917"/>
              <a:gd name="connsiteY650" fmla="*/ 654850 h 4553495"/>
              <a:gd name="connsiteX651" fmla="*/ 4120201 w 4877917"/>
              <a:gd name="connsiteY651" fmla="*/ 664368 h 4553495"/>
              <a:gd name="connsiteX652" fmla="*/ 4131623 w 4877917"/>
              <a:gd name="connsiteY652" fmla="*/ 700537 h 4553495"/>
              <a:gd name="connsiteX653" fmla="*/ 4121470 w 4877917"/>
              <a:gd name="connsiteY653" fmla="*/ 700537 h 4553495"/>
              <a:gd name="connsiteX654" fmla="*/ 4121470 w 4877917"/>
              <a:gd name="connsiteY654" fmla="*/ 746225 h 4553495"/>
              <a:gd name="connsiteX655" fmla="*/ 4111316 w 4877917"/>
              <a:gd name="connsiteY655" fmla="*/ 746225 h 4553495"/>
              <a:gd name="connsiteX656" fmla="*/ 4101163 w 4877917"/>
              <a:gd name="connsiteY656" fmla="*/ 807141 h 4553495"/>
              <a:gd name="connsiteX657" fmla="*/ 4125277 w 4877917"/>
              <a:gd name="connsiteY657" fmla="*/ 833792 h 4553495"/>
              <a:gd name="connsiteX658" fmla="*/ 4141777 w 4877917"/>
              <a:gd name="connsiteY658" fmla="*/ 868057 h 4553495"/>
              <a:gd name="connsiteX659" fmla="*/ 4162085 w 4877917"/>
              <a:gd name="connsiteY659" fmla="*/ 868057 h 4553495"/>
              <a:gd name="connsiteX660" fmla="*/ 4162085 w 4877917"/>
              <a:gd name="connsiteY660" fmla="*/ 898515 h 4553495"/>
              <a:gd name="connsiteX661" fmla="*/ 4170335 w 4877917"/>
              <a:gd name="connsiteY661" fmla="*/ 917552 h 4553495"/>
              <a:gd name="connsiteX662" fmla="*/ 4182392 w 4877917"/>
              <a:gd name="connsiteY662" fmla="*/ 928974 h 4553495"/>
              <a:gd name="connsiteX663" fmla="*/ 4187469 w 4877917"/>
              <a:gd name="connsiteY663" fmla="*/ 928974 h 4553495"/>
              <a:gd name="connsiteX664" fmla="*/ 4207776 w 4877917"/>
              <a:gd name="connsiteY664" fmla="*/ 959432 h 4553495"/>
              <a:gd name="connsiteX665" fmla="*/ 4228083 w 4877917"/>
              <a:gd name="connsiteY665" fmla="*/ 959432 h 4553495"/>
              <a:gd name="connsiteX666" fmla="*/ 4275679 w 4877917"/>
              <a:gd name="connsiteY666" fmla="*/ 1010830 h 4553495"/>
              <a:gd name="connsiteX667" fmla="*/ 4349927 w 4877917"/>
              <a:gd name="connsiteY667" fmla="*/ 1035577 h 4553495"/>
              <a:gd name="connsiteX668" fmla="*/ 4389907 w 4877917"/>
              <a:gd name="connsiteY668" fmla="*/ 1023521 h 4553495"/>
              <a:gd name="connsiteX669" fmla="*/ 4441310 w 4877917"/>
              <a:gd name="connsiteY669" fmla="*/ 1015272 h 4553495"/>
              <a:gd name="connsiteX670" fmla="*/ 4441310 w 4877917"/>
              <a:gd name="connsiteY670" fmla="*/ 1025425 h 4553495"/>
              <a:gd name="connsiteX671" fmla="*/ 4451463 w 4877917"/>
              <a:gd name="connsiteY671" fmla="*/ 1025425 h 4553495"/>
              <a:gd name="connsiteX672" fmla="*/ 4451463 w 4877917"/>
              <a:gd name="connsiteY672" fmla="*/ 1066035 h 4553495"/>
              <a:gd name="connsiteX673" fmla="*/ 4461617 w 4877917"/>
              <a:gd name="connsiteY673" fmla="*/ 1066035 h 4553495"/>
              <a:gd name="connsiteX674" fmla="*/ 4456540 w 4877917"/>
              <a:gd name="connsiteY674" fmla="*/ 1090782 h 4553495"/>
              <a:gd name="connsiteX675" fmla="*/ 4451463 w 4877917"/>
              <a:gd name="connsiteY675" fmla="*/ 1096494 h 4553495"/>
              <a:gd name="connsiteX676" fmla="*/ 4455271 w 4877917"/>
              <a:gd name="connsiteY676" fmla="*/ 1172004 h 4553495"/>
              <a:gd name="connsiteX677" fmla="*/ 4481925 w 4877917"/>
              <a:gd name="connsiteY677" fmla="*/ 1228479 h 4553495"/>
              <a:gd name="connsiteX678" fmla="*/ 4537769 w 4877917"/>
              <a:gd name="connsiteY678" fmla="*/ 1248784 h 4553495"/>
              <a:gd name="connsiteX679" fmla="*/ 4537769 w 4877917"/>
              <a:gd name="connsiteY679" fmla="*/ 1269090 h 4553495"/>
              <a:gd name="connsiteX680" fmla="*/ 4553000 w 4877917"/>
              <a:gd name="connsiteY680" fmla="*/ 1289395 h 4553495"/>
              <a:gd name="connsiteX681" fmla="*/ 4528251 w 4877917"/>
              <a:gd name="connsiteY681" fmla="*/ 1333179 h 4553495"/>
              <a:gd name="connsiteX682" fmla="*/ 4507309 w 4877917"/>
              <a:gd name="connsiteY682" fmla="*/ 1365541 h 4553495"/>
              <a:gd name="connsiteX683" fmla="*/ 4497155 w 4877917"/>
              <a:gd name="connsiteY683" fmla="*/ 1365541 h 4553495"/>
              <a:gd name="connsiteX684" fmla="*/ 4497155 w 4877917"/>
              <a:gd name="connsiteY684" fmla="*/ 1385846 h 4553495"/>
              <a:gd name="connsiteX685" fmla="*/ 4487001 w 4877917"/>
              <a:gd name="connsiteY685" fmla="*/ 1385846 h 4553495"/>
              <a:gd name="connsiteX686" fmla="*/ 4481925 w 4877917"/>
              <a:gd name="connsiteY686" fmla="*/ 1446763 h 4553495"/>
              <a:gd name="connsiteX687" fmla="*/ 4471771 w 4877917"/>
              <a:gd name="connsiteY687" fmla="*/ 1446763 h 4553495"/>
              <a:gd name="connsiteX688" fmla="*/ 4471771 w 4877917"/>
              <a:gd name="connsiteY688" fmla="*/ 1467068 h 4553495"/>
              <a:gd name="connsiteX689" fmla="*/ 4461617 w 4877917"/>
              <a:gd name="connsiteY689" fmla="*/ 1467068 h 4553495"/>
              <a:gd name="connsiteX690" fmla="*/ 4456540 w 4877917"/>
              <a:gd name="connsiteY690" fmla="*/ 1477220 h 4553495"/>
              <a:gd name="connsiteX691" fmla="*/ 4464155 w 4877917"/>
              <a:gd name="connsiteY691" fmla="*/ 1493084 h 4553495"/>
              <a:gd name="connsiteX692" fmla="*/ 4471771 w 4877917"/>
              <a:gd name="connsiteY692" fmla="*/ 1497526 h 4553495"/>
              <a:gd name="connsiteX693" fmla="*/ 4471771 w 4877917"/>
              <a:gd name="connsiteY693" fmla="*/ 1548289 h 4553495"/>
              <a:gd name="connsiteX694" fmla="*/ 4481925 w 4877917"/>
              <a:gd name="connsiteY694" fmla="*/ 1548289 h 4553495"/>
              <a:gd name="connsiteX695" fmla="*/ 4487001 w 4877917"/>
              <a:gd name="connsiteY695" fmla="*/ 1568595 h 4553495"/>
              <a:gd name="connsiteX696" fmla="*/ 4499059 w 4877917"/>
              <a:gd name="connsiteY696" fmla="*/ 1611744 h 4553495"/>
              <a:gd name="connsiteX697" fmla="*/ 4507309 w 4877917"/>
              <a:gd name="connsiteY697" fmla="*/ 1654893 h 4553495"/>
              <a:gd name="connsiteX698" fmla="*/ 4537769 w 4877917"/>
              <a:gd name="connsiteY698" fmla="*/ 1654893 h 4553495"/>
              <a:gd name="connsiteX699" fmla="*/ 4537769 w 4877917"/>
              <a:gd name="connsiteY699" fmla="*/ 1665046 h 4553495"/>
              <a:gd name="connsiteX700" fmla="*/ 4588537 w 4877917"/>
              <a:gd name="connsiteY700" fmla="*/ 1665046 h 4553495"/>
              <a:gd name="connsiteX701" fmla="*/ 4588537 w 4877917"/>
              <a:gd name="connsiteY701" fmla="*/ 1654893 h 4553495"/>
              <a:gd name="connsiteX702" fmla="*/ 4603768 w 4877917"/>
              <a:gd name="connsiteY702" fmla="*/ 1652355 h 4553495"/>
              <a:gd name="connsiteX703" fmla="*/ 4618999 w 4877917"/>
              <a:gd name="connsiteY703" fmla="*/ 1649817 h 4553495"/>
              <a:gd name="connsiteX704" fmla="*/ 4666594 w 4877917"/>
              <a:gd name="connsiteY704" fmla="*/ 1655528 h 4553495"/>
              <a:gd name="connsiteX705" fmla="*/ 4710381 w 4877917"/>
              <a:gd name="connsiteY705" fmla="*/ 1665046 h 4553495"/>
              <a:gd name="connsiteX706" fmla="*/ 4710381 w 4877917"/>
              <a:gd name="connsiteY706" fmla="*/ 1715810 h 4553495"/>
              <a:gd name="connsiteX707" fmla="*/ 4679921 w 4877917"/>
              <a:gd name="connsiteY707" fmla="*/ 1738018 h 4553495"/>
              <a:gd name="connsiteX708" fmla="*/ 4649460 w 4877917"/>
              <a:gd name="connsiteY708" fmla="*/ 1756420 h 4553495"/>
              <a:gd name="connsiteX709" fmla="*/ 4598691 w 4877917"/>
              <a:gd name="connsiteY709" fmla="*/ 1756420 h 4553495"/>
              <a:gd name="connsiteX710" fmla="*/ 4523808 w 4877917"/>
              <a:gd name="connsiteY710" fmla="*/ 1836373 h 4553495"/>
              <a:gd name="connsiteX711" fmla="*/ 4487001 w 4877917"/>
              <a:gd name="connsiteY711" fmla="*/ 1908711 h 4553495"/>
              <a:gd name="connsiteX712" fmla="*/ 4481925 w 4877917"/>
              <a:gd name="connsiteY712" fmla="*/ 1934093 h 4553495"/>
              <a:gd name="connsiteX713" fmla="*/ 4473040 w 4877917"/>
              <a:gd name="connsiteY713" fmla="*/ 1956936 h 4553495"/>
              <a:gd name="connsiteX714" fmla="*/ 4471771 w 4877917"/>
              <a:gd name="connsiteY714" fmla="*/ 1979780 h 4553495"/>
              <a:gd name="connsiteX715" fmla="*/ 4483829 w 4877917"/>
              <a:gd name="connsiteY715" fmla="*/ 2019756 h 4553495"/>
              <a:gd name="connsiteX716" fmla="*/ 4507309 w 4877917"/>
              <a:gd name="connsiteY716" fmla="*/ 2025467 h 4553495"/>
              <a:gd name="connsiteX717" fmla="*/ 4507309 w 4877917"/>
              <a:gd name="connsiteY717" fmla="*/ 2035620 h 4553495"/>
              <a:gd name="connsiteX718" fmla="*/ 4547923 w 4877917"/>
              <a:gd name="connsiteY718" fmla="*/ 2035620 h 4553495"/>
              <a:gd name="connsiteX719" fmla="*/ 4554904 w 4877917"/>
              <a:gd name="connsiteY719" fmla="*/ 2045773 h 4553495"/>
              <a:gd name="connsiteX720" fmla="*/ 4558077 w 4877917"/>
              <a:gd name="connsiteY720" fmla="*/ 2055925 h 4553495"/>
              <a:gd name="connsiteX721" fmla="*/ 4558148 w 4877917"/>
              <a:gd name="connsiteY721" fmla="*/ 2055925 h 4553495"/>
              <a:gd name="connsiteX722" fmla="*/ 4554554 w 4877917"/>
              <a:gd name="connsiteY722" fmla="*/ 2040970 h 4553495"/>
              <a:gd name="connsiteX723" fmla="*/ 4587391 w 4877917"/>
              <a:gd name="connsiteY723" fmla="*/ 2040015 h 4553495"/>
              <a:gd name="connsiteX724" fmla="*/ 4603903 w 4877917"/>
              <a:gd name="connsiteY724" fmla="*/ 2045221 h 4553495"/>
              <a:gd name="connsiteX725" fmla="*/ 4625028 w 4877917"/>
              <a:gd name="connsiteY725" fmla="*/ 2080692 h 4553495"/>
              <a:gd name="connsiteX726" fmla="*/ 4616804 w 4877917"/>
              <a:gd name="connsiteY726" fmla="*/ 2090175 h 4553495"/>
              <a:gd name="connsiteX727" fmla="*/ 4612218 w 4877917"/>
              <a:gd name="connsiteY727" fmla="*/ 2101401 h 4553495"/>
              <a:gd name="connsiteX728" fmla="*/ 4604740 w 4877917"/>
              <a:gd name="connsiteY728" fmla="*/ 2103038 h 4553495"/>
              <a:gd name="connsiteX729" fmla="*/ 4598691 w 4877917"/>
              <a:gd name="connsiteY729" fmla="*/ 2100621 h 4553495"/>
              <a:gd name="connsiteX730" fmla="*/ 4598691 w 4877917"/>
              <a:gd name="connsiteY730" fmla="*/ 2116842 h 4553495"/>
              <a:gd name="connsiteX731" fmla="*/ 4588537 w 4877917"/>
              <a:gd name="connsiteY731" fmla="*/ 2116842 h 4553495"/>
              <a:gd name="connsiteX732" fmla="*/ 4588537 w 4877917"/>
              <a:gd name="connsiteY732" fmla="*/ 2126994 h 4553495"/>
              <a:gd name="connsiteX733" fmla="*/ 4560264 w 4877917"/>
              <a:gd name="connsiteY733" fmla="*/ 2130135 h 4553495"/>
              <a:gd name="connsiteX734" fmla="*/ 4560807 w 4877917"/>
              <a:gd name="connsiteY734" fmla="*/ 2130980 h 4553495"/>
              <a:gd name="connsiteX735" fmla="*/ 4569970 w 4877917"/>
              <a:gd name="connsiteY735" fmla="*/ 2152748 h 4553495"/>
              <a:gd name="connsiteX736" fmla="*/ 4565463 w 4877917"/>
              <a:gd name="connsiteY736" fmla="*/ 2161420 h 4553495"/>
              <a:gd name="connsiteX737" fmla="*/ 4565557 w 4877917"/>
              <a:gd name="connsiteY737" fmla="*/ 2174525 h 4553495"/>
              <a:gd name="connsiteX738" fmla="*/ 4549611 w 4877917"/>
              <a:gd name="connsiteY738" fmla="*/ 2183711 h 4553495"/>
              <a:gd name="connsiteX739" fmla="*/ 4538098 w 4877917"/>
              <a:gd name="connsiteY739" fmla="*/ 2188293 h 4553495"/>
              <a:gd name="connsiteX740" fmla="*/ 4496226 w 4877917"/>
              <a:gd name="connsiteY740" fmla="*/ 2188469 h 4553495"/>
              <a:gd name="connsiteX741" fmla="*/ 4466190 w 4877917"/>
              <a:gd name="connsiteY741" fmla="*/ 2145036 h 4553495"/>
              <a:gd name="connsiteX742" fmla="*/ 4475579 w 4877917"/>
              <a:gd name="connsiteY742" fmla="*/ 2132579 h 4553495"/>
              <a:gd name="connsiteX743" fmla="*/ 4461617 w 4877917"/>
              <a:gd name="connsiteY743" fmla="*/ 2126994 h 4553495"/>
              <a:gd name="connsiteX744" fmla="*/ 4461617 w 4877917"/>
              <a:gd name="connsiteY744" fmla="*/ 2137147 h 4553495"/>
              <a:gd name="connsiteX745" fmla="*/ 4403869 w 4877917"/>
              <a:gd name="connsiteY745" fmla="*/ 2183469 h 4553495"/>
              <a:gd name="connsiteX746" fmla="*/ 4380388 w 4877917"/>
              <a:gd name="connsiteY746" fmla="*/ 2264056 h 4553495"/>
              <a:gd name="connsiteX747" fmla="*/ 4420368 w 4877917"/>
              <a:gd name="connsiteY747" fmla="*/ 2303398 h 4553495"/>
              <a:gd name="connsiteX748" fmla="*/ 4441310 w 4877917"/>
              <a:gd name="connsiteY748" fmla="*/ 2365584 h 4553495"/>
              <a:gd name="connsiteX749" fmla="*/ 4401965 w 4877917"/>
              <a:gd name="connsiteY749" fmla="*/ 2397311 h 4553495"/>
              <a:gd name="connsiteX750" fmla="*/ 4401787 w 4877917"/>
              <a:gd name="connsiteY750" fmla="*/ 2397361 h 4553495"/>
              <a:gd name="connsiteX751" fmla="*/ 4411963 w 4877917"/>
              <a:gd name="connsiteY751" fmla="*/ 2402762 h 4553495"/>
              <a:gd name="connsiteX752" fmla="*/ 4417052 w 4877917"/>
              <a:gd name="connsiteY752" fmla="*/ 2417130 h 4553495"/>
              <a:gd name="connsiteX753" fmla="*/ 4425984 w 4877917"/>
              <a:gd name="connsiteY753" fmla="*/ 2419526 h 4553495"/>
              <a:gd name="connsiteX754" fmla="*/ 4433962 w 4877917"/>
              <a:gd name="connsiteY754" fmla="*/ 2419226 h 4553495"/>
              <a:gd name="connsiteX755" fmla="*/ 4445413 w 4877917"/>
              <a:gd name="connsiteY755" fmla="*/ 2451555 h 4553495"/>
              <a:gd name="connsiteX756" fmla="*/ 4456187 w 4877917"/>
              <a:gd name="connsiteY756" fmla="*/ 2447739 h 4553495"/>
              <a:gd name="connsiteX757" fmla="*/ 4462548 w 4877917"/>
              <a:gd name="connsiteY757" fmla="*/ 2465700 h 4553495"/>
              <a:gd name="connsiteX758" fmla="*/ 4469731 w 4877917"/>
              <a:gd name="connsiteY758" fmla="*/ 2463156 h 4553495"/>
              <a:gd name="connsiteX759" fmla="*/ 4478637 w 4877917"/>
              <a:gd name="connsiteY759" fmla="*/ 2488301 h 4553495"/>
              <a:gd name="connsiteX760" fmla="*/ 4485820 w 4877917"/>
              <a:gd name="connsiteY760" fmla="*/ 2485757 h 4553495"/>
              <a:gd name="connsiteX761" fmla="*/ 4500459 w 4877917"/>
              <a:gd name="connsiteY761" fmla="*/ 2511397 h 4553495"/>
              <a:gd name="connsiteX762" fmla="*/ 4513358 w 4877917"/>
              <a:gd name="connsiteY762" fmla="*/ 2540686 h 4553495"/>
              <a:gd name="connsiteX763" fmla="*/ 4524133 w 4877917"/>
              <a:gd name="connsiteY763" fmla="*/ 2536870 h 4553495"/>
              <a:gd name="connsiteX764" fmla="*/ 4526677 w 4877917"/>
              <a:gd name="connsiteY764" fmla="*/ 2544054 h 4553495"/>
              <a:gd name="connsiteX765" fmla="*/ 4548226 w 4877917"/>
              <a:gd name="connsiteY765" fmla="*/ 2536422 h 4553495"/>
              <a:gd name="connsiteX766" fmla="*/ 4545681 w 4877917"/>
              <a:gd name="connsiteY766" fmla="*/ 2529238 h 4553495"/>
              <a:gd name="connsiteX767" fmla="*/ 4563638 w 4877917"/>
              <a:gd name="connsiteY767" fmla="*/ 2522878 h 4553495"/>
              <a:gd name="connsiteX768" fmla="*/ 4581901 w 4877917"/>
              <a:gd name="connsiteY768" fmla="*/ 2484573 h 4553495"/>
              <a:gd name="connsiteX769" fmla="*/ 4616833 w 4877917"/>
              <a:gd name="connsiteY769" fmla="*/ 2467653 h 4553495"/>
              <a:gd name="connsiteX770" fmla="*/ 4619377 w 4877917"/>
              <a:gd name="connsiteY770" fmla="*/ 2474837 h 4553495"/>
              <a:gd name="connsiteX771" fmla="*/ 4678420 w 4877917"/>
              <a:gd name="connsiteY771" fmla="*/ 2483235 h 4553495"/>
              <a:gd name="connsiteX772" fmla="*/ 4715806 w 4877917"/>
              <a:gd name="connsiteY772" fmla="*/ 2541752 h 4553495"/>
              <a:gd name="connsiteX773" fmla="*/ 4682057 w 4877917"/>
              <a:gd name="connsiteY773" fmla="*/ 2589079 h 4553495"/>
              <a:gd name="connsiteX774" fmla="*/ 4610261 w 4877917"/>
              <a:gd name="connsiteY774" fmla="*/ 2631690 h 4553495"/>
              <a:gd name="connsiteX775" fmla="*/ 4624105 w 4877917"/>
              <a:gd name="connsiteY775" fmla="*/ 2655085 h 4553495"/>
              <a:gd name="connsiteX776" fmla="*/ 4635255 w 4877917"/>
              <a:gd name="connsiteY776" fmla="*/ 2679435 h 4553495"/>
              <a:gd name="connsiteX777" fmla="*/ 4646029 w 4877917"/>
              <a:gd name="connsiteY777" fmla="*/ 2675619 h 4553495"/>
              <a:gd name="connsiteX778" fmla="*/ 4683420 w 4877917"/>
              <a:gd name="connsiteY778" fmla="*/ 2774056 h 4553495"/>
              <a:gd name="connsiteX779" fmla="*/ 4724458 w 4877917"/>
              <a:gd name="connsiteY779" fmla="*/ 2874233 h 4553495"/>
              <a:gd name="connsiteX780" fmla="*/ 4717276 w 4877917"/>
              <a:gd name="connsiteY780" fmla="*/ 2876777 h 4553495"/>
              <a:gd name="connsiteX781" fmla="*/ 4721590 w 4877917"/>
              <a:gd name="connsiteY781" fmla="*/ 2906075 h 4553495"/>
              <a:gd name="connsiteX782" fmla="*/ 4726858 w 4877917"/>
              <a:gd name="connsiteY782" fmla="*/ 2938067 h 4553495"/>
              <a:gd name="connsiteX783" fmla="*/ 4719675 w 4877917"/>
              <a:gd name="connsiteY783" fmla="*/ 2940611 h 4553495"/>
              <a:gd name="connsiteX784" fmla="*/ 4731125 w 4877917"/>
              <a:gd name="connsiteY784" fmla="*/ 2972940 h 4553495"/>
              <a:gd name="connsiteX785" fmla="*/ 4732109 w 4877917"/>
              <a:gd name="connsiteY785" fmla="*/ 3001395 h 4553495"/>
              <a:gd name="connsiteX786" fmla="*/ 4735618 w 4877917"/>
              <a:gd name="connsiteY786" fmla="*/ 3019861 h 4553495"/>
              <a:gd name="connsiteX787" fmla="*/ 4738494 w 4877917"/>
              <a:gd name="connsiteY787" fmla="*/ 3025688 h 4553495"/>
              <a:gd name="connsiteX788" fmla="*/ 4738494 w 4877917"/>
              <a:gd name="connsiteY788" fmla="*/ 3569458 h 4553495"/>
              <a:gd name="connsiteX789" fmla="*/ 4697799 w 4877917"/>
              <a:gd name="connsiteY789" fmla="*/ 3574979 h 4553495"/>
              <a:gd name="connsiteX790" fmla="*/ 4700149 w 4877917"/>
              <a:gd name="connsiteY790" fmla="*/ 3595877 h 4553495"/>
              <a:gd name="connsiteX791" fmla="*/ 4681566 w 4877917"/>
              <a:gd name="connsiteY791" fmla="*/ 3609028 h 4553495"/>
              <a:gd name="connsiteX792" fmla="*/ 4687927 w 4877917"/>
              <a:gd name="connsiteY792" fmla="*/ 3626988 h 4553495"/>
              <a:gd name="connsiteX793" fmla="*/ 4649285 w 4877917"/>
              <a:gd name="connsiteY793" fmla="*/ 3679081 h 4553495"/>
              <a:gd name="connsiteX794" fmla="*/ 4611766 w 4877917"/>
              <a:gd name="connsiteY794" fmla="*/ 3742903 h 4553495"/>
              <a:gd name="connsiteX795" fmla="*/ 4614310 w 4877917"/>
              <a:gd name="connsiteY795" fmla="*/ 3750087 h 4553495"/>
              <a:gd name="connsiteX796" fmla="*/ 4599945 w 4877917"/>
              <a:gd name="connsiteY796" fmla="*/ 3755175 h 4553495"/>
              <a:gd name="connsiteX797" fmla="*/ 4595896 w 4877917"/>
              <a:gd name="connsiteY797" fmla="*/ 3772275 h 4553495"/>
              <a:gd name="connsiteX798" fmla="*/ 4590894 w 4877917"/>
              <a:gd name="connsiteY798" fmla="*/ 3786680 h 4553495"/>
              <a:gd name="connsiteX799" fmla="*/ 4565754 w 4877917"/>
              <a:gd name="connsiteY799" fmla="*/ 3795584 h 4553495"/>
              <a:gd name="connsiteX800" fmla="*/ 4551203 w 4877917"/>
              <a:gd name="connsiteY800" fmla="*/ 3822973 h 4553495"/>
              <a:gd name="connsiteX801" fmla="*/ 4529695 w 4877917"/>
              <a:gd name="connsiteY801" fmla="*/ 3864954 h 4553495"/>
              <a:gd name="connsiteX802" fmla="*/ 4518920 w 4877917"/>
              <a:gd name="connsiteY802" fmla="*/ 3868770 h 4553495"/>
              <a:gd name="connsiteX803" fmla="*/ 4519371 w 4877917"/>
              <a:gd name="connsiteY803" fmla="*/ 3892866 h 4553495"/>
              <a:gd name="connsiteX804" fmla="*/ 4505006 w 4877917"/>
              <a:gd name="connsiteY804" fmla="*/ 3897954 h 4553495"/>
              <a:gd name="connsiteX805" fmla="*/ 4462810 w 4877917"/>
              <a:gd name="connsiteY805" fmla="*/ 3961412 h 4553495"/>
              <a:gd name="connsiteX806" fmla="*/ 4488256 w 4877917"/>
              <a:gd name="connsiteY806" fmla="*/ 4033254 h 4553495"/>
              <a:gd name="connsiteX807" fmla="*/ 4485936 w 4877917"/>
              <a:gd name="connsiteY807" fmla="*/ 4038118 h 4553495"/>
              <a:gd name="connsiteX808" fmla="*/ 4483617 w 4877917"/>
              <a:gd name="connsiteY808" fmla="*/ 4042982 h 4553495"/>
              <a:gd name="connsiteX809" fmla="*/ 4464837 w 4877917"/>
              <a:gd name="connsiteY809" fmla="*/ 4045591 h 4553495"/>
              <a:gd name="connsiteX810" fmla="*/ 4448750 w 4877917"/>
              <a:gd name="connsiteY810" fmla="*/ 4047246 h 4553495"/>
              <a:gd name="connsiteX811" fmla="*/ 4446206 w 4877917"/>
              <a:gd name="connsiteY811" fmla="*/ 4040061 h 4553495"/>
              <a:gd name="connsiteX812" fmla="*/ 4413883 w 4877917"/>
              <a:gd name="connsiteY812" fmla="*/ 4051509 h 4553495"/>
              <a:gd name="connsiteX813" fmla="*/ 4405316 w 4877917"/>
              <a:gd name="connsiteY813" fmla="*/ 4044437 h 4553495"/>
              <a:gd name="connsiteX814" fmla="*/ 4396748 w 4877917"/>
              <a:gd name="connsiteY814" fmla="*/ 4037365 h 4553495"/>
              <a:gd name="connsiteX815" fmla="*/ 4352501 w 4877917"/>
              <a:gd name="connsiteY815" fmla="*/ 4063648 h 4553495"/>
              <a:gd name="connsiteX816" fmla="*/ 4318413 w 4877917"/>
              <a:gd name="connsiteY816" fmla="*/ 4101494 h 4553495"/>
              <a:gd name="connsiteX817" fmla="*/ 4271725 w 4877917"/>
              <a:gd name="connsiteY817" fmla="*/ 4118030 h 4553495"/>
              <a:gd name="connsiteX818" fmla="*/ 4274270 w 4877917"/>
              <a:gd name="connsiteY818" fmla="*/ 4125215 h 4553495"/>
              <a:gd name="connsiteX819" fmla="*/ 4216807 w 4877917"/>
              <a:gd name="connsiteY819" fmla="*/ 4145567 h 4553495"/>
              <a:gd name="connsiteX820" fmla="*/ 4220624 w 4877917"/>
              <a:gd name="connsiteY820" fmla="*/ 4156342 h 4553495"/>
              <a:gd name="connsiteX821" fmla="*/ 4130839 w 4877917"/>
              <a:gd name="connsiteY821" fmla="*/ 4188143 h 4553495"/>
              <a:gd name="connsiteX822" fmla="*/ 4133384 w 4877917"/>
              <a:gd name="connsiteY822" fmla="*/ 4195327 h 4553495"/>
              <a:gd name="connsiteX823" fmla="*/ 4086695 w 4877917"/>
              <a:gd name="connsiteY823" fmla="*/ 4211863 h 4553495"/>
              <a:gd name="connsiteX824" fmla="*/ 4089240 w 4877917"/>
              <a:gd name="connsiteY824" fmla="*/ 4219047 h 4553495"/>
              <a:gd name="connsiteX825" fmla="*/ 4044937 w 4877917"/>
              <a:gd name="connsiteY825" fmla="*/ 4242319 h 4553495"/>
              <a:gd name="connsiteX826" fmla="*/ 4018088 w 4877917"/>
              <a:gd name="connsiteY826" fmla="*/ 4280632 h 4553495"/>
              <a:gd name="connsiteX827" fmla="*/ 4027048 w 4877917"/>
              <a:gd name="connsiteY827" fmla="*/ 4284533 h 4553495"/>
              <a:gd name="connsiteX828" fmla="*/ 4035224 w 4877917"/>
              <a:gd name="connsiteY828" fmla="*/ 4294777 h 4553495"/>
              <a:gd name="connsiteX829" fmla="*/ 4056772 w 4877917"/>
              <a:gd name="connsiteY829" fmla="*/ 4287145 h 4553495"/>
              <a:gd name="connsiteX830" fmla="*/ 4090800 w 4877917"/>
              <a:gd name="connsiteY830" fmla="*/ 4310467 h 4553495"/>
              <a:gd name="connsiteX831" fmla="*/ 4104103 w 4877917"/>
              <a:gd name="connsiteY831" fmla="*/ 4326095 h 4553495"/>
              <a:gd name="connsiteX832" fmla="*/ 4104216 w 4877917"/>
              <a:gd name="connsiteY832" fmla="*/ 4326344 h 4553495"/>
              <a:gd name="connsiteX833" fmla="*/ 3981734 w 4877917"/>
              <a:gd name="connsiteY833" fmla="*/ 4326344 h 4553495"/>
              <a:gd name="connsiteX834" fmla="*/ 3980306 w 4877917"/>
              <a:gd name="connsiteY834" fmla="*/ 4322313 h 4553495"/>
              <a:gd name="connsiteX835" fmla="*/ 3973123 w 4877917"/>
              <a:gd name="connsiteY835" fmla="*/ 4324857 h 4553495"/>
              <a:gd name="connsiteX836" fmla="*/ 3915490 w 4877917"/>
              <a:gd name="connsiteY836" fmla="*/ 4311917 h 4553495"/>
              <a:gd name="connsiteX837" fmla="*/ 3868177 w 4877917"/>
              <a:gd name="connsiteY837" fmla="*/ 4326344 h 4553495"/>
              <a:gd name="connsiteX838" fmla="*/ 3852392 w 4877917"/>
              <a:gd name="connsiteY838" fmla="*/ 4326344 h 4553495"/>
              <a:gd name="connsiteX839" fmla="*/ 3851386 w 4877917"/>
              <a:gd name="connsiteY839" fmla="*/ 4323504 h 4553495"/>
              <a:gd name="connsiteX840" fmla="*/ 3843368 w 4877917"/>
              <a:gd name="connsiteY840" fmla="*/ 4326344 h 4553495"/>
              <a:gd name="connsiteX841" fmla="*/ 3836225 w 4877917"/>
              <a:gd name="connsiteY841" fmla="*/ 4326344 h 4553495"/>
              <a:gd name="connsiteX842" fmla="*/ 3833204 w 4877917"/>
              <a:gd name="connsiteY842" fmla="*/ 4317816 h 4553495"/>
              <a:gd name="connsiteX843" fmla="*/ 3809124 w 4877917"/>
              <a:gd name="connsiteY843" fmla="*/ 4326344 h 4553495"/>
              <a:gd name="connsiteX844" fmla="*/ 3807547 w 4877917"/>
              <a:gd name="connsiteY844" fmla="*/ 4326344 h 4553495"/>
              <a:gd name="connsiteX845" fmla="*/ 3800582 w 4877917"/>
              <a:gd name="connsiteY845" fmla="*/ 4321285 h 4553495"/>
              <a:gd name="connsiteX846" fmla="*/ 3795793 w 4877917"/>
              <a:gd name="connsiteY846" fmla="*/ 4314895 h 4553495"/>
              <a:gd name="connsiteX847" fmla="*/ 3770653 w 4877917"/>
              <a:gd name="connsiteY847" fmla="*/ 4323799 h 4553495"/>
              <a:gd name="connsiteX848" fmla="*/ 3762534 w 4877917"/>
              <a:gd name="connsiteY848" fmla="*/ 4316568 h 4553495"/>
              <a:gd name="connsiteX849" fmla="*/ 3757109 w 4877917"/>
              <a:gd name="connsiteY849" fmla="*/ 4308383 h 4553495"/>
              <a:gd name="connsiteX850" fmla="*/ 3739152 w 4877917"/>
              <a:gd name="connsiteY850" fmla="*/ 4314743 h 4553495"/>
              <a:gd name="connsiteX851" fmla="*/ 3736608 w 4877917"/>
              <a:gd name="connsiteY851" fmla="*/ 4307559 h 4553495"/>
              <a:gd name="connsiteX852" fmla="*/ 3683568 w 4877917"/>
              <a:gd name="connsiteY852" fmla="*/ 4326344 h 4553495"/>
              <a:gd name="connsiteX853" fmla="*/ 3356085 w 4877917"/>
              <a:gd name="connsiteY853" fmla="*/ 4326344 h 4553495"/>
              <a:gd name="connsiteX854" fmla="*/ 3346393 w 4877917"/>
              <a:gd name="connsiteY854" fmla="*/ 4317599 h 4553495"/>
              <a:gd name="connsiteX855" fmla="*/ 3291046 w 4877917"/>
              <a:gd name="connsiteY855" fmla="*/ 4292036 h 4553495"/>
              <a:gd name="connsiteX856" fmla="*/ 3152839 w 4877917"/>
              <a:gd name="connsiteY856" fmla="*/ 4279841 h 4553495"/>
              <a:gd name="connsiteX857" fmla="*/ 3090314 w 4877917"/>
              <a:gd name="connsiteY857" fmla="*/ 4263075 h 4553495"/>
              <a:gd name="connsiteX858" fmla="*/ 3001470 w 4877917"/>
              <a:gd name="connsiteY858" fmla="*/ 4240471 h 4553495"/>
              <a:gd name="connsiteX859" fmla="*/ 2979921 w 4877917"/>
              <a:gd name="connsiteY859" fmla="*/ 4248103 h 4553495"/>
              <a:gd name="connsiteX860" fmla="*/ 2977377 w 4877917"/>
              <a:gd name="connsiteY860" fmla="*/ 4240918 h 4553495"/>
              <a:gd name="connsiteX861" fmla="*/ 2959420 w 4877917"/>
              <a:gd name="connsiteY861" fmla="*/ 4247278 h 4553495"/>
              <a:gd name="connsiteX862" fmla="*/ 2956875 w 4877917"/>
              <a:gd name="connsiteY862" fmla="*/ 4240094 h 4553495"/>
              <a:gd name="connsiteX863" fmla="*/ 2931735 w 4877917"/>
              <a:gd name="connsiteY863" fmla="*/ 4248998 h 4553495"/>
              <a:gd name="connsiteX864" fmla="*/ 2927918 w 4877917"/>
              <a:gd name="connsiteY864" fmla="*/ 4238222 h 4553495"/>
              <a:gd name="connsiteX865" fmla="*/ 2885830 w 4877917"/>
              <a:gd name="connsiteY865" fmla="*/ 4234937 h 4553495"/>
              <a:gd name="connsiteX866" fmla="*/ 2834092 w 4877917"/>
              <a:gd name="connsiteY866" fmla="*/ 4247198 h 4553495"/>
              <a:gd name="connsiteX867" fmla="*/ 2812806 w 4877917"/>
              <a:gd name="connsiteY867" fmla="*/ 4276971 h 4553495"/>
              <a:gd name="connsiteX868" fmla="*/ 2783441 w 4877917"/>
              <a:gd name="connsiteY868" fmla="*/ 4309607 h 4553495"/>
              <a:gd name="connsiteX869" fmla="*/ 2788530 w 4877917"/>
              <a:gd name="connsiteY869" fmla="*/ 4323975 h 4553495"/>
              <a:gd name="connsiteX870" fmla="*/ 2781841 w 4877917"/>
              <a:gd name="connsiteY870" fmla="*/ 4326344 h 4553495"/>
              <a:gd name="connsiteX871" fmla="*/ 2698485 w 4877917"/>
              <a:gd name="connsiteY871" fmla="*/ 4326344 h 4553495"/>
              <a:gd name="connsiteX872" fmla="*/ 2691934 w 4877917"/>
              <a:gd name="connsiteY872" fmla="*/ 4313718 h 4553495"/>
              <a:gd name="connsiteX873" fmla="*/ 2703231 w 4877917"/>
              <a:gd name="connsiteY873" fmla="*/ 4305674 h 4553495"/>
              <a:gd name="connsiteX874" fmla="*/ 2714529 w 4877917"/>
              <a:gd name="connsiteY874" fmla="*/ 4297630 h 4553495"/>
              <a:gd name="connsiteX875" fmla="*/ 2711984 w 4877917"/>
              <a:gd name="connsiteY875" fmla="*/ 4290446 h 4553495"/>
              <a:gd name="connsiteX876" fmla="*/ 2737124 w 4877917"/>
              <a:gd name="connsiteY876" fmla="*/ 4281542 h 4553495"/>
              <a:gd name="connsiteX877" fmla="*/ 2725927 w 4877917"/>
              <a:gd name="connsiteY877" fmla="*/ 4262767 h 4553495"/>
              <a:gd name="connsiteX878" fmla="*/ 2714900 w 4877917"/>
              <a:gd name="connsiteY878" fmla="*/ 4253029 h 4553495"/>
              <a:gd name="connsiteX879" fmla="*/ 2707717 w 4877917"/>
              <a:gd name="connsiteY879" fmla="*/ 4255573 h 4553495"/>
              <a:gd name="connsiteX880" fmla="*/ 2698811 w 4877917"/>
              <a:gd name="connsiteY880" fmla="*/ 4230428 h 4553495"/>
              <a:gd name="connsiteX881" fmla="*/ 2691628 w 4877917"/>
              <a:gd name="connsiteY881" fmla="*/ 4232972 h 4553495"/>
              <a:gd name="connsiteX882" fmla="*/ 2684246 w 4877917"/>
              <a:gd name="connsiteY882" fmla="*/ 4200718 h 4553495"/>
              <a:gd name="connsiteX883" fmla="*/ 2672094 w 4877917"/>
              <a:gd name="connsiteY883" fmla="*/ 4154994 h 4553495"/>
              <a:gd name="connsiteX884" fmla="*/ 2642332 w 4877917"/>
              <a:gd name="connsiteY884" fmla="*/ 4142289 h 4553495"/>
              <a:gd name="connsiteX885" fmla="*/ 2616049 w 4877917"/>
              <a:gd name="connsiteY885" fmla="*/ 4122288 h 4553495"/>
              <a:gd name="connsiteX886" fmla="*/ 2605677 w 4877917"/>
              <a:gd name="connsiteY886" fmla="*/ 4131521 h 4553495"/>
              <a:gd name="connsiteX887" fmla="*/ 2597045 w 4877917"/>
              <a:gd name="connsiteY887" fmla="*/ 4137105 h 4553495"/>
              <a:gd name="connsiteX888" fmla="*/ 2588170 w 4877917"/>
              <a:gd name="connsiteY888" fmla="*/ 4137721 h 4553495"/>
              <a:gd name="connsiteX889" fmla="*/ 2572952 w 4877917"/>
              <a:gd name="connsiteY889" fmla="*/ 4137552 h 4553495"/>
              <a:gd name="connsiteX890" fmla="*/ 2575497 w 4877917"/>
              <a:gd name="connsiteY890" fmla="*/ 4144737 h 4553495"/>
              <a:gd name="connsiteX891" fmla="*/ 2544899 w 4877917"/>
              <a:gd name="connsiteY891" fmla="*/ 4208129 h 4553495"/>
              <a:gd name="connsiteX892" fmla="*/ 2507791 w 4877917"/>
              <a:gd name="connsiteY892" fmla="*/ 4261699 h 4553495"/>
              <a:gd name="connsiteX893" fmla="*/ 2510336 w 4877917"/>
              <a:gd name="connsiteY893" fmla="*/ 4268883 h 4553495"/>
              <a:gd name="connsiteX894" fmla="*/ 2478013 w 4877917"/>
              <a:gd name="connsiteY894" fmla="*/ 4280331 h 4553495"/>
              <a:gd name="connsiteX895" fmla="*/ 2472588 w 4877917"/>
              <a:gd name="connsiteY895" fmla="*/ 4272146 h 4553495"/>
              <a:gd name="connsiteX896" fmla="*/ 2464469 w 4877917"/>
              <a:gd name="connsiteY896" fmla="*/ 4264915 h 4553495"/>
              <a:gd name="connsiteX897" fmla="*/ 2432146 w 4877917"/>
              <a:gd name="connsiteY897" fmla="*/ 4276363 h 4553495"/>
              <a:gd name="connsiteX898" fmla="*/ 2429602 w 4877917"/>
              <a:gd name="connsiteY898" fmla="*/ 4269179 h 4553495"/>
              <a:gd name="connsiteX899" fmla="*/ 2380452 w 4877917"/>
              <a:gd name="connsiteY899" fmla="*/ 4258793 h 4553495"/>
              <a:gd name="connsiteX900" fmla="*/ 2344600 w 4877917"/>
              <a:gd name="connsiteY900" fmla="*/ 4234601 h 4553495"/>
              <a:gd name="connsiteX901" fmla="*/ 2337418 w 4877917"/>
              <a:gd name="connsiteY901" fmla="*/ 4237145 h 4553495"/>
              <a:gd name="connsiteX902" fmla="*/ 2318318 w 4877917"/>
              <a:gd name="connsiteY902" fmla="*/ 4214600 h 4553495"/>
              <a:gd name="connsiteX903" fmla="*/ 2302696 w 4877917"/>
              <a:gd name="connsiteY903" fmla="*/ 4184759 h 4553495"/>
              <a:gd name="connsiteX904" fmla="*/ 2295220 w 4877917"/>
              <a:gd name="connsiteY904" fmla="*/ 4139400 h 4553495"/>
              <a:gd name="connsiteX905" fmla="*/ 2305982 w 4877917"/>
              <a:gd name="connsiteY905" fmla="*/ 4102741 h 4553495"/>
              <a:gd name="connsiteX906" fmla="*/ 2303438 w 4877917"/>
              <a:gd name="connsiteY906" fmla="*/ 4095557 h 4553495"/>
              <a:gd name="connsiteX907" fmla="*/ 2328578 w 4877917"/>
              <a:gd name="connsiteY907" fmla="*/ 4086653 h 4553495"/>
              <a:gd name="connsiteX908" fmla="*/ 2368176 w 4877917"/>
              <a:gd name="connsiteY908" fmla="*/ 4061511 h 4553495"/>
              <a:gd name="connsiteX909" fmla="*/ 2376683 w 4877917"/>
              <a:gd name="connsiteY909" fmla="*/ 4017060 h 4553495"/>
              <a:gd name="connsiteX910" fmla="*/ 2359650 w 4877917"/>
              <a:gd name="connsiteY910" fmla="*/ 4000352 h 4553495"/>
              <a:gd name="connsiteX911" fmla="*/ 2347050 w 4877917"/>
              <a:gd name="connsiteY911" fmla="*/ 3979042 h 4553495"/>
              <a:gd name="connsiteX912" fmla="*/ 2326549 w 4877917"/>
              <a:gd name="connsiteY912" fmla="*/ 3978218 h 4553495"/>
              <a:gd name="connsiteX913" fmla="*/ 2322432 w 4877917"/>
              <a:gd name="connsiteY913" fmla="*/ 3959463 h 4553495"/>
              <a:gd name="connsiteX914" fmla="*/ 2324826 w 4877917"/>
              <a:gd name="connsiteY914" fmla="*/ 3950529 h 4553495"/>
              <a:gd name="connsiteX915" fmla="*/ 2322282 w 4877917"/>
              <a:gd name="connsiteY915" fmla="*/ 3943345 h 4553495"/>
              <a:gd name="connsiteX916" fmla="*/ 2315099 w 4877917"/>
              <a:gd name="connsiteY916" fmla="*/ 3945889 h 4553495"/>
              <a:gd name="connsiteX917" fmla="*/ 2301104 w 4877917"/>
              <a:gd name="connsiteY917" fmla="*/ 3906376 h 4553495"/>
              <a:gd name="connsiteX918" fmla="*/ 2293921 w 4877917"/>
              <a:gd name="connsiteY918" fmla="*/ 3908920 h 4553495"/>
              <a:gd name="connsiteX919" fmla="*/ 2273565 w 4877917"/>
              <a:gd name="connsiteY919" fmla="*/ 3851446 h 4553495"/>
              <a:gd name="connsiteX920" fmla="*/ 2293938 w 4877917"/>
              <a:gd name="connsiteY920" fmla="*/ 3764892 h 4553495"/>
              <a:gd name="connsiteX921" fmla="*/ 2298320 w 4877917"/>
              <a:gd name="connsiteY921" fmla="*/ 3693098 h 4553495"/>
              <a:gd name="connsiteX922" fmla="*/ 2269200 w 4877917"/>
              <a:gd name="connsiteY922" fmla="*/ 3642266 h 4553495"/>
              <a:gd name="connsiteX923" fmla="*/ 2201418 w 4877917"/>
              <a:gd name="connsiteY923" fmla="*/ 3602095 h 4553495"/>
              <a:gd name="connsiteX924" fmla="*/ 2198873 w 4877917"/>
              <a:gd name="connsiteY924" fmla="*/ 3594911 h 4553495"/>
              <a:gd name="connsiteX925" fmla="*/ 2170029 w 4877917"/>
              <a:gd name="connsiteY925" fmla="*/ 3599063 h 4553495"/>
              <a:gd name="connsiteX926" fmla="*/ 2133552 w 4877917"/>
              <a:gd name="connsiteY926" fmla="*/ 3581662 h 4553495"/>
              <a:gd name="connsiteX927" fmla="*/ 2108412 w 4877917"/>
              <a:gd name="connsiteY927" fmla="*/ 3590566 h 4553495"/>
              <a:gd name="connsiteX928" fmla="*/ 2100929 w 4877917"/>
              <a:gd name="connsiteY928" fmla="*/ 3585131 h 4553495"/>
              <a:gd name="connsiteX929" fmla="*/ 2096140 w 4877917"/>
              <a:gd name="connsiteY929" fmla="*/ 3578742 h 4553495"/>
              <a:gd name="connsiteX930" fmla="*/ 2053043 w 4877917"/>
              <a:gd name="connsiteY930" fmla="*/ 3594006 h 4553495"/>
              <a:gd name="connsiteX931" fmla="*/ 2055588 w 4877917"/>
              <a:gd name="connsiteY931" fmla="*/ 3601190 h 4553495"/>
              <a:gd name="connsiteX932" fmla="*/ 2034040 w 4877917"/>
              <a:gd name="connsiteY932" fmla="*/ 3608822 h 4553495"/>
              <a:gd name="connsiteX933" fmla="*/ 2029036 w 4877917"/>
              <a:gd name="connsiteY933" fmla="*/ 3623227 h 4553495"/>
              <a:gd name="connsiteX934" fmla="*/ 2024988 w 4877917"/>
              <a:gd name="connsiteY934" fmla="*/ 3640327 h 4553495"/>
              <a:gd name="connsiteX935" fmla="*/ 2017806 w 4877917"/>
              <a:gd name="connsiteY935" fmla="*/ 3642871 h 4553495"/>
              <a:gd name="connsiteX936" fmla="*/ 2025439 w 4877917"/>
              <a:gd name="connsiteY936" fmla="*/ 3664423 h 4553495"/>
              <a:gd name="connsiteX937" fmla="*/ 2018256 w 4877917"/>
              <a:gd name="connsiteY937" fmla="*/ 3666967 h 4553495"/>
              <a:gd name="connsiteX938" fmla="*/ 2016388 w 4877917"/>
              <a:gd name="connsiteY938" fmla="*/ 3695928 h 4553495"/>
              <a:gd name="connsiteX939" fmla="*/ 2009205 w 4877917"/>
              <a:gd name="connsiteY939" fmla="*/ 3698472 h 4553495"/>
              <a:gd name="connsiteX940" fmla="*/ 2011750 w 4877917"/>
              <a:gd name="connsiteY940" fmla="*/ 3705656 h 4553495"/>
              <a:gd name="connsiteX941" fmla="*/ 1997384 w 4877917"/>
              <a:gd name="connsiteY941" fmla="*/ 3710744 h 4553495"/>
              <a:gd name="connsiteX942" fmla="*/ 2001201 w 4877917"/>
              <a:gd name="connsiteY942" fmla="*/ 3721520 h 4553495"/>
              <a:gd name="connsiteX943" fmla="*/ 1983244 w 4877917"/>
              <a:gd name="connsiteY943" fmla="*/ 3727881 h 4553495"/>
              <a:gd name="connsiteX944" fmla="*/ 1962538 w 4877917"/>
              <a:gd name="connsiteY944" fmla="*/ 3756438 h 4553495"/>
              <a:gd name="connsiteX945" fmla="*/ 1948006 w 4877917"/>
              <a:gd name="connsiteY945" fmla="*/ 3776745 h 4553495"/>
              <a:gd name="connsiteX946" fmla="*/ 1864194 w 4877917"/>
              <a:gd name="connsiteY946" fmla="*/ 3765498 h 4553495"/>
              <a:gd name="connsiteX947" fmla="*/ 1810181 w 4877917"/>
              <a:gd name="connsiteY947" fmla="*/ 3752792 h 4553495"/>
              <a:gd name="connsiteX948" fmla="*/ 1803820 w 4877917"/>
              <a:gd name="connsiteY948" fmla="*/ 3734831 h 4553495"/>
              <a:gd name="connsiteX949" fmla="*/ 1796636 w 4877917"/>
              <a:gd name="connsiteY949" fmla="*/ 3737375 h 4553495"/>
              <a:gd name="connsiteX950" fmla="*/ 1783868 w 4877917"/>
              <a:gd name="connsiteY950" fmla="*/ 3707029 h 4553495"/>
              <a:gd name="connsiteX951" fmla="*/ 1770145 w 4877917"/>
              <a:gd name="connsiteY951" fmla="*/ 3673989 h 4553495"/>
              <a:gd name="connsiteX952" fmla="*/ 1764392 w 4877917"/>
              <a:gd name="connsiteY952" fmla="*/ 3656319 h 4553495"/>
              <a:gd name="connsiteX953" fmla="*/ 1762286 w 4877917"/>
              <a:gd name="connsiteY953" fmla="*/ 3640388 h 4553495"/>
              <a:gd name="connsiteX954" fmla="*/ 1769469 w 4877917"/>
              <a:gd name="connsiteY954" fmla="*/ 3637844 h 4553495"/>
              <a:gd name="connsiteX955" fmla="*/ 1772750 w 4877917"/>
              <a:gd name="connsiteY955" fmla="*/ 3620006 h 4553495"/>
              <a:gd name="connsiteX956" fmla="*/ 1772384 w 4877917"/>
              <a:gd name="connsiteY956" fmla="*/ 3600427 h 4553495"/>
              <a:gd name="connsiteX957" fmla="*/ 1790340 w 4877917"/>
              <a:gd name="connsiteY957" fmla="*/ 3594067 h 4553495"/>
              <a:gd name="connsiteX958" fmla="*/ 1799774 w 4877917"/>
              <a:gd name="connsiteY958" fmla="*/ 3550805 h 4553495"/>
              <a:gd name="connsiteX959" fmla="*/ 1842038 w 4877917"/>
              <a:gd name="connsiteY959" fmla="*/ 3523202 h 4553495"/>
              <a:gd name="connsiteX960" fmla="*/ 1870564 w 4877917"/>
              <a:gd name="connsiteY960" fmla="*/ 3518152 h 4553495"/>
              <a:gd name="connsiteX961" fmla="*/ 1900998 w 4877917"/>
              <a:gd name="connsiteY961" fmla="*/ 3518490 h 4553495"/>
              <a:gd name="connsiteX962" fmla="*/ 1985148 w 4877917"/>
              <a:gd name="connsiteY962" fmla="*/ 3547811 h 4553495"/>
              <a:gd name="connsiteX963" fmla="*/ 2060372 w 4877917"/>
              <a:gd name="connsiteY963" fmla="*/ 3534812 h 4553495"/>
              <a:gd name="connsiteX964" fmla="*/ 2062690 w 4877917"/>
              <a:gd name="connsiteY964" fmla="*/ 3529948 h 4553495"/>
              <a:gd name="connsiteX965" fmla="*/ 2065010 w 4877917"/>
              <a:gd name="connsiteY965" fmla="*/ 3525084 h 4553495"/>
              <a:gd name="connsiteX966" fmla="*/ 2062465 w 4877917"/>
              <a:gd name="connsiteY966" fmla="*/ 3517900 h 4553495"/>
              <a:gd name="connsiteX967" fmla="*/ 2055282 w 4877917"/>
              <a:gd name="connsiteY967" fmla="*/ 3520444 h 4553495"/>
              <a:gd name="connsiteX968" fmla="*/ 2046377 w 4877917"/>
              <a:gd name="connsiteY968" fmla="*/ 3495299 h 4553495"/>
              <a:gd name="connsiteX969" fmla="*/ 2039194 w 4877917"/>
              <a:gd name="connsiteY969" fmla="*/ 3497843 h 4553495"/>
              <a:gd name="connsiteX970" fmla="*/ 2036649 w 4877917"/>
              <a:gd name="connsiteY970" fmla="*/ 3490659 h 4553495"/>
              <a:gd name="connsiteX971" fmla="*/ 2031945 w 4877917"/>
              <a:gd name="connsiteY971" fmla="*/ 3488788 h 4553495"/>
              <a:gd name="connsiteX972" fmla="*/ 2028194 w 4877917"/>
              <a:gd name="connsiteY972" fmla="*/ 3489611 h 4553495"/>
              <a:gd name="connsiteX973" fmla="*/ 2010799 w 4877917"/>
              <a:gd name="connsiteY973" fmla="*/ 3501836 h 4553495"/>
              <a:gd name="connsiteX974" fmla="*/ 1996097 w 4877917"/>
              <a:gd name="connsiteY974" fmla="*/ 3513107 h 4553495"/>
              <a:gd name="connsiteX975" fmla="*/ 1946706 w 4877917"/>
              <a:gd name="connsiteY975" fmla="*/ 3522010 h 4553495"/>
              <a:gd name="connsiteX976" fmla="*/ 1910274 w 4877917"/>
              <a:gd name="connsiteY976" fmla="*/ 3499034 h 4553495"/>
              <a:gd name="connsiteX977" fmla="*/ 1903092 w 4877917"/>
              <a:gd name="connsiteY977" fmla="*/ 3501578 h 4553495"/>
              <a:gd name="connsiteX978" fmla="*/ 1887825 w 4877917"/>
              <a:gd name="connsiteY978" fmla="*/ 3458473 h 4553495"/>
              <a:gd name="connsiteX979" fmla="*/ 1905782 w 4877917"/>
              <a:gd name="connsiteY979" fmla="*/ 3452113 h 4553495"/>
              <a:gd name="connsiteX980" fmla="*/ 1894331 w 4877917"/>
              <a:gd name="connsiteY980" fmla="*/ 3419784 h 4553495"/>
              <a:gd name="connsiteX981" fmla="*/ 1921303 w 4877917"/>
              <a:gd name="connsiteY981" fmla="*/ 3396081 h 4553495"/>
              <a:gd name="connsiteX982" fmla="*/ 1927807 w 4877917"/>
              <a:gd name="connsiteY982" fmla="*/ 3393157 h 4553495"/>
              <a:gd name="connsiteX983" fmla="*/ 1898455 w 4877917"/>
              <a:gd name="connsiteY983" fmla="*/ 3340245 h 4553495"/>
              <a:gd name="connsiteX984" fmla="*/ 1841976 w 4877917"/>
              <a:gd name="connsiteY984" fmla="*/ 3289481 h 4553495"/>
              <a:gd name="connsiteX985" fmla="*/ 1818495 w 4877917"/>
              <a:gd name="connsiteY985" fmla="*/ 3292019 h 4553495"/>
              <a:gd name="connsiteX986" fmla="*/ 1791207 w 4877917"/>
              <a:gd name="connsiteY986" fmla="*/ 3294558 h 4553495"/>
              <a:gd name="connsiteX987" fmla="*/ 1745516 w 4877917"/>
              <a:gd name="connsiteY987" fmla="*/ 3294558 h 4553495"/>
              <a:gd name="connsiteX988" fmla="*/ 1745516 w 4877917"/>
              <a:gd name="connsiteY988" fmla="*/ 3304710 h 4553495"/>
              <a:gd name="connsiteX989" fmla="*/ 1700459 w 4877917"/>
              <a:gd name="connsiteY989" fmla="*/ 3328823 h 4553495"/>
              <a:gd name="connsiteX990" fmla="*/ 1674440 w 4877917"/>
              <a:gd name="connsiteY990" fmla="*/ 3345321 h 4553495"/>
              <a:gd name="connsiteX991" fmla="*/ 1616057 w 4877917"/>
              <a:gd name="connsiteY991" fmla="*/ 3326919 h 4553495"/>
              <a:gd name="connsiteX992" fmla="*/ 1572904 w 4877917"/>
              <a:gd name="connsiteY992" fmla="*/ 3274252 h 4553495"/>
              <a:gd name="connsiteX993" fmla="*/ 1572904 w 4877917"/>
              <a:gd name="connsiteY993" fmla="*/ 3253947 h 4553495"/>
              <a:gd name="connsiteX994" fmla="*/ 1562750 w 4877917"/>
              <a:gd name="connsiteY994" fmla="*/ 3253947 h 4553495"/>
              <a:gd name="connsiteX995" fmla="*/ 1559577 w 4877917"/>
              <a:gd name="connsiteY995" fmla="*/ 3243794 h 4553495"/>
              <a:gd name="connsiteX996" fmla="*/ 1552597 w 4877917"/>
              <a:gd name="connsiteY996" fmla="*/ 3233641 h 4553495"/>
              <a:gd name="connsiteX997" fmla="*/ 1532289 w 4877917"/>
              <a:gd name="connsiteY997" fmla="*/ 3233641 h 4553495"/>
              <a:gd name="connsiteX998" fmla="*/ 1501194 w 4877917"/>
              <a:gd name="connsiteY998" fmla="*/ 3183512 h 4553495"/>
              <a:gd name="connsiteX999" fmla="*/ 1466290 w 4877917"/>
              <a:gd name="connsiteY999" fmla="*/ 3121961 h 4553495"/>
              <a:gd name="connsiteX1000" fmla="*/ 1445983 w 4877917"/>
              <a:gd name="connsiteY1000" fmla="*/ 3116885 h 4553495"/>
              <a:gd name="connsiteX1001" fmla="*/ 1435829 w 4877917"/>
              <a:gd name="connsiteY1001" fmla="*/ 3096579 h 4553495"/>
              <a:gd name="connsiteX1002" fmla="*/ 1405369 w 4877917"/>
              <a:gd name="connsiteY1002" fmla="*/ 3096579 h 4553495"/>
              <a:gd name="connsiteX1003" fmla="*/ 1405369 w 4877917"/>
              <a:gd name="connsiteY1003" fmla="*/ 3086427 h 4553495"/>
              <a:gd name="connsiteX1004" fmla="*/ 1340639 w 4877917"/>
              <a:gd name="connsiteY1004" fmla="*/ 3109270 h 4553495"/>
              <a:gd name="connsiteX1005" fmla="*/ 1283525 w 4877917"/>
              <a:gd name="connsiteY1005" fmla="*/ 3132114 h 4553495"/>
              <a:gd name="connsiteX1006" fmla="*/ 1283525 w 4877917"/>
              <a:gd name="connsiteY1006" fmla="*/ 3121961 h 4553495"/>
              <a:gd name="connsiteX1007" fmla="*/ 1212449 w 4877917"/>
              <a:gd name="connsiteY1007" fmla="*/ 3116885 h 4553495"/>
              <a:gd name="connsiteX1008" fmla="*/ 1212449 w 4877917"/>
              <a:gd name="connsiteY1008" fmla="*/ 3106732 h 4553495"/>
              <a:gd name="connsiteX1009" fmla="*/ 1202296 w 4877917"/>
              <a:gd name="connsiteY1009" fmla="*/ 3106732 h 4553495"/>
              <a:gd name="connsiteX1010" fmla="*/ 1202296 w 4877917"/>
              <a:gd name="connsiteY1010" fmla="*/ 3066121 h 4553495"/>
              <a:gd name="connsiteX1011" fmla="*/ 1227045 w 4877917"/>
              <a:gd name="connsiteY1011" fmla="*/ 3029952 h 4553495"/>
              <a:gd name="connsiteX1012" fmla="*/ 1232757 w 4877917"/>
              <a:gd name="connsiteY1012" fmla="*/ 2974747 h 4553495"/>
              <a:gd name="connsiteX1013" fmla="*/ 1192777 w 4877917"/>
              <a:gd name="connsiteY1013" fmla="*/ 2937309 h 4553495"/>
              <a:gd name="connsiteX1014" fmla="*/ 1126143 w 4877917"/>
              <a:gd name="connsiteY1014" fmla="*/ 2903678 h 4553495"/>
              <a:gd name="connsiteX1015" fmla="*/ 1126143 w 4877917"/>
              <a:gd name="connsiteY1015" fmla="*/ 2913830 h 4553495"/>
              <a:gd name="connsiteX1016" fmla="*/ 1075375 w 4877917"/>
              <a:gd name="connsiteY1016" fmla="*/ 2913830 h 4553495"/>
              <a:gd name="connsiteX1017" fmla="*/ 1075375 w 4877917"/>
              <a:gd name="connsiteY1017" fmla="*/ 2903678 h 4553495"/>
              <a:gd name="connsiteX1018" fmla="*/ 1014453 w 4877917"/>
              <a:gd name="connsiteY1018" fmla="*/ 2903678 h 4553495"/>
              <a:gd name="connsiteX1019" fmla="*/ 1028415 w 4877917"/>
              <a:gd name="connsiteY1019" fmla="*/ 2866239 h 4553495"/>
              <a:gd name="connsiteX1020" fmla="*/ 1034761 w 4877917"/>
              <a:gd name="connsiteY1020" fmla="*/ 2817380 h 4553495"/>
              <a:gd name="connsiteX1021" fmla="*/ 1011915 w 4877917"/>
              <a:gd name="connsiteY1021" fmla="*/ 2801516 h 4553495"/>
              <a:gd name="connsiteX1022" fmla="*/ 973839 w 4877917"/>
              <a:gd name="connsiteY1022" fmla="*/ 2797074 h 4553495"/>
              <a:gd name="connsiteX1023" fmla="*/ 949724 w 4877917"/>
              <a:gd name="connsiteY1023" fmla="*/ 2828167 h 4553495"/>
              <a:gd name="connsiteX1024" fmla="*/ 933224 w 4877917"/>
              <a:gd name="connsiteY1024" fmla="*/ 2832609 h 4553495"/>
              <a:gd name="connsiteX1025" fmla="*/ 923705 w 4877917"/>
              <a:gd name="connsiteY1025" fmla="*/ 2829436 h 4553495"/>
              <a:gd name="connsiteX1026" fmla="*/ 902763 w 4877917"/>
              <a:gd name="connsiteY1026" fmla="*/ 2822456 h 4553495"/>
              <a:gd name="connsiteX1027" fmla="*/ 892609 w 4877917"/>
              <a:gd name="connsiteY1027" fmla="*/ 2852914 h 4553495"/>
              <a:gd name="connsiteX1028" fmla="*/ 882456 w 4877917"/>
              <a:gd name="connsiteY1028" fmla="*/ 2852914 h 4553495"/>
              <a:gd name="connsiteX1029" fmla="*/ 872302 w 4877917"/>
              <a:gd name="connsiteY1029" fmla="*/ 2893525 h 4553495"/>
              <a:gd name="connsiteX1030" fmla="*/ 862149 w 4877917"/>
              <a:gd name="connsiteY1030" fmla="*/ 2893525 h 4553495"/>
              <a:gd name="connsiteX1031" fmla="*/ 869129 w 4877917"/>
              <a:gd name="connsiteY1031" fmla="*/ 2944288 h 4553495"/>
              <a:gd name="connsiteX1032" fmla="*/ 872302 w 4877917"/>
              <a:gd name="connsiteY1032" fmla="*/ 2995052 h 4553495"/>
              <a:gd name="connsiteX1033" fmla="*/ 857072 w 4877917"/>
              <a:gd name="connsiteY1033" fmla="*/ 3116885 h 4553495"/>
              <a:gd name="connsiteX1034" fmla="*/ 838034 w 4877917"/>
              <a:gd name="connsiteY1034" fmla="*/ 3122596 h 4553495"/>
              <a:gd name="connsiteX1035" fmla="*/ 826611 w 4877917"/>
              <a:gd name="connsiteY1035" fmla="*/ 3132114 h 4553495"/>
              <a:gd name="connsiteX1036" fmla="*/ 753631 w 4877917"/>
              <a:gd name="connsiteY1036" fmla="*/ 3099118 h 4553495"/>
              <a:gd name="connsiteX1037" fmla="*/ 730151 w 4877917"/>
              <a:gd name="connsiteY1037" fmla="*/ 3020434 h 4553495"/>
              <a:gd name="connsiteX1038" fmla="*/ 740939 w 4877917"/>
              <a:gd name="connsiteY1038" fmla="*/ 2939212 h 4553495"/>
              <a:gd name="connsiteX1039" fmla="*/ 755535 w 4877917"/>
              <a:gd name="connsiteY1039" fmla="*/ 2873219 h 4553495"/>
              <a:gd name="connsiteX1040" fmla="*/ 775843 w 4877917"/>
              <a:gd name="connsiteY1040" fmla="*/ 2873219 h 4553495"/>
              <a:gd name="connsiteX1041" fmla="*/ 775843 w 4877917"/>
              <a:gd name="connsiteY1041" fmla="*/ 2842761 h 4553495"/>
              <a:gd name="connsiteX1042" fmla="*/ 822803 w 4877917"/>
              <a:gd name="connsiteY1042" fmla="*/ 2805323 h 4553495"/>
              <a:gd name="connsiteX1043" fmla="*/ 892609 w 4877917"/>
              <a:gd name="connsiteY1043" fmla="*/ 2786922 h 4553495"/>
              <a:gd name="connsiteX1044" fmla="*/ 900859 w 4877917"/>
              <a:gd name="connsiteY1044" fmla="*/ 2791998 h 4553495"/>
              <a:gd name="connsiteX1045" fmla="*/ 912917 w 4877917"/>
              <a:gd name="connsiteY1045" fmla="*/ 2797074 h 4553495"/>
              <a:gd name="connsiteX1046" fmla="*/ 923070 w 4877917"/>
              <a:gd name="connsiteY1046" fmla="*/ 2756463 h 4553495"/>
              <a:gd name="connsiteX1047" fmla="*/ 841841 w 4877917"/>
              <a:gd name="connsiteY1047" fmla="*/ 2731081 h 4553495"/>
              <a:gd name="connsiteX1048" fmla="*/ 806303 w 4877917"/>
              <a:gd name="connsiteY1048" fmla="*/ 2644783 h 4553495"/>
              <a:gd name="connsiteX1049" fmla="*/ 839303 w 4877917"/>
              <a:gd name="connsiteY1049" fmla="*/ 2634631 h 4553495"/>
              <a:gd name="connsiteX1050" fmla="*/ 872302 w 4877917"/>
              <a:gd name="connsiteY1050" fmla="*/ 2624478 h 4553495"/>
              <a:gd name="connsiteX1051" fmla="*/ 872302 w 4877917"/>
              <a:gd name="connsiteY1051" fmla="*/ 2614325 h 4553495"/>
              <a:gd name="connsiteX1052" fmla="*/ 912917 w 4877917"/>
              <a:gd name="connsiteY1052" fmla="*/ 2614325 h 4553495"/>
              <a:gd name="connsiteX1053" fmla="*/ 912917 w 4877917"/>
              <a:gd name="connsiteY1053" fmla="*/ 2604173 h 4553495"/>
              <a:gd name="connsiteX1054" fmla="*/ 923070 w 4877917"/>
              <a:gd name="connsiteY1054" fmla="*/ 2604173 h 4553495"/>
              <a:gd name="connsiteX1055" fmla="*/ 923070 w 4877917"/>
              <a:gd name="connsiteY1055" fmla="*/ 2573714 h 4553495"/>
              <a:gd name="connsiteX1056" fmla="*/ 911013 w 4877917"/>
              <a:gd name="connsiteY1056" fmla="*/ 2561023 h 4553495"/>
              <a:gd name="connsiteX1057" fmla="*/ 902763 w 4877917"/>
              <a:gd name="connsiteY1057" fmla="*/ 2533103 h 4553495"/>
              <a:gd name="connsiteX1058" fmla="*/ 912917 w 4877917"/>
              <a:gd name="connsiteY1058" fmla="*/ 2533103 h 4553495"/>
              <a:gd name="connsiteX1059" fmla="*/ 919897 w 4877917"/>
              <a:gd name="connsiteY1059" fmla="*/ 2515336 h 4553495"/>
              <a:gd name="connsiteX1060" fmla="*/ 923070 w 4877917"/>
              <a:gd name="connsiteY1060" fmla="*/ 2497569 h 4553495"/>
              <a:gd name="connsiteX1061" fmla="*/ 933224 w 4877917"/>
              <a:gd name="connsiteY1061" fmla="*/ 2497569 h 4553495"/>
              <a:gd name="connsiteX1062" fmla="*/ 954801 w 4877917"/>
              <a:gd name="connsiteY1062" fmla="*/ 2467745 h 4553495"/>
              <a:gd name="connsiteX1063" fmla="*/ 968762 w 4877917"/>
              <a:gd name="connsiteY1063" fmla="*/ 2426500 h 4553495"/>
              <a:gd name="connsiteX1064" fmla="*/ 966223 w 4877917"/>
              <a:gd name="connsiteY1064" fmla="*/ 2418251 h 4553495"/>
              <a:gd name="connsiteX1065" fmla="*/ 963685 w 4877917"/>
              <a:gd name="connsiteY1065" fmla="*/ 2406194 h 4553495"/>
              <a:gd name="connsiteX1066" fmla="*/ 953531 w 4877917"/>
              <a:gd name="connsiteY1066" fmla="*/ 2406194 h 4553495"/>
              <a:gd name="connsiteX1067" fmla="*/ 953531 w 4877917"/>
              <a:gd name="connsiteY1067" fmla="*/ 2385889 h 4553495"/>
              <a:gd name="connsiteX1068" fmla="*/ 943378 w 4877917"/>
              <a:gd name="connsiteY1068" fmla="*/ 2385889 h 4553495"/>
              <a:gd name="connsiteX1069" fmla="*/ 900225 w 4877917"/>
              <a:gd name="connsiteY1069" fmla="*/ 2338298 h 4553495"/>
              <a:gd name="connsiteX1070" fmla="*/ 857072 w 4877917"/>
              <a:gd name="connsiteY1070" fmla="*/ 2264056 h 4553495"/>
              <a:gd name="connsiteX1071" fmla="*/ 862149 w 4877917"/>
              <a:gd name="connsiteY1071" fmla="*/ 2258980 h 4553495"/>
              <a:gd name="connsiteX1072" fmla="*/ 883725 w 4877917"/>
              <a:gd name="connsiteY1072" fmla="*/ 2232963 h 4553495"/>
              <a:gd name="connsiteX1073" fmla="*/ 912917 w 4877917"/>
              <a:gd name="connsiteY1073" fmla="*/ 2187911 h 4553495"/>
              <a:gd name="connsiteX1074" fmla="*/ 923070 w 4877917"/>
              <a:gd name="connsiteY1074" fmla="*/ 2187911 h 4553495"/>
              <a:gd name="connsiteX1075" fmla="*/ 902763 w 4877917"/>
              <a:gd name="connsiteY1075" fmla="*/ 2066078 h 4553495"/>
              <a:gd name="connsiteX1076" fmla="*/ 892609 w 4877917"/>
              <a:gd name="connsiteY1076" fmla="*/ 2066078 h 4553495"/>
              <a:gd name="connsiteX1077" fmla="*/ 892609 w 4877917"/>
              <a:gd name="connsiteY1077" fmla="*/ 2055925 h 4553495"/>
              <a:gd name="connsiteX1078" fmla="*/ 902763 w 4877917"/>
              <a:gd name="connsiteY1078" fmla="*/ 2055925 h 4553495"/>
              <a:gd name="connsiteX1079" fmla="*/ 902763 w 4877917"/>
              <a:gd name="connsiteY1079" fmla="*/ 1995009 h 4553495"/>
              <a:gd name="connsiteX1080" fmla="*/ 886263 w 4877917"/>
              <a:gd name="connsiteY1080" fmla="*/ 1984856 h 4553495"/>
              <a:gd name="connsiteX1081" fmla="*/ 862149 w 4877917"/>
              <a:gd name="connsiteY1081" fmla="*/ 1974704 h 4553495"/>
              <a:gd name="connsiteX1082" fmla="*/ 862149 w 4877917"/>
              <a:gd name="connsiteY1082" fmla="*/ 1954398 h 4553495"/>
              <a:gd name="connsiteX1083" fmla="*/ 841207 w 4877917"/>
              <a:gd name="connsiteY1083" fmla="*/ 1939169 h 4553495"/>
              <a:gd name="connsiteX1084" fmla="*/ 816457 w 4877917"/>
              <a:gd name="connsiteY1084" fmla="*/ 1923940 h 4553495"/>
              <a:gd name="connsiteX1085" fmla="*/ 816457 w 4877917"/>
              <a:gd name="connsiteY1085" fmla="*/ 1908711 h 4553495"/>
              <a:gd name="connsiteX1086" fmla="*/ 745382 w 4877917"/>
              <a:gd name="connsiteY1086" fmla="*/ 1898558 h 4553495"/>
              <a:gd name="connsiteX1087" fmla="*/ 745382 w 4877917"/>
              <a:gd name="connsiteY1087" fmla="*/ 1878253 h 4553495"/>
              <a:gd name="connsiteX1088" fmla="*/ 777112 w 4877917"/>
              <a:gd name="connsiteY1088" fmla="*/ 1883329 h 4553495"/>
              <a:gd name="connsiteX1089" fmla="*/ 816457 w 4877917"/>
              <a:gd name="connsiteY1089" fmla="*/ 1888406 h 4553495"/>
              <a:gd name="connsiteX1090" fmla="*/ 878319 w 4877917"/>
              <a:gd name="connsiteY1090" fmla="*/ 1850803 h 4553495"/>
              <a:gd name="connsiteX1091" fmla="*/ 955976 w 4877917"/>
              <a:gd name="connsiteY1091" fmla="*/ 1817712 h 4553495"/>
              <a:gd name="connsiteX1092" fmla="*/ 994146 w 4877917"/>
              <a:gd name="connsiteY1092" fmla="*/ 1695504 h 4553495"/>
              <a:gd name="connsiteX1093" fmla="*/ 944647 w 4877917"/>
              <a:gd name="connsiteY1093" fmla="*/ 1661239 h 4553495"/>
              <a:gd name="connsiteX1094" fmla="*/ 933224 w 4877917"/>
              <a:gd name="connsiteY1094" fmla="*/ 1588900 h 4553495"/>
              <a:gd name="connsiteX1095" fmla="*/ 977012 w 4877917"/>
              <a:gd name="connsiteY1095" fmla="*/ 1570498 h 4553495"/>
              <a:gd name="connsiteX1096" fmla="*/ 1055068 w 4877917"/>
              <a:gd name="connsiteY1096" fmla="*/ 1548289 h 4553495"/>
              <a:gd name="connsiteX1097" fmla="*/ 1055068 w 4877917"/>
              <a:gd name="connsiteY1097" fmla="*/ 1517831 h 4553495"/>
              <a:gd name="connsiteX1098" fmla="*/ 1081721 w 4877917"/>
              <a:gd name="connsiteY1098" fmla="*/ 1495622 h 4553495"/>
              <a:gd name="connsiteX1099" fmla="*/ 1115990 w 4877917"/>
              <a:gd name="connsiteY1099" fmla="*/ 1477220 h 4553495"/>
              <a:gd name="connsiteX1100" fmla="*/ 1115990 w 4877917"/>
              <a:gd name="connsiteY1100" fmla="*/ 1456915 h 4553495"/>
              <a:gd name="connsiteX1101" fmla="*/ 1124240 w 4877917"/>
              <a:gd name="connsiteY1101" fmla="*/ 1451838 h 4553495"/>
              <a:gd name="connsiteX1102" fmla="*/ 1136297 w 4877917"/>
              <a:gd name="connsiteY1102" fmla="*/ 1446763 h 4553495"/>
              <a:gd name="connsiteX1103" fmla="*/ 1136297 w 4877917"/>
              <a:gd name="connsiteY1103" fmla="*/ 1406152 h 4553495"/>
              <a:gd name="connsiteX1104" fmla="*/ 1107105 w 4877917"/>
              <a:gd name="connsiteY1104" fmla="*/ 1380770 h 4553495"/>
              <a:gd name="connsiteX1105" fmla="*/ 1085529 w 4877917"/>
              <a:gd name="connsiteY1105" fmla="*/ 1355388 h 4553495"/>
              <a:gd name="connsiteX1106" fmla="*/ 1065222 w 4877917"/>
              <a:gd name="connsiteY1106" fmla="*/ 1355388 h 4553495"/>
              <a:gd name="connsiteX1107" fmla="*/ 994146 w 4877917"/>
              <a:gd name="connsiteY1107" fmla="*/ 1303356 h 4553495"/>
              <a:gd name="connsiteX1108" fmla="*/ 953531 w 4877917"/>
              <a:gd name="connsiteY1108" fmla="*/ 1228479 h 4553495"/>
              <a:gd name="connsiteX1109" fmla="*/ 973204 w 4877917"/>
              <a:gd name="connsiteY1109" fmla="*/ 1225941 h 4553495"/>
              <a:gd name="connsiteX1110" fmla="*/ 989069 w 4877917"/>
              <a:gd name="connsiteY1110" fmla="*/ 1223403 h 4553495"/>
              <a:gd name="connsiteX1111" fmla="*/ 1039203 w 4877917"/>
              <a:gd name="connsiteY1111" fmla="*/ 1242439 h 4553495"/>
              <a:gd name="connsiteX1112" fmla="*/ 1085529 w 4877917"/>
              <a:gd name="connsiteY1112" fmla="*/ 1269090 h 4553495"/>
              <a:gd name="connsiteX1113" fmla="*/ 1085529 w 4877917"/>
              <a:gd name="connsiteY1113" fmla="*/ 1279243 h 4553495"/>
              <a:gd name="connsiteX1114" fmla="*/ 1126143 w 4877917"/>
              <a:gd name="connsiteY1114" fmla="*/ 1279243 h 4553495"/>
              <a:gd name="connsiteX1115" fmla="*/ 1126143 w 4877917"/>
              <a:gd name="connsiteY1115" fmla="*/ 1289395 h 4553495"/>
              <a:gd name="connsiteX1116" fmla="*/ 1146451 w 4877917"/>
              <a:gd name="connsiteY1116" fmla="*/ 1289395 h 4553495"/>
              <a:gd name="connsiteX1117" fmla="*/ 1146451 w 4877917"/>
              <a:gd name="connsiteY1117" fmla="*/ 1299548 h 4553495"/>
              <a:gd name="connsiteX1118" fmla="*/ 1192142 w 4877917"/>
              <a:gd name="connsiteY1118" fmla="*/ 1299548 h 4553495"/>
              <a:gd name="connsiteX1119" fmla="*/ 1198488 w 4877917"/>
              <a:gd name="connsiteY1119" fmla="*/ 1304624 h 4553495"/>
              <a:gd name="connsiteX1120" fmla="*/ 1212449 w 4877917"/>
              <a:gd name="connsiteY1120" fmla="*/ 1309701 h 4553495"/>
              <a:gd name="connsiteX1121" fmla="*/ 1212449 w 4877917"/>
              <a:gd name="connsiteY1121" fmla="*/ 1299548 h 4553495"/>
              <a:gd name="connsiteX1122" fmla="*/ 1257506 w 4877917"/>
              <a:gd name="connsiteY1122" fmla="*/ 1269725 h 4553495"/>
              <a:gd name="connsiteX1123" fmla="*/ 1283525 w 4877917"/>
              <a:gd name="connsiteY1123" fmla="*/ 1228479 h 4553495"/>
              <a:gd name="connsiteX1124" fmla="*/ 1293679 w 4877917"/>
              <a:gd name="connsiteY1124" fmla="*/ 1228479 h 4553495"/>
              <a:gd name="connsiteX1125" fmla="*/ 1312717 w 4877917"/>
              <a:gd name="connsiteY1125" fmla="*/ 1205001 h 4553495"/>
              <a:gd name="connsiteX1126" fmla="*/ 1324139 w 4877917"/>
              <a:gd name="connsiteY1126" fmla="*/ 1177715 h 4553495"/>
              <a:gd name="connsiteX1127" fmla="*/ 1334293 w 4877917"/>
              <a:gd name="connsiteY1127" fmla="*/ 1177715 h 4553495"/>
              <a:gd name="connsiteX1128" fmla="*/ 1324139 w 4877917"/>
              <a:gd name="connsiteY1128" fmla="*/ 1142181 h 4553495"/>
              <a:gd name="connsiteX1129" fmla="*/ 1313986 w 4877917"/>
              <a:gd name="connsiteY1129" fmla="*/ 1106647 h 4553495"/>
              <a:gd name="connsiteX1130" fmla="*/ 1303832 w 4877917"/>
              <a:gd name="connsiteY1130" fmla="*/ 1106647 h 4553495"/>
              <a:gd name="connsiteX1131" fmla="*/ 1303832 w 4877917"/>
              <a:gd name="connsiteY1131" fmla="*/ 1055883 h 4553495"/>
              <a:gd name="connsiteX1132" fmla="*/ 1320966 w 4877917"/>
              <a:gd name="connsiteY1132" fmla="*/ 1047633 h 4553495"/>
              <a:gd name="connsiteX1133" fmla="*/ 1334293 w 4877917"/>
              <a:gd name="connsiteY1133" fmla="*/ 1035577 h 4553495"/>
              <a:gd name="connsiteX1134" fmla="*/ 1396484 w 4877917"/>
              <a:gd name="connsiteY1134" fmla="*/ 1074919 h 4553495"/>
              <a:gd name="connsiteX1135" fmla="*/ 1466290 w 4877917"/>
              <a:gd name="connsiteY1135" fmla="*/ 1106647 h 4553495"/>
              <a:gd name="connsiteX1136" fmla="*/ 1478983 w 4877917"/>
              <a:gd name="connsiteY1136" fmla="*/ 1096493 h 4553495"/>
              <a:gd name="connsiteX1137" fmla="*/ 1491675 w 4877917"/>
              <a:gd name="connsiteY1137" fmla="*/ 1086341 h 4553495"/>
              <a:gd name="connsiteX1138" fmla="*/ 1491675 w 4877917"/>
              <a:gd name="connsiteY1138" fmla="*/ 1076188 h 4553495"/>
              <a:gd name="connsiteX1139" fmla="*/ 1511982 w 4877917"/>
              <a:gd name="connsiteY1139" fmla="*/ 1076188 h 4553495"/>
              <a:gd name="connsiteX1140" fmla="*/ 1522135 w 4877917"/>
              <a:gd name="connsiteY1140" fmla="*/ 1062862 h 4553495"/>
              <a:gd name="connsiteX1141" fmla="*/ 1532289 w 4877917"/>
              <a:gd name="connsiteY1141" fmla="*/ 1045730 h 4553495"/>
              <a:gd name="connsiteX1142" fmla="*/ 1518328 w 4877917"/>
              <a:gd name="connsiteY1142" fmla="*/ 996870 h 4553495"/>
              <a:gd name="connsiteX1143" fmla="*/ 1511982 w 4877917"/>
              <a:gd name="connsiteY1143" fmla="*/ 928974 h 4553495"/>
              <a:gd name="connsiteX1144" fmla="*/ 1522135 w 4877917"/>
              <a:gd name="connsiteY1144" fmla="*/ 928974 h 4553495"/>
              <a:gd name="connsiteX1145" fmla="*/ 1522135 w 4877917"/>
              <a:gd name="connsiteY1145" fmla="*/ 918821 h 4553495"/>
              <a:gd name="connsiteX1146" fmla="*/ 1546251 w 4877917"/>
              <a:gd name="connsiteY1146" fmla="*/ 915648 h 4553495"/>
              <a:gd name="connsiteX1147" fmla="*/ 1562750 w 4877917"/>
              <a:gd name="connsiteY1147" fmla="*/ 908668 h 4553495"/>
              <a:gd name="connsiteX1148" fmla="*/ 1562750 w 4877917"/>
              <a:gd name="connsiteY1148" fmla="*/ 918821 h 4553495"/>
              <a:gd name="connsiteX1149" fmla="*/ 1590038 w 4877917"/>
              <a:gd name="connsiteY1149" fmla="*/ 927070 h 4553495"/>
              <a:gd name="connsiteX1150" fmla="*/ 1613518 w 4877917"/>
              <a:gd name="connsiteY1150" fmla="*/ 939126 h 4553495"/>
              <a:gd name="connsiteX1151" fmla="*/ 1613518 w 4877917"/>
              <a:gd name="connsiteY1151" fmla="*/ 959432 h 4553495"/>
              <a:gd name="connsiteX1152" fmla="*/ 1650325 w 4877917"/>
              <a:gd name="connsiteY1152" fmla="*/ 966412 h 4553495"/>
              <a:gd name="connsiteX1153" fmla="*/ 1694748 w 4877917"/>
              <a:gd name="connsiteY1153" fmla="*/ 969584 h 4553495"/>
              <a:gd name="connsiteX1154" fmla="*/ 1720132 w 4877917"/>
              <a:gd name="connsiteY1154" fmla="*/ 932146 h 4553495"/>
              <a:gd name="connsiteX1155" fmla="*/ 1730285 w 4877917"/>
              <a:gd name="connsiteY1155" fmla="*/ 898515 h 4553495"/>
              <a:gd name="connsiteX1156" fmla="*/ 1727747 w 4877917"/>
              <a:gd name="connsiteY1156" fmla="*/ 882017 h 4553495"/>
              <a:gd name="connsiteX1157" fmla="*/ 1725209 w 4877917"/>
              <a:gd name="connsiteY1157" fmla="*/ 857905 h 4553495"/>
              <a:gd name="connsiteX1158" fmla="*/ 1759477 w 4877917"/>
              <a:gd name="connsiteY1158" fmla="*/ 837599 h 4553495"/>
              <a:gd name="connsiteX1159" fmla="*/ 1801361 w 4877917"/>
              <a:gd name="connsiteY1159" fmla="*/ 817294 h 4553495"/>
              <a:gd name="connsiteX1160" fmla="*/ 1854667 w 4877917"/>
              <a:gd name="connsiteY1160" fmla="*/ 854097 h 4553495"/>
              <a:gd name="connsiteX1161" fmla="*/ 1892744 w 4877917"/>
              <a:gd name="connsiteY1161" fmla="*/ 868057 h 4553495"/>
              <a:gd name="connsiteX1162" fmla="*/ 1892744 w 4877917"/>
              <a:gd name="connsiteY1162" fmla="*/ 878210 h 4553495"/>
              <a:gd name="connsiteX1163" fmla="*/ 1953666 w 4877917"/>
              <a:gd name="connsiteY1163" fmla="*/ 868057 h 4553495"/>
              <a:gd name="connsiteX1164" fmla="*/ 1953666 w 4877917"/>
              <a:gd name="connsiteY1164" fmla="*/ 878210 h 4553495"/>
              <a:gd name="connsiteX1165" fmla="*/ 2024741 w 4877917"/>
              <a:gd name="connsiteY1165" fmla="*/ 878210 h 4553495"/>
              <a:gd name="connsiteX1166" fmla="*/ 2024741 w 4877917"/>
              <a:gd name="connsiteY1166" fmla="*/ 868057 h 4553495"/>
              <a:gd name="connsiteX1167" fmla="*/ 2097086 w 4877917"/>
              <a:gd name="connsiteY1167" fmla="*/ 839503 h 4553495"/>
              <a:gd name="connsiteX1168" fmla="*/ 2131355 w 4877917"/>
              <a:gd name="connsiteY1168" fmla="*/ 776683 h 4553495"/>
              <a:gd name="connsiteX1169" fmla="*/ 2141508 w 4877917"/>
              <a:gd name="connsiteY1169" fmla="*/ 776683 h 4553495"/>
              <a:gd name="connsiteX1170" fmla="*/ 2141508 w 4877917"/>
              <a:gd name="connsiteY1170" fmla="*/ 766530 h 4553495"/>
              <a:gd name="connsiteX1171" fmla="*/ 2131355 w 4877917"/>
              <a:gd name="connsiteY1171" fmla="*/ 766530 h 4553495"/>
              <a:gd name="connsiteX1172" fmla="*/ 2070433 w 4877917"/>
              <a:gd name="connsiteY1172" fmla="*/ 730996 h 4553495"/>
              <a:gd name="connsiteX1173" fmla="*/ 2036164 w 4877917"/>
              <a:gd name="connsiteY1173" fmla="*/ 733534 h 4553495"/>
              <a:gd name="connsiteX1174" fmla="*/ 1994280 w 4877917"/>
              <a:gd name="connsiteY1174" fmla="*/ 736072 h 4553495"/>
              <a:gd name="connsiteX1175" fmla="*/ 1994280 w 4877917"/>
              <a:gd name="connsiteY1175" fmla="*/ 715766 h 4553495"/>
              <a:gd name="connsiteX1176" fmla="*/ 1973973 w 4877917"/>
              <a:gd name="connsiteY1176" fmla="*/ 715766 h 4553495"/>
              <a:gd name="connsiteX1177" fmla="*/ 1973973 w 4877917"/>
              <a:gd name="connsiteY1177" fmla="*/ 700537 h 4553495"/>
              <a:gd name="connsiteX1178" fmla="*/ 1894647 w 4877917"/>
              <a:gd name="connsiteY1178" fmla="*/ 651043 h 4553495"/>
              <a:gd name="connsiteX1179" fmla="*/ 1841976 w 4877917"/>
              <a:gd name="connsiteY1179" fmla="*/ 609163 h 4553495"/>
              <a:gd name="connsiteX1180" fmla="*/ 1841976 w 4877917"/>
              <a:gd name="connsiteY1180" fmla="*/ 538094 h 4553495"/>
              <a:gd name="connsiteX1181" fmla="*/ 1801361 w 4877917"/>
              <a:gd name="connsiteY1181" fmla="*/ 496848 h 4553495"/>
              <a:gd name="connsiteX1182" fmla="*/ 1791207 w 4877917"/>
              <a:gd name="connsiteY1182" fmla="*/ 436567 h 4553495"/>
              <a:gd name="connsiteX1183" fmla="*/ 1801361 w 4877917"/>
              <a:gd name="connsiteY1183" fmla="*/ 416262 h 4553495"/>
              <a:gd name="connsiteX1184" fmla="*/ 1796284 w 4877917"/>
              <a:gd name="connsiteY1184" fmla="*/ 390245 h 4553495"/>
              <a:gd name="connsiteX1185" fmla="*/ 1791207 w 4877917"/>
              <a:gd name="connsiteY1185" fmla="*/ 360421 h 4553495"/>
              <a:gd name="connsiteX1186" fmla="*/ 1801361 w 4877917"/>
              <a:gd name="connsiteY1186" fmla="*/ 360421 h 4553495"/>
              <a:gd name="connsiteX1187" fmla="*/ 1801361 w 4877917"/>
              <a:gd name="connsiteY1187" fmla="*/ 340116 h 4553495"/>
              <a:gd name="connsiteX1188" fmla="*/ 1836899 w 4877917"/>
              <a:gd name="connsiteY1188" fmla="*/ 293794 h 4553495"/>
              <a:gd name="connsiteX1189" fmla="*/ 1872437 w 4877917"/>
              <a:gd name="connsiteY1189" fmla="*/ 258894 h 4553495"/>
              <a:gd name="connsiteX1190" fmla="*/ 1872437 w 4877917"/>
              <a:gd name="connsiteY1190" fmla="*/ 208130 h 4553495"/>
              <a:gd name="connsiteX1191" fmla="*/ 1892744 w 4877917"/>
              <a:gd name="connsiteY1191" fmla="*/ 197978 h 4553495"/>
              <a:gd name="connsiteX1192" fmla="*/ 1892744 w 4877917"/>
              <a:gd name="connsiteY1192" fmla="*/ 187825 h 4553495"/>
              <a:gd name="connsiteX1193" fmla="*/ 1923205 w 4877917"/>
              <a:gd name="connsiteY1193" fmla="*/ 187825 h 4553495"/>
              <a:gd name="connsiteX1194" fmla="*/ 1953666 w 4877917"/>
              <a:gd name="connsiteY1194" fmla="*/ 147214 h 4553495"/>
              <a:gd name="connsiteX1195" fmla="*/ 1973973 w 4877917"/>
              <a:gd name="connsiteY1195" fmla="*/ 147214 h 4553495"/>
              <a:gd name="connsiteX1196" fmla="*/ 1973973 w 4877917"/>
              <a:gd name="connsiteY1196" fmla="*/ 137061 h 4553495"/>
              <a:gd name="connsiteX1197" fmla="*/ 2065356 w 4877917"/>
              <a:gd name="connsiteY1197" fmla="*/ 126909 h 4553495"/>
              <a:gd name="connsiteX1198" fmla="*/ 2065356 w 4877917"/>
              <a:gd name="connsiteY1198" fmla="*/ 116756 h 4553495"/>
              <a:gd name="connsiteX1199" fmla="*/ 2131355 w 4877917"/>
              <a:gd name="connsiteY1199" fmla="*/ 116756 h 4553495"/>
              <a:gd name="connsiteX1200" fmla="*/ 2131355 w 4877917"/>
              <a:gd name="connsiteY1200" fmla="*/ 106603 h 4553495"/>
              <a:gd name="connsiteX1201" fmla="*/ 2161815 w 4877917"/>
              <a:gd name="connsiteY1201" fmla="*/ 104065 h 4553495"/>
              <a:gd name="connsiteX1202" fmla="*/ 2192277 w 4877917"/>
              <a:gd name="connsiteY1202" fmla="*/ 101527 h 4553495"/>
              <a:gd name="connsiteX1203" fmla="*/ 2623807 w 4877917"/>
              <a:gd name="connsiteY1203" fmla="*/ 50763 h 4553495"/>
              <a:gd name="connsiteX1204" fmla="*/ 2637768 w 4877917"/>
              <a:gd name="connsiteY1204" fmla="*/ 63454 h 4553495"/>
              <a:gd name="connsiteX1205" fmla="*/ 2644114 w 4877917"/>
              <a:gd name="connsiteY1205" fmla="*/ 91374 h 4553495"/>
              <a:gd name="connsiteX1206" fmla="*/ 2633960 w 4877917"/>
              <a:gd name="connsiteY1206" fmla="*/ 91374 h 4553495"/>
              <a:gd name="connsiteX1207" fmla="*/ 2626979 w 4877917"/>
              <a:gd name="connsiteY1207" fmla="*/ 124371 h 4553495"/>
              <a:gd name="connsiteX1208" fmla="*/ 2623807 w 4877917"/>
              <a:gd name="connsiteY1208" fmla="*/ 157367 h 4553495"/>
              <a:gd name="connsiteX1209" fmla="*/ 2613653 w 4877917"/>
              <a:gd name="connsiteY1209" fmla="*/ 157367 h 4553495"/>
              <a:gd name="connsiteX1210" fmla="*/ 2613653 w 4877917"/>
              <a:gd name="connsiteY1210" fmla="*/ 218283 h 4553495"/>
              <a:gd name="connsiteX1211" fmla="*/ 2603499 w 4877917"/>
              <a:gd name="connsiteY1211" fmla="*/ 218283 h 4553495"/>
              <a:gd name="connsiteX1212" fmla="*/ 2603499 w 4877917"/>
              <a:gd name="connsiteY1212" fmla="*/ 238589 h 4553495"/>
              <a:gd name="connsiteX1213" fmla="*/ 2593345 w 4877917"/>
              <a:gd name="connsiteY1213" fmla="*/ 238589 h 4553495"/>
              <a:gd name="connsiteX1214" fmla="*/ 2593345 w 4877917"/>
              <a:gd name="connsiteY1214" fmla="*/ 340116 h 4553495"/>
              <a:gd name="connsiteX1215" fmla="*/ 2566058 w 4877917"/>
              <a:gd name="connsiteY1215" fmla="*/ 418799 h 4553495"/>
              <a:gd name="connsiteX1216" fmla="*/ 2542577 w 4877917"/>
              <a:gd name="connsiteY1216" fmla="*/ 497483 h 4553495"/>
              <a:gd name="connsiteX1217" fmla="*/ 2532424 w 4877917"/>
              <a:gd name="connsiteY1217" fmla="*/ 497483 h 4553495"/>
              <a:gd name="connsiteX1218" fmla="*/ 2532424 w 4877917"/>
              <a:gd name="connsiteY1218" fmla="*/ 436567 h 4553495"/>
              <a:gd name="connsiteX1219" fmla="*/ 2546385 w 4877917"/>
              <a:gd name="connsiteY1219" fmla="*/ 390245 h 4553495"/>
              <a:gd name="connsiteX1220" fmla="*/ 2552731 w 4877917"/>
              <a:gd name="connsiteY1220" fmla="*/ 340116 h 4553495"/>
              <a:gd name="connsiteX1221" fmla="*/ 2562885 w 4877917"/>
              <a:gd name="connsiteY1221" fmla="*/ 340116 h 4553495"/>
              <a:gd name="connsiteX1222" fmla="*/ 2562885 w 4877917"/>
              <a:gd name="connsiteY1222" fmla="*/ 299505 h 4553495"/>
              <a:gd name="connsiteX1223" fmla="*/ 2573038 w 4877917"/>
              <a:gd name="connsiteY1223" fmla="*/ 299505 h 4553495"/>
              <a:gd name="connsiteX1224" fmla="*/ 2573038 w 4877917"/>
              <a:gd name="connsiteY1224" fmla="*/ 258894 h 4553495"/>
              <a:gd name="connsiteX1225" fmla="*/ 2583192 w 4877917"/>
              <a:gd name="connsiteY1225" fmla="*/ 258894 h 4553495"/>
              <a:gd name="connsiteX1226" fmla="*/ 2583192 w 4877917"/>
              <a:gd name="connsiteY1226" fmla="*/ 218283 h 4553495"/>
              <a:gd name="connsiteX1227" fmla="*/ 2593345 w 4877917"/>
              <a:gd name="connsiteY1227" fmla="*/ 218283 h 4553495"/>
              <a:gd name="connsiteX1228" fmla="*/ 2593345 w 4877917"/>
              <a:gd name="connsiteY1228" fmla="*/ 157367 h 4553495"/>
              <a:gd name="connsiteX1229" fmla="*/ 2603499 w 4877917"/>
              <a:gd name="connsiteY1229" fmla="*/ 157367 h 4553495"/>
              <a:gd name="connsiteX1230" fmla="*/ 2608576 w 4877917"/>
              <a:gd name="connsiteY1230" fmla="*/ 126909 h 4553495"/>
              <a:gd name="connsiteX1231" fmla="*/ 2606038 w 4877917"/>
              <a:gd name="connsiteY1231" fmla="*/ 104065 h 4553495"/>
              <a:gd name="connsiteX1232" fmla="*/ 2603499 w 4877917"/>
              <a:gd name="connsiteY1232" fmla="*/ 81221 h 4553495"/>
              <a:gd name="connsiteX1233" fmla="*/ 2613653 w 4877917"/>
              <a:gd name="connsiteY1233" fmla="*/ 81221 h 4553495"/>
              <a:gd name="connsiteX1234" fmla="*/ 2623807 w 4877917"/>
              <a:gd name="connsiteY1234" fmla="*/ 50763 h 4553495"/>
              <a:gd name="connsiteX1235" fmla="*/ 4390542 w 4877917"/>
              <a:gd name="connsiteY1235" fmla="*/ 0 h 4553495"/>
              <a:gd name="connsiteX1236" fmla="*/ 4410849 w 4877917"/>
              <a:gd name="connsiteY1236" fmla="*/ 0 h 4553495"/>
              <a:gd name="connsiteX1237" fmla="*/ 4391811 w 4877917"/>
              <a:gd name="connsiteY1237" fmla="*/ 53302 h 4553495"/>
              <a:gd name="connsiteX1238" fmla="*/ 4349927 w 4877917"/>
              <a:gd name="connsiteY1238" fmla="*/ 91374 h 4553495"/>
              <a:gd name="connsiteX1239" fmla="*/ 4349927 w 4877917"/>
              <a:gd name="connsiteY1239" fmla="*/ 106603 h 4553495"/>
              <a:gd name="connsiteX1240" fmla="*/ 4339773 w 4877917"/>
              <a:gd name="connsiteY1240" fmla="*/ 106603 h 4553495"/>
              <a:gd name="connsiteX1241" fmla="*/ 4339773 w 4877917"/>
              <a:gd name="connsiteY1241" fmla="*/ 126909 h 4553495"/>
              <a:gd name="connsiteX1242" fmla="*/ 4314389 w 4877917"/>
              <a:gd name="connsiteY1242" fmla="*/ 164981 h 4553495"/>
              <a:gd name="connsiteX1243" fmla="*/ 4289005 w 4877917"/>
              <a:gd name="connsiteY1243" fmla="*/ 187825 h 4553495"/>
              <a:gd name="connsiteX1244" fmla="*/ 4289005 w 4877917"/>
              <a:gd name="connsiteY1244" fmla="*/ 208130 h 4553495"/>
              <a:gd name="connsiteX1245" fmla="*/ 4262986 w 4877917"/>
              <a:gd name="connsiteY1245" fmla="*/ 238589 h 4553495"/>
              <a:gd name="connsiteX1246" fmla="*/ 4187469 w 4877917"/>
              <a:gd name="connsiteY1246" fmla="*/ 360421 h 4553495"/>
              <a:gd name="connsiteX1247" fmla="*/ 4182392 w 4877917"/>
              <a:gd name="connsiteY1247" fmla="*/ 340116 h 4553495"/>
              <a:gd name="connsiteX1248" fmla="*/ 4198891 w 4877917"/>
              <a:gd name="connsiteY1248" fmla="*/ 306485 h 4553495"/>
              <a:gd name="connsiteX1249" fmla="*/ 4207776 w 4877917"/>
              <a:gd name="connsiteY1249" fmla="*/ 269047 h 4553495"/>
              <a:gd name="connsiteX1250" fmla="*/ 4217929 w 4877917"/>
              <a:gd name="connsiteY1250" fmla="*/ 269047 h 4553495"/>
              <a:gd name="connsiteX1251" fmla="*/ 4217929 w 4877917"/>
              <a:gd name="connsiteY1251" fmla="*/ 248741 h 4553495"/>
              <a:gd name="connsiteX1252" fmla="*/ 4233160 w 4877917"/>
              <a:gd name="connsiteY1252" fmla="*/ 238589 h 4553495"/>
              <a:gd name="connsiteX1253" fmla="*/ 4248391 w 4877917"/>
              <a:gd name="connsiteY1253" fmla="*/ 228436 h 4553495"/>
              <a:gd name="connsiteX1254" fmla="*/ 4248391 w 4877917"/>
              <a:gd name="connsiteY1254" fmla="*/ 208130 h 4553495"/>
              <a:gd name="connsiteX1255" fmla="*/ 4260448 w 4877917"/>
              <a:gd name="connsiteY1255" fmla="*/ 203054 h 4553495"/>
              <a:gd name="connsiteX1256" fmla="*/ 4268698 w 4877917"/>
              <a:gd name="connsiteY1256" fmla="*/ 197978 h 4553495"/>
              <a:gd name="connsiteX1257" fmla="*/ 4268698 w 4877917"/>
              <a:gd name="connsiteY1257" fmla="*/ 177672 h 4553495"/>
              <a:gd name="connsiteX1258" fmla="*/ 4301063 w 4877917"/>
              <a:gd name="connsiteY1258" fmla="*/ 147849 h 4553495"/>
              <a:gd name="connsiteX1259" fmla="*/ 4329620 w 4877917"/>
              <a:gd name="connsiteY1259" fmla="*/ 106603 h 4553495"/>
              <a:gd name="connsiteX1260" fmla="*/ 4329620 w 4877917"/>
              <a:gd name="connsiteY1260" fmla="*/ 81221 h 4553495"/>
              <a:gd name="connsiteX1261" fmla="*/ 4360081 w 4877917"/>
              <a:gd name="connsiteY1261" fmla="*/ 43149 h 4553495"/>
              <a:gd name="connsiteX1262" fmla="*/ 4390542 w 4877917"/>
              <a:gd name="connsiteY1262" fmla="*/ 20305 h 4553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Lst>
            <a:rect l="l" t="t" r="r" b="b"/>
            <a:pathLst>
              <a:path w="4877917" h="4553495">
                <a:moveTo>
                  <a:pt x="3938704" y="4533189"/>
                </a:moveTo>
                <a:lnTo>
                  <a:pt x="3948858" y="4533189"/>
                </a:lnTo>
                <a:lnTo>
                  <a:pt x="3948858" y="4543342"/>
                </a:lnTo>
                <a:lnTo>
                  <a:pt x="3959011" y="4543342"/>
                </a:lnTo>
                <a:cubicBezTo>
                  <a:pt x="3954992" y="4547889"/>
                  <a:pt x="3952877" y="4550217"/>
                  <a:pt x="3952665" y="4550322"/>
                </a:cubicBezTo>
                <a:cubicBezTo>
                  <a:pt x="3952454" y="4550428"/>
                  <a:pt x="3947800" y="4551486"/>
                  <a:pt x="3938704" y="4553495"/>
                </a:cubicBezTo>
                <a:close/>
                <a:moveTo>
                  <a:pt x="2088936" y="4288768"/>
                </a:moveTo>
                <a:cubicBezTo>
                  <a:pt x="2100990" y="4295700"/>
                  <a:pt x="2110028" y="4298395"/>
                  <a:pt x="2116050" y="4296852"/>
                </a:cubicBezTo>
                <a:cubicBezTo>
                  <a:pt x="2122072" y="4295309"/>
                  <a:pt x="2133336" y="4304289"/>
                  <a:pt x="2149844" y="4323794"/>
                </a:cubicBezTo>
                <a:lnTo>
                  <a:pt x="2157027" y="4321250"/>
                </a:lnTo>
                <a:lnTo>
                  <a:pt x="2161121" y="4326344"/>
                </a:lnTo>
                <a:lnTo>
                  <a:pt x="2040726" y="4326344"/>
                </a:lnTo>
                <a:lnTo>
                  <a:pt x="2046121" y="4319093"/>
                </a:lnTo>
                <a:cubicBezTo>
                  <a:pt x="2058540" y="4306609"/>
                  <a:pt x="2072812" y="4296500"/>
                  <a:pt x="2088936" y="4288768"/>
                </a:cubicBezTo>
                <a:close/>
                <a:moveTo>
                  <a:pt x="1552597" y="4203226"/>
                </a:moveTo>
                <a:cubicBezTo>
                  <a:pt x="1563385" y="4202591"/>
                  <a:pt x="1574808" y="4206399"/>
                  <a:pt x="1586865" y="4214648"/>
                </a:cubicBezTo>
                <a:cubicBezTo>
                  <a:pt x="1598923" y="4222897"/>
                  <a:pt x="1607807" y="4239395"/>
                  <a:pt x="1613518" y="4264142"/>
                </a:cubicBezTo>
                <a:cubicBezTo>
                  <a:pt x="1596278" y="4280641"/>
                  <a:pt x="1583798" y="4297138"/>
                  <a:pt x="1576077" y="4313637"/>
                </a:cubicBezTo>
                <a:cubicBezTo>
                  <a:pt x="1568356" y="4330135"/>
                  <a:pt x="1546991" y="4339018"/>
                  <a:pt x="1511982" y="4340288"/>
                </a:cubicBezTo>
                <a:lnTo>
                  <a:pt x="1511982" y="4330135"/>
                </a:lnTo>
                <a:cubicBezTo>
                  <a:pt x="1498549" y="4327808"/>
                  <a:pt x="1491146" y="4324847"/>
                  <a:pt x="1489771" y="4321252"/>
                </a:cubicBezTo>
                <a:cubicBezTo>
                  <a:pt x="1488396" y="4317656"/>
                  <a:pt x="1482261" y="4312156"/>
                  <a:pt x="1471367" y="4304753"/>
                </a:cubicBezTo>
                <a:cubicBezTo>
                  <a:pt x="1478559" y="4282544"/>
                  <a:pt x="1485752" y="4264777"/>
                  <a:pt x="1492944" y="4251451"/>
                </a:cubicBezTo>
                <a:cubicBezTo>
                  <a:pt x="1500136" y="4238126"/>
                  <a:pt x="1509867" y="4225435"/>
                  <a:pt x="1522135" y="4213378"/>
                </a:cubicBezTo>
                <a:lnTo>
                  <a:pt x="1552597" y="4213378"/>
                </a:lnTo>
                <a:close/>
                <a:moveTo>
                  <a:pt x="2034895" y="4132157"/>
                </a:moveTo>
                <a:cubicBezTo>
                  <a:pt x="2038914" y="4136705"/>
                  <a:pt x="2041029" y="4139031"/>
                  <a:pt x="2041241" y="4139137"/>
                </a:cubicBezTo>
                <a:cubicBezTo>
                  <a:pt x="2041453" y="4139243"/>
                  <a:pt x="2046106" y="4140300"/>
                  <a:pt x="2055202" y="4142310"/>
                </a:cubicBezTo>
                <a:cubicBezTo>
                  <a:pt x="2050654" y="4178585"/>
                  <a:pt x="2038174" y="4208831"/>
                  <a:pt x="2017761" y="4233049"/>
                </a:cubicBezTo>
                <a:cubicBezTo>
                  <a:pt x="1997348" y="4257268"/>
                  <a:pt x="1965829" y="4271017"/>
                  <a:pt x="1923205" y="4274295"/>
                </a:cubicBezTo>
                <a:cubicBezTo>
                  <a:pt x="1920561" y="4264777"/>
                  <a:pt x="1918234" y="4255893"/>
                  <a:pt x="1916224" y="4247644"/>
                </a:cubicBezTo>
                <a:cubicBezTo>
                  <a:pt x="1914215" y="4239395"/>
                  <a:pt x="1913157" y="4227973"/>
                  <a:pt x="1913051" y="4213378"/>
                </a:cubicBezTo>
                <a:cubicBezTo>
                  <a:pt x="1934628" y="4195083"/>
                  <a:pt x="1949858" y="4178373"/>
                  <a:pt x="1958743" y="4163250"/>
                </a:cubicBezTo>
                <a:cubicBezTo>
                  <a:pt x="1967627" y="4148126"/>
                  <a:pt x="1993011" y="4137762"/>
                  <a:pt x="2034895" y="4132157"/>
                </a:cubicBezTo>
                <a:close/>
                <a:moveTo>
                  <a:pt x="4557990" y="4024726"/>
                </a:moveTo>
                <a:lnTo>
                  <a:pt x="4561806" y="4035502"/>
                </a:lnTo>
                <a:cubicBezTo>
                  <a:pt x="4576942" y="4034016"/>
                  <a:pt x="4587935" y="4036523"/>
                  <a:pt x="4594785" y="4043025"/>
                </a:cubicBezTo>
                <a:cubicBezTo>
                  <a:pt x="4601635" y="4049526"/>
                  <a:pt x="4607354" y="4059966"/>
                  <a:pt x="4611940" y="4074344"/>
                </a:cubicBezTo>
                <a:cubicBezTo>
                  <a:pt x="4614714" y="4077657"/>
                  <a:pt x="4616108" y="4087775"/>
                  <a:pt x="4616124" y="4104699"/>
                </a:cubicBezTo>
                <a:cubicBezTo>
                  <a:pt x="4616139" y="4121622"/>
                  <a:pt x="4601952" y="4136248"/>
                  <a:pt x="4573562" y="4148577"/>
                </a:cubicBezTo>
                <a:cubicBezTo>
                  <a:pt x="4545643" y="4156529"/>
                  <a:pt x="4525462" y="4151380"/>
                  <a:pt x="4513020" y="4133131"/>
                </a:cubicBezTo>
                <a:cubicBezTo>
                  <a:pt x="4500578" y="4114881"/>
                  <a:pt x="4491002" y="4096880"/>
                  <a:pt x="4484293" y="4079127"/>
                </a:cubicBezTo>
                <a:lnTo>
                  <a:pt x="4499706" y="4065583"/>
                </a:lnTo>
                <a:lnTo>
                  <a:pt x="4493345" y="4047622"/>
                </a:lnTo>
                <a:close/>
                <a:moveTo>
                  <a:pt x="1169335" y="3894870"/>
                </a:moveTo>
                <a:lnTo>
                  <a:pt x="1173152" y="3905647"/>
                </a:lnTo>
                <a:cubicBezTo>
                  <a:pt x="1198682" y="3902837"/>
                  <a:pt x="1215935" y="3904475"/>
                  <a:pt x="1224911" y="3910560"/>
                </a:cubicBezTo>
                <a:cubicBezTo>
                  <a:pt x="1233887" y="3916645"/>
                  <a:pt x="1243695" y="3922941"/>
                  <a:pt x="1254337" y="3929448"/>
                </a:cubicBezTo>
                <a:lnTo>
                  <a:pt x="1261519" y="3926904"/>
                </a:lnTo>
                <a:cubicBezTo>
                  <a:pt x="1266286" y="3929427"/>
                  <a:pt x="1270184" y="3933774"/>
                  <a:pt x="1273211" y="3939944"/>
                </a:cubicBezTo>
                <a:cubicBezTo>
                  <a:pt x="1276239" y="3946115"/>
                  <a:pt x="1278976" y="3952894"/>
                  <a:pt x="1281425" y="3960281"/>
                </a:cubicBezTo>
                <a:cubicBezTo>
                  <a:pt x="1290314" y="3979199"/>
                  <a:pt x="1291675" y="3998257"/>
                  <a:pt x="1285507" y="4017454"/>
                </a:cubicBezTo>
                <a:cubicBezTo>
                  <a:pt x="1279338" y="4036652"/>
                  <a:pt x="1254287" y="4061022"/>
                  <a:pt x="1210353" y="4090564"/>
                </a:cubicBezTo>
                <a:lnTo>
                  <a:pt x="1212897" y="4097748"/>
                </a:lnTo>
                <a:lnTo>
                  <a:pt x="1205715" y="4100292"/>
                </a:lnTo>
                <a:lnTo>
                  <a:pt x="1203170" y="4093108"/>
                </a:lnTo>
                <a:lnTo>
                  <a:pt x="1178030" y="4102012"/>
                </a:lnTo>
                <a:lnTo>
                  <a:pt x="1175486" y="4094828"/>
                </a:lnTo>
                <a:lnTo>
                  <a:pt x="1150346" y="4103732"/>
                </a:lnTo>
                <a:cubicBezTo>
                  <a:pt x="1147481" y="4100872"/>
                  <a:pt x="1145224" y="4098303"/>
                  <a:pt x="1143574" y="4096023"/>
                </a:cubicBezTo>
                <a:cubicBezTo>
                  <a:pt x="1141925" y="4093744"/>
                  <a:pt x="1139667" y="4091175"/>
                  <a:pt x="1136802" y="4088315"/>
                </a:cubicBezTo>
                <a:lnTo>
                  <a:pt x="1111662" y="4097219"/>
                </a:lnTo>
                <a:cubicBezTo>
                  <a:pt x="1108744" y="4094210"/>
                  <a:pt x="1106275" y="4091042"/>
                  <a:pt x="1104254" y="4087715"/>
                </a:cubicBezTo>
                <a:cubicBezTo>
                  <a:pt x="1102234" y="4084388"/>
                  <a:pt x="1099765" y="4081220"/>
                  <a:pt x="1096846" y="4078210"/>
                </a:cubicBezTo>
                <a:lnTo>
                  <a:pt x="1089663" y="4080754"/>
                </a:lnTo>
                <a:cubicBezTo>
                  <a:pt x="1081137" y="4075941"/>
                  <a:pt x="1072019" y="4071591"/>
                  <a:pt x="1062305" y="4067704"/>
                </a:cubicBezTo>
                <a:cubicBezTo>
                  <a:pt x="1052592" y="4063817"/>
                  <a:pt x="1045848" y="4057615"/>
                  <a:pt x="1042073" y="4049097"/>
                </a:cubicBezTo>
                <a:lnTo>
                  <a:pt x="1040553" y="4040871"/>
                </a:lnTo>
                <a:lnTo>
                  <a:pt x="1040553" y="3971445"/>
                </a:lnTo>
                <a:lnTo>
                  <a:pt x="1043713" y="3959577"/>
                </a:lnTo>
                <a:cubicBezTo>
                  <a:pt x="1057475" y="3935668"/>
                  <a:pt x="1084136" y="3916792"/>
                  <a:pt x="1123694" y="3902950"/>
                </a:cubicBezTo>
                <a:lnTo>
                  <a:pt x="1126239" y="3910134"/>
                </a:lnTo>
                <a:close/>
                <a:moveTo>
                  <a:pt x="4796688" y="3583910"/>
                </a:moveTo>
                <a:lnTo>
                  <a:pt x="4837302" y="3583910"/>
                </a:lnTo>
                <a:cubicBezTo>
                  <a:pt x="4844812" y="3594697"/>
                  <a:pt x="4850100" y="3602312"/>
                  <a:pt x="4853167" y="3606754"/>
                </a:cubicBezTo>
                <a:cubicBezTo>
                  <a:pt x="4856235" y="3611195"/>
                  <a:pt x="4857715" y="3623886"/>
                  <a:pt x="4857609" y="3644827"/>
                </a:cubicBezTo>
                <a:lnTo>
                  <a:pt x="4847456" y="3644827"/>
                </a:lnTo>
                <a:cubicBezTo>
                  <a:pt x="4846610" y="3659209"/>
                  <a:pt x="4843225" y="3676131"/>
                  <a:pt x="4837302" y="3695590"/>
                </a:cubicBezTo>
                <a:lnTo>
                  <a:pt x="4827149" y="3695590"/>
                </a:lnTo>
                <a:lnTo>
                  <a:pt x="4827149" y="3715895"/>
                </a:lnTo>
                <a:lnTo>
                  <a:pt x="4816995" y="3715895"/>
                </a:lnTo>
                <a:lnTo>
                  <a:pt x="4816995" y="3731124"/>
                </a:lnTo>
                <a:lnTo>
                  <a:pt x="4806841" y="3731124"/>
                </a:lnTo>
                <a:lnTo>
                  <a:pt x="4806841" y="3751430"/>
                </a:lnTo>
                <a:cubicBezTo>
                  <a:pt x="4789284" y="3768140"/>
                  <a:pt x="4773630" y="3781677"/>
                  <a:pt x="4759881" y="3792041"/>
                </a:cubicBezTo>
                <a:cubicBezTo>
                  <a:pt x="4746131" y="3802405"/>
                  <a:pt x="4733016" y="3815942"/>
                  <a:pt x="4720535" y="3832652"/>
                </a:cubicBezTo>
                <a:lnTo>
                  <a:pt x="4700228" y="3832652"/>
                </a:lnTo>
                <a:cubicBezTo>
                  <a:pt x="4690921" y="3842805"/>
                  <a:pt x="4684151" y="3852957"/>
                  <a:pt x="4679921" y="3863110"/>
                </a:cubicBezTo>
                <a:lnTo>
                  <a:pt x="4659613" y="3863110"/>
                </a:lnTo>
                <a:cubicBezTo>
                  <a:pt x="4645653" y="3877070"/>
                  <a:pt x="4635499" y="3884685"/>
                  <a:pt x="4629153" y="3885954"/>
                </a:cubicBezTo>
                <a:cubicBezTo>
                  <a:pt x="4622807" y="3887223"/>
                  <a:pt x="4612653" y="3889761"/>
                  <a:pt x="4598691" y="3893568"/>
                </a:cubicBezTo>
                <a:cubicBezTo>
                  <a:pt x="4591076" y="3882463"/>
                  <a:pt x="4584730" y="3874214"/>
                  <a:pt x="4579653" y="3868821"/>
                </a:cubicBezTo>
                <a:cubicBezTo>
                  <a:pt x="4574577" y="3863427"/>
                  <a:pt x="4570769" y="3851371"/>
                  <a:pt x="4568231" y="3832652"/>
                </a:cubicBezTo>
                <a:cubicBezTo>
                  <a:pt x="4583673" y="3822182"/>
                  <a:pt x="4594672" y="3808856"/>
                  <a:pt x="4601230" y="3792675"/>
                </a:cubicBezTo>
                <a:cubicBezTo>
                  <a:pt x="4607787" y="3776494"/>
                  <a:pt x="4623864" y="3759362"/>
                  <a:pt x="4649460" y="3741277"/>
                </a:cubicBezTo>
                <a:lnTo>
                  <a:pt x="4649460" y="3726048"/>
                </a:lnTo>
                <a:lnTo>
                  <a:pt x="4659613" y="3726048"/>
                </a:lnTo>
                <a:cubicBezTo>
                  <a:pt x="4661517" y="3717693"/>
                  <a:pt x="4664055" y="3709021"/>
                  <a:pt x="4667229" y="3700032"/>
                </a:cubicBezTo>
                <a:cubicBezTo>
                  <a:pt x="4670401" y="3691042"/>
                  <a:pt x="4678017" y="3686178"/>
                  <a:pt x="4690075" y="3685437"/>
                </a:cubicBezTo>
                <a:lnTo>
                  <a:pt x="4690075" y="3665132"/>
                </a:lnTo>
                <a:cubicBezTo>
                  <a:pt x="4711545" y="3655190"/>
                  <a:pt x="4726987" y="3644615"/>
                  <a:pt x="4736401" y="3633405"/>
                </a:cubicBezTo>
                <a:cubicBezTo>
                  <a:pt x="4745814" y="3622194"/>
                  <a:pt x="4757448" y="3609080"/>
                  <a:pt x="4771303" y="3594063"/>
                </a:cubicBezTo>
                <a:lnTo>
                  <a:pt x="4796688" y="3594063"/>
                </a:lnTo>
                <a:close/>
                <a:moveTo>
                  <a:pt x="1583057" y="3512841"/>
                </a:moveTo>
                <a:lnTo>
                  <a:pt x="1593211" y="3512841"/>
                </a:lnTo>
                <a:lnTo>
                  <a:pt x="1593211" y="3533146"/>
                </a:lnTo>
                <a:cubicBezTo>
                  <a:pt x="1582952" y="3541290"/>
                  <a:pt x="1574279" y="3552923"/>
                  <a:pt x="1567192" y="3568046"/>
                </a:cubicBezTo>
                <a:cubicBezTo>
                  <a:pt x="1560106" y="3583170"/>
                  <a:pt x="1555241" y="3598610"/>
                  <a:pt x="1552597" y="3614368"/>
                </a:cubicBezTo>
                <a:lnTo>
                  <a:pt x="1532289" y="3614368"/>
                </a:lnTo>
                <a:cubicBezTo>
                  <a:pt x="1537260" y="3595966"/>
                  <a:pt x="1543818" y="3578199"/>
                  <a:pt x="1551962" y="3561066"/>
                </a:cubicBezTo>
                <a:cubicBezTo>
                  <a:pt x="1560106" y="3543934"/>
                  <a:pt x="1570471" y="3531243"/>
                  <a:pt x="1583057" y="3522994"/>
                </a:cubicBezTo>
                <a:close/>
                <a:moveTo>
                  <a:pt x="1709054" y="3460138"/>
                </a:moveTo>
                <a:cubicBezTo>
                  <a:pt x="1730962" y="3462317"/>
                  <a:pt x="1747456" y="3477026"/>
                  <a:pt x="1758534" y="3504265"/>
                </a:cubicBezTo>
                <a:cubicBezTo>
                  <a:pt x="1761468" y="3513501"/>
                  <a:pt x="1762766" y="3523822"/>
                  <a:pt x="1762428" y="3535228"/>
                </a:cubicBezTo>
                <a:cubicBezTo>
                  <a:pt x="1762089" y="3546634"/>
                  <a:pt x="1761591" y="3557591"/>
                  <a:pt x="1760934" y="3568099"/>
                </a:cubicBezTo>
                <a:cubicBezTo>
                  <a:pt x="1750822" y="3573785"/>
                  <a:pt x="1740631" y="3579248"/>
                  <a:pt x="1730360" y="3584486"/>
                </a:cubicBezTo>
                <a:cubicBezTo>
                  <a:pt x="1720090" y="3589724"/>
                  <a:pt x="1709580" y="3594288"/>
                  <a:pt x="1698833" y="3598179"/>
                </a:cubicBezTo>
                <a:lnTo>
                  <a:pt x="1696288" y="3590995"/>
                </a:lnTo>
                <a:lnTo>
                  <a:pt x="1674740" y="3598627"/>
                </a:lnTo>
                <a:cubicBezTo>
                  <a:pt x="1664960" y="3593837"/>
                  <a:pt x="1655020" y="3588598"/>
                  <a:pt x="1644922" y="3582910"/>
                </a:cubicBezTo>
                <a:cubicBezTo>
                  <a:pt x="1634824" y="3577222"/>
                  <a:pt x="1624884" y="3571983"/>
                  <a:pt x="1615104" y="3567193"/>
                </a:cubicBezTo>
                <a:cubicBezTo>
                  <a:pt x="1617741" y="3536360"/>
                  <a:pt x="1621777" y="3515896"/>
                  <a:pt x="1627212" y="3505802"/>
                </a:cubicBezTo>
                <a:cubicBezTo>
                  <a:pt x="1632646" y="3495707"/>
                  <a:pt x="1638010" y="3481848"/>
                  <a:pt x="1643304" y="3464223"/>
                </a:cubicBezTo>
                <a:cubicBezTo>
                  <a:pt x="1665230" y="3459321"/>
                  <a:pt x="1687147" y="3457959"/>
                  <a:pt x="1709054" y="3460138"/>
                </a:cubicBezTo>
                <a:close/>
                <a:moveTo>
                  <a:pt x="456637" y="3451925"/>
                </a:moveTo>
                <a:cubicBezTo>
                  <a:pt x="476063" y="3461020"/>
                  <a:pt x="487888" y="3470749"/>
                  <a:pt x="492111" y="3481114"/>
                </a:cubicBezTo>
                <a:cubicBezTo>
                  <a:pt x="496334" y="3491478"/>
                  <a:pt x="498023" y="3508822"/>
                  <a:pt x="497178" y="3533146"/>
                </a:cubicBezTo>
                <a:cubicBezTo>
                  <a:pt x="487049" y="3535473"/>
                  <a:pt x="476914" y="3537165"/>
                  <a:pt x="466772" y="3538223"/>
                </a:cubicBezTo>
                <a:cubicBezTo>
                  <a:pt x="456631" y="3539280"/>
                  <a:pt x="446484" y="3540972"/>
                  <a:pt x="436330" y="3543299"/>
                </a:cubicBezTo>
                <a:cubicBezTo>
                  <a:pt x="428820" y="3532512"/>
                  <a:pt x="423532" y="3524898"/>
                  <a:pt x="420465" y="3520456"/>
                </a:cubicBezTo>
                <a:cubicBezTo>
                  <a:pt x="417398" y="3516014"/>
                  <a:pt x="415917" y="3503323"/>
                  <a:pt x="416023" y="3482383"/>
                </a:cubicBezTo>
                <a:cubicBezTo>
                  <a:pt x="432099" y="3477307"/>
                  <a:pt x="445637" y="3467154"/>
                  <a:pt x="456637" y="3451925"/>
                </a:cubicBezTo>
                <a:close/>
                <a:moveTo>
                  <a:pt x="1654133" y="3365627"/>
                </a:moveTo>
                <a:lnTo>
                  <a:pt x="1664287" y="3365627"/>
                </a:lnTo>
                <a:cubicBezTo>
                  <a:pt x="1664287" y="3385721"/>
                  <a:pt x="1655402" y="3411525"/>
                  <a:pt x="1637633" y="3443041"/>
                </a:cubicBezTo>
                <a:cubicBezTo>
                  <a:pt x="1619864" y="3474557"/>
                  <a:pt x="1608442" y="3497824"/>
                  <a:pt x="1603365" y="3512841"/>
                </a:cubicBezTo>
                <a:lnTo>
                  <a:pt x="1593211" y="3512841"/>
                </a:lnTo>
                <a:lnTo>
                  <a:pt x="1593211" y="3482383"/>
                </a:lnTo>
                <a:cubicBezTo>
                  <a:pt x="1604528" y="3473288"/>
                  <a:pt x="1609817" y="3466096"/>
                  <a:pt x="1609076" y="3460808"/>
                </a:cubicBezTo>
                <a:cubicBezTo>
                  <a:pt x="1608336" y="3455520"/>
                  <a:pt x="1609817" y="3445791"/>
                  <a:pt x="1613518" y="3431619"/>
                </a:cubicBezTo>
                <a:lnTo>
                  <a:pt x="1623672" y="3431619"/>
                </a:lnTo>
                <a:cubicBezTo>
                  <a:pt x="1628749" y="3421255"/>
                  <a:pt x="1633826" y="3410256"/>
                  <a:pt x="1638903" y="3398623"/>
                </a:cubicBezTo>
                <a:cubicBezTo>
                  <a:pt x="1643979" y="3386990"/>
                  <a:pt x="1649056" y="3375991"/>
                  <a:pt x="1654133" y="3365627"/>
                </a:cubicBezTo>
                <a:close/>
                <a:moveTo>
                  <a:pt x="1085529" y="3355474"/>
                </a:moveTo>
                <a:cubicBezTo>
                  <a:pt x="1144441" y="3353888"/>
                  <a:pt x="1199229" y="3359598"/>
                  <a:pt x="1249891" y="3372607"/>
                </a:cubicBezTo>
                <a:cubicBezTo>
                  <a:pt x="1300553" y="3385615"/>
                  <a:pt x="1328687" y="3415438"/>
                  <a:pt x="1334293" y="3462078"/>
                </a:cubicBezTo>
                <a:lnTo>
                  <a:pt x="1344447" y="3462078"/>
                </a:lnTo>
                <a:lnTo>
                  <a:pt x="1344447" y="3472230"/>
                </a:lnTo>
                <a:lnTo>
                  <a:pt x="1334293" y="3472230"/>
                </a:lnTo>
                <a:lnTo>
                  <a:pt x="1334293" y="3543299"/>
                </a:lnTo>
                <a:cubicBezTo>
                  <a:pt x="1326995" y="3548375"/>
                  <a:pt x="1322553" y="3552183"/>
                  <a:pt x="1320966" y="3554721"/>
                </a:cubicBezTo>
                <a:cubicBezTo>
                  <a:pt x="1319380" y="3557259"/>
                  <a:pt x="1318745" y="3558528"/>
                  <a:pt x="1319063" y="3558528"/>
                </a:cubicBezTo>
                <a:cubicBezTo>
                  <a:pt x="1316207" y="3595438"/>
                  <a:pt x="1295265" y="3619339"/>
                  <a:pt x="1256237" y="3630232"/>
                </a:cubicBezTo>
                <a:cubicBezTo>
                  <a:pt x="1217209" y="3641125"/>
                  <a:pt x="1177229" y="3645990"/>
                  <a:pt x="1136297" y="3644827"/>
                </a:cubicBezTo>
                <a:lnTo>
                  <a:pt x="1136297" y="3634674"/>
                </a:lnTo>
                <a:lnTo>
                  <a:pt x="1105836" y="3634674"/>
                </a:lnTo>
                <a:lnTo>
                  <a:pt x="1095682" y="3614368"/>
                </a:lnTo>
                <a:lnTo>
                  <a:pt x="1055068" y="3614368"/>
                </a:lnTo>
                <a:lnTo>
                  <a:pt x="1055068" y="3604215"/>
                </a:lnTo>
                <a:lnTo>
                  <a:pt x="1034761" y="3604215"/>
                </a:lnTo>
                <a:lnTo>
                  <a:pt x="1034761" y="3594063"/>
                </a:lnTo>
                <a:lnTo>
                  <a:pt x="1004300" y="3594063"/>
                </a:lnTo>
                <a:lnTo>
                  <a:pt x="1004300" y="3583910"/>
                </a:lnTo>
                <a:lnTo>
                  <a:pt x="983992" y="3583910"/>
                </a:lnTo>
                <a:cubicBezTo>
                  <a:pt x="980185" y="3576507"/>
                  <a:pt x="977646" y="3569738"/>
                  <a:pt x="976377" y="3563604"/>
                </a:cubicBezTo>
                <a:cubicBezTo>
                  <a:pt x="975108" y="3557471"/>
                  <a:pt x="967493" y="3550702"/>
                  <a:pt x="953531" y="3543299"/>
                </a:cubicBezTo>
                <a:lnTo>
                  <a:pt x="953531" y="3472230"/>
                </a:lnTo>
                <a:cubicBezTo>
                  <a:pt x="963685" y="3457212"/>
                  <a:pt x="973839" y="3442830"/>
                  <a:pt x="983992" y="3429081"/>
                </a:cubicBezTo>
                <a:cubicBezTo>
                  <a:pt x="994146" y="3415333"/>
                  <a:pt x="1004300" y="3400950"/>
                  <a:pt x="1014453" y="3385932"/>
                </a:cubicBezTo>
                <a:lnTo>
                  <a:pt x="1034761" y="3385932"/>
                </a:lnTo>
                <a:lnTo>
                  <a:pt x="1034761" y="3375779"/>
                </a:lnTo>
                <a:cubicBezTo>
                  <a:pt x="1049145" y="3369857"/>
                  <a:pt x="1066068" y="3366473"/>
                  <a:pt x="1085529" y="3365627"/>
                </a:cubicBezTo>
                <a:close/>
                <a:moveTo>
                  <a:pt x="1791068" y="3310820"/>
                </a:moveTo>
                <a:lnTo>
                  <a:pt x="1797429" y="3328780"/>
                </a:lnTo>
                <a:cubicBezTo>
                  <a:pt x="1791448" y="3327109"/>
                  <a:pt x="1788558" y="3325606"/>
                  <a:pt x="1788758" y="3324271"/>
                </a:cubicBezTo>
                <a:cubicBezTo>
                  <a:pt x="1788960" y="3322937"/>
                  <a:pt x="1788183" y="3321696"/>
                  <a:pt x="1786430" y="3320548"/>
                </a:cubicBezTo>
                <a:lnTo>
                  <a:pt x="1775655" y="3324364"/>
                </a:lnTo>
                <a:cubicBezTo>
                  <a:pt x="1779159" y="3319755"/>
                  <a:pt x="1781279" y="3317656"/>
                  <a:pt x="1782015" y="3318069"/>
                </a:cubicBezTo>
                <a:cubicBezTo>
                  <a:pt x="1782750" y="3318483"/>
                  <a:pt x="1785768" y="3316066"/>
                  <a:pt x="1791068" y="3310820"/>
                </a:cubicBezTo>
                <a:close/>
                <a:moveTo>
                  <a:pt x="4771303" y="3294558"/>
                </a:moveTo>
                <a:cubicBezTo>
                  <a:pt x="4773419" y="3308941"/>
                  <a:pt x="4776803" y="3318247"/>
                  <a:pt x="4781457" y="3322478"/>
                </a:cubicBezTo>
                <a:cubicBezTo>
                  <a:pt x="4786111" y="3326708"/>
                  <a:pt x="4794572" y="3330938"/>
                  <a:pt x="4806841" y="3335168"/>
                </a:cubicBezTo>
                <a:lnTo>
                  <a:pt x="4806841" y="3355474"/>
                </a:lnTo>
                <a:cubicBezTo>
                  <a:pt x="4820591" y="3363723"/>
                  <a:pt x="4831168" y="3373876"/>
                  <a:pt x="4838571" y="3385932"/>
                </a:cubicBezTo>
                <a:cubicBezTo>
                  <a:pt x="4845975" y="3397988"/>
                  <a:pt x="4859091" y="3408141"/>
                  <a:pt x="4877917" y="3416390"/>
                </a:cubicBezTo>
                <a:lnTo>
                  <a:pt x="4877917" y="3441772"/>
                </a:lnTo>
                <a:lnTo>
                  <a:pt x="4847456" y="3441772"/>
                </a:lnTo>
                <a:cubicBezTo>
                  <a:pt x="4832014" y="3418928"/>
                  <a:pt x="4815937" y="3396085"/>
                  <a:pt x="4799226" y="3373241"/>
                </a:cubicBezTo>
                <a:cubicBezTo>
                  <a:pt x="4782515" y="3350397"/>
                  <a:pt x="4766439" y="3327554"/>
                  <a:pt x="4750996" y="3304710"/>
                </a:cubicBezTo>
                <a:cubicBezTo>
                  <a:pt x="4755015" y="3300163"/>
                  <a:pt x="4757131" y="3297836"/>
                  <a:pt x="4757342" y="3297730"/>
                </a:cubicBezTo>
                <a:cubicBezTo>
                  <a:pt x="4757554" y="3297624"/>
                  <a:pt x="4762207" y="3296567"/>
                  <a:pt x="4771303" y="3294558"/>
                </a:cubicBezTo>
                <a:close/>
                <a:moveTo>
                  <a:pt x="1242910" y="3253947"/>
                </a:moveTo>
                <a:cubicBezTo>
                  <a:pt x="1254756" y="3254052"/>
                  <a:pt x="1262795" y="3255110"/>
                  <a:pt x="1267025" y="3257119"/>
                </a:cubicBezTo>
                <a:cubicBezTo>
                  <a:pt x="1271256" y="3259129"/>
                  <a:pt x="1276756" y="3261455"/>
                  <a:pt x="1283525" y="3264100"/>
                </a:cubicBezTo>
                <a:lnTo>
                  <a:pt x="1283525" y="3274252"/>
                </a:lnTo>
                <a:lnTo>
                  <a:pt x="1273371" y="3274252"/>
                </a:lnTo>
                <a:cubicBezTo>
                  <a:pt x="1269669" y="3279117"/>
                  <a:pt x="1268189" y="3282078"/>
                  <a:pt x="1268929" y="3283136"/>
                </a:cubicBezTo>
                <a:cubicBezTo>
                  <a:pt x="1269669" y="3284193"/>
                  <a:pt x="1264381" y="3284616"/>
                  <a:pt x="1253064" y="3284405"/>
                </a:cubicBezTo>
                <a:lnTo>
                  <a:pt x="1253064" y="3274252"/>
                </a:lnTo>
                <a:cubicBezTo>
                  <a:pt x="1248516" y="3270233"/>
                  <a:pt x="1246189" y="3268118"/>
                  <a:pt x="1246083" y="3267907"/>
                </a:cubicBezTo>
                <a:cubicBezTo>
                  <a:pt x="1245978" y="3267695"/>
                  <a:pt x="1244920" y="3263042"/>
                  <a:pt x="1242910" y="3253947"/>
                </a:cubicBezTo>
                <a:close/>
                <a:moveTo>
                  <a:pt x="55568" y="3198107"/>
                </a:moveTo>
                <a:cubicBezTo>
                  <a:pt x="95125" y="3197578"/>
                  <a:pt x="125163" y="3201174"/>
                  <a:pt x="145682" y="3208894"/>
                </a:cubicBezTo>
                <a:cubicBezTo>
                  <a:pt x="166200" y="3216614"/>
                  <a:pt x="183546" y="3231632"/>
                  <a:pt x="197719" y="3253947"/>
                </a:cubicBezTo>
                <a:lnTo>
                  <a:pt x="187565" y="3253947"/>
                </a:lnTo>
                <a:cubicBezTo>
                  <a:pt x="171595" y="3271397"/>
                  <a:pt x="148960" y="3283453"/>
                  <a:pt x="119663" y="3290116"/>
                </a:cubicBezTo>
                <a:cubicBezTo>
                  <a:pt x="105014" y="3293447"/>
                  <a:pt x="86002" y="3295906"/>
                  <a:pt x="62628" y="3297492"/>
                </a:cubicBezTo>
                <a:lnTo>
                  <a:pt x="0" y="3299104"/>
                </a:lnTo>
                <a:lnTo>
                  <a:pt x="0" y="3213336"/>
                </a:lnTo>
                <a:lnTo>
                  <a:pt x="14953" y="3213336"/>
                </a:lnTo>
                <a:lnTo>
                  <a:pt x="14953" y="3203183"/>
                </a:lnTo>
                <a:cubicBezTo>
                  <a:pt x="20136" y="3202972"/>
                  <a:pt x="26270" y="3202125"/>
                  <a:pt x="33357" y="3200645"/>
                </a:cubicBezTo>
                <a:cubicBezTo>
                  <a:pt x="40443" y="3199164"/>
                  <a:pt x="47847" y="3198318"/>
                  <a:pt x="55568" y="3198107"/>
                </a:cubicBezTo>
                <a:close/>
                <a:moveTo>
                  <a:pt x="836764" y="3193030"/>
                </a:moveTo>
                <a:lnTo>
                  <a:pt x="882456" y="3193030"/>
                </a:lnTo>
                <a:lnTo>
                  <a:pt x="882456" y="3203183"/>
                </a:lnTo>
                <a:cubicBezTo>
                  <a:pt x="904561" y="3208894"/>
                  <a:pt x="918734" y="3213970"/>
                  <a:pt x="924974" y="3218412"/>
                </a:cubicBezTo>
                <a:cubicBezTo>
                  <a:pt x="931214" y="3222854"/>
                  <a:pt x="933964" y="3238083"/>
                  <a:pt x="933224" y="3264100"/>
                </a:cubicBezTo>
                <a:cubicBezTo>
                  <a:pt x="906148" y="3272983"/>
                  <a:pt x="885417" y="3284405"/>
                  <a:pt x="871033" y="3298365"/>
                </a:cubicBezTo>
                <a:cubicBezTo>
                  <a:pt x="856649" y="3312325"/>
                  <a:pt x="828303" y="3321209"/>
                  <a:pt x="785996" y="3325016"/>
                </a:cubicBezTo>
                <a:lnTo>
                  <a:pt x="785996" y="3314863"/>
                </a:lnTo>
                <a:lnTo>
                  <a:pt x="755535" y="3314863"/>
                </a:lnTo>
                <a:lnTo>
                  <a:pt x="755535" y="3304710"/>
                </a:lnTo>
                <a:cubicBezTo>
                  <a:pt x="750458" y="3302384"/>
                  <a:pt x="745382" y="3300691"/>
                  <a:pt x="740306" y="3299634"/>
                </a:cubicBezTo>
                <a:cubicBezTo>
                  <a:pt x="735230" y="3298576"/>
                  <a:pt x="730156" y="3296884"/>
                  <a:pt x="725085" y="3294558"/>
                </a:cubicBezTo>
                <a:cubicBezTo>
                  <a:pt x="737137" y="3249822"/>
                  <a:pt x="747288" y="3228882"/>
                  <a:pt x="755537" y="3231738"/>
                </a:cubicBezTo>
                <a:cubicBezTo>
                  <a:pt x="763785" y="3234593"/>
                  <a:pt x="773939" y="3225075"/>
                  <a:pt x="785996" y="3203183"/>
                </a:cubicBezTo>
                <a:lnTo>
                  <a:pt x="836764" y="3203183"/>
                </a:lnTo>
                <a:close/>
                <a:moveTo>
                  <a:pt x="370331" y="3066121"/>
                </a:moveTo>
                <a:cubicBezTo>
                  <a:pt x="395715" y="3064746"/>
                  <a:pt x="414753" y="3070034"/>
                  <a:pt x="427445" y="3081985"/>
                </a:cubicBezTo>
                <a:cubicBezTo>
                  <a:pt x="440137" y="3093935"/>
                  <a:pt x="446484" y="3120798"/>
                  <a:pt x="446484" y="3162572"/>
                </a:cubicBezTo>
                <a:lnTo>
                  <a:pt x="416023" y="3172725"/>
                </a:lnTo>
                <a:cubicBezTo>
                  <a:pt x="405869" y="3182454"/>
                  <a:pt x="393177" y="3188377"/>
                  <a:pt x="377946" y="3190492"/>
                </a:cubicBezTo>
                <a:cubicBezTo>
                  <a:pt x="362716" y="3192607"/>
                  <a:pt x="344947" y="3193453"/>
                  <a:pt x="324640" y="3193030"/>
                </a:cubicBezTo>
                <a:cubicBezTo>
                  <a:pt x="310255" y="3172196"/>
                  <a:pt x="300948" y="3156755"/>
                  <a:pt x="296717" y="3146709"/>
                </a:cubicBezTo>
                <a:cubicBezTo>
                  <a:pt x="292487" y="3136662"/>
                  <a:pt x="288256" y="3119952"/>
                  <a:pt x="284025" y="3096579"/>
                </a:cubicBezTo>
                <a:cubicBezTo>
                  <a:pt x="305707" y="3081985"/>
                  <a:pt x="321996" y="3073101"/>
                  <a:pt x="332890" y="3069928"/>
                </a:cubicBezTo>
                <a:cubicBezTo>
                  <a:pt x="343784" y="3066756"/>
                  <a:pt x="356264" y="3065487"/>
                  <a:pt x="370331" y="3066121"/>
                </a:cubicBezTo>
                <a:close/>
                <a:moveTo>
                  <a:pt x="157104" y="3015358"/>
                </a:moveTo>
                <a:lnTo>
                  <a:pt x="187565" y="3015358"/>
                </a:lnTo>
                <a:cubicBezTo>
                  <a:pt x="192537" y="3026145"/>
                  <a:pt x="196556" y="3033759"/>
                  <a:pt x="199623" y="3038201"/>
                </a:cubicBezTo>
                <a:cubicBezTo>
                  <a:pt x="202690" y="3042643"/>
                  <a:pt x="205440" y="3055334"/>
                  <a:pt x="207873" y="3076274"/>
                </a:cubicBezTo>
                <a:cubicBezTo>
                  <a:pt x="198036" y="3078918"/>
                  <a:pt x="188517" y="3081245"/>
                  <a:pt x="179316" y="3083254"/>
                </a:cubicBezTo>
                <a:cubicBezTo>
                  <a:pt x="170114" y="3085263"/>
                  <a:pt x="159326" y="3086321"/>
                  <a:pt x="146951" y="3086427"/>
                </a:cubicBezTo>
                <a:cubicBezTo>
                  <a:pt x="142720" y="3071197"/>
                  <a:pt x="135951" y="3061045"/>
                  <a:pt x="126644" y="3055968"/>
                </a:cubicBezTo>
                <a:lnTo>
                  <a:pt x="126644" y="3035663"/>
                </a:lnTo>
                <a:cubicBezTo>
                  <a:pt x="136797" y="3031433"/>
                  <a:pt x="146951" y="3024664"/>
                  <a:pt x="157104" y="3015358"/>
                </a:cubicBezTo>
                <a:close/>
                <a:moveTo>
                  <a:pt x="4588537" y="2396042"/>
                </a:moveTo>
                <a:lnTo>
                  <a:pt x="4608845" y="2396042"/>
                </a:lnTo>
                <a:lnTo>
                  <a:pt x="4608845" y="2406194"/>
                </a:lnTo>
                <a:cubicBezTo>
                  <a:pt x="4599749" y="2404185"/>
                  <a:pt x="4595095" y="2403128"/>
                  <a:pt x="4594884" y="2403022"/>
                </a:cubicBezTo>
                <a:cubicBezTo>
                  <a:pt x="4594672" y="2402916"/>
                  <a:pt x="4592557" y="2400589"/>
                  <a:pt x="4588537" y="2396042"/>
                </a:cubicBezTo>
                <a:close/>
                <a:moveTo>
                  <a:pt x="725085" y="2304667"/>
                </a:moveTo>
                <a:lnTo>
                  <a:pt x="785996" y="2304667"/>
                </a:lnTo>
                <a:cubicBezTo>
                  <a:pt x="788429" y="2311964"/>
                  <a:pt x="791179" y="2317675"/>
                  <a:pt x="794246" y="2321800"/>
                </a:cubicBezTo>
                <a:cubicBezTo>
                  <a:pt x="797313" y="2325924"/>
                  <a:pt x="801332" y="2330366"/>
                  <a:pt x="806303" y="2335125"/>
                </a:cubicBezTo>
                <a:cubicBezTo>
                  <a:pt x="801438" y="2356594"/>
                  <a:pt x="795938" y="2369496"/>
                  <a:pt x="789804" y="2373833"/>
                </a:cubicBezTo>
                <a:cubicBezTo>
                  <a:pt x="783669" y="2378169"/>
                  <a:pt x="775631" y="2382187"/>
                  <a:pt x="765689" y="2385889"/>
                </a:cubicBezTo>
                <a:lnTo>
                  <a:pt x="765689" y="2396042"/>
                </a:lnTo>
                <a:lnTo>
                  <a:pt x="735228" y="2396042"/>
                </a:lnTo>
                <a:cubicBezTo>
                  <a:pt x="725092" y="2381447"/>
                  <a:pt x="717491" y="2371294"/>
                  <a:pt x="712425" y="2365583"/>
                </a:cubicBezTo>
                <a:cubicBezTo>
                  <a:pt x="707359" y="2359872"/>
                  <a:pt x="704826" y="2354796"/>
                  <a:pt x="704826" y="2350354"/>
                </a:cubicBezTo>
                <a:cubicBezTo>
                  <a:pt x="704721" y="2345595"/>
                  <a:pt x="706198" y="2339884"/>
                  <a:pt x="709258" y="2333222"/>
                </a:cubicBezTo>
                <a:cubicBezTo>
                  <a:pt x="712318" y="2326559"/>
                  <a:pt x="717593" y="2317041"/>
                  <a:pt x="725085" y="2304667"/>
                </a:cubicBezTo>
                <a:close/>
                <a:moveTo>
                  <a:pt x="157104" y="2264056"/>
                </a:moveTo>
                <a:cubicBezTo>
                  <a:pt x="161335" y="2268287"/>
                  <a:pt x="163027" y="2269979"/>
                  <a:pt x="162181" y="2269133"/>
                </a:cubicBezTo>
                <a:cubicBezTo>
                  <a:pt x="161335" y="2268286"/>
                  <a:pt x="163027" y="2269979"/>
                  <a:pt x="167258" y="2274209"/>
                </a:cubicBezTo>
                <a:lnTo>
                  <a:pt x="177412" y="2274209"/>
                </a:lnTo>
                <a:cubicBezTo>
                  <a:pt x="174768" y="2279074"/>
                  <a:pt x="172441" y="2282035"/>
                  <a:pt x="170431" y="2283093"/>
                </a:cubicBezTo>
                <a:cubicBezTo>
                  <a:pt x="168422" y="2284150"/>
                  <a:pt x="167364" y="2284573"/>
                  <a:pt x="167258" y="2284362"/>
                </a:cubicBezTo>
                <a:cubicBezTo>
                  <a:pt x="164931" y="2284362"/>
                  <a:pt x="163239" y="2284362"/>
                  <a:pt x="162181" y="2284362"/>
                </a:cubicBezTo>
                <a:cubicBezTo>
                  <a:pt x="161124" y="2284362"/>
                  <a:pt x="159431" y="2284362"/>
                  <a:pt x="157104" y="2284362"/>
                </a:cubicBezTo>
                <a:close/>
                <a:moveTo>
                  <a:pt x="55568" y="2116842"/>
                </a:moveTo>
                <a:cubicBezTo>
                  <a:pt x="66145" y="2132811"/>
                  <a:pt x="75452" y="2146560"/>
                  <a:pt x="83490" y="2158087"/>
                </a:cubicBezTo>
                <a:cubicBezTo>
                  <a:pt x="91529" y="2169615"/>
                  <a:pt x="95759" y="2189709"/>
                  <a:pt x="96183" y="2218369"/>
                </a:cubicBezTo>
                <a:cubicBezTo>
                  <a:pt x="77356" y="2228310"/>
                  <a:pt x="51549" y="2246500"/>
                  <a:pt x="18761" y="2272940"/>
                </a:cubicBezTo>
                <a:lnTo>
                  <a:pt x="0" y="2284575"/>
                </a:lnTo>
                <a:lnTo>
                  <a:pt x="0" y="2120327"/>
                </a:lnTo>
                <a:close/>
                <a:moveTo>
                  <a:pt x="532630" y="2101613"/>
                </a:moveTo>
                <a:cubicBezTo>
                  <a:pt x="535163" y="2101824"/>
                  <a:pt x="537695" y="2102670"/>
                  <a:pt x="540227" y="2104151"/>
                </a:cubicBezTo>
                <a:cubicBezTo>
                  <a:pt x="542760" y="2105631"/>
                  <a:pt x="545292" y="2106478"/>
                  <a:pt x="547824" y="2106689"/>
                </a:cubicBezTo>
                <a:lnTo>
                  <a:pt x="547824" y="2116842"/>
                </a:lnTo>
                <a:lnTo>
                  <a:pt x="573147" y="2126994"/>
                </a:lnTo>
                <a:lnTo>
                  <a:pt x="573147" y="2137147"/>
                </a:lnTo>
                <a:cubicBezTo>
                  <a:pt x="587919" y="2143387"/>
                  <a:pt x="598892" y="2148675"/>
                  <a:pt x="606067" y="2153011"/>
                </a:cubicBezTo>
                <a:cubicBezTo>
                  <a:pt x="613242" y="2157347"/>
                  <a:pt x="619150" y="2168980"/>
                  <a:pt x="623793" y="2187911"/>
                </a:cubicBezTo>
                <a:lnTo>
                  <a:pt x="633922" y="2187911"/>
                </a:lnTo>
                <a:lnTo>
                  <a:pt x="633922" y="2264056"/>
                </a:lnTo>
                <a:cubicBezTo>
                  <a:pt x="622316" y="2273257"/>
                  <a:pt x="610076" y="2285313"/>
                  <a:pt x="597204" y="2300225"/>
                </a:cubicBezTo>
                <a:cubicBezTo>
                  <a:pt x="584331" y="2315137"/>
                  <a:pt x="564495" y="2323386"/>
                  <a:pt x="537695" y="2324973"/>
                </a:cubicBezTo>
                <a:lnTo>
                  <a:pt x="537695" y="2345278"/>
                </a:lnTo>
                <a:cubicBezTo>
                  <a:pt x="530942" y="2341259"/>
                  <a:pt x="527988" y="2339144"/>
                  <a:pt x="528832" y="2338933"/>
                </a:cubicBezTo>
                <a:cubicBezTo>
                  <a:pt x="529676" y="2338721"/>
                  <a:pt x="529254" y="2334068"/>
                  <a:pt x="527566" y="2324973"/>
                </a:cubicBezTo>
                <a:lnTo>
                  <a:pt x="456637" y="2324973"/>
                </a:lnTo>
                <a:cubicBezTo>
                  <a:pt x="440772" y="2302446"/>
                  <a:pt x="426811" y="2284044"/>
                  <a:pt x="414753" y="2269767"/>
                </a:cubicBezTo>
                <a:cubicBezTo>
                  <a:pt x="402696" y="2255490"/>
                  <a:pt x="396350" y="2228204"/>
                  <a:pt x="395715" y="2187911"/>
                </a:cubicBezTo>
                <a:cubicBezTo>
                  <a:pt x="409042" y="2180825"/>
                  <a:pt x="414119" y="2175960"/>
                  <a:pt x="410946" y="2173316"/>
                </a:cubicBezTo>
                <a:cubicBezTo>
                  <a:pt x="407773" y="2170673"/>
                  <a:pt x="423003" y="2151848"/>
                  <a:pt x="456637" y="2116842"/>
                </a:cubicBezTo>
                <a:lnTo>
                  <a:pt x="517437" y="2116842"/>
                </a:lnTo>
                <a:cubicBezTo>
                  <a:pt x="519652" y="2113986"/>
                  <a:pt x="521552" y="2110814"/>
                  <a:pt x="523134" y="2107324"/>
                </a:cubicBezTo>
                <a:cubicBezTo>
                  <a:pt x="524717" y="2103834"/>
                  <a:pt x="527882" y="2101930"/>
                  <a:pt x="532630" y="2101613"/>
                </a:cubicBezTo>
                <a:close/>
                <a:moveTo>
                  <a:pt x="426176" y="1984856"/>
                </a:moveTo>
                <a:lnTo>
                  <a:pt x="466791" y="1995009"/>
                </a:lnTo>
                <a:cubicBezTo>
                  <a:pt x="467320" y="2036995"/>
                  <a:pt x="459916" y="2064703"/>
                  <a:pt x="444580" y="2078135"/>
                </a:cubicBezTo>
                <a:cubicBezTo>
                  <a:pt x="429243" y="2091566"/>
                  <a:pt x="402802" y="2097700"/>
                  <a:pt x="365254" y="2096536"/>
                </a:cubicBezTo>
                <a:cubicBezTo>
                  <a:pt x="362927" y="2089133"/>
                  <a:pt x="361235" y="2082365"/>
                  <a:pt x="360177" y="2076231"/>
                </a:cubicBezTo>
                <a:cubicBezTo>
                  <a:pt x="359120" y="2070097"/>
                  <a:pt x="357428" y="2063328"/>
                  <a:pt x="355101" y="2055925"/>
                </a:cubicBezTo>
                <a:lnTo>
                  <a:pt x="365254" y="2055925"/>
                </a:lnTo>
                <a:cubicBezTo>
                  <a:pt x="368533" y="2042071"/>
                  <a:pt x="370860" y="2032976"/>
                  <a:pt x="372235" y="2028640"/>
                </a:cubicBezTo>
                <a:cubicBezTo>
                  <a:pt x="373610" y="2024304"/>
                  <a:pt x="384821" y="2016478"/>
                  <a:pt x="405869" y="2005162"/>
                </a:cubicBezTo>
                <a:lnTo>
                  <a:pt x="405869" y="1995009"/>
                </a:lnTo>
                <a:lnTo>
                  <a:pt x="426176" y="1995009"/>
                </a:lnTo>
                <a:close/>
                <a:moveTo>
                  <a:pt x="4636522" y="1931136"/>
                </a:moveTo>
                <a:cubicBezTo>
                  <a:pt x="4655337" y="1938189"/>
                  <a:pt x="4669507" y="1942091"/>
                  <a:pt x="4679032" y="1942842"/>
                </a:cubicBezTo>
                <a:cubicBezTo>
                  <a:pt x="4688556" y="1943592"/>
                  <a:pt x="4697141" y="1954522"/>
                  <a:pt x="4704787" y="1975632"/>
                </a:cubicBezTo>
                <a:cubicBezTo>
                  <a:pt x="4707071" y="1982319"/>
                  <a:pt x="4708285" y="1988122"/>
                  <a:pt x="4708427" y="1993041"/>
                </a:cubicBezTo>
                <a:cubicBezTo>
                  <a:pt x="4708569" y="1997959"/>
                  <a:pt x="4709202" y="2004978"/>
                  <a:pt x="4710327" y="2014097"/>
                </a:cubicBezTo>
                <a:lnTo>
                  <a:pt x="4645797" y="2036952"/>
                </a:lnTo>
                <a:cubicBezTo>
                  <a:pt x="4638087" y="2026796"/>
                  <a:pt x="4631317" y="2018583"/>
                  <a:pt x="4625487" y="2012312"/>
                </a:cubicBezTo>
                <a:cubicBezTo>
                  <a:pt x="4619656" y="2006042"/>
                  <a:pt x="4612829" y="1994822"/>
                  <a:pt x="4605004" y="1978654"/>
                </a:cubicBezTo>
                <a:cubicBezTo>
                  <a:pt x="4611037" y="1972225"/>
                  <a:pt x="4616896" y="1964596"/>
                  <a:pt x="4622582" y="1955765"/>
                </a:cubicBezTo>
                <a:cubicBezTo>
                  <a:pt x="4628268" y="1946935"/>
                  <a:pt x="4632914" y="1938725"/>
                  <a:pt x="4636522" y="1931136"/>
                </a:cubicBezTo>
                <a:close/>
                <a:moveTo>
                  <a:pt x="765689" y="1857947"/>
                </a:moveTo>
                <a:lnTo>
                  <a:pt x="785996" y="1857947"/>
                </a:lnTo>
                <a:lnTo>
                  <a:pt x="785996" y="1868100"/>
                </a:lnTo>
                <a:cubicBezTo>
                  <a:pt x="776900" y="1866091"/>
                  <a:pt x="772246" y="1865033"/>
                  <a:pt x="772035" y="1864928"/>
                </a:cubicBezTo>
                <a:cubicBezTo>
                  <a:pt x="771823" y="1864822"/>
                  <a:pt x="769708" y="1862495"/>
                  <a:pt x="765689" y="1857947"/>
                </a:cubicBezTo>
                <a:close/>
                <a:moveTo>
                  <a:pt x="714955" y="1847795"/>
                </a:moveTo>
                <a:lnTo>
                  <a:pt x="735228" y="1847795"/>
                </a:lnTo>
                <a:lnTo>
                  <a:pt x="735228" y="1857947"/>
                </a:lnTo>
                <a:cubicBezTo>
                  <a:pt x="726147" y="1855938"/>
                  <a:pt x="721500" y="1854880"/>
                  <a:pt x="721288" y="1854775"/>
                </a:cubicBezTo>
                <a:cubicBezTo>
                  <a:pt x="721075" y="1854669"/>
                  <a:pt x="718965" y="1852342"/>
                  <a:pt x="714955" y="1847795"/>
                </a:cubicBezTo>
                <a:close/>
                <a:moveTo>
                  <a:pt x="218026" y="1847795"/>
                </a:moveTo>
                <a:cubicBezTo>
                  <a:pt x="236853" y="1848112"/>
                  <a:pt x="247430" y="1855092"/>
                  <a:pt x="249757" y="1868735"/>
                </a:cubicBezTo>
                <a:cubicBezTo>
                  <a:pt x="252083" y="1882377"/>
                  <a:pt x="255045" y="1900779"/>
                  <a:pt x="258641" y="1923940"/>
                </a:cubicBezTo>
                <a:cubicBezTo>
                  <a:pt x="238016" y="1936314"/>
                  <a:pt x="220882" y="1944563"/>
                  <a:pt x="207238" y="1948687"/>
                </a:cubicBezTo>
                <a:cubicBezTo>
                  <a:pt x="193594" y="1952812"/>
                  <a:pt x="170114" y="1954716"/>
                  <a:pt x="136797" y="1954398"/>
                </a:cubicBezTo>
                <a:cubicBezTo>
                  <a:pt x="130874" y="1940015"/>
                  <a:pt x="127490" y="1918018"/>
                  <a:pt x="126644" y="1888406"/>
                </a:cubicBezTo>
                <a:cubicBezTo>
                  <a:pt x="136480" y="1874128"/>
                  <a:pt x="148537" y="1865879"/>
                  <a:pt x="162816" y="1863658"/>
                </a:cubicBezTo>
                <a:cubicBezTo>
                  <a:pt x="177094" y="1861437"/>
                  <a:pt x="195498" y="1859534"/>
                  <a:pt x="218026" y="1857947"/>
                </a:cubicBezTo>
                <a:close/>
                <a:moveTo>
                  <a:pt x="674439" y="1837642"/>
                </a:moveTo>
                <a:lnTo>
                  <a:pt x="694697" y="1837642"/>
                </a:lnTo>
                <a:lnTo>
                  <a:pt x="694697" y="1847795"/>
                </a:lnTo>
                <a:cubicBezTo>
                  <a:pt x="685623" y="1845785"/>
                  <a:pt x="680981" y="1844728"/>
                  <a:pt x="680769" y="1844622"/>
                </a:cubicBezTo>
                <a:cubicBezTo>
                  <a:pt x="680558" y="1844516"/>
                  <a:pt x="678448" y="1842190"/>
                  <a:pt x="674439" y="1837642"/>
                </a:cubicBezTo>
                <a:close/>
                <a:moveTo>
                  <a:pt x="234300" y="1715443"/>
                </a:moveTo>
                <a:lnTo>
                  <a:pt x="238334" y="1715810"/>
                </a:lnTo>
                <a:lnTo>
                  <a:pt x="273871" y="1715810"/>
                </a:lnTo>
                <a:lnTo>
                  <a:pt x="273871" y="1725962"/>
                </a:lnTo>
                <a:lnTo>
                  <a:pt x="314486" y="1725962"/>
                </a:lnTo>
                <a:lnTo>
                  <a:pt x="314486" y="1736115"/>
                </a:lnTo>
                <a:lnTo>
                  <a:pt x="344947" y="1736115"/>
                </a:lnTo>
                <a:lnTo>
                  <a:pt x="344947" y="1746268"/>
                </a:lnTo>
                <a:lnTo>
                  <a:pt x="375408" y="1746268"/>
                </a:lnTo>
                <a:lnTo>
                  <a:pt x="375408" y="1756420"/>
                </a:lnTo>
                <a:lnTo>
                  <a:pt x="416023" y="1756420"/>
                </a:lnTo>
                <a:lnTo>
                  <a:pt x="416023" y="1766573"/>
                </a:lnTo>
                <a:lnTo>
                  <a:pt x="487049" y="1766573"/>
                </a:lnTo>
                <a:lnTo>
                  <a:pt x="487049" y="1776726"/>
                </a:lnTo>
                <a:lnTo>
                  <a:pt x="527566" y="1786879"/>
                </a:lnTo>
                <a:lnTo>
                  <a:pt x="527566" y="1797031"/>
                </a:lnTo>
                <a:cubicBezTo>
                  <a:pt x="537484" y="1799358"/>
                  <a:pt x="546769" y="1801050"/>
                  <a:pt x="555421" y="1802108"/>
                </a:cubicBezTo>
                <a:cubicBezTo>
                  <a:pt x="564073" y="1803165"/>
                  <a:pt x="573358" y="1804857"/>
                  <a:pt x="583276" y="1807184"/>
                </a:cubicBezTo>
                <a:lnTo>
                  <a:pt x="583276" y="1817337"/>
                </a:lnTo>
                <a:lnTo>
                  <a:pt x="547824" y="1817337"/>
                </a:lnTo>
                <a:cubicBezTo>
                  <a:pt x="534847" y="1808241"/>
                  <a:pt x="520285" y="1803588"/>
                  <a:pt x="504139" y="1803377"/>
                </a:cubicBezTo>
                <a:cubicBezTo>
                  <a:pt x="487993" y="1803165"/>
                  <a:pt x="472159" y="1801050"/>
                  <a:pt x="456637" y="1797031"/>
                </a:cubicBezTo>
                <a:lnTo>
                  <a:pt x="456637" y="1786879"/>
                </a:lnTo>
                <a:lnTo>
                  <a:pt x="426176" y="1786879"/>
                </a:lnTo>
                <a:cubicBezTo>
                  <a:pt x="396350" y="1777783"/>
                  <a:pt x="358274" y="1768053"/>
                  <a:pt x="311948" y="1757689"/>
                </a:cubicBezTo>
                <a:cubicBezTo>
                  <a:pt x="277203" y="1749916"/>
                  <a:pt x="252811" y="1738217"/>
                  <a:pt x="238770" y="1722591"/>
                </a:cubicBezTo>
                <a:close/>
                <a:moveTo>
                  <a:pt x="228180" y="1710733"/>
                </a:moveTo>
                <a:cubicBezTo>
                  <a:pt x="228392" y="1710733"/>
                  <a:pt x="229238" y="1710733"/>
                  <a:pt x="230718" y="1710733"/>
                </a:cubicBezTo>
                <a:lnTo>
                  <a:pt x="231354" y="1710733"/>
                </a:lnTo>
                <a:lnTo>
                  <a:pt x="234300" y="1715443"/>
                </a:lnTo>
                <a:lnTo>
                  <a:pt x="231353" y="1715175"/>
                </a:lnTo>
                <a:cubicBezTo>
                  <a:pt x="229661" y="1714329"/>
                  <a:pt x="228603" y="1712848"/>
                  <a:pt x="228180" y="1710733"/>
                </a:cubicBezTo>
                <a:close/>
                <a:moveTo>
                  <a:pt x="228180" y="1705657"/>
                </a:moveTo>
                <a:cubicBezTo>
                  <a:pt x="228392" y="1705868"/>
                  <a:pt x="229238" y="1706714"/>
                  <a:pt x="230718" y="1708195"/>
                </a:cubicBezTo>
                <a:cubicBezTo>
                  <a:pt x="232199" y="1709675"/>
                  <a:pt x="233045" y="1710522"/>
                  <a:pt x="233257" y="1710733"/>
                </a:cubicBezTo>
                <a:lnTo>
                  <a:pt x="231354" y="1710733"/>
                </a:lnTo>
                <a:close/>
                <a:moveTo>
                  <a:pt x="4738494" y="1690170"/>
                </a:moveTo>
                <a:lnTo>
                  <a:pt x="4738494" y="1732458"/>
                </a:lnTo>
                <a:lnTo>
                  <a:pt x="4728022" y="1733111"/>
                </a:lnTo>
                <a:lnTo>
                  <a:pt x="4719124" y="1707986"/>
                </a:lnTo>
                <a:cubicBezTo>
                  <a:pt x="4725735" y="1701690"/>
                  <a:pt x="4730565" y="1696781"/>
                  <a:pt x="4733613" y="1693261"/>
                </a:cubicBezTo>
                <a:close/>
                <a:moveTo>
                  <a:pt x="55568" y="1624435"/>
                </a:moveTo>
                <a:cubicBezTo>
                  <a:pt x="75875" y="1626762"/>
                  <a:pt x="91106" y="1633530"/>
                  <a:pt x="101259" y="1644740"/>
                </a:cubicBezTo>
                <a:cubicBezTo>
                  <a:pt x="111413" y="1655950"/>
                  <a:pt x="116490" y="1672872"/>
                  <a:pt x="116490" y="1695504"/>
                </a:cubicBezTo>
                <a:cubicBezTo>
                  <a:pt x="104432" y="1707878"/>
                  <a:pt x="94279" y="1716126"/>
                  <a:pt x="86029" y="1720251"/>
                </a:cubicBezTo>
                <a:cubicBezTo>
                  <a:pt x="77779" y="1724376"/>
                  <a:pt x="67625" y="1726279"/>
                  <a:pt x="55568" y="1725962"/>
                </a:cubicBezTo>
                <a:cubicBezTo>
                  <a:pt x="40655" y="1727866"/>
                  <a:pt x="28597" y="1726597"/>
                  <a:pt x="19396" y="1722155"/>
                </a:cubicBezTo>
                <a:cubicBezTo>
                  <a:pt x="14795" y="1719934"/>
                  <a:pt x="10432" y="1714064"/>
                  <a:pt x="6307" y="1704546"/>
                </a:cubicBezTo>
                <a:lnTo>
                  <a:pt x="0" y="1683183"/>
                </a:lnTo>
                <a:lnTo>
                  <a:pt x="0" y="1661477"/>
                </a:lnTo>
                <a:lnTo>
                  <a:pt x="17492" y="1649817"/>
                </a:lnTo>
                <a:cubicBezTo>
                  <a:pt x="25742" y="1644740"/>
                  <a:pt x="38434" y="1639664"/>
                  <a:pt x="55568" y="1634588"/>
                </a:cubicBezTo>
                <a:close/>
                <a:moveTo>
                  <a:pt x="836764" y="1187868"/>
                </a:moveTo>
                <a:lnTo>
                  <a:pt x="862149" y="1198021"/>
                </a:lnTo>
                <a:lnTo>
                  <a:pt x="862149" y="1208174"/>
                </a:lnTo>
                <a:lnTo>
                  <a:pt x="836764" y="1208174"/>
                </a:lnTo>
                <a:close/>
                <a:moveTo>
                  <a:pt x="816457" y="1177715"/>
                </a:moveTo>
                <a:lnTo>
                  <a:pt x="836764" y="1177715"/>
                </a:lnTo>
                <a:lnTo>
                  <a:pt x="836764" y="1187868"/>
                </a:lnTo>
                <a:cubicBezTo>
                  <a:pt x="827668" y="1185859"/>
                  <a:pt x="823015" y="1184801"/>
                  <a:pt x="822803" y="1184695"/>
                </a:cubicBezTo>
                <a:cubicBezTo>
                  <a:pt x="822592" y="1184590"/>
                  <a:pt x="820476" y="1182263"/>
                  <a:pt x="816457" y="1177715"/>
                </a:cubicBezTo>
                <a:close/>
                <a:moveTo>
                  <a:pt x="674439" y="1086341"/>
                </a:moveTo>
                <a:lnTo>
                  <a:pt x="694697" y="1086341"/>
                </a:lnTo>
                <a:lnTo>
                  <a:pt x="694697" y="1096494"/>
                </a:lnTo>
                <a:cubicBezTo>
                  <a:pt x="685623" y="1094484"/>
                  <a:pt x="680981" y="1093427"/>
                  <a:pt x="680769" y="1093321"/>
                </a:cubicBezTo>
                <a:cubicBezTo>
                  <a:pt x="680558" y="1093215"/>
                  <a:pt x="678448" y="1090889"/>
                  <a:pt x="674439" y="1086341"/>
                </a:cubicBezTo>
                <a:close/>
                <a:moveTo>
                  <a:pt x="405869" y="918821"/>
                </a:moveTo>
                <a:cubicBezTo>
                  <a:pt x="420042" y="918715"/>
                  <a:pt x="429772" y="920196"/>
                  <a:pt x="435061" y="923263"/>
                </a:cubicBezTo>
                <a:cubicBezTo>
                  <a:pt x="440349" y="926330"/>
                  <a:pt x="447541" y="931618"/>
                  <a:pt x="456637" y="939126"/>
                </a:cubicBezTo>
                <a:lnTo>
                  <a:pt x="456637" y="949279"/>
                </a:lnTo>
                <a:cubicBezTo>
                  <a:pt x="464457" y="948962"/>
                  <a:pt x="472905" y="950866"/>
                  <a:pt x="481981" y="954990"/>
                </a:cubicBezTo>
                <a:cubicBezTo>
                  <a:pt x="491058" y="959114"/>
                  <a:pt x="499500" y="967364"/>
                  <a:pt x="507307" y="979737"/>
                </a:cubicBezTo>
                <a:cubicBezTo>
                  <a:pt x="536745" y="994015"/>
                  <a:pt x="567766" y="1008609"/>
                  <a:pt x="600369" y="1023521"/>
                </a:cubicBezTo>
                <a:cubicBezTo>
                  <a:pt x="632973" y="1038433"/>
                  <a:pt x="657662" y="1059373"/>
                  <a:pt x="674439" y="1086341"/>
                </a:cubicBezTo>
                <a:lnTo>
                  <a:pt x="654180" y="1086341"/>
                </a:lnTo>
                <a:cubicBezTo>
                  <a:pt x="647111" y="1077563"/>
                  <a:pt x="640991" y="1073544"/>
                  <a:pt x="635821" y="1074284"/>
                </a:cubicBezTo>
                <a:cubicBezTo>
                  <a:pt x="630651" y="1075025"/>
                  <a:pt x="623265" y="1072275"/>
                  <a:pt x="613664" y="1066035"/>
                </a:cubicBezTo>
                <a:lnTo>
                  <a:pt x="613664" y="1055883"/>
                </a:lnTo>
                <a:lnTo>
                  <a:pt x="593405" y="1055883"/>
                </a:lnTo>
                <a:cubicBezTo>
                  <a:pt x="589185" y="1045730"/>
                  <a:pt x="582432" y="1035577"/>
                  <a:pt x="573147" y="1025425"/>
                </a:cubicBezTo>
                <a:lnTo>
                  <a:pt x="557953" y="1025425"/>
                </a:lnTo>
                <a:cubicBezTo>
                  <a:pt x="547930" y="1015483"/>
                  <a:pt x="538856" y="1008715"/>
                  <a:pt x="530731" y="1005119"/>
                </a:cubicBezTo>
                <a:cubicBezTo>
                  <a:pt x="522607" y="1001523"/>
                  <a:pt x="514799" y="999831"/>
                  <a:pt x="507307" y="1000043"/>
                </a:cubicBezTo>
                <a:lnTo>
                  <a:pt x="497178" y="979737"/>
                </a:lnTo>
                <a:cubicBezTo>
                  <a:pt x="487049" y="973815"/>
                  <a:pt x="476920" y="970430"/>
                  <a:pt x="466791" y="969584"/>
                </a:cubicBezTo>
                <a:lnTo>
                  <a:pt x="466791" y="959432"/>
                </a:lnTo>
                <a:cubicBezTo>
                  <a:pt x="449657" y="949808"/>
                  <a:pt x="436964" y="946212"/>
                  <a:pt x="428715" y="948644"/>
                </a:cubicBezTo>
                <a:cubicBezTo>
                  <a:pt x="420465" y="951077"/>
                  <a:pt x="412850" y="941136"/>
                  <a:pt x="405869" y="918821"/>
                </a:cubicBezTo>
                <a:close/>
                <a:moveTo>
                  <a:pt x="4187469" y="817294"/>
                </a:moveTo>
                <a:lnTo>
                  <a:pt x="4207776" y="817294"/>
                </a:lnTo>
                <a:lnTo>
                  <a:pt x="4207776" y="827446"/>
                </a:lnTo>
                <a:cubicBezTo>
                  <a:pt x="4198997" y="825437"/>
                  <a:pt x="4194978" y="824379"/>
                  <a:pt x="4195719" y="824274"/>
                </a:cubicBezTo>
                <a:cubicBezTo>
                  <a:pt x="4196459" y="824168"/>
                  <a:pt x="4193709" y="821841"/>
                  <a:pt x="4187469" y="817294"/>
                </a:cubicBezTo>
                <a:close/>
                <a:moveTo>
                  <a:pt x="4228083" y="776683"/>
                </a:moveTo>
                <a:lnTo>
                  <a:pt x="4238237" y="776683"/>
                </a:lnTo>
                <a:lnTo>
                  <a:pt x="4238237" y="786835"/>
                </a:lnTo>
                <a:cubicBezTo>
                  <a:pt x="4237391" y="796142"/>
                  <a:pt x="4234007" y="802911"/>
                  <a:pt x="4228083" y="807141"/>
                </a:cubicBezTo>
                <a:lnTo>
                  <a:pt x="4217929" y="807141"/>
                </a:lnTo>
                <a:cubicBezTo>
                  <a:pt x="4223853" y="796988"/>
                  <a:pt x="4227237" y="786835"/>
                  <a:pt x="4228083" y="776683"/>
                </a:cubicBezTo>
                <a:close/>
                <a:moveTo>
                  <a:pt x="1913131" y="700359"/>
                </a:moveTo>
                <a:cubicBezTo>
                  <a:pt x="1919318" y="700240"/>
                  <a:pt x="1926061" y="700300"/>
                  <a:pt x="1933359" y="700537"/>
                </a:cubicBezTo>
                <a:cubicBezTo>
                  <a:pt x="1940974" y="711959"/>
                  <a:pt x="1947320" y="722112"/>
                  <a:pt x="1952397" y="730995"/>
                </a:cubicBezTo>
                <a:cubicBezTo>
                  <a:pt x="1957473" y="739879"/>
                  <a:pt x="1961281" y="755108"/>
                  <a:pt x="1963819" y="776683"/>
                </a:cubicBezTo>
                <a:cubicBezTo>
                  <a:pt x="1959271" y="782923"/>
                  <a:pt x="1956944" y="785672"/>
                  <a:pt x="1956839" y="784932"/>
                </a:cubicBezTo>
                <a:cubicBezTo>
                  <a:pt x="1956733" y="784192"/>
                  <a:pt x="1955675" y="788210"/>
                  <a:pt x="1953666" y="796988"/>
                </a:cubicBezTo>
                <a:lnTo>
                  <a:pt x="1933359" y="796988"/>
                </a:lnTo>
                <a:lnTo>
                  <a:pt x="1933359" y="817294"/>
                </a:lnTo>
                <a:cubicBezTo>
                  <a:pt x="1916436" y="817188"/>
                  <a:pt x="1903321" y="816130"/>
                  <a:pt x="1894013" y="814121"/>
                </a:cubicBezTo>
                <a:cubicBezTo>
                  <a:pt x="1884705" y="812111"/>
                  <a:pt x="1874129" y="809785"/>
                  <a:pt x="1862283" y="807141"/>
                </a:cubicBezTo>
                <a:cubicBezTo>
                  <a:pt x="1861437" y="786835"/>
                  <a:pt x="1858052" y="766530"/>
                  <a:pt x="1852129" y="746225"/>
                </a:cubicBezTo>
                <a:lnTo>
                  <a:pt x="1841976" y="746225"/>
                </a:lnTo>
                <a:cubicBezTo>
                  <a:pt x="1850860" y="724333"/>
                  <a:pt x="1861014" y="711007"/>
                  <a:pt x="1872437" y="706248"/>
                </a:cubicBezTo>
                <a:cubicBezTo>
                  <a:pt x="1881004" y="702679"/>
                  <a:pt x="1894568" y="700716"/>
                  <a:pt x="1913131" y="700359"/>
                </a:cubicBezTo>
                <a:close/>
                <a:moveTo>
                  <a:pt x="0" y="639621"/>
                </a:moveTo>
                <a:lnTo>
                  <a:pt x="14953" y="639621"/>
                </a:lnTo>
                <a:cubicBezTo>
                  <a:pt x="14742" y="647235"/>
                  <a:pt x="10088" y="661196"/>
                  <a:pt x="992" y="681501"/>
                </a:cubicBezTo>
                <a:lnTo>
                  <a:pt x="0" y="682974"/>
                </a:lnTo>
                <a:close/>
                <a:moveTo>
                  <a:pt x="2512116" y="588858"/>
                </a:moveTo>
                <a:lnTo>
                  <a:pt x="2522270" y="588858"/>
                </a:lnTo>
                <a:lnTo>
                  <a:pt x="2522270" y="629468"/>
                </a:lnTo>
                <a:lnTo>
                  <a:pt x="2512116" y="629468"/>
                </a:lnTo>
                <a:close/>
                <a:moveTo>
                  <a:pt x="3999626" y="527941"/>
                </a:moveTo>
                <a:cubicBezTo>
                  <a:pt x="4002270" y="530691"/>
                  <a:pt x="4004597" y="534075"/>
                  <a:pt x="4006607" y="538094"/>
                </a:cubicBezTo>
                <a:cubicBezTo>
                  <a:pt x="4008616" y="542113"/>
                  <a:pt x="4009674" y="545497"/>
                  <a:pt x="4009780" y="548247"/>
                </a:cubicBezTo>
                <a:cubicBezTo>
                  <a:pt x="4009463" y="555967"/>
                  <a:pt x="4006289" y="563370"/>
                  <a:pt x="4000261" y="570456"/>
                </a:cubicBezTo>
                <a:cubicBezTo>
                  <a:pt x="3994232" y="577541"/>
                  <a:pt x="3987251" y="583675"/>
                  <a:pt x="3979319" y="588858"/>
                </a:cubicBezTo>
                <a:lnTo>
                  <a:pt x="3979319" y="599010"/>
                </a:lnTo>
                <a:lnTo>
                  <a:pt x="3969165" y="599010"/>
                </a:lnTo>
                <a:lnTo>
                  <a:pt x="3969165" y="578705"/>
                </a:lnTo>
                <a:cubicBezTo>
                  <a:pt x="3976780" y="573417"/>
                  <a:pt x="3983127" y="566225"/>
                  <a:pt x="3988203" y="557130"/>
                </a:cubicBezTo>
                <a:cubicBezTo>
                  <a:pt x="3993280" y="548035"/>
                  <a:pt x="3997088" y="538305"/>
                  <a:pt x="3999626" y="527941"/>
                </a:cubicBezTo>
                <a:close/>
                <a:moveTo>
                  <a:pt x="4070701" y="507636"/>
                </a:moveTo>
                <a:lnTo>
                  <a:pt x="4091009" y="507636"/>
                </a:lnTo>
                <a:cubicBezTo>
                  <a:pt x="4085615" y="519692"/>
                  <a:pt x="4079903" y="529845"/>
                  <a:pt x="4073875" y="538094"/>
                </a:cubicBezTo>
                <a:cubicBezTo>
                  <a:pt x="4067846" y="546343"/>
                  <a:pt x="4063404" y="556496"/>
                  <a:pt x="4060548" y="568552"/>
                </a:cubicBezTo>
                <a:lnTo>
                  <a:pt x="4050395" y="568552"/>
                </a:lnTo>
                <a:lnTo>
                  <a:pt x="4050395" y="538094"/>
                </a:lnTo>
                <a:cubicBezTo>
                  <a:pt x="4057587" y="533969"/>
                  <a:pt x="4062240" y="530797"/>
                  <a:pt x="4064356" y="528576"/>
                </a:cubicBezTo>
                <a:cubicBezTo>
                  <a:pt x="4066471" y="526355"/>
                  <a:pt x="4068586" y="519375"/>
                  <a:pt x="4070701" y="507636"/>
                </a:cubicBezTo>
                <a:close/>
                <a:moveTo>
                  <a:pt x="4111316" y="436567"/>
                </a:moveTo>
                <a:lnTo>
                  <a:pt x="4131623" y="436567"/>
                </a:lnTo>
                <a:cubicBezTo>
                  <a:pt x="4126547" y="451161"/>
                  <a:pt x="4121470" y="462583"/>
                  <a:pt x="4116393" y="470832"/>
                </a:cubicBezTo>
                <a:cubicBezTo>
                  <a:pt x="4111316" y="479081"/>
                  <a:pt x="4106239" y="487965"/>
                  <a:pt x="4101163" y="497483"/>
                </a:cubicBezTo>
                <a:lnTo>
                  <a:pt x="4091009" y="497483"/>
                </a:lnTo>
                <a:lnTo>
                  <a:pt x="4091009" y="477178"/>
                </a:lnTo>
                <a:cubicBezTo>
                  <a:pt x="4095980" y="472630"/>
                  <a:pt x="4099999" y="467765"/>
                  <a:pt x="4103067" y="462583"/>
                </a:cubicBezTo>
                <a:cubicBezTo>
                  <a:pt x="4106134" y="457401"/>
                  <a:pt x="4108883" y="448729"/>
                  <a:pt x="4111316" y="436567"/>
                </a:cubicBezTo>
                <a:close/>
                <a:moveTo>
                  <a:pt x="3532558" y="406109"/>
                </a:moveTo>
                <a:lnTo>
                  <a:pt x="3552865" y="406109"/>
                </a:lnTo>
                <a:cubicBezTo>
                  <a:pt x="3548635" y="412031"/>
                  <a:pt x="3546943" y="415415"/>
                  <a:pt x="3547789" y="416262"/>
                </a:cubicBezTo>
                <a:cubicBezTo>
                  <a:pt x="3547789" y="416050"/>
                  <a:pt x="3547789" y="415203"/>
                  <a:pt x="3547789" y="413723"/>
                </a:cubicBezTo>
                <a:cubicBezTo>
                  <a:pt x="3547789" y="412243"/>
                  <a:pt x="3547789" y="411396"/>
                  <a:pt x="3547789" y="411185"/>
                </a:cubicBezTo>
                <a:cubicBezTo>
                  <a:pt x="3545356" y="411396"/>
                  <a:pt x="3543875" y="412243"/>
                  <a:pt x="3543347" y="413723"/>
                </a:cubicBezTo>
                <a:cubicBezTo>
                  <a:pt x="3542817" y="415204"/>
                  <a:pt x="3542606" y="416050"/>
                  <a:pt x="3542712" y="416262"/>
                </a:cubicBezTo>
                <a:lnTo>
                  <a:pt x="3542712" y="446720"/>
                </a:lnTo>
                <a:lnTo>
                  <a:pt x="3532558" y="446720"/>
                </a:lnTo>
                <a:close/>
                <a:moveTo>
                  <a:pt x="4131623" y="269047"/>
                </a:moveTo>
                <a:cubicBezTo>
                  <a:pt x="4145902" y="270739"/>
                  <a:pt x="4154152" y="273700"/>
                  <a:pt x="4156373" y="277930"/>
                </a:cubicBezTo>
                <a:cubicBezTo>
                  <a:pt x="4158594" y="282161"/>
                  <a:pt x="4160498" y="292736"/>
                  <a:pt x="4162085" y="309657"/>
                </a:cubicBezTo>
                <a:cubicBezTo>
                  <a:pt x="4136489" y="322560"/>
                  <a:pt x="4120412" y="341173"/>
                  <a:pt x="4113855" y="365497"/>
                </a:cubicBezTo>
                <a:cubicBezTo>
                  <a:pt x="4107297" y="389822"/>
                  <a:pt x="4096297" y="403359"/>
                  <a:pt x="4080855" y="406109"/>
                </a:cubicBezTo>
                <a:lnTo>
                  <a:pt x="4080855" y="426414"/>
                </a:lnTo>
                <a:cubicBezTo>
                  <a:pt x="4078105" y="429058"/>
                  <a:pt x="4074721" y="431385"/>
                  <a:pt x="4070701" y="433394"/>
                </a:cubicBezTo>
                <a:cubicBezTo>
                  <a:pt x="4066682" y="435403"/>
                  <a:pt x="4063298" y="436461"/>
                  <a:pt x="4060548" y="436567"/>
                </a:cubicBezTo>
                <a:lnTo>
                  <a:pt x="4060548" y="456872"/>
                </a:lnTo>
                <a:lnTo>
                  <a:pt x="4050395" y="456872"/>
                </a:lnTo>
                <a:lnTo>
                  <a:pt x="4050395" y="477178"/>
                </a:lnTo>
                <a:cubicBezTo>
                  <a:pt x="4047644" y="479822"/>
                  <a:pt x="4044260" y="482148"/>
                  <a:pt x="4040241" y="484158"/>
                </a:cubicBezTo>
                <a:cubicBezTo>
                  <a:pt x="4036221" y="486167"/>
                  <a:pt x="4032837" y="487225"/>
                  <a:pt x="4030087" y="487330"/>
                </a:cubicBezTo>
                <a:cubicBezTo>
                  <a:pt x="4027760" y="490926"/>
                  <a:pt x="4026068" y="497694"/>
                  <a:pt x="4025010" y="507636"/>
                </a:cubicBezTo>
                <a:cubicBezTo>
                  <a:pt x="4023953" y="517577"/>
                  <a:pt x="4022260" y="524345"/>
                  <a:pt x="4019933" y="527941"/>
                </a:cubicBezTo>
                <a:lnTo>
                  <a:pt x="4009780" y="527941"/>
                </a:lnTo>
                <a:lnTo>
                  <a:pt x="4009780" y="507636"/>
                </a:lnTo>
                <a:lnTo>
                  <a:pt x="4019933" y="507636"/>
                </a:lnTo>
                <a:lnTo>
                  <a:pt x="4019933" y="477178"/>
                </a:lnTo>
                <a:lnTo>
                  <a:pt x="4030087" y="477178"/>
                </a:lnTo>
                <a:cubicBezTo>
                  <a:pt x="4032414" y="472101"/>
                  <a:pt x="4034107" y="467025"/>
                  <a:pt x="4035164" y="461949"/>
                </a:cubicBezTo>
                <a:cubicBezTo>
                  <a:pt x="4036221" y="456872"/>
                  <a:pt x="4037914" y="451796"/>
                  <a:pt x="4040241" y="446720"/>
                </a:cubicBezTo>
                <a:lnTo>
                  <a:pt x="4030087" y="446720"/>
                </a:lnTo>
                <a:cubicBezTo>
                  <a:pt x="4025751" y="453911"/>
                  <a:pt x="4023001" y="458564"/>
                  <a:pt x="4021837" y="460679"/>
                </a:cubicBezTo>
                <a:cubicBezTo>
                  <a:pt x="4020674" y="462794"/>
                  <a:pt x="4016655" y="464910"/>
                  <a:pt x="4009780" y="467025"/>
                </a:cubicBezTo>
                <a:lnTo>
                  <a:pt x="4009780" y="446720"/>
                </a:lnTo>
                <a:cubicBezTo>
                  <a:pt x="4017078" y="438999"/>
                  <a:pt x="4022789" y="430327"/>
                  <a:pt x="4026914" y="420703"/>
                </a:cubicBezTo>
                <a:cubicBezTo>
                  <a:pt x="4031039" y="411079"/>
                  <a:pt x="4035481" y="401138"/>
                  <a:pt x="4040241" y="390879"/>
                </a:cubicBezTo>
                <a:lnTo>
                  <a:pt x="4050395" y="390879"/>
                </a:lnTo>
                <a:lnTo>
                  <a:pt x="4050395" y="416262"/>
                </a:lnTo>
                <a:cubicBezTo>
                  <a:pt x="4045847" y="422501"/>
                  <a:pt x="4043519" y="425250"/>
                  <a:pt x="4043414" y="424510"/>
                </a:cubicBezTo>
                <a:cubicBezTo>
                  <a:pt x="4043308" y="423770"/>
                  <a:pt x="4042250" y="427789"/>
                  <a:pt x="4040241" y="436567"/>
                </a:cubicBezTo>
                <a:lnTo>
                  <a:pt x="4050395" y="436567"/>
                </a:lnTo>
                <a:lnTo>
                  <a:pt x="4050395" y="416262"/>
                </a:lnTo>
                <a:cubicBezTo>
                  <a:pt x="4070279" y="402196"/>
                  <a:pt x="4086355" y="380832"/>
                  <a:pt x="4098624" y="352172"/>
                </a:cubicBezTo>
                <a:cubicBezTo>
                  <a:pt x="4110893" y="323512"/>
                  <a:pt x="4121893" y="295803"/>
                  <a:pt x="4131623" y="269047"/>
                </a:cubicBezTo>
                <a:close/>
                <a:moveTo>
                  <a:pt x="4131623" y="208130"/>
                </a:moveTo>
                <a:lnTo>
                  <a:pt x="4141777" y="208130"/>
                </a:lnTo>
                <a:lnTo>
                  <a:pt x="4141777" y="238589"/>
                </a:lnTo>
                <a:cubicBezTo>
                  <a:pt x="4127393" y="234358"/>
                  <a:pt x="4120624" y="232666"/>
                  <a:pt x="4121470" y="233512"/>
                </a:cubicBezTo>
                <a:cubicBezTo>
                  <a:pt x="4121575" y="231185"/>
                  <a:pt x="4122633" y="228224"/>
                  <a:pt x="4124643" y="224629"/>
                </a:cubicBezTo>
                <a:cubicBezTo>
                  <a:pt x="4126653" y="221033"/>
                  <a:pt x="4128979" y="215533"/>
                  <a:pt x="4131623" y="208130"/>
                </a:cubicBezTo>
                <a:close/>
                <a:moveTo>
                  <a:pt x="2192277" y="101527"/>
                </a:moveTo>
                <a:cubicBezTo>
                  <a:pt x="2203488" y="111680"/>
                  <a:pt x="2210257" y="116756"/>
                  <a:pt x="2212584" y="116756"/>
                </a:cubicBezTo>
                <a:cubicBezTo>
                  <a:pt x="2214911" y="116756"/>
                  <a:pt x="2221680" y="126909"/>
                  <a:pt x="2232891" y="147214"/>
                </a:cubicBezTo>
                <a:lnTo>
                  <a:pt x="2263352" y="147214"/>
                </a:lnTo>
                <a:lnTo>
                  <a:pt x="2263352" y="157367"/>
                </a:lnTo>
                <a:lnTo>
                  <a:pt x="2314120" y="157367"/>
                </a:lnTo>
                <a:cubicBezTo>
                  <a:pt x="2321630" y="169846"/>
                  <a:pt x="2329457" y="181691"/>
                  <a:pt x="2337601" y="192902"/>
                </a:cubicBezTo>
                <a:cubicBezTo>
                  <a:pt x="2345745" y="204112"/>
                  <a:pt x="2354841" y="215956"/>
                  <a:pt x="2364888" y="228436"/>
                </a:cubicBezTo>
                <a:lnTo>
                  <a:pt x="2380119" y="228436"/>
                </a:lnTo>
                <a:cubicBezTo>
                  <a:pt x="2389427" y="238589"/>
                  <a:pt x="2396195" y="248741"/>
                  <a:pt x="2400426" y="258894"/>
                </a:cubicBezTo>
                <a:lnTo>
                  <a:pt x="2410580" y="258894"/>
                </a:lnTo>
                <a:lnTo>
                  <a:pt x="2410580" y="319810"/>
                </a:lnTo>
                <a:lnTo>
                  <a:pt x="2420733" y="319810"/>
                </a:lnTo>
                <a:cubicBezTo>
                  <a:pt x="2432791" y="329963"/>
                  <a:pt x="2440406" y="336309"/>
                  <a:pt x="2443579" y="338847"/>
                </a:cubicBezTo>
                <a:cubicBezTo>
                  <a:pt x="2446752" y="341385"/>
                  <a:pt x="2449291" y="355345"/>
                  <a:pt x="2451195" y="380727"/>
                </a:cubicBezTo>
                <a:cubicBezTo>
                  <a:pt x="2441252" y="388024"/>
                  <a:pt x="2434483" y="393735"/>
                  <a:pt x="2430887" y="397859"/>
                </a:cubicBezTo>
                <a:cubicBezTo>
                  <a:pt x="2427291" y="401984"/>
                  <a:pt x="2425599" y="406426"/>
                  <a:pt x="2425810" y="411185"/>
                </a:cubicBezTo>
                <a:cubicBezTo>
                  <a:pt x="2426022" y="418482"/>
                  <a:pt x="2426868" y="425462"/>
                  <a:pt x="2428349" y="432125"/>
                </a:cubicBezTo>
                <a:cubicBezTo>
                  <a:pt x="2429829" y="438788"/>
                  <a:pt x="2430676" y="447037"/>
                  <a:pt x="2430887" y="456872"/>
                </a:cubicBezTo>
                <a:lnTo>
                  <a:pt x="2420733" y="456872"/>
                </a:lnTo>
                <a:lnTo>
                  <a:pt x="2420733" y="497483"/>
                </a:lnTo>
                <a:lnTo>
                  <a:pt x="2430887" y="497483"/>
                </a:lnTo>
                <a:lnTo>
                  <a:pt x="2430887" y="517788"/>
                </a:lnTo>
                <a:lnTo>
                  <a:pt x="2441041" y="517788"/>
                </a:lnTo>
                <a:cubicBezTo>
                  <a:pt x="2445906" y="524874"/>
                  <a:pt x="2448868" y="531008"/>
                  <a:pt x="2449925" y="536190"/>
                </a:cubicBezTo>
                <a:cubicBezTo>
                  <a:pt x="2450983" y="541372"/>
                  <a:pt x="2451406" y="548776"/>
                  <a:pt x="2451195" y="558399"/>
                </a:cubicBezTo>
                <a:cubicBezTo>
                  <a:pt x="2440618" y="562101"/>
                  <a:pt x="2428772" y="566120"/>
                  <a:pt x="2415657" y="570456"/>
                </a:cubicBezTo>
                <a:cubicBezTo>
                  <a:pt x="2402541" y="574792"/>
                  <a:pt x="2390696" y="587694"/>
                  <a:pt x="2380119" y="609163"/>
                </a:cubicBezTo>
                <a:lnTo>
                  <a:pt x="2369965" y="609163"/>
                </a:lnTo>
                <a:lnTo>
                  <a:pt x="2364888" y="659927"/>
                </a:lnTo>
                <a:lnTo>
                  <a:pt x="2354735" y="659927"/>
                </a:lnTo>
                <a:cubicBezTo>
                  <a:pt x="2336755" y="676319"/>
                  <a:pt x="2320678" y="687953"/>
                  <a:pt x="2306505" y="694826"/>
                </a:cubicBezTo>
                <a:cubicBezTo>
                  <a:pt x="2292332" y="701701"/>
                  <a:pt x="2281332" y="712065"/>
                  <a:pt x="2273506" y="725919"/>
                </a:cubicBezTo>
                <a:lnTo>
                  <a:pt x="2243045" y="725919"/>
                </a:lnTo>
                <a:cubicBezTo>
                  <a:pt x="2238179" y="728669"/>
                  <a:pt x="2235218" y="733322"/>
                  <a:pt x="2234160" y="739879"/>
                </a:cubicBezTo>
                <a:cubicBezTo>
                  <a:pt x="2233103" y="746436"/>
                  <a:pt x="2232680" y="753628"/>
                  <a:pt x="2232891" y="761454"/>
                </a:cubicBezTo>
                <a:cubicBezTo>
                  <a:pt x="2233420" y="778163"/>
                  <a:pt x="2236170" y="790431"/>
                  <a:pt x="2241141" y="798257"/>
                </a:cubicBezTo>
                <a:cubicBezTo>
                  <a:pt x="2246112" y="806083"/>
                  <a:pt x="2250131" y="815813"/>
                  <a:pt x="2253198" y="827446"/>
                </a:cubicBezTo>
                <a:cubicBezTo>
                  <a:pt x="2268323" y="827658"/>
                  <a:pt x="2282496" y="827235"/>
                  <a:pt x="2295717" y="826177"/>
                </a:cubicBezTo>
                <a:cubicBezTo>
                  <a:pt x="2308938" y="825120"/>
                  <a:pt x="2321841" y="822159"/>
                  <a:pt x="2334427" y="817294"/>
                </a:cubicBezTo>
                <a:lnTo>
                  <a:pt x="2334427" y="807141"/>
                </a:lnTo>
                <a:lnTo>
                  <a:pt x="2364888" y="807141"/>
                </a:lnTo>
                <a:cubicBezTo>
                  <a:pt x="2365840" y="795402"/>
                  <a:pt x="2371552" y="788422"/>
                  <a:pt x="2382023" y="786201"/>
                </a:cubicBezTo>
                <a:cubicBezTo>
                  <a:pt x="2392494" y="783980"/>
                  <a:pt x="2402013" y="780807"/>
                  <a:pt x="2410580" y="776683"/>
                </a:cubicBezTo>
                <a:lnTo>
                  <a:pt x="2410580" y="766530"/>
                </a:lnTo>
                <a:cubicBezTo>
                  <a:pt x="2448656" y="738610"/>
                  <a:pt x="2471502" y="717036"/>
                  <a:pt x="2479117" y="701807"/>
                </a:cubicBezTo>
                <a:cubicBezTo>
                  <a:pt x="2486732" y="686578"/>
                  <a:pt x="2494347" y="662465"/>
                  <a:pt x="2501963" y="629468"/>
                </a:cubicBezTo>
                <a:lnTo>
                  <a:pt x="2512116" y="629468"/>
                </a:lnTo>
                <a:lnTo>
                  <a:pt x="2512116" y="659927"/>
                </a:lnTo>
                <a:lnTo>
                  <a:pt x="2501963" y="659927"/>
                </a:lnTo>
                <a:lnTo>
                  <a:pt x="2501963" y="725919"/>
                </a:lnTo>
                <a:cubicBezTo>
                  <a:pt x="2521107" y="725496"/>
                  <a:pt x="2534856" y="722535"/>
                  <a:pt x="2543212" y="717036"/>
                </a:cubicBezTo>
                <a:cubicBezTo>
                  <a:pt x="2551567" y="711536"/>
                  <a:pt x="2561510" y="706037"/>
                  <a:pt x="2573038" y="700537"/>
                </a:cubicBezTo>
                <a:lnTo>
                  <a:pt x="2603499" y="700537"/>
                </a:lnTo>
                <a:cubicBezTo>
                  <a:pt x="2604345" y="691231"/>
                  <a:pt x="2607730" y="684462"/>
                  <a:pt x="2613653" y="680232"/>
                </a:cubicBezTo>
                <a:lnTo>
                  <a:pt x="2633960" y="680232"/>
                </a:lnTo>
                <a:cubicBezTo>
                  <a:pt x="2638191" y="670079"/>
                  <a:pt x="2644960" y="659927"/>
                  <a:pt x="2654267" y="649774"/>
                </a:cubicBezTo>
                <a:lnTo>
                  <a:pt x="2669498" y="649774"/>
                </a:lnTo>
                <a:cubicBezTo>
                  <a:pt x="2683142" y="629574"/>
                  <a:pt x="2696469" y="619210"/>
                  <a:pt x="2709478" y="618681"/>
                </a:cubicBezTo>
                <a:cubicBezTo>
                  <a:pt x="2722487" y="618152"/>
                  <a:pt x="2729468" y="611596"/>
                  <a:pt x="2730420" y="599010"/>
                </a:cubicBezTo>
                <a:lnTo>
                  <a:pt x="2750727" y="599010"/>
                </a:lnTo>
                <a:cubicBezTo>
                  <a:pt x="2753371" y="596261"/>
                  <a:pt x="2755698" y="592876"/>
                  <a:pt x="2757708" y="588857"/>
                </a:cubicBezTo>
                <a:cubicBezTo>
                  <a:pt x="2759717" y="584839"/>
                  <a:pt x="2760775" y="581455"/>
                  <a:pt x="2760881" y="578705"/>
                </a:cubicBezTo>
                <a:lnTo>
                  <a:pt x="2781188" y="578705"/>
                </a:lnTo>
                <a:cubicBezTo>
                  <a:pt x="2789332" y="563582"/>
                  <a:pt x="2800967" y="549410"/>
                  <a:pt x="2816091" y="536190"/>
                </a:cubicBezTo>
                <a:cubicBezTo>
                  <a:pt x="2831216" y="522970"/>
                  <a:pt x="2846658" y="510068"/>
                  <a:pt x="2862417" y="497483"/>
                </a:cubicBezTo>
                <a:lnTo>
                  <a:pt x="2989338" y="497483"/>
                </a:lnTo>
                <a:cubicBezTo>
                  <a:pt x="2998222" y="500762"/>
                  <a:pt x="3013453" y="505626"/>
                  <a:pt x="3035029" y="512077"/>
                </a:cubicBezTo>
                <a:cubicBezTo>
                  <a:pt x="3056606" y="518529"/>
                  <a:pt x="3076913" y="522125"/>
                  <a:pt x="3095951" y="522865"/>
                </a:cubicBezTo>
                <a:cubicBezTo>
                  <a:pt x="3098490" y="522654"/>
                  <a:pt x="3101028" y="521807"/>
                  <a:pt x="3103567" y="520327"/>
                </a:cubicBezTo>
                <a:cubicBezTo>
                  <a:pt x="3106105" y="518846"/>
                  <a:pt x="3108643" y="518000"/>
                  <a:pt x="3111182" y="517788"/>
                </a:cubicBezTo>
                <a:lnTo>
                  <a:pt x="3111182" y="507636"/>
                </a:lnTo>
                <a:lnTo>
                  <a:pt x="3141643" y="507636"/>
                </a:lnTo>
                <a:lnTo>
                  <a:pt x="3141643" y="497483"/>
                </a:lnTo>
                <a:lnTo>
                  <a:pt x="3161950" y="497483"/>
                </a:lnTo>
                <a:lnTo>
                  <a:pt x="3161950" y="487330"/>
                </a:lnTo>
                <a:lnTo>
                  <a:pt x="3192411" y="487330"/>
                </a:lnTo>
                <a:cubicBezTo>
                  <a:pt x="3193257" y="483100"/>
                  <a:pt x="3196641" y="476331"/>
                  <a:pt x="3202565" y="467025"/>
                </a:cubicBezTo>
                <a:lnTo>
                  <a:pt x="3222872" y="467025"/>
                </a:lnTo>
                <a:lnTo>
                  <a:pt x="3222872" y="456872"/>
                </a:lnTo>
                <a:cubicBezTo>
                  <a:pt x="3227737" y="456660"/>
                  <a:pt x="3231968" y="455814"/>
                  <a:pt x="3235564" y="454334"/>
                </a:cubicBezTo>
                <a:cubicBezTo>
                  <a:pt x="3239160" y="452853"/>
                  <a:pt x="3243391" y="452007"/>
                  <a:pt x="3248256" y="451796"/>
                </a:cubicBezTo>
                <a:cubicBezTo>
                  <a:pt x="3268775" y="453276"/>
                  <a:pt x="3289928" y="459199"/>
                  <a:pt x="3311716" y="469563"/>
                </a:cubicBezTo>
                <a:cubicBezTo>
                  <a:pt x="3333505" y="479927"/>
                  <a:pt x="3354658" y="485850"/>
                  <a:pt x="3375177" y="487330"/>
                </a:cubicBezTo>
                <a:cubicBezTo>
                  <a:pt x="3383744" y="486907"/>
                  <a:pt x="3386917" y="485215"/>
                  <a:pt x="3384696" y="482254"/>
                </a:cubicBezTo>
                <a:cubicBezTo>
                  <a:pt x="3382475" y="479293"/>
                  <a:pt x="3384378" y="477601"/>
                  <a:pt x="3390407" y="477178"/>
                </a:cubicBezTo>
                <a:lnTo>
                  <a:pt x="3390407" y="487330"/>
                </a:lnTo>
                <a:lnTo>
                  <a:pt x="3491943" y="487330"/>
                </a:lnTo>
                <a:lnTo>
                  <a:pt x="3491943" y="477178"/>
                </a:lnTo>
                <a:lnTo>
                  <a:pt x="3522405" y="477178"/>
                </a:lnTo>
                <a:lnTo>
                  <a:pt x="3522405" y="467025"/>
                </a:lnTo>
                <a:lnTo>
                  <a:pt x="3532558" y="467025"/>
                </a:lnTo>
                <a:lnTo>
                  <a:pt x="3532558" y="477178"/>
                </a:lnTo>
                <a:cubicBezTo>
                  <a:pt x="3542712" y="483100"/>
                  <a:pt x="3552865" y="486484"/>
                  <a:pt x="3563019" y="487330"/>
                </a:cubicBezTo>
                <a:lnTo>
                  <a:pt x="3563019" y="497483"/>
                </a:lnTo>
                <a:cubicBezTo>
                  <a:pt x="3573173" y="501714"/>
                  <a:pt x="3588403" y="503405"/>
                  <a:pt x="3608711" y="502559"/>
                </a:cubicBezTo>
                <a:cubicBezTo>
                  <a:pt x="3627008" y="502348"/>
                  <a:pt x="3646258" y="501502"/>
                  <a:pt x="3666459" y="500021"/>
                </a:cubicBezTo>
                <a:cubicBezTo>
                  <a:pt x="3686661" y="498541"/>
                  <a:pt x="3704641" y="497694"/>
                  <a:pt x="3720401" y="497483"/>
                </a:cubicBezTo>
                <a:lnTo>
                  <a:pt x="3740708" y="456872"/>
                </a:lnTo>
                <a:lnTo>
                  <a:pt x="3750862" y="456872"/>
                </a:lnTo>
                <a:lnTo>
                  <a:pt x="3750862" y="487330"/>
                </a:lnTo>
                <a:lnTo>
                  <a:pt x="3740708" y="487330"/>
                </a:lnTo>
                <a:lnTo>
                  <a:pt x="3740708" y="517788"/>
                </a:lnTo>
                <a:cubicBezTo>
                  <a:pt x="3782169" y="527941"/>
                  <a:pt x="3826168" y="538094"/>
                  <a:pt x="3872705" y="548247"/>
                </a:cubicBezTo>
                <a:cubicBezTo>
                  <a:pt x="3878417" y="574051"/>
                  <a:pt x="3901263" y="602394"/>
                  <a:pt x="3941243" y="633276"/>
                </a:cubicBezTo>
                <a:cubicBezTo>
                  <a:pt x="3981223" y="664157"/>
                  <a:pt x="4004069" y="679809"/>
                  <a:pt x="4009780" y="680232"/>
                </a:cubicBezTo>
                <a:cubicBezTo>
                  <a:pt x="4021837" y="668070"/>
                  <a:pt x="4031991" y="660667"/>
                  <a:pt x="4040241" y="658023"/>
                </a:cubicBezTo>
                <a:cubicBezTo>
                  <a:pt x="4048491" y="655379"/>
                  <a:pt x="4058644" y="654322"/>
                  <a:pt x="4070701" y="654850"/>
                </a:cubicBezTo>
                <a:cubicBezTo>
                  <a:pt x="4097355" y="654533"/>
                  <a:pt x="4113855" y="657705"/>
                  <a:pt x="4120201" y="664368"/>
                </a:cubicBezTo>
                <a:cubicBezTo>
                  <a:pt x="4126547" y="671031"/>
                  <a:pt x="4130354" y="683087"/>
                  <a:pt x="4131623" y="700537"/>
                </a:cubicBezTo>
                <a:lnTo>
                  <a:pt x="4121470" y="700537"/>
                </a:lnTo>
                <a:lnTo>
                  <a:pt x="4121470" y="746225"/>
                </a:lnTo>
                <a:lnTo>
                  <a:pt x="4111316" y="746225"/>
                </a:lnTo>
                <a:cubicBezTo>
                  <a:pt x="4105393" y="766530"/>
                  <a:pt x="4102009" y="786835"/>
                  <a:pt x="4101163" y="807141"/>
                </a:cubicBezTo>
                <a:cubicBezTo>
                  <a:pt x="4111105" y="814755"/>
                  <a:pt x="4119143" y="823639"/>
                  <a:pt x="4125277" y="833792"/>
                </a:cubicBezTo>
                <a:cubicBezTo>
                  <a:pt x="4131412" y="843944"/>
                  <a:pt x="4136912" y="855366"/>
                  <a:pt x="4141777" y="868057"/>
                </a:cubicBezTo>
                <a:lnTo>
                  <a:pt x="4162085" y="868057"/>
                </a:lnTo>
                <a:lnTo>
                  <a:pt x="4162085" y="898515"/>
                </a:lnTo>
                <a:cubicBezTo>
                  <a:pt x="4170229" y="908034"/>
                  <a:pt x="4172979" y="914379"/>
                  <a:pt x="4170335" y="917552"/>
                </a:cubicBezTo>
                <a:cubicBezTo>
                  <a:pt x="4167691" y="920724"/>
                  <a:pt x="4171709" y="924532"/>
                  <a:pt x="4182392" y="928974"/>
                </a:cubicBezTo>
                <a:lnTo>
                  <a:pt x="4187469" y="928974"/>
                </a:lnTo>
                <a:cubicBezTo>
                  <a:pt x="4196776" y="939126"/>
                  <a:pt x="4203545" y="949279"/>
                  <a:pt x="4207776" y="959432"/>
                </a:cubicBezTo>
                <a:lnTo>
                  <a:pt x="4228083" y="959432"/>
                </a:lnTo>
                <a:cubicBezTo>
                  <a:pt x="4244266" y="978151"/>
                  <a:pt x="4260131" y="995283"/>
                  <a:pt x="4275679" y="1010830"/>
                </a:cubicBezTo>
                <a:cubicBezTo>
                  <a:pt x="4291226" y="1026377"/>
                  <a:pt x="4315976" y="1034625"/>
                  <a:pt x="4349927" y="1035577"/>
                </a:cubicBezTo>
                <a:cubicBezTo>
                  <a:pt x="4356590" y="1030607"/>
                  <a:pt x="4369917" y="1026588"/>
                  <a:pt x="4389907" y="1023521"/>
                </a:cubicBezTo>
                <a:cubicBezTo>
                  <a:pt x="4409897" y="1020454"/>
                  <a:pt x="4427031" y="1017704"/>
                  <a:pt x="4441310" y="1015272"/>
                </a:cubicBezTo>
                <a:lnTo>
                  <a:pt x="4441310" y="1025425"/>
                </a:lnTo>
                <a:lnTo>
                  <a:pt x="4451463" y="1025425"/>
                </a:lnTo>
                <a:lnTo>
                  <a:pt x="4451463" y="1066035"/>
                </a:lnTo>
                <a:lnTo>
                  <a:pt x="4461617" y="1066035"/>
                </a:lnTo>
                <a:cubicBezTo>
                  <a:pt x="4461194" y="1078409"/>
                  <a:pt x="4459502" y="1086658"/>
                  <a:pt x="4456540" y="1090782"/>
                </a:cubicBezTo>
                <a:cubicBezTo>
                  <a:pt x="4453579" y="1094907"/>
                  <a:pt x="4451887" y="1096811"/>
                  <a:pt x="4451463" y="1096494"/>
                </a:cubicBezTo>
                <a:cubicBezTo>
                  <a:pt x="4450829" y="1118808"/>
                  <a:pt x="4452098" y="1143979"/>
                  <a:pt x="4455271" y="1172004"/>
                </a:cubicBezTo>
                <a:cubicBezTo>
                  <a:pt x="4458444" y="1200030"/>
                  <a:pt x="4467329" y="1218855"/>
                  <a:pt x="4481925" y="1228479"/>
                </a:cubicBezTo>
                <a:lnTo>
                  <a:pt x="4537769" y="1248784"/>
                </a:lnTo>
                <a:lnTo>
                  <a:pt x="4537769" y="1269090"/>
                </a:lnTo>
                <a:cubicBezTo>
                  <a:pt x="4547923" y="1278397"/>
                  <a:pt x="4553000" y="1285165"/>
                  <a:pt x="4553000" y="1289395"/>
                </a:cubicBezTo>
                <a:cubicBezTo>
                  <a:pt x="4550779" y="1297327"/>
                  <a:pt x="4542529" y="1311921"/>
                  <a:pt x="4528251" y="1333179"/>
                </a:cubicBezTo>
                <a:cubicBezTo>
                  <a:pt x="4513972" y="1354436"/>
                  <a:pt x="4506991" y="1365223"/>
                  <a:pt x="4507309" y="1365541"/>
                </a:cubicBezTo>
                <a:lnTo>
                  <a:pt x="4497155" y="1365541"/>
                </a:lnTo>
                <a:lnTo>
                  <a:pt x="4497155" y="1385846"/>
                </a:lnTo>
                <a:lnTo>
                  <a:pt x="4487001" y="1385846"/>
                </a:lnTo>
                <a:lnTo>
                  <a:pt x="4481925" y="1446763"/>
                </a:lnTo>
                <a:lnTo>
                  <a:pt x="4471771" y="1446763"/>
                </a:lnTo>
                <a:lnTo>
                  <a:pt x="4471771" y="1467068"/>
                </a:lnTo>
                <a:lnTo>
                  <a:pt x="4461617" y="1467068"/>
                </a:lnTo>
                <a:cubicBezTo>
                  <a:pt x="4457387" y="1472990"/>
                  <a:pt x="4455694" y="1476374"/>
                  <a:pt x="4456540" y="1477220"/>
                </a:cubicBezTo>
                <a:cubicBezTo>
                  <a:pt x="4457175" y="1484729"/>
                  <a:pt x="4459713" y="1490017"/>
                  <a:pt x="4464155" y="1493084"/>
                </a:cubicBezTo>
                <a:cubicBezTo>
                  <a:pt x="4468598" y="1496151"/>
                  <a:pt x="4471136" y="1497632"/>
                  <a:pt x="4471771" y="1497526"/>
                </a:cubicBezTo>
                <a:lnTo>
                  <a:pt x="4471771" y="1548289"/>
                </a:lnTo>
                <a:lnTo>
                  <a:pt x="4481925" y="1548289"/>
                </a:lnTo>
                <a:lnTo>
                  <a:pt x="4487001" y="1568595"/>
                </a:lnTo>
                <a:cubicBezTo>
                  <a:pt x="4491973" y="1583612"/>
                  <a:pt x="4495991" y="1597996"/>
                  <a:pt x="4499059" y="1611744"/>
                </a:cubicBezTo>
                <a:cubicBezTo>
                  <a:pt x="4502126" y="1625492"/>
                  <a:pt x="4504876" y="1639876"/>
                  <a:pt x="4507309" y="1654893"/>
                </a:cubicBezTo>
                <a:lnTo>
                  <a:pt x="4537769" y="1654893"/>
                </a:lnTo>
                <a:lnTo>
                  <a:pt x="4537769" y="1665046"/>
                </a:lnTo>
                <a:lnTo>
                  <a:pt x="4588537" y="1665046"/>
                </a:lnTo>
                <a:lnTo>
                  <a:pt x="4588537" y="1654893"/>
                </a:lnTo>
                <a:cubicBezTo>
                  <a:pt x="4593615" y="1654682"/>
                  <a:pt x="4598691" y="1653836"/>
                  <a:pt x="4603768" y="1652355"/>
                </a:cubicBezTo>
                <a:cubicBezTo>
                  <a:pt x="4608845" y="1650874"/>
                  <a:pt x="4613922" y="1650028"/>
                  <a:pt x="4618999" y="1649817"/>
                </a:cubicBezTo>
                <a:cubicBezTo>
                  <a:pt x="4634547" y="1650134"/>
                  <a:pt x="4650411" y="1652038"/>
                  <a:pt x="4666594" y="1655528"/>
                </a:cubicBezTo>
                <a:cubicBezTo>
                  <a:pt x="4682777" y="1659018"/>
                  <a:pt x="4697373" y="1662190"/>
                  <a:pt x="4710381" y="1665046"/>
                </a:cubicBezTo>
                <a:lnTo>
                  <a:pt x="4710381" y="1715810"/>
                </a:lnTo>
                <a:cubicBezTo>
                  <a:pt x="4700228" y="1721626"/>
                  <a:pt x="4690075" y="1729029"/>
                  <a:pt x="4679921" y="1738018"/>
                </a:cubicBezTo>
                <a:cubicBezTo>
                  <a:pt x="4669767" y="1747008"/>
                  <a:pt x="4659613" y="1753142"/>
                  <a:pt x="4649460" y="1756420"/>
                </a:cubicBezTo>
                <a:lnTo>
                  <a:pt x="4598691" y="1756420"/>
                </a:lnTo>
                <a:cubicBezTo>
                  <a:pt x="4547077" y="1780533"/>
                  <a:pt x="4522116" y="1807184"/>
                  <a:pt x="4523808" y="1836373"/>
                </a:cubicBezTo>
                <a:cubicBezTo>
                  <a:pt x="4525501" y="1865562"/>
                  <a:pt x="4513231" y="1889675"/>
                  <a:pt x="4487001" y="1908711"/>
                </a:cubicBezTo>
                <a:lnTo>
                  <a:pt x="4481925" y="1934093"/>
                </a:lnTo>
                <a:cubicBezTo>
                  <a:pt x="4477059" y="1941707"/>
                  <a:pt x="4474097" y="1949322"/>
                  <a:pt x="4473040" y="1956936"/>
                </a:cubicBezTo>
                <a:cubicBezTo>
                  <a:pt x="4471983" y="1964551"/>
                  <a:pt x="4471559" y="1972165"/>
                  <a:pt x="4471771" y="1979780"/>
                </a:cubicBezTo>
                <a:cubicBezTo>
                  <a:pt x="4472300" y="2003575"/>
                  <a:pt x="4476319" y="2016901"/>
                  <a:pt x="4483829" y="2019756"/>
                </a:cubicBezTo>
                <a:cubicBezTo>
                  <a:pt x="4491338" y="2022612"/>
                  <a:pt x="4499165" y="2024515"/>
                  <a:pt x="4507309" y="2025467"/>
                </a:cubicBezTo>
                <a:lnTo>
                  <a:pt x="4507309" y="2035620"/>
                </a:lnTo>
                <a:lnTo>
                  <a:pt x="4547923" y="2035620"/>
                </a:lnTo>
                <a:cubicBezTo>
                  <a:pt x="4550567" y="2038370"/>
                  <a:pt x="4552894" y="2041754"/>
                  <a:pt x="4554904" y="2045773"/>
                </a:cubicBezTo>
                <a:cubicBezTo>
                  <a:pt x="4556913" y="2049792"/>
                  <a:pt x="4557971" y="2053176"/>
                  <a:pt x="4558077" y="2055925"/>
                </a:cubicBezTo>
                <a:lnTo>
                  <a:pt x="4558148" y="2055925"/>
                </a:lnTo>
                <a:lnTo>
                  <a:pt x="4554554" y="2040970"/>
                </a:lnTo>
                <a:cubicBezTo>
                  <a:pt x="4568221" y="2039625"/>
                  <a:pt x="4579167" y="2039306"/>
                  <a:pt x="4587391" y="2040015"/>
                </a:cubicBezTo>
                <a:cubicBezTo>
                  <a:pt x="4595616" y="2040723"/>
                  <a:pt x="4601120" y="2042459"/>
                  <a:pt x="4603903" y="2045221"/>
                </a:cubicBezTo>
                <a:cubicBezTo>
                  <a:pt x="4609469" y="2050745"/>
                  <a:pt x="4616511" y="2062570"/>
                  <a:pt x="4625028" y="2080692"/>
                </a:cubicBezTo>
                <a:cubicBezTo>
                  <a:pt x="4621118" y="2085531"/>
                  <a:pt x="4618377" y="2088691"/>
                  <a:pt x="4616804" y="2090175"/>
                </a:cubicBezTo>
                <a:cubicBezTo>
                  <a:pt x="4615231" y="2091659"/>
                  <a:pt x="4613702" y="2095401"/>
                  <a:pt x="4612218" y="2101401"/>
                </a:cubicBezTo>
                <a:cubicBezTo>
                  <a:pt x="4608512" y="2101366"/>
                  <a:pt x="4606020" y="2101912"/>
                  <a:pt x="4604740" y="2103038"/>
                </a:cubicBezTo>
                <a:lnTo>
                  <a:pt x="4598691" y="2100621"/>
                </a:lnTo>
                <a:lnTo>
                  <a:pt x="4598691" y="2116842"/>
                </a:lnTo>
                <a:lnTo>
                  <a:pt x="4588537" y="2116842"/>
                </a:lnTo>
                <a:lnTo>
                  <a:pt x="4588537" y="2126994"/>
                </a:lnTo>
                <a:lnTo>
                  <a:pt x="4560264" y="2130135"/>
                </a:lnTo>
                <a:lnTo>
                  <a:pt x="4560807" y="2130980"/>
                </a:lnTo>
                <a:cubicBezTo>
                  <a:pt x="4563857" y="2136974"/>
                  <a:pt x="4566911" y="2144231"/>
                  <a:pt x="4569970" y="2152748"/>
                </a:cubicBezTo>
                <a:cubicBezTo>
                  <a:pt x="4566794" y="2158758"/>
                  <a:pt x="4565291" y="2161649"/>
                  <a:pt x="4565463" y="2161420"/>
                </a:cubicBezTo>
                <a:cubicBezTo>
                  <a:pt x="4565634" y="2161190"/>
                  <a:pt x="4565666" y="2165559"/>
                  <a:pt x="4565557" y="2174525"/>
                </a:cubicBezTo>
                <a:cubicBezTo>
                  <a:pt x="4559134" y="2178737"/>
                  <a:pt x="4553818" y="2181799"/>
                  <a:pt x="4549611" y="2183711"/>
                </a:cubicBezTo>
                <a:cubicBezTo>
                  <a:pt x="4545404" y="2185621"/>
                  <a:pt x="4541567" y="2187149"/>
                  <a:pt x="4538098" y="2188293"/>
                </a:cubicBezTo>
                <a:cubicBezTo>
                  <a:pt x="4521995" y="2194418"/>
                  <a:pt x="4508037" y="2194477"/>
                  <a:pt x="4496226" y="2188469"/>
                </a:cubicBezTo>
                <a:cubicBezTo>
                  <a:pt x="4484414" y="2182461"/>
                  <a:pt x="4474402" y="2167984"/>
                  <a:pt x="4466190" y="2145036"/>
                </a:cubicBezTo>
                <a:lnTo>
                  <a:pt x="4475579" y="2132579"/>
                </a:lnTo>
                <a:lnTo>
                  <a:pt x="4461617" y="2126994"/>
                </a:lnTo>
                <a:lnTo>
                  <a:pt x="4461617" y="2137147"/>
                </a:lnTo>
                <a:cubicBezTo>
                  <a:pt x="4438243" y="2143387"/>
                  <a:pt x="4418993" y="2158828"/>
                  <a:pt x="4403869" y="2183469"/>
                </a:cubicBezTo>
                <a:cubicBezTo>
                  <a:pt x="4388743" y="2208111"/>
                  <a:pt x="4380917" y="2234973"/>
                  <a:pt x="4380388" y="2264056"/>
                </a:cubicBezTo>
                <a:cubicBezTo>
                  <a:pt x="4395936" y="2273997"/>
                  <a:pt x="4409262" y="2287111"/>
                  <a:pt x="4420368" y="2303398"/>
                </a:cubicBezTo>
                <a:cubicBezTo>
                  <a:pt x="4431473" y="2319685"/>
                  <a:pt x="4438454" y="2340413"/>
                  <a:pt x="4441310" y="2365584"/>
                </a:cubicBezTo>
                <a:cubicBezTo>
                  <a:pt x="4422483" y="2384408"/>
                  <a:pt x="4409368" y="2394984"/>
                  <a:pt x="4401965" y="2397311"/>
                </a:cubicBezTo>
                <a:lnTo>
                  <a:pt x="4401787" y="2397361"/>
                </a:lnTo>
                <a:lnTo>
                  <a:pt x="4411963" y="2402762"/>
                </a:lnTo>
                <a:lnTo>
                  <a:pt x="4417052" y="2417130"/>
                </a:lnTo>
                <a:cubicBezTo>
                  <a:pt x="4419660" y="2418312"/>
                  <a:pt x="4422638" y="2419110"/>
                  <a:pt x="4425984" y="2419526"/>
                </a:cubicBezTo>
                <a:cubicBezTo>
                  <a:pt x="4429331" y="2419940"/>
                  <a:pt x="4431991" y="2419840"/>
                  <a:pt x="4433962" y="2419226"/>
                </a:cubicBezTo>
                <a:lnTo>
                  <a:pt x="4445413" y="2451555"/>
                </a:lnTo>
                <a:lnTo>
                  <a:pt x="4456187" y="2447739"/>
                </a:lnTo>
                <a:lnTo>
                  <a:pt x="4462548" y="2465700"/>
                </a:lnTo>
                <a:lnTo>
                  <a:pt x="4469731" y="2463156"/>
                </a:lnTo>
                <a:lnTo>
                  <a:pt x="4478637" y="2488301"/>
                </a:lnTo>
                <a:lnTo>
                  <a:pt x="4485820" y="2485757"/>
                </a:lnTo>
                <a:cubicBezTo>
                  <a:pt x="4490844" y="2494000"/>
                  <a:pt x="4495724" y="2502546"/>
                  <a:pt x="4500459" y="2511397"/>
                </a:cubicBezTo>
                <a:cubicBezTo>
                  <a:pt x="4505194" y="2520248"/>
                  <a:pt x="4509493" y="2530011"/>
                  <a:pt x="4513358" y="2540686"/>
                </a:cubicBezTo>
                <a:lnTo>
                  <a:pt x="4524133" y="2536870"/>
                </a:lnTo>
                <a:lnTo>
                  <a:pt x="4526677" y="2544054"/>
                </a:lnTo>
                <a:lnTo>
                  <a:pt x="4548226" y="2536422"/>
                </a:lnTo>
                <a:lnTo>
                  <a:pt x="4545681" y="2529238"/>
                </a:lnTo>
                <a:lnTo>
                  <a:pt x="4563638" y="2522878"/>
                </a:lnTo>
                <a:cubicBezTo>
                  <a:pt x="4564604" y="2502070"/>
                  <a:pt x="4570692" y="2489301"/>
                  <a:pt x="4581901" y="2484573"/>
                </a:cubicBezTo>
                <a:cubicBezTo>
                  <a:pt x="4593110" y="2479845"/>
                  <a:pt x="4604754" y="2474205"/>
                  <a:pt x="4616833" y="2467653"/>
                </a:cubicBezTo>
                <a:lnTo>
                  <a:pt x="4619377" y="2474837"/>
                </a:lnTo>
                <a:cubicBezTo>
                  <a:pt x="4643662" y="2469942"/>
                  <a:pt x="4663343" y="2472741"/>
                  <a:pt x="4678420" y="2483235"/>
                </a:cubicBezTo>
                <a:cubicBezTo>
                  <a:pt x="4693497" y="2493729"/>
                  <a:pt x="4705959" y="2513235"/>
                  <a:pt x="4715806" y="2541752"/>
                </a:cubicBezTo>
                <a:cubicBezTo>
                  <a:pt x="4717441" y="2553975"/>
                  <a:pt x="4706192" y="2569751"/>
                  <a:pt x="4682057" y="2589079"/>
                </a:cubicBezTo>
                <a:cubicBezTo>
                  <a:pt x="4657922" y="2608408"/>
                  <a:pt x="4633990" y="2622611"/>
                  <a:pt x="4610261" y="2631690"/>
                </a:cubicBezTo>
                <a:cubicBezTo>
                  <a:pt x="4615259" y="2639858"/>
                  <a:pt x="4619874" y="2647656"/>
                  <a:pt x="4624105" y="2655085"/>
                </a:cubicBezTo>
                <a:cubicBezTo>
                  <a:pt x="4628336" y="2662514"/>
                  <a:pt x="4632053" y="2670631"/>
                  <a:pt x="4635255" y="2679435"/>
                </a:cubicBezTo>
                <a:lnTo>
                  <a:pt x="4646029" y="2675619"/>
                </a:lnTo>
                <a:cubicBezTo>
                  <a:pt x="4657581" y="2707996"/>
                  <a:pt x="4670044" y="2740809"/>
                  <a:pt x="4683420" y="2774056"/>
                </a:cubicBezTo>
                <a:cubicBezTo>
                  <a:pt x="4696795" y="2807303"/>
                  <a:pt x="4710475" y="2840695"/>
                  <a:pt x="4724458" y="2874233"/>
                </a:cubicBezTo>
                <a:lnTo>
                  <a:pt x="4717276" y="2876777"/>
                </a:lnTo>
                <a:cubicBezTo>
                  <a:pt x="4718634" y="2886319"/>
                  <a:pt x="4720072" y="2896084"/>
                  <a:pt x="4721590" y="2906075"/>
                </a:cubicBezTo>
                <a:cubicBezTo>
                  <a:pt x="4723107" y="2916065"/>
                  <a:pt x="4724863" y="2926729"/>
                  <a:pt x="4726858" y="2938067"/>
                </a:cubicBezTo>
                <a:lnTo>
                  <a:pt x="4719675" y="2940611"/>
                </a:lnTo>
                <a:lnTo>
                  <a:pt x="4731125" y="2972940"/>
                </a:lnTo>
                <a:cubicBezTo>
                  <a:pt x="4731271" y="2984763"/>
                  <a:pt x="4731599" y="2994249"/>
                  <a:pt x="4732109" y="3001395"/>
                </a:cubicBezTo>
                <a:cubicBezTo>
                  <a:pt x="4732620" y="3008542"/>
                  <a:pt x="4733789" y="3014697"/>
                  <a:pt x="4735618" y="3019861"/>
                </a:cubicBezTo>
                <a:lnTo>
                  <a:pt x="4738494" y="3025688"/>
                </a:lnTo>
                <a:lnTo>
                  <a:pt x="4738494" y="3569458"/>
                </a:lnTo>
                <a:lnTo>
                  <a:pt x="4697799" y="3574979"/>
                </a:lnTo>
                <a:cubicBezTo>
                  <a:pt x="4700860" y="3586950"/>
                  <a:pt x="4701643" y="3593916"/>
                  <a:pt x="4700149" y="3595877"/>
                </a:cubicBezTo>
                <a:cubicBezTo>
                  <a:pt x="4698654" y="3597838"/>
                  <a:pt x="4692460" y="3602222"/>
                  <a:pt x="4681566" y="3609028"/>
                </a:cubicBezTo>
                <a:lnTo>
                  <a:pt x="4687927" y="3626988"/>
                </a:lnTo>
                <a:cubicBezTo>
                  <a:pt x="4671276" y="3640129"/>
                  <a:pt x="4658396" y="3657493"/>
                  <a:pt x="4649285" y="3679081"/>
                </a:cubicBezTo>
                <a:cubicBezTo>
                  <a:pt x="4640174" y="3700668"/>
                  <a:pt x="4627667" y="3721943"/>
                  <a:pt x="4611766" y="3742903"/>
                </a:cubicBezTo>
                <a:lnTo>
                  <a:pt x="4614310" y="3750087"/>
                </a:lnTo>
                <a:lnTo>
                  <a:pt x="4599945" y="3755175"/>
                </a:lnTo>
                <a:cubicBezTo>
                  <a:pt x="4598385" y="3761707"/>
                  <a:pt x="4597036" y="3767407"/>
                  <a:pt x="4595896" y="3772275"/>
                </a:cubicBezTo>
                <a:cubicBezTo>
                  <a:pt x="4594757" y="3777142"/>
                  <a:pt x="4593090" y="3781944"/>
                  <a:pt x="4590894" y="3786680"/>
                </a:cubicBezTo>
                <a:lnTo>
                  <a:pt x="4565754" y="3795584"/>
                </a:lnTo>
                <a:cubicBezTo>
                  <a:pt x="4568171" y="3806688"/>
                  <a:pt x="4563320" y="3815817"/>
                  <a:pt x="4551203" y="3822973"/>
                </a:cubicBezTo>
                <a:cubicBezTo>
                  <a:pt x="4539085" y="3830128"/>
                  <a:pt x="4531916" y="3844122"/>
                  <a:pt x="4529695" y="3864954"/>
                </a:cubicBezTo>
                <a:lnTo>
                  <a:pt x="4518920" y="3868770"/>
                </a:lnTo>
                <a:cubicBezTo>
                  <a:pt x="4520867" y="3876166"/>
                  <a:pt x="4521017" y="3884198"/>
                  <a:pt x="4519371" y="3892866"/>
                </a:cubicBezTo>
                <a:lnTo>
                  <a:pt x="4505006" y="3897954"/>
                </a:lnTo>
                <a:cubicBezTo>
                  <a:pt x="4489145" y="3919743"/>
                  <a:pt x="4475080" y="3940895"/>
                  <a:pt x="4462810" y="3961412"/>
                </a:cubicBezTo>
                <a:lnTo>
                  <a:pt x="4488256" y="4033254"/>
                </a:lnTo>
                <a:cubicBezTo>
                  <a:pt x="4486323" y="4037307"/>
                  <a:pt x="4485550" y="4038928"/>
                  <a:pt x="4485936" y="4038118"/>
                </a:cubicBezTo>
                <a:cubicBezTo>
                  <a:pt x="4486323" y="4037307"/>
                  <a:pt x="4485550" y="4038928"/>
                  <a:pt x="4483617" y="4042982"/>
                </a:cubicBezTo>
                <a:cubicBezTo>
                  <a:pt x="4476076" y="4043800"/>
                  <a:pt x="4469816" y="4044670"/>
                  <a:pt x="4464837" y="4045591"/>
                </a:cubicBezTo>
                <a:cubicBezTo>
                  <a:pt x="4459858" y="4046512"/>
                  <a:pt x="4454496" y="4047064"/>
                  <a:pt x="4448750" y="4047246"/>
                </a:cubicBezTo>
                <a:lnTo>
                  <a:pt x="4446206" y="4040061"/>
                </a:lnTo>
                <a:lnTo>
                  <a:pt x="4413883" y="4051509"/>
                </a:lnTo>
                <a:cubicBezTo>
                  <a:pt x="4410868" y="4048703"/>
                  <a:pt x="4408012" y="4046346"/>
                  <a:pt x="4405316" y="4044437"/>
                </a:cubicBezTo>
                <a:cubicBezTo>
                  <a:pt x="4402619" y="4042529"/>
                  <a:pt x="4399763" y="4040172"/>
                  <a:pt x="4396748" y="4037365"/>
                </a:cubicBezTo>
                <a:cubicBezTo>
                  <a:pt x="4381470" y="4046061"/>
                  <a:pt x="4366722" y="4054822"/>
                  <a:pt x="4352501" y="4063648"/>
                </a:cubicBezTo>
                <a:cubicBezTo>
                  <a:pt x="4338281" y="4072475"/>
                  <a:pt x="4326918" y="4085090"/>
                  <a:pt x="4318413" y="4101494"/>
                </a:cubicBezTo>
                <a:lnTo>
                  <a:pt x="4271725" y="4118030"/>
                </a:lnTo>
                <a:lnTo>
                  <a:pt x="4274270" y="4125215"/>
                </a:lnTo>
                <a:lnTo>
                  <a:pt x="4216807" y="4145567"/>
                </a:lnTo>
                <a:lnTo>
                  <a:pt x="4220624" y="4156342"/>
                </a:lnTo>
                <a:lnTo>
                  <a:pt x="4130839" y="4188143"/>
                </a:lnTo>
                <a:lnTo>
                  <a:pt x="4133384" y="4195327"/>
                </a:lnTo>
                <a:lnTo>
                  <a:pt x="4086695" y="4211863"/>
                </a:lnTo>
                <a:lnTo>
                  <a:pt x="4089240" y="4219047"/>
                </a:lnTo>
                <a:cubicBezTo>
                  <a:pt x="4074131" y="4228694"/>
                  <a:pt x="4059364" y="4236451"/>
                  <a:pt x="4044937" y="4242319"/>
                </a:cubicBezTo>
                <a:cubicBezTo>
                  <a:pt x="4030511" y="4248186"/>
                  <a:pt x="4021562" y="4260957"/>
                  <a:pt x="4018088" y="4280632"/>
                </a:cubicBezTo>
                <a:cubicBezTo>
                  <a:pt x="4024340" y="4283303"/>
                  <a:pt x="4027326" y="4284603"/>
                  <a:pt x="4027048" y="4284533"/>
                </a:cubicBezTo>
                <a:cubicBezTo>
                  <a:pt x="4026771" y="4284463"/>
                  <a:pt x="4029496" y="4287878"/>
                  <a:pt x="4035224" y="4294777"/>
                </a:cubicBezTo>
                <a:lnTo>
                  <a:pt x="4056772" y="4287145"/>
                </a:lnTo>
                <a:cubicBezTo>
                  <a:pt x="4070481" y="4296607"/>
                  <a:pt x="4081824" y="4304381"/>
                  <a:pt x="4090800" y="4310467"/>
                </a:cubicBezTo>
                <a:cubicBezTo>
                  <a:pt x="4095288" y="4313510"/>
                  <a:pt x="4099722" y="4318719"/>
                  <a:pt x="4104103" y="4326095"/>
                </a:cubicBezTo>
                <a:lnTo>
                  <a:pt x="4104216" y="4326344"/>
                </a:lnTo>
                <a:lnTo>
                  <a:pt x="3981734" y="4326344"/>
                </a:lnTo>
                <a:lnTo>
                  <a:pt x="3980306" y="4322313"/>
                </a:lnTo>
                <a:lnTo>
                  <a:pt x="3973123" y="4324857"/>
                </a:lnTo>
                <a:cubicBezTo>
                  <a:pt x="3955155" y="4310502"/>
                  <a:pt x="3935944" y="4306189"/>
                  <a:pt x="3915490" y="4311917"/>
                </a:cubicBezTo>
                <a:lnTo>
                  <a:pt x="3868177" y="4326344"/>
                </a:lnTo>
                <a:lnTo>
                  <a:pt x="3852392" y="4326344"/>
                </a:lnTo>
                <a:lnTo>
                  <a:pt x="3851386" y="4323504"/>
                </a:lnTo>
                <a:lnTo>
                  <a:pt x="3843368" y="4326344"/>
                </a:lnTo>
                <a:lnTo>
                  <a:pt x="3836225" y="4326344"/>
                </a:lnTo>
                <a:lnTo>
                  <a:pt x="3833204" y="4317816"/>
                </a:lnTo>
                <a:lnTo>
                  <a:pt x="3809124" y="4326344"/>
                </a:lnTo>
                <a:lnTo>
                  <a:pt x="3807547" y="4326344"/>
                </a:lnTo>
                <a:lnTo>
                  <a:pt x="3800582" y="4321285"/>
                </a:lnTo>
                <a:cubicBezTo>
                  <a:pt x="3798153" y="4318944"/>
                  <a:pt x="3796556" y="4316814"/>
                  <a:pt x="3795793" y="4314895"/>
                </a:cubicBezTo>
                <a:lnTo>
                  <a:pt x="3770653" y="4323799"/>
                </a:lnTo>
                <a:cubicBezTo>
                  <a:pt x="3767563" y="4321019"/>
                  <a:pt x="3764857" y="4318609"/>
                  <a:pt x="3762534" y="4316568"/>
                </a:cubicBezTo>
                <a:cubicBezTo>
                  <a:pt x="3760212" y="4314527"/>
                  <a:pt x="3758403" y="4311799"/>
                  <a:pt x="3757109" y="4308383"/>
                </a:cubicBezTo>
                <a:lnTo>
                  <a:pt x="3739152" y="4314743"/>
                </a:lnTo>
                <a:lnTo>
                  <a:pt x="3736608" y="4307559"/>
                </a:lnTo>
                <a:lnTo>
                  <a:pt x="3683568" y="4326344"/>
                </a:lnTo>
                <a:lnTo>
                  <a:pt x="3356085" y="4326344"/>
                </a:lnTo>
                <a:lnTo>
                  <a:pt x="3346393" y="4317599"/>
                </a:lnTo>
                <a:cubicBezTo>
                  <a:pt x="3329820" y="4306708"/>
                  <a:pt x="3311371" y="4298187"/>
                  <a:pt x="3291046" y="4292036"/>
                </a:cubicBezTo>
                <a:cubicBezTo>
                  <a:pt x="3250396" y="4279735"/>
                  <a:pt x="3204328" y="4275670"/>
                  <a:pt x="3152839" y="4279841"/>
                </a:cubicBezTo>
                <a:cubicBezTo>
                  <a:pt x="3144908" y="4267911"/>
                  <a:pt x="3124067" y="4262322"/>
                  <a:pt x="3090314" y="4263075"/>
                </a:cubicBezTo>
                <a:cubicBezTo>
                  <a:pt x="3056561" y="4263828"/>
                  <a:pt x="3026946" y="4256293"/>
                  <a:pt x="3001470" y="4240471"/>
                </a:cubicBezTo>
                <a:lnTo>
                  <a:pt x="2979921" y="4248103"/>
                </a:lnTo>
                <a:lnTo>
                  <a:pt x="2977377" y="4240918"/>
                </a:lnTo>
                <a:lnTo>
                  <a:pt x="2959420" y="4247278"/>
                </a:lnTo>
                <a:lnTo>
                  <a:pt x="2956875" y="4240094"/>
                </a:lnTo>
                <a:lnTo>
                  <a:pt x="2931735" y="4248998"/>
                </a:lnTo>
                <a:lnTo>
                  <a:pt x="2927918" y="4238222"/>
                </a:lnTo>
                <a:cubicBezTo>
                  <a:pt x="2912131" y="4235728"/>
                  <a:pt x="2898102" y="4234633"/>
                  <a:pt x="2885830" y="4234937"/>
                </a:cubicBezTo>
                <a:cubicBezTo>
                  <a:pt x="2873560" y="4235240"/>
                  <a:pt x="2856313" y="4239327"/>
                  <a:pt x="2834092" y="4247198"/>
                </a:cubicBezTo>
                <a:cubicBezTo>
                  <a:pt x="2830046" y="4255031"/>
                  <a:pt x="2822951" y="4264956"/>
                  <a:pt x="2812806" y="4276971"/>
                </a:cubicBezTo>
                <a:cubicBezTo>
                  <a:pt x="2802663" y="4288986"/>
                  <a:pt x="2792874" y="4299865"/>
                  <a:pt x="2783441" y="4309607"/>
                </a:cubicBezTo>
                <a:lnTo>
                  <a:pt x="2788530" y="4323975"/>
                </a:lnTo>
                <a:lnTo>
                  <a:pt x="2781841" y="4326344"/>
                </a:lnTo>
                <a:lnTo>
                  <a:pt x="2698485" y="4326344"/>
                </a:lnTo>
                <a:lnTo>
                  <a:pt x="2691934" y="4313718"/>
                </a:lnTo>
                <a:cubicBezTo>
                  <a:pt x="2695092" y="4310746"/>
                  <a:pt x="2698857" y="4308065"/>
                  <a:pt x="2703231" y="4305674"/>
                </a:cubicBezTo>
                <a:cubicBezTo>
                  <a:pt x="2707605" y="4303283"/>
                  <a:pt x="2711371" y="4300601"/>
                  <a:pt x="2714529" y="4297630"/>
                </a:cubicBezTo>
                <a:lnTo>
                  <a:pt x="2711984" y="4290446"/>
                </a:lnTo>
                <a:lnTo>
                  <a:pt x="2737124" y="4281542"/>
                </a:lnTo>
                <a:cubicBezTo>
                  <a:pt x="2731975" y="4271995"/>
                  <a:pt x="2728242" y="4265737"/>
                  <a:pt x="2725927" y="4262767"/>
                </a:cubicBezTo>
                <a:cubicBezTo>
                  <a:pt x="2723612" y="4259797"/>
                  <a:pt x="2719936" y="4256551"/>
                  <a:pt x="2714900" y="4253029"/>
                </a:cubicBezTo>
                <a:lnTo>
                  <a:pt x="2707717" y="4255573"/>
                </a:lnTo>
                <a:lnTo>
                  <a:pt x="2698811" y="4230428"/>
                </a:lnTo>
                <a:lnTo>
                  <a:pt x="2691628" y="4232972"/>
                </a:lnTo>
                <a:cubicBezTo>
                  <a:pt x="2690734" y="4229498"/>
                  <a:pt x="2688274" y="4218747"/>
                  <a:pt x="2684246" y="4200718"/>
                </a:cubicBezTo>
                <a:cubicBezTo>
                  <a:pt x="2680219" y="4182689"/>
                  <a:pt x="2676168" y="4167447"/>
                  <a:pt x="2672094" y="4154994"/>
                </a:cubicBezTo>
                <a:cubicBezTo>
                  <a:pt x="2661304" y="4152583"/>
                  <a:pt x="2651382" y="4148348"/>
                  <a:pt x="2642332" y="4142289"/>
                </a:cubicBezTo>
                <a:cubicBezTo>
                  <a:pt x="2633281" y="4136230"/>
                  <a:pt x="2624520" y="4129563"/>
                  <a:pt x="2616049" y="4122288"/>
                </a:cubicBezTo>
                <a:cubicBezTo>
                  <a:pt x="2611549" y="4125988"/>
                  <a:pt x="2608092" y="4129065"/>
                  <a:pt x="2605677" y="4131521"/>
                </a:cubicBezTo>
                <a:cubicBezTo>
                  <a:pt x="2603263" y="4133976"/>
                  <a:pt x="2600386" y="4135837"/>
                  <a:pt x="2597045" y="4137105"/>
                </a:cubicBezTo>
                <a:cubicBezTo>
                  <a:pt x="2595223" y="4137666"/>
                  <a:pt x="2592264" y="4137872"/>
                  <a:pt x="2588170" y="4137721"/>
                </a:cubicBezTo>
                <a:cubicBezTo>
                  <a:pt x="2584074" y="4137572"/>
                  <a:pt x="2579002" y="4137515"/>
                  <a:pt x="2572952" y="4137552"/>
                </a:cubicBezTo>
                <a:lnTo>
                  <a:pt x="2575497" y="4144737"/>
                </a:lnTo>
                <a:cubicBezTo>
                  <a:pt x="2562782" y="4172317"/>
                  <a:pt x="2552583" y="4193448"/>
                  <a:pt x="2544899" y="4208129"/>
                </a:cubicBezTo>
                <a:cubicBezTo>
                  <a:pt x="2537215" y="4222810"/>
                  <a:pt x="2524846" y="4240667"/>
                  <a:pt x="2507791" y="4261699"/>
                </a:cubicBezTo>
                <a:lnTo>
                  <a:pt x="2510336" y="4268883"/>
                </a:lnTo>
                <a:lnTo>
                  <a:pt x="2478013" y="4280331"/>
                </a:lnTo>
                <a:cubicBezTo>
                  <a:pt x="2476719" y="4276915"/>
                  <a:pt x="2474910" y="4274187"/>
                  <a:pt x="2472588" y="4272146"/>
                </a:cubicBezTo>
                <a:cubicBezTo>
                  <a:pt x="2470265" y="4270105"/>
                  <a:pt x="2467558" y="4267695"/>
                  <a:pt x="2464469" y="4264915"/>
                </a:cubicBezTo>
                <a:lnTo>
                  <a:pt x="2432146" y="4276363"/>
                </a:lnTo>
                <a:lnTo>
                  <a:pt x="2429602" y="4269179"/>
                </a:lnTo>
                <a:cubicBezTo>
                  <a:pt x="2406882" y="4269224"/>
                  <a:pt x="2390499" y="4265762"/>
                  <a:pt x="2380452" y="4258793"/>
                </a:cubicBezTo>
                <a:cubicBezTo>
                  <a:pt x="2370405" y="4251824"/>
                  <a:pt x="2358454" y="4243759"/>
                  <a:pt x="2344600" y="4234601"/>
                </a:cubicBezTo>
                <a:lnTo>
                  <a:pt x="2337418" y="4237145"/>
                </a:lnTo>
                <a:cubicBezTo>
                  <a:pt x="2331080" y="4231136"/>
                  <a:pt x="2324712" y="4223621"/>
                  <a:pt x="2318318" y="4214600"/>
                </a:cubicBezTo>
                <a:cubicBezTo>
                  <a:pt x="2311923" y="4205579"/>
                  <a:pt x="2306716" y="4195632"/>
                  <a:pt x="2302696" y="4184759"/>
                </a:cubicBezTo>
                <a:cubicBezTo>
                  <a:pt x="2297496" y="4169841"/>
                  <a:pt x="2295004" y="4154721"/>
                  <a:pt x="2295220" y="4139400"/>
                </a:cubicBezTo>
                <a:cubicBezTo>
                  <a:pt x="2295435" y="4124079"/>
                  <a:pt x="2299023" y="4111860"/>
                  <a:pt x="2305982" y="4102741"/>
                </a:cubicBezTo>
                <a:lnTo>
                  <a:pt x="2303438" y="4095557"/>
                </a:lnTo>
                <a:lnTo>
                  <a:pt x="2328578" y="4086653"/>
                </a:lnTo>
                <a:cubicBezTo>
                  <a:pt x="2344732" y="4075204"/>
                  <a:pt x="2357932" y="4066823"/>
                  <a:pt x="2368176" y="4061511"/>
                </a:cubicBezTo>
                <a:cubicBezTo>
                  <a:pt x="2378420" y="4056198"/>
                  <a:pt x="2381256" y="4041381"/>
                  <a:pt x="2376683" y="4017060"/>
                </a:cubicBezTo>
                <a:cubicBezTo>
                  <a:pt x="2365960" y="4011509"/>
                  <a:pt x="2360282" y="4005940"/>
                  <a:pt x="2359650" y="4000352"/>
                </a:cubicBezTo>
                <a:cubicBezTo>
                  <a:pt x="2359018" y="3994764"/>
                  <a:pt x="2354819" y="3987661"/>
                  <a:pt x="2347050" y="3979042"/>
                </a:cubicBezTo>
                <a:lnTo>
                  <a:pt x="2326549" y="3978218"/>
                </a:lnTo>
                <a:cubicBezTo>
                  <a:pt x="2324026" y="3970858"/>
                  <a:pt x="2322654" y="3964606"/>
                  <a:pt x="2322432" y="3959463"/>
                </a:cubicBezTo>
                <a:cubicBezTo>
                  <a:pt x="2322211" y="3954319"/>
                  <a:pt x="2323008" y="3951342"/>
                  <a:pt x="2324826" y="3950529"/>
                </a:cubicBezTo>
                <a:lnTo>
                  <a:pt x="2322282" y="3943345"/>
                </a:lnTo>
                <a:lnTo>
                  <a:pt x="2315099" y="3945889"/>
                </a:lnTo>
                <a:lnTo>
                  <a:pt x="2301104" y="3906376"/>
                </a:lnTo>
                <a:lnTo>
                  <a:pt x="2293921" y="3908920"/>
                </a:lnTo>
                <a:lnTo>
                  <a:pt x="2273565" y="3851446"/>
                </a:lnTo>
                <a:cubicBezTo>
                  <a:pt x="2279632" y="3824115"/>
                  <a:pt x="2286422" y="3795264"/>
                  <a:pt x="2293938" y="3764892"/>
                </a:cubicBezTo>
                <a:cubicBezTo>
                  <a:pt x="2301454" y="3734521"/>
                  <a:pt x="2302915" y="3710589"/>
                  <a:pt x="2298320" y="3693098"/>
                </a:cubicBezTo>
                <a:cubicBezTo>
                  <a:pt x="2293210" y="3676295"/>
                  <a:pt x="2283504" y="3659351"/>
                  <a:pt x="2269200" y="3642266"/>
                </a:cubicBezTo>
                <a:cubicBezTo>
                  <a:pt x="2254897" y="3625181"/>
                  <a:pt x="2232303" y="3611791"/>
                  <a:pt x="2201418" y="3602095"/>
                </a:cubicBezTo>
                <a:lnTo>
                  <a:pt x="2198873" y="3594911"/>
                </a:lnTo>
                <a:cubicBezTo>
                  <a:pt x="2189099" y="3595846"/>
                  <a:pt x="2179484" y="3597230"/>
                  <a:pt x="2170029" y="3599063"/>
                </a:cubicBezTo>
                <a:cubicBezTo>
                  <a:pt x="2160574" y="3600896"/>
                  <a:pt x="2148414" y="3595096"/>
                  <a:pt x="2133552" y="3581662"/>
                </a:cubicBezTo>
                <a:lnTo>
                  <a:pt x="2108412" y="3590566"/>
                </a:lnTo>
                <a:cubicBezTo>
                  <a:pt x="2105852" y="3589283"/>
                  <a:pt x="2103358" y="3587471"/>
                  <a:pt x="2100929" y="3585131"/>
                </a:cubicBezTo>
                <a:cubicBezTo>
                  <a:pt x="2098500" y="3582790"/>
                  <a:pt x="2096904" y="3580661"/>
                  <a:pt x="2096140" y="3578742"/>
                </a:cubicBezTo>
                <a:lnTo>
                  <a:pt x="2053043" y="3594006"/>
                </a:lnTo>
                <a:lnTo>
                  <a:pt x="2055588" y="3601190"/>
                </a:lnTo>
                <a:lnTo>
                  <a:pt x="2034040" y="3608822"/>
                </a:lnTo>
                <a:cubicBezTo>
                  <a:pt x="2031844" y="3613558"/>
                  <a:pt x="2030176" y="3618360"/>
                  <a:pt x="2029036" y="3623227"/>
                </a:cubicBezTo>
                <a:cubicBezTo>
                  <a:pt x="2027898" y="3628095"/>
                  <a:pt x="2026548" y="3633794"/>
                  <a:pt x="2024988" y="3640327"/>
                </a:cubicBezTo>
                <a:lnTo>
                  <a:pt x="2017806" y="3642871"/>
                </a:lnTo>
                <a:lnTo>
                  <a:pt x="2025439" y="3664423"/>
                </a:lnTo>
                <a:lnTo>
                  <a:pt x="2018256" y="3666967"/>
                </a:lnTo>
                <a:lnTo>
                  <a:pt x="2016388" y="3695928"/>
                </a:lnTo>
                <a:lnTo>
                  <a:pt x="2009205" y="3698472"/>
                </a:lnTo>
                <a:lnTo>
                  <a:pt x="2011750" y="3705656"/>
                </a:lnTo>
                <a:lnTo>
                  <a:pt x="1997384" y="3710744"/>
                </a:lnTo>
                <a:lnTo>
                  <a:pt x="2001201" y="3721520"/>
                </a:lnTo>
                <a:lnTo>
                  <a:pt x="1983244" y="3727881"/>
                </a:lnTo>
                <a:cubicBezTo>
                  <a:pt x="1974304" y="3745197"/>
                  <a:pt x="1967402" y="3754716"/>
                  <a:pt x="1962538" y="3756438"/>
                </a:cubicBezTo>
                <a:cubicBezTo>
                  <a:pt x="1957675" y="3758161"/>
                  <a:pt x="1952831" y="3764930"/>
                  <a:pt x="1948006" y="3776745"/>
                </a:cubicBezTo>
                <a:cubicBezTo>
                  <a:pt x="1915454" y="3779937"/>
                  <a:pt x="1887516" y="3776188"/>
                  <a:pt x="1864194" y="3765498"/>
                </a:cubicBezTo>
                <a:cubicBezTo>
                  <a:pt x="1840872" y="3754808"/>
                  <a:pt x="1822868" y="3750572"/>
                  <a:pt x="1810181" y="3752792"/>
                </a:cubicBezTo>
                <a:lnTo>
                  <a:pt x="1803820" y="3734831"/>
                </a:lnTo>
                <a:lnTo>
                  <a:pt x="1796636" y="3737375"/>
                </a:lnTo>
                <a:cubicBezTo>
                  <a:pt x="1793227" y="3728223"/>
                  <a:pt x="1788971" y="3718108"/>
                  <a:pt x="1783868" y="3707029"/>
                </a:cubicBezTo>
                <a:cubicBezTo>
                  <a:pt x="1778765" y="3695951"/>
                  <a:pt x="1774190" y="3684937"/>
                  <a:pt x="1770145" y="3673989"/>
                </a:cubicBezTo>
                <a:cubicBezTo>
                  <a:pt x="1768082" y="3668403"/>
                  <a:pt x="1766164" y="3662513"/>
                  <a:pt x="1764392" y="3656319"/>
                </a:cubicBezTo>
                <a:cubicBezTo>
                  <a:pt x="1762618" y="3650125"/>
                  <a:pt x="1761916" y="3644815"/>
                  <a:pt x="1762286" y="3640388"/>
                </a:cubicBezTo>
                <a:lnTo>
                  <a:pt x="1769469" y="3637844"/>
                </a:lnTo>
                <a:cubicBezTo>
                  <a:pt x="1770680" y="3630088"/>
                  <a:pt x="1771773" y="3624142"/>
                  <a:pt x="1772750" y="3620006"/>
                </a:cubicBezTo>
                <a:cubicBezTo>
                  <a:pt x="1773727" y="3615870"/>
                  <a:pt x="1773605" y="3609344"/>
                  <a:pt x="1772384" y="3600427"/>
                </a:cubicBezTo>
                <a:lnTo>
                  <a:pt x="1790340" y="3594067"/>
                </a:lnTo>
                <a:cubicBezTo>
                  <a:pt x="1788159" y="3576732"/>
                  <a:pt x="1791303" y="3562311"/>
                  <a:pt x="1799774" y="3550805"/>
                </a:cubicBezTo>
                <a:cubicBezTo>
                  <a:pt x="1808246" y="3539298"/>
                  <a:pt x="1822334" y="3530097"/>
                  <a:pt x="1842038" y="3523202"/>
                </a:cubicBezTo>
                <a:cubicBezTo>
                  <a:pt x="1847030" y="3521603"/>
                  <a:pt x="1856538" y="3519919"/>
                  <a:pt x="1870564" y="3518152"/>
                </a:cubicBezTo>
                <a:cubicBezTo>
                  <a:pt x="1884590" y="3516385"/>
                  <a:pt x="1894734" y="3516498"/>
                  <a:pt x="1900998" y="3518490"/>
                </a:cubicBezTo>
                <a:cubicBezTo>
                  <a:pt x="1935348" y="3538919"/>
                  <a:pt x="1963398" y="3548692"/>
                  <a:pt x="1985148" y="3547811"/>
                </a:cubicBezTo>
                <a:cubicBezTo>
                  <a:pt x="2006898" y="3546930"/>
                  <a:pt x="2031972" y="3542597"/>
                  <a:pt x="2060372" y="3534812"/>
                </a:cubicBezTo>
                <a:cubicBezTo>
                  <a:pt x="2062304" y="3530759"/>
                  <a:pt x="2063077" y="3529137"/>
                  <a:pt x="2062690" y="3529948"/>
                </a:cubicBezTo>
                <a:cubicBezTo>
                  <a:pt x="2062304" y="3530759"/>
                  <a:pt x="2063077" y="3529137"/>
                  <a:pt x="2065010" y="3525084"/>
                </a:cubicBezTo>
                <a:lnTo>
                  <a:pt x="2062465" y="3517900"/>
                </a:lnTo>
                <a:lnTo>
                  <a:pt x="2055282" y="3520444"/>
                </a:lnTo>
                <a:lnTo>
                  <a:pt x="2046377" y="3495299"/>
                </a:lnTo>
                <a:lnTo>
                  <a:pt x="2039194" y="3497843"/>
                </a:lnTo>
                <a:lnTo>
                  <a:pt x="2036649" y="3490659"/>
                </a:lnTo>
                <a:cubicBezTo>
                  <a:pt x="2034394" y="3489521"/>
                  <a:pt x="2032826" y="3488897"/>
                  <a:pt x="2031945" y="3488788"/>
                </a:cubicBezTo>
                <a:cubicBezTo>
                  <a:pt x="2031064" y="3488678"/>
                  <a:pt x="2029814" y="3488953"/>
                  <a:pt x="2028194" y="3489611"/>
                </a:cubicBezTo>
                <a:cubicBezTo>
                  <a:pt x="2018552" y="3493531"/>
                  <a:pt x="2012754" y="3497606"/>
                  <a:pt x="2010799" y="3501836"/>
                </a:cubicBezTo>
                <a:cubicBezTo>
                  <a:pt x="2008844" y="3506065"/>
                  <a:pt x="2003944" y="3509823"/>
                  <a:pt x="1996097" y="3513107"/>
                </a:cubicBezTo>
                <a:cubicBezTo>
                  <a:pt x="1975280" y="3520901"/>
                  <a:pt x="1958816" y="3523869"/>
                  <a:pt x="1946706" y="3522010"/>
                </a:cubicBezTo>
                <a:cubicBezTo>
                  <a:pt x="1934595" y="3520151"/>
                  <a:pt x="1922451" y="3512492"/>
                  <a:pt x="1910274" y="3499034"/>
                </a:cubicBezTo>
                <a:lnTo>
                  <a:pt x="1903092" y="3501578"/>
                </a:lnTo>
                <a:lnTo>
                  <a:pt x="1887825" y="3458473"/>
                </a:lnTo>
                <a:lnTo>
                  <a:pt x="1905782" y="3452113"/>
                </a:lnTo>
                <a:lnTo>
                  <a:pt x="1894331" y="3419784"/>
                </a:lnTo>
                <a:cubicBezTo>
                  <a:pt x="1903266" y="3408871"/>
                  <a:pt x="1912256" y="3400970"/>
                  <a:pt x="1921303" y="3396081"/>
                </a:cubicBezTo>
                <a:lnTo>
                  <a:pt x="1927807" y="3393157"/>
                </a:lnTo>
                <a:lnTo>
                  <a:pt x="1898455" y="3340245"/>
                </a:lnTo>
                <a:cubicBezTo>
                  <a:pt x="1886927" y="3309364"/>
                  <a:pt x="1868100" y="3292442"/>
                  <a:pt x="1841976" y="3289481"/>
                </a:cubicBezTo>
                <a:cubicBezTo>
                  <a:pt x="1834466" y="3289693"/>
                  <a:pt x="1826639" y="3290539"/>
                  <a:pt x="1818495" y="3292019"/>
                </a:cubicBezTo>
                <a:cubicBezTo>
                  <a:pt x="1810351" y="3293500"/>
                  <a:pt x="1801255" y="3294346"/>
                  <a:pt x="1791207" y="3294558"/>
                </a:cubicBezTo>
                <a:lnTo>
                  <a:pt x="1745516" y="3294558"/>
                </a:lnTo>
                <a:lnTo>
                  <a:pt x="1745516" y="3304710"/>
                </a:lnTo>
                <a:cubicBezTo>
                  <a:pt x="1727641" y="3310844"/>
                  <a:pt x="1712622" y="3318882"/>
                  <a:pt x="1700459" y="3328823"/>
                </a:cubicBezTo>
                <a:cubicBezTo>
                  <a:pt x="1688296" y="3338764"/>
                  <a:pt x="1679623" y="3344264"/>
                  <a:pt x="1674440" y="3345321"/>
                </a:cubicBezTo>
                <a:cubicBezTo>
                  <a:pt x="1653710" y="3345215"/>
                  <a:pt x="1634249" y="3339082"/>
                  <a:pt x="1616057" y="3326919"/>
                </a:cubicBezTo>
                <a:cubicBezTo>
                  <a:pt x="1597865" y="3314757"/>
                  <a:pt x="1583481" y="3297202"/>
                  <a:pt x="1572904" y="3274252"/>
                </a:cubicBezTo>
                <a:lnTo>
                  <a:pt x="1572904" y="3253947"/>
                </a:lnTo>
                <a:lnTo>
                  <a:pt x="1562750" y="3253947"/>
                </a:lnTo>
                <a:cubicBezTo>
                  <a:pt x="1562644" y="3251197"/>
                  <a:pt x="1561587" y="3247813"/>
                  <a:pt x="1559577" y="3243794"/>
                </a:cubicBezTo>
                <a:cubicBezTo>
                  <a:pt x="1557567" y="3239775"/>
                  <a:pt x="1555241" y="3236391"/>
                  <a:pt x="1552597" y="3233641"/>
                </a:cubicBezTo>
                <a:lnTo>
                  <a:pt x="1532289" y="3233641"/>
                </a:lnTo>
                <a:cubicBezTo>
                  <a:pt x="1520337" y="3222325"/>
                  <a:pt x="1509972" y="3205616"/>
                  <a:pt x="1501194" y="3183512"/>
                </a:cubicBezTo>
                <a:cubicBezTo>
                  <a:pt x="1492415" y="3161409"/>
                  <a:pt x="1480781" y="3140892"/>
                  <a:pt x="1466290" y="3121961"/>
                </a:cubicBezTo>
                <a:lnTo>
                  <a:pt x="1445983" y="3116885"/>
                </a:lnTo>
                <a:cubicBezTo>
                  <a:pt x="1440060" y="3107578"/>
                  <a:pt x="1436676" y="3100810"/>
                  <a:pt x="1435829" y="3096579"/>
                </a:cubicBezTo>
                <a:lnTo>
                  <a:pt x="1405369" y="3096579"/>
                </a:lnTo>
                <a:lnTo>
                  <a:pt x="1405369" y="3086427"/>
                </a:lnTo>
                <a:cubicBezTo>
                  <a:pt x="1376811" y="3088330"/>
                  <a:pt x="1355235" y="3095945"/>
                  <a:pt x="1340639" y="3109270"/>
                </a:cubicBezTo>
                <a:cubicBezTo>
                  <a:pt x="1326043" y="3122596"/>
                  <a:pt x="1307005" y="3130210"/>
                  <a:pt x="1283525" y="3132114"/>
                </a:cubicBezTo>
                <a:lnTo>
                  <a:pt x="1283525" y="3121961"/>
                </a:lnTo>
                <a:lnTo>
                  <a:pt x="1212449" y="3116885"/>
                </a:lnTo>
                <a:lnTo>
                  <a:pt x="1212449" y="3106732"/>
                </a:lnTo>
                <a:lnTo>
                  <a:pt x="1202296" y="3106732"/>
                </a:lnTo>
                <a:lnTo>
                  <a:pt x="1202296" y="3066121"/>
                </a:lnTo>
                <a:cubicBezTo>
                  <a:pt x="1214671" y="3056286"/>
                  <a:pt x="1222920" y="3044229"/>
                  <a:pt x="1227045" y="3029952"/>
                </a:cubicBezTo>
                <a:cubicBezTo>
                  <a:pt x="1231170" y="3015675"/>
                  <a:pt x="1233074" y="2997273"/>
                  <a:pt x="1232757" y="2974747"/>
                </a:cubicBezTo>
                <a:cubicBezTo>
                  <a:pt x="1217209" y="2961950"/>
                  <a:pt x="1203882" y="2949471"/>
                  <a:pt x="1192777" y="2937309"/>
                </a:cubicBezTo>
                <a:cubicBezTo>
                  <a:pt x="1181671" y="2925147"/>
                  <a:pt x="1159460" y="2913936"/>
                  <a:pt x="1126143" y="2903678"/>
                </a:cubicBezTo>
                <a:lnTo>
                  <a:pt x="1126143" y="2913830"/>
                </a:lnTo>
                <a:lnTo>
                  <a:pt x="1075375" y="2913830"/>
                </a:lnTo>
                <a:lnTo>
                  <a:pt x="1075375" y="2903678"/>
                </a:lnTo>
                <a:lnTo>
                  <a:pt x="1014453" y="2903678"/>
                </a:lnTo>
                <a:cubicBezTo>
                  <a:pt x="1019742" y="2889612"/>
                  <a:pt x="1024395" y="2877133"/>
                  <a:pt x="1028415" y="2866239"/>
                </a:cubicBezTo>
                <a:cubicBezTo>
                  <a:pt x="1032434" y="2855346"/>
                  <a:pt x="1034549" y="2839060"/>
                  <a:pt x="1034761" y="2817380"/>
                </a:cubicBezTo>
                <a:cubicBezTo>
                  <a:pt x="1023972" y="2809871"/>
                  <a:pt x="1016357" y="2804583"/>
                  <a:pt x="1011915" y="2801516"/>
                </a:cubicBezTo>
                <a:cubicBezTo>
                  <a:pt x="1007473" y="2798449"/>
                  <a:pt x="994781" y="2796968"/>
                  <a:pt x="973839" y="2797074"/>
                </a:cubicBezTo>
                <a:cubicBezTo>
                  <a:pt x="963897" y="2814101"/>
                  <a:pt x="955858" y="2824465"/>
                  <a:pt x="949724" y="2828167"/>
                </a:cubicBezTo>
                <a:cubicBezTo>
                  <a:pt x="943589" y="2831869"/>
                  <a:pt x="938089" y="2833349"/>
                  <a:pt x="933224" y="2832609"/>
                </a:cubicBezTo>
                <a:cubicBezTo>
                  <a:pt x="931003" y="2832503"/>
                  <a:pt x="927830" y="2831445"/>
                  <a:pt x="923705" y="2829436"/>
                </a:cubicBezTo>
                <a:cubicBezTo>
                  <a:pt x="919580" y="2827426"/>
                  <a:pt x="912599" y="2825100"/>
                  <a:pt x="902763" y="2822456"/>
                </a:cubicBezTo>
                <a:cubicBezTo>
                  <a:pt x="901917" y="2832609"/>
                  <a:pt x="898532" y="2842761"/>
                  <a:pt x="892609" y="2852914"/>
                </a:cubicBezTo>
                <a:lnTo>
                  <a:pt x="882456" y="2852914"/>
                </a:lnTo>
                <a:cubicBezTo>
                  <a:pt x="881610" y="2868989"/>
                  <a:pt x="878225" y="2882526"/>
                  <a:pt x="872302" y="2893525"/>
                </a:cubicBezTo>
                <a:lnTo>
                  <a:pt x="862149" y="2893525"/>
                </a:lnTo>
                <a:cubicBezTo>
                  <a:pt x="864793" y="2911081"/>
                  <a:pt x="867120" y="2928002"/>
                  <a:pt x="869129" y="2944288"/>
                </a:cubicBezTo>
                <a:cubicBezTo>
                  <a:pt x="871139" y="2960575"/>
                  <a:pt x="872196" y="2977497"/>
                  <a:pt x="872302" y="2995052"/>
                </a:cubicBezTo>
                <a:cubicBezTo>
                  <a:pt x="867225" y="3035663"/>
                  <a:pt x="862149" y="3076274"/>
                  <a:pt x="857072" y="3116885"/>
                </a:cubicBezTo>
                <a:cubicBezTo>
                  <a:pt x="849456" y="3119106"/>
                  <a:pt x="843110" y="3121009"/>
                  <a:pt x="838034" y="3122596"/>
                </a:cubicBezTo>
                <a:cubicBezTo>
                  <a:pt x="832957" y="3124182"/>
                  <a:pt x="829149" y="3127355"/>
                  <a:pt x="826611" y="3132114"/>
                </a:cubicBezTo>
                <a:cubicBezTo>
                  <a:pt x="793717" y="3127461"/>
                  <a:pt x="769391" y="3116462"/>
                  <a:pt x="753631" y="3099118"/>
                </a:cubicBezTo>
                <a:cubicBezTo>
                  <a:pt x="737872" y="3081773"/>
                  <a:pt x="730045" y="3055546"/>
                  <a:pt x="730151" y="3020434"/>
                </a:cubicBezTo>
                <a:cubicBezTo>
                  <a:pt x="730891" y="2993995"/>
                  <a:pt x="734488" y="2966921"/>
                  <a:pt x="740939" y="2939212"/>
                </a:cubicBezTo>
                <a:cubicBezTo>
                  <a:pt x="747391" y="2911504"/>
                  <a:pt x="752256" y="2889506"/>
                  <a:pt x="755535" y="2873219"/>
                </a:cubicBezTo>
                <a:lnTo>
                  <a:pt x="775843" y="2873219"/>
                </a:lnTo>
                <a:lnTo>
                  <a:pt x="775843" y="2842761"/>
                </a:lnTo>
                <a:cubicBezTo>
                  <a:pt x="795938" y="2829330"/>
                  <a:pt x="811592" y="2816851"/>
                  <a:pt x="822803" y="2805323"/>
                </a:cubicBezTo>
                <a:cubicBezTo>
                  <a:pt x="834015" y="2793796"/>
                  <a:pt x="857283" y="2787662"/>
                  <a:pt x="892609" y="2786922"/>
                </a:cubicBezTo>
                <a:cubicBezTo>
                  <a:pt x="898850" y="2791152"/>
                  <a:pt x="901600" y="2792844"/>
                  <a:pt x="900859" y="2791998"/>
                </a:cubicBezTo>
                <a:cubicBezTo>
                  <a:pt x="900119" y="2791152"/>
                  <a:pt x="904138" y="2792844"/>
                  <a:pt x="912917" y="2797074"/>
                </a:cubicBezTo>
                <a:cubicBezTo>
                  <a:pt x="918840" y="2780999"/>
                  <a:pt x="922224" y="2767462"/>
                  <a:pt x="923070" y="2756463"/>
                </a:cubicBezTo>
                <a:cubicBezTo>
                  <a:pt x="891552" y="2745464"/>
                  <a:pt x="864475" y="2737004"/>
                  <a:pt x="841841" y="2731081"/>
                </a:cubicBezTo>
                <a:cubicBezTo>
                  <a:pt x="819207" y="2725159"/>
                  <a:pt x="807361" y="2696393"/>
                  <a:pt x="806303" y="2644783"/>
                </a:cubicBezTo>
                <a:cubicBezTo>
                  <a:pt x="816669" y="2642034"/>
                  <a:pt x="827668" y="2638649"/>
                  <a:pt x="839303" y="2634631"/>
                </a:cubicBezTo>
                <a:cubicBezTo>
                  <a:pt x="850937" y="2630612"/>
                  <a:pt x="861937" y="2627228"/>
                  <a:pt x="872302" y="2624478"/>
                </a:cubicBezTo>
                <a:lnTo>
                  <a:pt x="872302" y="2614325"/>
                </a:lnTo>
                <a:lnTo>
                  <a:pt x="912917" y="2614325"/>
                </a:lnTo>
                <a:lnTo>
                  <a:pt x="912917" y="2604173"/>
                </a:lnTo>
                <a:lnTo>
                  <a:pt x="923070" y="2604173"/>
                </a:lnTo>
                <a:lnTo>
                  <a:pt x="923070" y="2573714"/>
                </a:lnTo>
                <a:cubicBezTo>
                  <a:pt x="920003" y="2571388"/>
                  <a:pt x="915984" y="2567157"/>
                  <a:pt x="911013" y="2561023"/>
                </a:cubicBezTo>
                <a:cubicBezTo>
                  <a:pt x="906042" y="2554889"/>
                  <a:pt x="903292" y="2545583"/>
                  <a:pt x="902763" y="2533103"/>
                </a:cubicBezTo>
                <a:lnTo>
                  <a:pt x="912917" y="2533103"/>
                </a:lnTo>
                <a:cubicBezTo>
                  <a:pt x="915561" y="2527816"/>
                  <a:pt x="917888" y="2521893"/>
                  <a:pt x="919897" y="2515336"/>
                </a:cubicBezTo>
                <a:cubicBezTo>
                  <a:pt x="921907" y="2508779"/>
                  <a:pt x="922965" y="2502857"/>
                  <a:pt x="923070" y="2497569"/>
                </a:cubicBezTo>
                <a:lnTo>
                  <a:pt x="933224" y="2497569"/>
                </a:lnTo>
                <a:cubicBezTo>
                  <a:pt x="939147" y="2489848"/>
                  <a:pt x="946339" y="2479907"/>
                  <a:pt x="954801" y="2467745"/>
                </a:cubicBezTo>
                <a:cubicBezTo>
                  <a:pt x="963262" y="2455583"/>
                  <a:pt x="967916" y="2441835"/>
                  <a:pt x="968762" y="2426500"/>
                </a:cubicBezTo>
                <a:cubicBezTo>
                  <a:pt x="968550" y="2424067"/>
                  <a:pt x="967704" y="2421318"/>
                  <a:pt x="966223" y="2418251"/>
                </a:cubicBezTo>
                <a:cubicBezTo>
                  <a:pt x="964743" y="2415184"/>
                  <a:pt x="963897" y="2411165"/>
                  <a:pt x="963685" y="2406194"/>
                </a:cubicBezTo>
                <a:lnTo>
                  <a:pt x="953531" y="2406194"/>
                </a:lnTo>
                <a:lnTo>
                  <a:pt x="953531" y="2385889"/>
                </a:lnTo>
                <a:lnTo>
                  <a:pt x="943378" y="2385889"/>
                </a:lnTo>
                <a:cubicBezTo>
                  <a:pt x="939782" y="2365901"/>
                  <a:pt x="925397" y="2350037"/>
                  <a:pt x="900225" y="2338298"/>
                </a:cubicBezTo>
                <a:cubicBezTo>
                  <a:pt x="875052" y="2326559"/>
                  <a:pt x="860668" y="2301812"/>
                  <a:pt x="857072" y="2264056"/>
                </a:cubicBezTo>
                <a:cubicBezTo>
                  <a:pt x="861302" y="2259826"/>
                  <a:pt x="862995" y="2258134"/>
                  <a:pt x="862149" y="2258980"/>
                </a:cubicBezTo>
                <a:cubicBezTo>
                  <a:pt x="859822" y="2248087"/>
                  <a:pt x="867014" y="2239415"/>
                  <a:pt x="883725" y="2232963"/>
                </a:cubicBezTo>
                <a:cubicBezTo>
                  <a:pt x="900436" y="2226512"/>
                  <a:pt x="910167" y="2211495"/>
                  <a:pt x="912917" y="2187911"/>
                </a:cubicBezTo>
                <a:lnTo>
                  <a:pt x="923070" y="2187911"/>
                </a:lnTo>
                <a:cubicBezTo>
                  <a:pt x="918840" y="2147300"/>
                  <a:pt x="912071" y="2106689"/>
                  <a:pt x="902763" y="2066078"/>
                </a:cubicBezTo>
                <a:lnTo>
                  <a:pt x="892609" y="2066078"/>
                </a:lnTo>
                <a:lnTo>
                  <a:pt x="892609" y="2055925"/>
                </a:lnTo>
                <a:lnTo>
                  <a:pt x="902763" y="2055925"/>
                </a:lnTo>
                <a:lnTo>
                  <a:pt x="902763" y="1995009"/>
                </a:lnTo>
                <a:cubicBezTo>
                  <a:pt x="895994" y="1990356"/>
                  <a:pt x="890494" y="1986972"/>
                  <a:pt x="886263" y="1984856"/>
                </a:cubicBezTo>
                <a:cubicBezTo>
                  <a:pt x="882033" y="1982741"/>
                  <a:pt x="873994" y="1979357"/>
                  <a:pt x="862149" y="1974704"/>
                </a:cubicBezTo>
                <a:lnTo>
                  <a:pt x="862149" y="1954398"/>
                </a:lnTo>
                <a:cubicBezTo>
                  <a:pt x="852947" y="1949322"/>
                  <a:pt x="845966" y="1944246"/>
                  <a:pt x="841207" y="1939169"/>
                </a:cubicBezTo>
                <a:cubicBezTo>
                  <a:pt x="836447" y="1934093"/>
                  <a:pt x="828197" y="1929016"/>
                  <a:pt x="816457" y="1923940"/>
                </a:cubicBezTo>
                <a:lnTo>
                  <a:pt x="816457" y="1908711"/>
                </a:lnTo>
                <a:lnTo>
                  <a:pt x="745382" y="1898558"/>
                </a:lnTo>
                <a:lnTo>
                  <a:pt x="745382" y="1878253"/>
                </a:lnTo>
                <a:cubicBezTo>
                  <a:pt x="757227" y="1880579"/>
                  <a:pt x="767804" y="1882272"/>
                  <a:pt x="777112" y="1883329"/>
                </a:cubicBezTo>
                <a:cubicBezTo>
                  <a:pt x="786419" y="1884387"/>
                  <a:pt x="799534" y="1886079"/>
                  <a:pt x="816457" y="1888406"/>
                </a:cubicBezTo>
                <a:cubicBezTo>
                  <a:pt x="829839" y="1867317"/>
                  <a:pt x="850459" y="1854783"/>
                  <a:pt x="878319" y="1850803"/>
                </a:cubicBezTo>
                <a:cubicBezTo>
                  <a:pt x="906179" y="1846823"/>
                  <a:pt x="932065" y="1835793"/>
                  <a:pt x="955976" y="1817712"/>
                </a:cubicBezTo>
                <a:cubicBezTo>
                  <a:pt x="979887" y="1799632"/>
                  <a:pt x="992610" y="1758896"/>
                  <a:pt x="994146" y="1695504"/>
                </a:cubicBezTo>
                <a:cubicBezTo>
                  <a:pt x="969396" y="1684717"/>
                  <a:pt x="952897" y="1673295"/>
                  <a:pt x="944647" y="1661239"/>
                </a:cubicBezTo>
                <a:cubicBezTo>
                  <a:pt x="936397" y="1649183"/>
                  <a:pt x="932589" y="1625069"/>
                  <a:pt x="933224" y="1588900"/>
                </a:cubicBezTo>
                <a:cubicBezTo>
                  <a:pt x="944964" y="1581815"/>
                  <a:pt x="959560" y="1575681"/>
                  <a:pt x="977012" y="1570498"/>
                </a:cubicBezTo>
                <a:cubicBezTo>
                  <a:pt x="994463" y="1565316"/>
                  <a:pt x="1020482" y="1557914"/>
                  <a:pt x="1055068" y="1548289"/>
                </a:cubicBezTo>
                <a:lnTo>
                  <a:pt x="1055068" y="1517831"/>
                </a:lnTo>
                <a:cubicBezTo>
                  <a:pt x="1066491" y="1510111"/>
                  <a:pt x="1075375" y="1502708"/>
                  <a:pt x="1081721" y="1495622"/>
                </a:cubicBezTo>
                <a:cubicBezTo>
                  <a:pt x="1088067" y="1488537"/>
                  <a:pt x="1099490" y="1482403"/>
                  <a:pt x="1115990" y="1477220"/>
                </a:cubicBezTo>
                <a:lnTo>
                  <a:pt x="1115990" y="1456915"/>
                </a:lnTo>
                <a:cubicBezTo>
                  <a:pt x="1118422" y="1454589"/>
                  <a:pt x="1121172" y="1452896"/>
                  <a:pt x="1124240" y="1451838"/>
                </a:cubicBezTo>
                <a:cubicBezTo>
                  <a:pt x="1127307" y="1450782"/>
                  <a:pt x="1131326" y="1449089"/>
                  <a:pt x="1136297" y="1446763"/>
                </a:cubicBezTo>
                <a:lnTo>
                  <a:pt x="1136297" y="1406152"/>
                </a:lnTo>
                <a:cubicBezTo>
                  <a:pt x="1124028" y="1398326"/>
                  <a:pt x="1114297" y="1389865"/>
                  <a:pt x="1107105" y="1380770"/>
                </a:cubicBezTo>
                <a:cubicBezTo>
                  <a:pt x="1099913" y="1371675"/>
                  <a:pt x="1092721" y="1363214"/>
                  <a:pt x="1085529" y="1355388"/>
                </a:cubicBezTo>
                <a:lnTo>
                  <a:pt x="1065222" y="1355388"/>
                </a:lnTo>
                <a:cubicBezTo>
                  <a:pt x="1038991" y="1332967"/>
                  <a:pt x="1015299" y="1315623"/>
                  <a:pt x="994146" y="1303356"/>
                </a:cubicBezTo>
                <a:cubicBezTo>
                  <a:pt x="972993" y="1291087"/>
                  <a:pt x="959454" y="1266128"/>
                  <a:pt x="953531" y="1228479"/>
                </a:cubicBezTo>
                <a:cubicBezTo>
                  <a:pt x="961041" y="1228267"/>
                  <a:pt x="967598" y="1227421"/>
                  <a:pt x="973204" y="1225941"/>
                </a:cubicBezTo>
                <a:cubicBezTo>
                  <a:pt x="978810" y="1224460"/>
                  <a:pt x="984098" y="1223614"/>
                  <a:pt x="989069" y="1223403"/>
                </a:cubicBezTo>
                <a:cubicBezTo>
                  <a:pt x="1006732" y="1224672"/>
                  <a:pt x="1023443" y="1231017"/>
                  <a:pt x="1039203" y="1242439"/>
                </a:cubicBezTo>
                <a:cubicBezTo>
                  <a:pt x="1054962" y="1253861"/>
                  <a:pt x="1070404" y="1262744"/>
                  <a:pt x="1085529" y="1269090"/>
                </a:cubicBezTo>
                <a:lnTo>
                  <a:pt x="1085529" y="1279243"/>
                </a:lnTo>
                <a:lnTo>
                  <a:pt x="1126143" y="1279243"/>
                </a:lnTo>
                <a:lnTo>
                  <a:pt x="1126143" y="1289395"/>
                </a:lnTo>
                <a:lnTo>
                  <a:pt x="1146451" y="1289395"/>
                </a:lnTo>
                <a:lnTo>
                  <a:pt x="1146451" y="1299548"/>
                </a:lnTo>
                <a:lnTo>
                  <a:pt x="1192142" y="1299548"/>
                </a:lnTo>
                <a:cubicBezTo>
                  <a:pt x="1194257" y="1299971"/>
                  <a:pt x="1196373" y="1301663"/>
                  <a:pt x="1198488" y="1304624"/>
                </a:cubicBezTo>
                <a:cubicBezTo>
                  <a:pt x="1200604" y="1307586"/>
                  <a:pt x="1205257" y="1309278"/>
                  <a:pt x="1212449" y="1309701"/>
                </a:cubicBezTo>
                <a:lnTo>
                  <a:pt x="1212449" y="1299548"/>
                </a:lnTo>
                <a:cubicBezTo>
                  <a:pt x="1234132" y="1291828"/>
                  <a:pt x="1249151" y="1281887"/>
                  <a:pt x="1257506" y="1269725"/>
                </a:cubicBezTo>
                <a:cubicBezTo>
                  <a:pt x="1265862" y="1257562"/>
                  <a:pt x="1274535" y="1243814"/>
                  <a:pt x="1283525" y="1228479"/>
                </a:cubicBezTo>
                <a:lnTo>
                  <a:pt x="1293679" y="1228479"/>
                </a:lnTo>
                <a:cubicBezTo>
                  <a:pt x="1301294" y="1219066"/>
                  <a:pt x="1307640" y="1211240"/>
                  <a:pt x="1312717" y="1205001"/>
                </a:cubicBezTo>
                <a:cubicBezTo>
                  <a:pt x="1317793" y="1198761"/>
                  <a:pt x="1321601" y="1189666"/>
                  <a:pt x="1324139" y="1177715"/>
                </a:cubicBezTo>
                <a:lnTo>
                  <a:pt x="1334293" y="1177715"/>
                </a:lnTo>
                <a:cubicBezTo>
                  <a:pt x="1331543" y="1165236"/>
                  <a:pt x="1328159" y="1153391"/>
                  <a:pt x="1324139" y="1142181"/>
                </a:cubicBezTo>
                <a:cubicBezTo>
                  <a:pt x="1320120" y="1130971"/>
                  <a:pt x="1316736" y="1119126"/>
                  <a:pt x="1313986" y="1106647"/>
                </a:cubicBezTo>
                <a:lnTo>
                  <a:pt x="1303832" y="1106647"/>
                </a:lnTo>
                <a:lnTo>
                  <a:pt x="1303832" y="1055883"/>
                </a:lnTo>
                <a:cubicBezTo>
                  <a:pt x="1311130" y="1053450"/>
                  <a:pt x="1316841" y="1050701"/>
                  <a:pt x="1320966" y="1047633"/>
                </a:cubicBezTo>
                <a:cubicBezTo>
                  <a:pt x="1325091" y="1044566"/>
                  <a:pt x="1329533" y="1040548"/>
                  <a:pt x="1334293" y="1035577"/>
                </a:cubicBezTo>
                <a:cubicBezTo>
                  <a:pt x="1362004" y="1044884"/>
                  <a:pt x="1382734" y="1057998"/>
                  <a:pt x="1396484" y="1074919"/>
                </a:cubicBezTo>
                <a:cubicBezTo>
                  <a:pt x="1410234" y="1091840"/>
                  <a:pt x="1433503" y="1102416"/>
                  <a:pt x="1466290" y="1106647"/>
                </a:cubicBezTo>
                <a:cubicBezTo>
                  <a:pt x="1471156" y="1101993"/>
                  <a:pt x="1475387" y="1098608"/>
                  <a:pt x="1478983" y="1096493"/>
                </a:cubicBezTo>
                <a:cubicBezTo>
                  <a:pt x="1482579" y="1094378"/>
                  <a:pt x="1486809" y="1090994"/>
                  <a:pt x="1491675" y="1086341"/>
                </a:cubicBezTo>
                <a:lnTo>
                  <a:pt x="1491675" y="1076188"/>
                </a:lnTo>
                <a:lnTo>
                  <a:pt x="1511982" y="1076188"/>
                </a:lnTo>
                <a:cubicBezTo>
                  <a:pt x="1516636" y="1073333"/>
                  <a:pt x="1520020" y="1068891"/>
                  <a:pt x="1522135" y="1062862"/>
                </a:cubicBezTo>
                <a:cubicBezTo>
                  <a:pt x="1524251" y="1056835"/>
                  <a:pt x="1527635" y="1051124"/>
                  <a:pt x="1532289" y="1045730"/>
                </a:cubicBezTo>
                <a:cubicBezTo>
                  <a:pt x="1527001" y="1027222"/>
                  <a:pt x="1522347" y="1010936"/>
                  <a:pt x="1518328" y="996870"/>
                </a:cubicBezTo>
                <a:cubicBezTo>
                  <a:pt x="1514309" y="982804"/>
                  <a:pt x="1512193" y="960172"/>
                  <a:pt x="1511982" y="928974"/>
                </a:cubicBezTo>
                <a:lnTo>
                  <a:pt x="1522135" y="928974"/>
                </a:lnTo>
                <a:lnTo>
                  <a:pt x="1522135" y="918821"/>
                </a:lnTo>
                <a:cubicBezTo>
                  <a:pt x="1533981" y="918715"/>
                  <a:pt x="1542020" y="917658"/>
                  <a:pt x="1546251" y="915648"/>
                </a:cubicBezTo>
                <a:cubicBezTo>
                  <a:pt x="1550481" y="913639"/>
                  <a:pt x="1555981" y="911312"/>
                  <a:pt x="1562750" y="908668"/>
                </a:cubicBezTo>
                <a:lnTo>
                  <a:pt x="1562750" y="918821"/>
                </a:lnTo>
                <a:cubicBezTo>
                  <a:pt x="1576606" y="921253"/>
                  <a:pt x="1585702" y="924003"/>
                  <a:pt x="1590038" y="927070"/>
                </a:cubicBezTo>
                <a:cubicBezTo>
                  <a:pt x="1594375" y="930137"/>
                  <a:pt x="1602201" y="934156"/>
                  <a:pt x="1613518" y="939126"/>
                </a:cubicBezTo>
                <a:lnTo>
                  <a:pt x="1613518" y="959432"/>
                </a:lnTo>
                <a:cubicBezTo>
                  <a:pt x="1625787" y="962076"/>
                  <a:pt x="1638056" y="964402"/>
                  <a:pt x="1650325" y="966412"/>
                </a:cubicBezTo>
                <a:cubicBezTo>
                  <a:pt x="1662594" y="968421"/>
                  <a:pt x="1677402" y="969479"/>
                  <a:pt x="1694748" y="969584"/>
                </a:cubicBezTo>
                <a:cubicBezTo>
                  <a:pt x="1705113" y="952981"/>
                  <a:pt x="1713574" y="940501"/>
                  <a:pt x="1720132" y="932146"/>
                </a:cubicBezTo>
                <a:cubicBezTo>
                  <a:pt x="1726689" y="923791"/>
                  <a:pt x="1730074" y="912581"/>
                  <a:pt x="1730285" y="898515"/>
                </a:cubicBezTo>
                <a:cubicBezTo>
                  <a:pt x="1730074" y="893651"/>
                  <a:pt x="1729228" y="888151"/>
                  <a:pt x="1727747" y="882017"/>
                </a:cubicBezTo>
                <a:cubicBezTo>
                  <a:pt x="1726266" y="875883"/>
                  <a:pt x="1725420" y="867846"/>
                  <a:pt x="1725209" y="857905"/>
                </a:cubicBezTo>
                <a:cubicBezTo>
                  <a:pt x="1742977" y="852405"/>
                  <a:pt x="1754400" y="845637"/>
                  <a:pt x="1759477" y="837599"/>
                </a:cubicBezTo>
                <a:cubicBezTo>
                  <a:pt x="1764554" y="829562"/>
                  <a:pt x="1778515" y="822793"/>
                  <a:pt x="1801361" y="817294"/>
                </a:cubicBezTo>
                <a:cubicBezTo>
                  <a:pt x="1819764" y="834638"/>
                  <a:pt x="1837533" y="846906"/>
                  <a:pt x="1854667" y="854097"/>
                </a:cubicBezTo>
                <a:cubicBezTo>
                  <a:pt x="1871802" y="861289"/>
                  <a:pt x="1884494" y="865942"/>
                  <a:pt x="1892744" y="868057"/>
                </a:cubicBezTo>
                <a:lnTo>
                  <a:pt x="1892744" y="878210"/>
                </a:lnTo>
                <a:lnTo>
                  <a:pt x="1953666" y="868057"/>
                </a:lnTo>
                <a:lnTo>
                  <a:pt x="1953666" y="878210"/>
                </a:lnTo>
                <a:lnTo>
                  <a:pt x="2024741" y="878210"/>
                </a:lnTo>
                <a:lnTo>
                  <a:pt x="2024741" y="868057"/>
                </a:lnTo>
                <a:cubicBezTo>
                  <a:pt x="2053298" y="861395"/>
                  <a:pt x="2077413" y="851876"/>
                  <a:pt x="2097086" y="839503"/>
                </a:cubicBezTo>
                <a:cubicBezTo>
                  <a:pt x="2116759" y="827129"/>
                  <a:pt x="2128181" y="806189"/>
                  <a:pt x="2131355" y="776683"/>
                </a:cubicBezTo>
                <a:lnTo>
                  <a:pt x="2141508" y="776683"/>
                </a:lnTo>
                <a:lnTo>
                  <a:pt x="2141508" y="766530"/>
                </a:lnTo>
                <a:lnTo>
                  <a:pt x="2131355" y="766530"/>
                </a:lnTo>
                <a:cubicBezTo>
                  <a:pt x="2116124" y="741994"/>
                  <a:pt x="2095817" y="730150"/>
                  <a:pt x="2070433" y="730996"/>
                </a:cubicBezTo>
                <a:cubicBezTo>
                  <a:pt x="2060279" y="731207"/>
                  <a:pt x="2048856" y="732053"/>
                  <a:pt x="2036164" y="733534"/>
                </a:cubicBezTo>
                <a:cubicBezTo>
                  <a:pt x="2023472" y="735014"/>
                  <a:pt x="2009511" y="735860"/>
                  <a:pt x="1994280" y="736072"/>
                </a:cubicBezTo>
                <a:lnTo>
                  <a:pt x="1994280" y="715766"/>
                </a:lnTo>
                <a:lnTo>
                  <a:pt x="1973973" y="715766"/>
                </a:lnTo>
                <a:lnTo>
                  <a:pt x="1973973" y="700537"/>
                </a:lnTo>
                <a:cubicBezTo>
                  <a:pt x="1941503" y="692288"/>
                  <a:pt x="1915061" y="675790"/>
                  <a:pt x="1894647" y="651043"/>
                </a:cubicBezTo>
                <a:cubicBezTo>
                  <a:pt x="1874235" y="626296"/>
                  <a:pt x="1856677" y="612336"/>
                  <a:pt x="1841976" y="609163"/>
                </a:cubicBezTo>
                <a:lnTo>
                  <a:pt x="1841976" y="538094"/>
                </a:lnTo>
                <a:cubicBezTo>
                  <a:pt x="1822091" y="520221"/>
                  <a:pt x="1808553" y="506472"/>
                  <a:pt x="1801361" y="496848"/>
                </a:cubicBezTo>
                <a:cubicBezTo>
                  <a:pt x="1794169" y="487224"/>
                  <a:pt x="1790784" y="467131"/>
                  <a:pt x="1791207" y="436567"/>
                </a:cubicBezTo>
                <a:cubicBezTo>
                  <a:pt x="1797130" y="432337"/>
                  <a:pt x="1800515" y="425568"/>
                  <a:pt x="1801361" y="416262"/>
                </a:cubicBezTo>
                <a:cubicBezTo>
                  <a:pt x="1800938" y="408541"/>
                  <a:pt x="1799246" y="399869"/>
                  <a:pt x="1796284" y="390245"/>
                </a:cubicBezTo>
                <a:cubicBezTo>
                  <a:pt x="1793323" y="380621"/>
                  <a:pt x="1791630" y="370680"/>
                  <a:pt x="1791207" y="360421"/>
                </a:cubicBezTo>
                <a:lnTo>
                  <a:pt x="1801361" y="360421"/>
                </a:lnTo>
                <a:lnTo>
                  <a:pt x="1801361" y="340116"/>
                </a:lnTo>
                <a:cubicBezTo>
                  <a:pt x="1817649" y="322454"/>
                  <a:pt x="1829495" y="307014"/>
                  <a:pt x="1836899" y="293794"/>
                </a:cubicBezTo>
                <a:cubicBezTo>
                  <a:pt x="1844303" y="280574"/>
                  <a:pt x="1856148" y="268941"/>
                  <a:pt x="1872437" y="258894"/>
                </a:cubicBezTo>
                <a:lnTo>
                  <a:pt x="1872437" y="208130"/>
                </a:lnTo>
                <a:lnTo>
                  <a:pt x="1892744" y="197978"/>
                </a:lnTo>
                <a:lnTo>
                  <a:pt x="1892744" y="187825"/>
                </a:lnTo>
                <a:lnTo>
                  <a:pt x="1923205" y="187825"/>
                </a:lnTo>
                <a:cubicBezTo>
                  <a:pt x="1933359" y="176826"/>
                  <a:pt x="1943512" y="163289"/>
                  <a:pt x="1953666" y="147214"/>
                </a:cubicBezTo>
                <a:lnTo>
                  <a:pt x="1973973" y="147214"/>
                </a:lnTo>
                <a:lnTo>
                  <a:pt x="1973973" y="137061"/>
                </a:lnTo>
                <a:cubicBezTo>
                  <a:pt x="2004434" y="136216"/>
                  <a:pt x="2034895" y="132831"/>
                  <a:pt x="2065356" y="126909"/>
                </a:cubicBezTo>
                <a:lnTo>
                  <a:pt x="2065356" y="116756"/>
                </a:lnTo>
                <a:lnTo>
                  <a:pt x="2131355" y="116756"/>
                </a:lnTo>
                <a:lnTo>
                  <a:pt x="2131355" y="106603"/>
                </a:lnTo>
                <a:cubicBezTo>
                  <a:pt x="2141508" y="106392"/>
                  <a:pt x="2151662" y="105546"/>
                  <a:pt x="2161815" y="104065"/>
                </a:cubicBezTo>
                <a:cubicBezTo>
                  <a:pt x="2171969" y="102585"/>
                  <a:pt x="2182123" y="101738"/>
                  <a:pt x="2192277" y="101527"/>
                </a:cubicBezTo>
                <a:close/>
                <a:moveTo>
                  <a:pt x="2623807" y="50763"/>
                </a:moveTo>
                <a:cubicBezTo>
                  <a:pt x="2630999" y="54994"/>
                  <a:pt x="2635653" y="59224"/>
                  <a:pt x="2637768" y="63454"/>
                </a:cubicBezTo>
                <a:cubicBezTo>
                  <a:pt x="2639883" y="67685"/>
                  <a:pt x="2641999" y="76991"/>
                  <a:pt x="2644114" y="91374"/>
                </a:cubicBezTo>
                <a:lnTo>
                  <a:pt x="2633960" y="91374"/>
                </a:lnTo>
                <a:cubicBezTo>
                  <a:pt x="2631316" y="101738"/>
                  <a:pt x="2628989" y="112737"/>
                  <a:pt x="2626979" y="124371"/>
                </a:cubicBezTo>
                <a:cubicBezTo>
                  <a:pt x="2624970" y="136004"/>
                  <a:pt x="2623913" y="147002"/>
                  <a:pt x="2623807" y="157367"/>
                </a:cubicBezTo>
                <a:lnTo>
                  <a:pt x="2613653" y="157367"/>
                </a:lnTo>
                <a:lnTo>
                  <a:pt x="2613653" y="218283"/>
                </a:lnTo>
                <a:lnTo>
                  <a:pt x="2603499" y="218283"/>
                </a:lnTo>
                <a:lnTo>
                  <a:pt x="2603499" y="238589"/>
                </a:lnTo>
                <a:lnTo>
                  <a:pt x="2593345" y="238589"/>
                </a:lnTo>
                <a:lnTo>
                  <a:pt x="2593345" y="340116"/>
                </a:lnTo>
                <a:cubicBezTo>
                  <a:pt x="2583298" y="365709"/>
                  <a:pt x="2574202" y="391937"/>
                  <a:pt x="2566058" y="418799"/>
                </a:cubicBezTo>
                <a:cubicBezTo>
                  <a:pt x="2557914" y="445662"/>
                  <a:pt x="2550087" y="471890"/>
                  <a:pt x="2542577" y="497483"/>
                </a:cubicBezTo>
                <a:lnTo>
                  <a:pt x="2532424" y="497483"/>
                </a:lnTo>
                <a:lnTo>
                  <a:pt x="2532424" y="436567"/>
                </a:lnTo>
                <a:cubicBezTo>
                  <a:pt x="2543423" y="423347"/>
                  <a:pt x="2548077" y="407906"/>
                  <a:pt x="2546385" y="390245"/>
                </a:cubicBezTo>
                <a:cubicBezTo>
                  <a:pt x="2544693" y="372583"/>
                  <a:pt x="2546808" y="355874"/>
                  <a:pt x="2552731" y="340116"/>
                </a:cubicBezTo>
                <a:lnTo>
                  <a:pt x="2562885" y="340116"/>
                </a:lnTo>
                <a:lnTo>
                  <a:pt x="2562885" y="299505"/>
                </a:lnTo>
                <a:lnTo>
                  <a:pt x="2573038" y="299505"/>
                </a:lnTo>
                <a:lnTo>
                  <a:pt x="2573038" y="258894"/>
                </a:lnTo>
                <a:lnTo>
                  <a:pt x="2583192" y="258894"/>
                </a:lnTo>
                <a:lnTo>
                  <a:pt x="2583192" y="218283"/>
                </a:lnTo>
                <a:lnTo>
                  <a:pt x="2593345" y="218283"/>
                </a:lnTo>
                <a:lnTo>
                  <a:pt x="2593345" y="157367"/>
                </a:lnTo>
                <a:lnTo>
                  <a:pt x="2603499" y="157367"/>
                </a:lnTo>
                <a:cubicBezTo>
                  <a:pt x="2607730" y="147214"/>
                  <a:pt x="2609422" y="137061"/>
                  <a:pt x="2608576" y="126909"/>
                </a:cubicBezTo>
                <a:cubicBezTo>
                  <a:pt x="2608365" y="119294"/>
                  <a:pt x="2607518" y="111680"/>
                  <a:pt x="2606038" y="104065"/>
                </a:cubicBezTo>
                <a:cubicBezTo>
                  <a:pt x="2604557" y="96451"/>
                  <a:pt x="2603711" y="88836"/>
                  <a:pt x="2603499" y="81221"/>
                </a:cubicBezTo>
                <a:lnTo>
                  <a:pt x="2613653" y="81221"/>
                </a:lnTo>
                <a:cubicBezTo>
                  <a:pt x="2614499" y="71069"/>
                  <a:pt x="2617883" y="60916"/>
                  <a:pt x="2623807" y="50763"/>
                </a:cubicBezTo>
                <a:close/>
                <a:moveTo>
                  <a:pt x="4390542" y="0"/>
                </a:moveTo>
                <a:lnTo>
                  <a:pt x="4410849" y="0"/>
                </a:lnTo>
                <a:cubicBezTo>
                  <a:pt x="4408311" y="26016"/>
                  <a:pt x="4401965" y="43783"/>
                  <a:pt x="4391811" y="53302"/>
                </a:cubicBezTo>
                <a:cubicBezTo>
                  <a:pt x="4381657" y="62820"/>
                  <a:pt x="4367696" y="75511"/>
                  <a:pt x="4349927" y="91374"/>
                </a:cubicBezTo>
                <a:lnTo>
                  <a:pt x="4349927" y="106603"/>
                </a:lnTo>
                <a:lnTo>
                  <a:pt x="4339773" y="106603"/>
                </a:lnTo>
                <a:lnTo>
                  <a:pt x="4339773" y="126909"/>
                </a:lnTo>
                <a:cubicBezTo>
                  <a:pt x="4330043" y="138331"/>
                  <a:pt x="4321582" y="151021"/>
                  <a:pt x="4314389" y="164981"/>
                </a:cubicBezTo>
                <a:cubicBezTo>
                  <a:pt x="4307197" y="178941"/>
                  <a:pt x="4298736" y="186556"/>
                  <a:pt x="4289005" y="187825"/>
                </a:cubicBezTo>
                <a:lnTo>
                  <a:pt x="4289005" y="208130"/>
                </a:lnTo>
                <a:cubicBezTo>
                  <a:pt x="4290803" y="204958"/>
                  <a:pt x="4282130" y="215110"/>
                  <a:pt x="4262986" y="238589"/>
                </a:cubicBezTo>
                <a:cubicBezTo>
                  <a:pt x="4243843" y="262067"/>
                  <a:pt x="4218670" y="302678"/>
                  <a:pt x="4187469" y="360421"/>
                </a:cubicBezTo>
                <a:lnTo>
                  <a:pt x="4182392" y="340116"/>
                </a:lnTo>
                <a:cubicBezTo>
                  <a:pt x="4193603" y="327954"/>
                  <a:pt x="4199103" y="316743"/>
                  <a:pt x="4198891" y="306485"/>
                </a:cubicBezTo>
                <a:cubicBezTo>
                  <a:pt x="4198680" y="296227"/>
                  <a:pt x="4201641" y="283747"/>
                  <a:pt x="4207776" y="269047"/>
                </a:cubicBezTo>
                <a:lnTo>
                  <a:pt x="4217929" y="269047"/>
                </a:lnTo>
                <a:lnTo>
                  <a:pt x="4217929" y="248741"/>
                </a:lnTo>
                <a:cubicBezTo>
                  <a:pt x="4223007" y="245992"/>
                  <a:pt x="4228083" y="242608"/>
                  <a:pt x="4233160" y="238589"/>
                </a:cubicBezTo>
                <a:cubicBezTo>
                  <a:pt x="4238237" y="234570"/>
                  <a:pt x="4243314" y="231185"/>
                  <a:pt x="4248391" y="228436"/>
                </a:cubicBezTo>
                <a:lnTo>
                  <a:pt x="4248391" y="208130"/>
                </a:lnTo>
                <a:cubicBezTo>
                  <a:pt x="4253362" y="205804"/>
                  <a:pt x="4257381" y="204112"/>
                  <a:pt x="4260448" y="203054"/>
                </a:cubicBezTo>
                <a:cubicBezTo>
                  <a:pt x="4263515" y="201996"/>
                  <a:pt x="4266265" y="200304"/>
                  <a:pt x="4268698" y="197978"/>
                </a:cubicBezTo>
                <a:lnTo>
                  <a:pt x="4268698" y="177672"/>
                </a:lnTo>
                <a:cubicBezTo>
                  <a:pt x="4286784" y="168048"/>
                  <a:pt x="4297572" y="158107"/>
                  <a:pt x="4301063" y="147849"/>
                </a:cubicBezTo>
                <a:cubicBezTo>
                  <a:pt x="4304553" y="137590"/>
                  <a:pt x="4314072" y="123842"/>
                  <a:pt x="4329620" y="106603"/>
                </a:cubicBezTo>
                <a:lnTo>
                  <a:pt x="4329620" y="81221"/>
                </a:lnTo>
                <a:cubicBezTo>
                  <a:pt x="4343581" y="65992"/>
                  <a:pt x="4353735" y="53302"/>
                  <a:pt x="4360081" y="43149"/>
                </a:cubicBezTo>
                <a:cubicBezTo>
                  <a:pt x="4366427" y="32997"/>
                  <a:pt x="4376580" y="25382"/>
                  <a:pt x="4390542" y="20305"/>
                </a:cubicBezTo>
                <a:close/>
              </a:path>
            </a:pathLst>
          </a:custGeom>
          <a:blipFill dpi="0" rotWithShape="1">
            <a:blip r:embed="rId2"/>
            <a:srcRect/>
            <a:stretch>
              <a:fillRect l="-21000" t="1000" r="-39000" b="-4000"/>
            </a:stretch>
          </a:blipFill>
          <a:ln>
            <a:solidFill>
              <a:srgbClr val="FF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42793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99955954"/>
              </p:ext>
            </p:extLst>
          </p:nvPr>
        </p:nvGraphicFramePr>
        <p:xfrm>
          <a:off x="692727" y="-748146"/>
          <a:ext cx="10834255" cy="8077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613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5" name="Ink 14"/>
              <p14:cNvContentPartPr>
                <a14:cpLocks xmlns:a14="http://schemas.microsoft.com/office/drawing/2010/main" noChangeAspect="1"/>
              </p14:cNvContentPartPr>
              <p14:nvPr/>
            </p14:nvContentPartPr>
            <p14:xfrm>
              <a:off x="2883002" y="898673"/>
              <a:ext cx="6424022" cy="4211637"/>
            </p14:xfrm>
          </p:contentPart>
        </mc:Choice>
        <mc:Fallback xmlns="">
          <p:pic>
            <p:nvPicPr>
              <p:cNvPr id="15" name="Ink 14"/>
              <p:cNvPicPr>
                <a:picLocks noChangeAspect="1"/>
              </p:cNvPicPr>
              <p:nvPr/>
            </p:nvPicPr>
            <p:blipFill>
              <a:blip r:embed="rId3"/>
              <a:stretch>
                <a:fillRect/>
              </a:stretch>
            </p:blipFill>
            <p:spPr>
              <a:xfrm>
                <a:off x="2835121" y="802553"/>
                <a:ext cx="6519785" cy="4403157"/>
              </a:xfrm>
              <a:prstGeom prst="rect">
                <a:avLst/>
              </a:prstGeom>
            </p:spPr>
          </p:pic>
        </mc:Fallback>
      </mc:AlternateContent>
      <p:sp>
        <p:nvSpPr>
          <p:cNvPr id="12" name="TextBox 11"/>
          <p:cNvSpPr txBox="1"/>
          <p:nvPr/>
        </p:nvSpPr>
        <p:spPr>
          <a:xfrm>
            <a:off x="3144622" y="1580062"/>
            <a:ext cx="5900781" cy="2848857"/>
          </a:xfrm>
          <a:prstGeom prst="rect">
            <a:avLst/>
          </a:prstGeom>
          <a:noFill/>
        </p:spPr>
        <p:txBody>
          <a:bodyPr wrap="square" rtlCol="0">
            <a:spAutoFit/>
          </a:bodyPr>
          <a:lstStyle/>
          <a:p>
            <a:pPr algn="ctr">
              <a:lnSpc>
                <a:spcPct val="150000"/>
              </a:lnSpc>
            </a:pPr>
            <a:r>
              <a:rPr lang="vi-VN" sz="2600" b="1" dirty="0">
                <a:latin typeface="Calibri" panose="020F0502020204030204" pitchFamily="34" charset="0"/>
                <a:cs typeface="Calibri" panose="020F0502020204030204" pitchFamily="34" charset="0"/>
              </a:rPr>
              <a:t>Tác phẩm</a:t>
            </a:r>
          </a:p>
          <a:p>
            <a:pPr marL="342900" indent="-342900">
              <a:lnSpc>
                <a:spcPct val="150000"/>
              </a:lnSpc>
              <a:buFont typeface="Arial" panose="020B0604020202020204" pitchFamily="34" charset="0"/>
              <a:buChar char="•"/>
            </a:pPr>
            <a:r>
              <a:rPr lang="en-US" sz="2400" dirty="0" err="1">
                <a:cs typeface="Arial" panose="020B0604020202020204" pitchFamily="34" charset="0"/>
              </a:rPr>
              <a:t>Thể</a:t>
            </a:r>
            <a:r>
              <a:rPr lang="en-US" sz="2400" dirty="0">
                <a:cs typeface="Arial" panose="020B0604020202020204" pitchFamily="34" charset="0"/>
              </a:rPr>
              <a:t> </a:t>
            </a:r>
            <a:r>
              <a:rPr lang="en-US" sz="2400" dirty="0" err="1">
                <a:cs typeface="Arial" panose="020B0604020202020204" pitchFamily="34" charset="0"/>
              </a:rPr>
              <a:t>loại</a:t>
            </a:r>
            <a:r>
              <a:rPr lang="en-US" sz="2400" dirty="0">
                <a:cs typeface="Arial" panose="020B0604020202020204" pitchFamily="34" charset="0"/>
              </a:rPr>
              <a:t>: </a:t>
            </a:r>
            <a:r>
              <a:rPr lang="en-US" sz="2400" dirty="0" err="1">
                <a:cs typeface="Arial" panose="020B0604020202020204" pitchFamily="34" charset="0"/>
              </a:rPr>
              <a:t>Là</a:t>
            </a:r>
            <a:r>
              <a:rPr lang="en-US" sz="2400" dirty="0">
                <a:cs typeface="Arial" panose="020B0604020202020204" pitchFamily="34" charset="0"/>
              </a:rPr>
              <a:t> </a:t>
            </a:r>
            <a:r>
              <a:rPr lang="en-US" sz="2400" dirty="0" err="1">
                <a:cs typeface="Arial" panose="020B0604020202020204" pitchFamily="34" charset="0"/>
              </a:rPr>
              <a:t>một</a:t>
            </a:r>
            <a:r>
              <a:rPr lang="en-US" sz="2400" dirty="0">
                <a:cs typeface="Arial" panose="020B0604020202020204" pitchFamily="34" charset="0"/>
              </a:rPr>
              <a:t> </a:t>
            </a:r>
            <a:r>
              <a:rPr lang="en-US" sz="2400" dirty="0" err="1">
                <a:cs typeface="Arial" panose="020B0604020202020204" pitchFamily="34" charset="0"/>
              </a:rPr>
              <a:t>bài</a:t>
            </a:r>
            <a:r>
              <a:rPr lang="en-US" sz="2400" dirty="0">
                <a:cs typeface="Arial" panose="020B0604020202020204" pitchFamily="34" charset="0"/>
              </a:rPr>
              <a:t> </a:t>
            </a:r>
            <a:r>
              <a:rPr lang="en-US" sz="2400" dirty="0" err="1">
                <a:cs typeface="Arial" panose="020B0604020202020204" pitchFamily="34" charset="0"/>
              </a:rPr>
              <a:t>chính</a:t>
            </a:r>
            <a:r>
              <a:rPr lang="en-US" sz="2400" dirty="0">
                <a:cs typeface="Arial" panose="020B0604020202020204" pitchFamily="34" charset="0"/>
              </a:rPr>
              <a:t> </a:t>
            </a:r>
            <a:r>
              <a:rPr lang="en-US" sz="2400" dirty="0" err="1">
                <a:cs typeface="Arial" panose="020B0604020202020204" pitchFamily="34" charset="0"/>
              </a:rPr>
              <a:t>luận</a:t>
            </a:r>
            <a:r>
              <a:rPr lang="en-US" sz="2400" dirty="0">
                <a:cs typeface="Arial" panose="020B0604020202020204" pitchFamily="34" charset="0"/>
              </a:rPr>
              <a:t> </a:t>
            </a:r>
            <a:r>
              <a:rPr lang="en-US" sz="2400" dirty="0" err="1">
                <a:cs typeface="Arial" panose="020B0604020202020204" pitchFamily="34" charset="0"/>
              </a:rPr>
              <a:t>tiêu</a:t>
            </a:r>
            <a:r>
              <a:rPr lang="en-US" sz="2400" dirty="0">
                <a:cs typeface="Arial" panose="020B0604020202020204" pitchFamily="34" charset="0"/>
              </a:rPr>
              <a:t> </a:t>
            </a:r>
            <a:r>
              <a:rPr lang="en-US" sz="2400" dirty="0" err="1">
                <a:cs typeface="Arial" panose="020B0604020202020204" pitchFamily="34" charset="0"/>
              </a:rPr>
              <a:t>biểu</a:t>
            </a:r>
            <a:r>
              <a:rPr lang="en-US" sz="2400" dirty="0">
                <a:cs typeface="Arial" panose="020B0604020202020204" pitchFamily="34" charset="0"/>
              </a:rPr>
              <a:t> </a:t>
            </a:r>
            <a:r>
              <a:rPr lang="en-US" sz="2400" dirty="0" err="1">
                <a:cs typeface="Arial" panose="020B0604020202020204" pitchFamily="34" charset="0"/>
              </a:rPr>
              <a:t>cho</a:t>
            </a:r>
            <a:r>
              <a:rPr lang="en-US" sz="2400" dirty="0">
                <a:cs typeface="Arial" panose="020B0604020202020204" pitchFamily="34" charset="0"/>
              </a:rPr>
              <a:t> </a:t>
            </a:r>
            <a:r>
              <a:rPr lang="en-US" sz="2400" dirty="0" err="1">
                <a:cs typeface="Arial" panose="020B0604020202020204" pitchFamily="34" charset="0"/>
              </a:rPr>
              <a:t>phong</a:t>
            </a:r>
            <a:r>
              <a:rPr lang="en-US" sz="2400" dirty="0">
                <a:cs typeface="Arial" panose="020B0604020202020204" pitchFamily="34" charset="0"/>
              </a:rPr>
              <a:t> </a:t>
            </a:r>
            <a:r>
              <a:rPr lang="en-US" sz="2400" dirty="0" err="1">
                <a:cs typeface="Arial" panose="020B0604020202020204" pitchFamily="34" charset="0"/>
              </a:rPr>
              <a:t>cách</a:t>
            </a:r>
            <a:r>
              <a:rPr lang="en-US" sz="2400" dirty="0">
                <a:cs typeface="Arial" panose="020B0604020202020204" pitchFamily="34" charset="0"/>
              </a:rPr>
              <a:t> </a:t>
            </a:r>
            <a:r>
              <a:rPr lang="en-US" sz="2400" dirty="0" err="1">
                <a:cs typeface="Arial" panose="020B0604020202020204" pitchFamily="34" charset="0"/>
              </a:rPr>
              <a:t>chính</a:t>
            </a:r>
            <a:r>
              <a:rPr lang="en-US" sz="2400" dirty="0">
                <a:cs typeface="Arial" panose="020B0604020202020204" pitchFamily="34" charset="0"/>
              </a:rPr>
              <a:t> </a:t>
            </a:r>
            <a:r>
              <a:rPr lang="en-US" sz="2400" dirty="0" err="1">
                <a:cs typeface="Arial" panose="020B0604020202020204" pitchFamily="34" charset="0"/>
              </a:rPr>
              <a:t>luận</a:t>
            </a:r>
            <a:r>
              <a:rPr lang="en-US" sz="2400" dirty="0">
                <a:cs typeface="Arial" panose="020B0604020202020204" pitchFamily="34" charset="0"/>
              </a:rPr>
              <a:t>.</a:t>
            </a:r>
            <a:endParaRPr lang="vi-VN" sz="2400" dirty="0">
              <a:cs typeface="Arial" panose="020B0604020202020204" pitchFamily="34" charset="0"/>
            </a:endParaRPr>
          </a:p>
          <a:p>
            <a:pPr marL="342900" indent="-342900">
              <a:lnSpc>
                <a:spcPct val="150000"/>
              </a:lnSpc>
              <a:buFont typeface="Arial" panose="020B0604020202020204" pitchFamily="34" charset="0"/>
              <a:buChar char="•"/>
            </a:pPr>
            <a:r>
              <a:rPr lang="en-US" sz="2400" dirty="0">
                <a:cs typeface="Arial" panose="020B0604020202020204" pitchFamily="34" charset="0"/>
              </a:rPr>
              <a:t> </a:t>
            </a:r>
            <a:r>
              <a:rPr lang="en-US" sz="2400" dirty="0" err="1">
                <a:cs typeface="Arial" panose="020B0604020202020204" pitchFamily="34" charset="0"/>
              </a:rPr>
              <a:t>Xuất</a:t>
            </a:r>
            <a:r>
              <a:rPr lang="en-US" sz="2400" dirty="0">
                <a:cs typeface="Arial" panose="020B0604020202020204" pitchFamily="34" charset="0"/>
              </a:rPr>
              <a:t> </a:t>
            </a:r>
            <a:r>
              <a:rPr lang="en-US" sz="2400" dirty="0" err="1">
                <a:cs typeface="Arial" panose="020B0604020202020204" pitchFamily="34" charset="0"/>
              </a:rPr>
              <a:t>xứ</a:t>
            </a:r>
            <a:r>
              <a:rPr lang="en-US" sz="2400" dirty="0">
                <a:cs typeface="Arial" panose="020B0604020202020204" pitchFamily="34" charset="0"/>
              </a:rPr>
              <a:t>: </a:t>
            </a:r>
            <a:r>
              <a:rPr lang="en-US" sz="2400" dirty="0" err="1">
                <a:cs typeface="Arial" panose="020B0604020202020204" pitchFamily="34" charset="0"/>
              </a:rPr>
              <a:t>Đăng</a:t>
            </a:r>
            <a:r>
              <a:rPr lang="en-US" sz="2400" dirty="0">
                <a:cs typeface="Arial" panose="020B0604020202020204" pitchFamily="34" charset="0"/>
              </a:rPr>
              <a:t> </a:t>
            </a:r>
            <a:r>
              <a:rPr lang="en-US" sz="2400" dirty="0" err="1">
                <a:cs typeface="Arial" panose="020B0604020202020204" pitchFamily="34" charset="0"/>
              </a:rPr>
              <a:t>trên</a:t>
            </a:r>
            <a:r>
              <a:rPr lang="en-US" sz="2400" dirty="0">
                <a:cs typeface="Arial" panose="020B0604020202020204" pitchFamily="34" charset="0"/>
              </a:rPr>
              <a:t> </a:t>
            </a:r>
            <a:r>
              <a:rPr lang="en-US" sz="2400" dirty="0" err="1">
                <a:cs typeface="Arial" panose="020B0604020202020204" pitchFamily="34" charset="0"/>
              </a:rPr>
              <a:t>báo</a:t>
            </a:r>
            <a:r>
              <a:rPr lang="en-US" sz="2400" dirty="0">
                <a:cs typeface="Arial" panose="020B0604020202020204" pitchFamily="34" charset="0"/>
              </a:rPr>
              <a:t> </a:t>
            </a:r>
            <a:r>
              <a:rPr lang="en-US" sz="2400" dirty="0" err="1">
                <a:cs typeface="Arial" panose="020B0604020202020204" pitchFamily="34" charset="0"/>
              </a:rPr>
              <a:t>Tiếng</a:t>
            </a:r>
            <a:r>
              <a:rPr lang="en-US" sz="2400" dirty="0">
                <a:cs typeface="Arial" panose="020B0604020202020204" pitchFamily="34" charset="0"/>
              </a:rPr>
              <a:t> </a:t>
            </a:r>
            <a:r>
              <a:rPr lang="en-US" sz="2400" dirty="0" err="1">
                <a:cs typeface="Arial" panose="020B0604020202020204" pitchFamily="34" charset="0"/>
              </a:rPr>
              <a:t>Chuông</a:t>
            </a:r>
            <a:r>
              <a:rPr lang="en-US" sz="2400" dirty="0">
                <a:cs typeface="Arial" panose="020B0604020202020204" pitchFamily="34" charset="0"/>
              </a:rPr>
              <a:t> </a:t>
            </a:r>
            <a:r>
              <a:rPr lang="en-US" sz="2400" dirty="0" err="1">
                <a:cs typeface="Arial" panose="020B0604020202020204" pitchFamily="34" charset="0"/>
              </a:rPr>
              <a:t>Rè</a:t>
            </a:r>
            <a:r>
              <a:rPr lang="en-US" sz="2400" dirty="0">
                <a:cs typeface="Arial" panose="020B0604020202020204" pitchFamily="34" charset="0"/>
              </a:rPr>
              <a:t> </a:t>
            </a:r>
            <a:r>
              <a:rPr lang="en-US" sz="2400" dirty="0" err="1">
                <a:cs typeface="Arial" panose="020B0604020202020204" pitchFamily="34" charset="0"/>
              </a:rPr>
              <a:t>năm</a:t>
            </a:r>
            <a:r>
              <a:rPr lang="en-US" sz="2400" dirty="0">
                <a:cs typeface="Arial" panose="020B0604020202020204" pitchFamily="34" charset="0"/>
              </a:rPr>
              <a:t> 1925 </a:t>
            </a:r>
            <a:r>
              <a:rPr lang="en-US" sz="2400" dirty="0" err="1">
                <a:cs typeface="Arial" panose="020B0604020202020204" pitchFamily="34" charset="0"/>
              </a:rPr>
              <a:t>với</a:t>
            </a:r>
            <a:r>
              <a:rPr lang="en-US" sz="2400" dirty="0">
                <a:cs typeface="Arial" panose="020B0604020202020204" pitchFamily="34" charset="0"/>
              </a:rPr>
              <a:t> </a:t>
            </a:r>
            <a:r>
              <a:rPr lang="en-US" sz="2400" dirty="0" err="1">
                <a:cs typeface="Arial" panose="020B0604020202020204" pitchFamily="34" charset="0"/>
              </a:rPr>
              <a:t>bút</a:t>
            </a:r>
            <a:r>
              <a:rPr lang="en-US" sz="2400" dirty="0">
                <a:cs typeface="Arial" panose="020B0604020202020204" pitchFamily="34" charset="0"/>
              </a:rPr>
              <a:t> </a:t>
            </a:r>
            <a:r>
              <a:rPr lang="en-US" sz="2400" dirty="0" err="1">
                <a:cs typeface="Arial" panose="020B0604020202020204" pitchFamily="34" charset="0"/>
              </a:rPr>
              <a:t>danh</a:t>
            </a:r>
            <a:r>
              <a:rPr lang="en-US" sz="2400" dirty="0">
                <a:cs typeface="Arial" panose="020B0604020202020204" pitchFamily="34" charset="0"/>
              </a:rPr>
              <a:t> </a:t>
            </a:r>
            <a:r>
              <a:rPr lang="en-US" sz="2400" dirty="0" err="1">
                <a:cs typeface="Arial" panose="020B0604020202020204" pitchFamily="34" charset="0"/>
              </a:rPr>
              <a:t>Nguyễn</a:t>
            </a:r>
            <a:r>
              <a:rPr lang="en-US" sz="2400" dirty="0">
                <a:cs typeface="Arial" panose="020B0604020202020204" pitchFamily="34" charset="0"/>
              </a:rPr>
              <a:t> </a:t>
            </a:r>
            <a:r>
              <a:rPr lang="en-US" sz="2400" dirty="0" err="1">
                <a:cs typeface="Arial" panose="020B0604020202020204" pitchFamily="34" charset="0"/>
              </a:rPr>
              <a:t>Tịnh</a:t>
            </a:r>
            <a:r>
              <a:rPr lang="en-US" sz="2400" dirty="0">
                <a:cs typeface="Arial" panose="020B0604020202020204" pitchFamily="34" charset="0"/>
              </a:rPr>
              <a:t>.</a:t>
            </a:r>
            <a:endParaRPr lang="vi-VN" sz="2400" dirty="0">
              <a:cs typeface="Arial" panose="020B0604020202020204" pitchFamily="34" charset="0"/>
            </a:endParaRPr>
          </a:p>
        </p:txBody>
      </p:sp>
    </p:spTree>
    <p:extLst>
      <p:ext uri="{BB962C8B-B14F-4D97-AF65-F5344CB8AC3E}">
        <p14:creationId xmlns:p14="http://schemas.microsoft.com/office/powerpoint/2010/main" val="41484574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9418" y="214933"/>
            <a:ext cx="4516582" cy="1292662"/>
          </a:xfrm>
          <a:prstGeom prst="rect">
            <a:avLst/>
          </a:prstGeom>
          <a:noFill/>
        </p:spPr>
        <p:txBody>
          <a:bodyPr wrap="square" rtlCol="0">
            <a:spAutoFit/>
          </a:bodyPr>
          <a:lstStyle/>
          <a:p>
            <a:r>
              <a:rPr lang="en-US" sz="2600" b="1" dirty="0"/>
              <a:t>II. </a:t>
            </a:r>
            <a:r>
              <a:rPr lang="en-US" sz="2600" b="1" dirty="0" err="1"/>
              <a:t>Đọc</a:t>
            </a:r>
            <a:r>
              <a:rPr lang="en-US" sz="2600" b="1" dirty="0"/>
              <a:t> </a:t>
            </a:r>
            <a:r>
              <a:rPr lang="en-US" sz="2600" b="1" dirty="0" err="1"/>
              <a:t>hiểu</a:t>
            </a:r>
            <a:r>
              <a:rPr lang="en-US" sz="2600" b="1" dirty="0"/>
              <a:t> </a:t>
            </a:r>
            <a:r>
              <a:rPr lang="en-US" sz="2600" b="1" dirty="0" err="1"/>
              <a:t>văn</a:t>
            </a:r>
            <a:r>
              <a:rPr lang="en-US" sz="2600" b="1" dirty="0"/>
              <a:t> </a:t>
            </a:r>
            <a:r>
              <a:rPr lang="en-US" sz="2600" b="1" dirty="0" err="1"/>
              <a:t>bản</a:t>
            </a:r>
            <a:r>
              <a:rPr lang="en-US" sz="2600" b="1" dirty="0"/>
              <a:t>.</a:t>
            </a:r>
          </a:p>
          <a:p>
            <a:r>
              <a:rPr lang="en-US" sz="2600" b="1" dirty="0"/>
              <a:t>1. </a:t>
            </a:r>
            <a:r>
              <a:rPr lang="en-US" sz="2600" b="1" dirty="0" err="1"/>
              <a:t>Đọc</a:t>
            </a:r>
            <a:r>
              <a:rPr lang="en-US" sz="2600" b="1" dirty="0"/>
              <a:t>, </a:t>
            </a:r>
            <a:r>
              <a:rPr lang="en-US" sz="2600" b="1" dirty="0" err="1"/>
              <a:t>chú</a:t>
            </a:r>
            <a:r>
              <a:rPr lang="en-US" sz="2600" b="1" dirty="0"/>
              <a:t> </a:t>
            </a:r>
            <a:r>
              <a:rPr lang="vi-VN" sz="2600" b="1" dirty="0"/>
              <a:t>t</a:t>
            </a:r>
            <a:r>
              <a:rPr lang="en-US" sz="2600" b="1" dirty="0" err="1"/>
              <a:t>hích</a:t>
            </a:r>
            <a:r>
              <a:rPr lang="en-US" sz="2600" b="1" dirty="0"/>
              <a:t>.</a:t>
            </a:r>
          </a:p>
          <a:p>
            <a:r>
              <a:rPr lang="en-US" sz="2600" b="1" dirty="0"/>
              <a:t>2. </a:t>
            </a:r>
            <a:r>
              <a:rPr lang="en-US" sz="2600" b="1" dirty="0" err="1"/>
              <a:t>Bố</a:t>
            </a:r>
            <a:r>
              <a:rPr lang="en-US" sz="2600" b="1" dirty="0"/>
              <a:t> </a:t>
            </a:r>
            <a:r>
              <a:rPr lang="en-US" sz="2600" b="1" dirty="0" err="1"/>
              <a:t>cục</a:t>
            </a:r>
            <a:endParaRPr lang="vi-VN" sz="2600" b="1" dirty="0"/>
          </a:p>
        </p:txBody>
      </p:sp>
    </p:spTree>
    <p:extLst>
      <p:ext uri="{BB962C8B-B14F-4D97-AF65-F5344CB8AC3E}">
        <p14:creationId xmlns:p14="http://schemas.microsoft.com/office/powerpoint/2010/main" val="1089759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D83F102-7BEA-4AD6-8A00-B587CA4BD1DE}"/>
              </a:ext>
            </a:extLst>
          </p:cNvPr>
          <p:cNvSpPr/>
          <p:nvPr/>
        </p:nvSpPr>
        <p:spPr>
          <a:xfrm rot="541986">
            <a:off x="792147" y="-199362"/>
            <a:ext cx="9835793" cy="7927860"/>
          </a:xfrm>
          <a:custGeom>
            <a:avLst/>
            <a:gdLst>
              <a:gd name="connsiteX0" fmla="*/ 3416690 w 9835793"/>
              <a:gd name="connsiteY0" fmla="*/ 7691042 h 7927860"/>
              <a:gd name="connsiteX1" fmla="*/ 3470335 w 9835793"/>
              <a:gd name="connsiteY1" fmla="*/ 7701932 h 7927860"/>
              <a:gd name="connsiteX2" fmla="*/ 3522767 w 9835793"/>
              <a:gd name="connsiteY2" fmla="*/ 7777742 h 7927860"/>
              <a:gd name="connsiteX3" fmla="*/ 3480490 w 9835793"/>
              <a:gd name="connsiteY3" fmla="*/ 7868610 h 7927860"/>
              <a:gd name="connsiteX4" fmla="*/ 3392808 w 9835793"/>
              <a:gd name="connsiteY4" fmla="*/ 7927860 h 7927860"/>
              <a:gd name="connsiteX5" fmla="*/ 3390131 w 9835793"/>
              <a:gd name="connsiteY5" fmla="*/ 7911023 h 7927860"/>
              <a:gd name="connsiteX6" fmla="*/ 3354970 w 9835793"/>
              <a:gd name="connsiteY6" fmla="*/ 7901511 h 7927860"/>
              <a:gd name="connsiteX7" fmla="*/ 3323428 w 9835793"/>
              <a:gd name="connsiteY7" fmla="*/ 7878477 h 7927860"/>
              <a:gd name="connsiteX8" fmla="*/ 3341259 w 9835793"/>
              <a:gd name="connsiteY8" fmla="*/ 7785023 h 7927860"/>
              <a:gd name="connsiteX9" fmla="*/ 3374357 w 9835793"/>
              <a:gd name="connsiteY9" fmla="*/ 7715033 h 7927860"/>
              <a:gd name="connsiteX10" fmla="*/ 3419366 w 9835793"/>
              <a:gd name="connsiteY10" fmla="*/ 7707877 h 7927860"/>
              <a:gd name="connsiteX11" fmla="*/ 4110604 w 9835793"/>
              <a:gd name="connsiteY11" fmla="*/ 7459900 h 7927860"/>
              <a:gd name="connsiteX12" fmla="*/ 4121822 w 9835793"/>
              <a:gd name="connsiteY12" fmla="*/ 7469983 h 7927860"/>
              <a:gd name="connsiteX13" fmla="*/ 4143288 w 9835793"/>
              <a:gd name="connsiteY13" fmla="*/ 7471964 h 7927860"/>
              <a:gd name="connsiteX14" fmla="*/ 4111884 w 9835793"/>
              <a:gd name="connsiteY14" fmla="*/ 7631227 h 7927860"/>
              <a:gd name="connsiteX15" fmla="*/ 3983040 w 9835793"/>
              <a:gd name="connsiteY15" fmla="*/ 7721831 h 7927860"/>
              <a:gd name="connsiteX16" fmla="*/ 3965700 w 9835793"/>
              <a:gd name="connsiteY16" fmla="*/ 7679277 h 7927860"/>
              <a:gd name="connsiteX17" fmla="*/ 3951978 w 9835793"/>
              <a:gd name="connsiteY17" fmla="*/ 7623204 h 7927860"/>
              <a:gd name="connsiteX18" fmla="*/ 4006278 w 9835793"/>
              <a:gd name="connsiteY18" fmla="*/ 7529346 h 7927860"/>
              <a:gd name="connsiteX19" fmla="*/ 4110604 w 9835793"/>
              <a:gd name="connsiteY19" fmla="*/ 7459900 h 7927860"/>
              <a:gd name="connsiteX20" fmla="*/ 4860550 w 9835793"/>
              <a:gd name="connsiteY20" fmla="*/ 6965852 h 7927860"/>
              <a:gd name="connsiteX21" fmla="*/ 4911820 w 9835793"/>
              <a:gd name="connsiteY21" fmla="*/ 6984781 h 7927860"/>
              <a:gd name="connsiteX22" fmla="*/ 4951699 w 9835793"/>
              <a:gd name="connsiteY22" fmla="*/ 7066806 h 7927860"/>
              <a:gd name="connsiteX23" fmla="*/ 4895680 w 9835793"/>
              <a:gd name="connsiteY23" fmla="*/ 7148832 h 7927860"/>
              <a:gd name="connsiteX24" fmla="*/ 4799782 w 9835793"/>
              <a:gd name="connsiteY24" fmla="*/ 7193000 h 7927860"/>
              <a:gd name="connsiteX25" fmla="*/ 4799783 w 9835793"/>
              <a:gd name="connsiteY25" fmla="*/ 7176173 h 7927860"/>
              <a:gd name="connsiteX26" fmla="*/ 4766551 w 9835793"/>
              <a:gd name="connsiteY26" fmla="*/ 7161452 h 7927860"/>
              <a:gd name="connsiteX27" fmla="*/ 4739017 w 9835793"/>
              <a:gd name="connsiteY27" fmla="*/ 7134110 h 7927860"/>
              <a:gd name="connsiteX28" fmla="*/ 4771299 w 9835793"/>
              <a:gd name="connsiteY28" fmla="*/ 7045776 h 7927860"/>
              <a:gd name="connsiteX29" fmla="*/ 4814975 w 9835793"/>
              <a:gd name="connsiteY29" fmla="*/ 6982678 h 7927860"/>
              <a:gd name="connsiteX30" fmla="*/ 4860550 w 9835793"/>
              <a:gd name="connsiteY30" fmla="*/ 6982678 h 7927860"/>
              <a:gd name="connsiteX31" fmla="*/ 5582149 w 9835793"/>
              <a:gd name="connsiteY31" fmla="*/ 6848073 h 7927860"/>
              <a:gd name="connsiteX32" fmla="*/ 5591645 w 9835793"/>
              <a:gd name="connsiteY32" fmla="*/ 6859640 h 7927860"/>
              <a:gd name="connsiteX33" fmla="*/ 5612533 w 9835793"/>
              <a:gd name="connsiteY33" fmla="*/ 6864897 h 7927860"/>
              <a:gd name="connsiteX34" fmla="*/ 5556513 w 9835793"/>
              <a:gd name="connsiteY34" fmla="*/ 7015279 h 7927860"/>
              <a:gd name="connsiteX35" fmla="*/ 5415042 w 9835793"/>
              <a:gd name="connsiteY35" fmla="*/ 7083633 h 7927860"/>
              <a:gd name="connsiteX36" fmla="*/ 5404598 w 9835793"/>
              <a:gd name="connsiteY36" fmla="*/ 7039464 h 7927860"/>
              <a:gd name="connsiteX37" fmla="*/ 5399850 w 9835793"/>
              <a:gd name="connsiteY37" fmla="*/ 6982678 h 7927860"/>
              <a:gd name="connsiteX38" fmla="*/ 5468213 w 9835793"/>
              <a:gd name="connsiteY38" fmla="*/ 6899601 h 7927860"/>
              <a:gd name="connsiteX39" fmla="*/ 5582149 w 9835793"/>
              <a:gd name="connsiteY39" fmla="*/ 6848073 h 7927860"/>
              <a:gd name="connsiteX40" fmla="*/ 8582488 w 9835793"/>
              <a:gd name="connsiteY40" fmla="*/ 6284411 h 7927860"/>
              <a:gd name="connsiteX41" fmla="*/ 8597679 w 9835793"/>
              <a:gd name="connsiteY41" fmla="*/ 6284410 h 7927860"/>
              <a:gd name="connsiteX42" fmla="*/ 8597679 w 9835793"/>
              <a:gd name="connsiteY42" fmla="*/ 6301236 h 7927860"/>
              <a:gd name="connsiteX43" fmla="*/ 8590083 w 9835793"/>
              <a:gd name="connsiteY43" fmla="*/ 6321216 h 7927860"/>
              <a:gd name="connsiteX44" fmla="*/ 8582488 w 9835793"/>
              <a:gd name="connsiteY44" fmla="*/ 6334887 h 7927860"/>
              <a:gd name="connsiteX45" fmla="*/ 8567297 w 9835793"/>
              <a:gd name="connsiteY45" fmla="*/ 6334887 h 7927860"/>
              <a:gd name="connsiteX46" fmla="*/ 8574892 w 9835793"/>
              <a:gd name="connsiteY46" fmla="*/ 6309650 h 7927860"/>
              <a:gd name="connsiteX47" fmla="*/ 8582488 w 9835793"/>
              <a:gd name="connsiteY47" fmla="*/ 6284411 h 7927860"/>
              <a:gd name="connsiteX48" fmla="*/ 6984072 w 9835793"/>
              <a:gd name="connsiteY48" fmla="*/ 6424848 h 7927860"/>
              <a:gd name="connsiteX49" fmla="*/ 6999075 w 9835793"/>
              <a:gd name="connsiteY49" fmla="*/ 6422463 h 7927860"/>
              <a:gd name="connsiteX50" fmla="*/ 7001751 w 9835793"/>
              <a:gd name="connsiteY50" fmla="*/ 6439298 h 7927860"/>
              <a:gd name="connsiteX51" fmla="*/ 6997428 w 9835793"/>
              <a:gd name="connsiteY51" fmla="*/ 6460482 h 7927860"/>
              <a:gd name="connsiteX52" fmla="*/ 6992101 w 9835793"/>
              <a:gd name="connsiteY52" fmla="*/ 6475353 h 7927860"/>
              <a:gd name="connsiteX53" fmla="*/ 6977099 w 9835793"/>
              <a:gd name="connsiteY53" fmla="*/ 6477738 h 7927860"/>
              <a:gd name="connsiteX54" fmla="*/ 6980586 w 9835793"/>
              <a:gd name="connsiteY54" fmla="*/ 6451294 h 7927860"/>
              <a:gd name="connsiteX55" fmla="*/ 6984072 w 9835793"/>
              <a:gd name="connsiteY55" fmla="*/ 6424848 h 7927860"/>
              <a:gd name="connsiteX56" fmla="*/ 9714261 w 9835793"/>
              <a:gd name="connsiteY56" fmla="*/ 5939484 h 7927860"/>
              <a:gd name="connsiteX57" fmla="*/ 9775027 w 9835793"/>
              <a:gd name="connsiteY57" fmla="*/ 5939484 h 7927860"/>
              <a:gd name="connsiteX58" fmla="*/ 9798763 w 9835793"/>
              <a:gd name="connsiteY58" fmla="*/ 5977340 h 7927860"/>
              <a:gd name="connsiteX59" fmla="*/ 9805410 w 9835793"/>
              <a:gd name="connsiteY59" fmla="*/ 6040436 h 7927860"/>
              <a:gd name="connsiteX60" fmla="*/ 9790219 w 9835793"/>
              <a:gd name="connsiteY60" fmla="*/ 6040436 h 7927860"/>
              <a:gd name="connsiteX61" fmla="*/ 9775027 w 9835793"/>
              <a:gd name="connsiteY61" fmla="*/ 6124565 h 7927860"/>
              <a:gd name="connsiteX62" fmla="*/ 9759836 w 9835793"/>
              <a:gd name="connsiteY62" fmla="*/ 6124565 h 7927860"/>
              <a:gd name="connsiteX63" fmla="*/ 9759836 w 9835793"/>
              <a:gd name="connsiteY63" fmla="*/ 6158217 h 7927860"/>
              <a:gd name="connsiteX64" fmla="*/ 9744644 w 9835793"/>
              <a:gd name="connsiteY64" fmla="*/ 6158218 h 7927860"/>
              <a:gd name="connsiteX65" fmla="*/ 9744643 w 9835793"/>
              <a:gd name="connsiteY65" fmla="*/ 6183455 h 7927860"/>
              <a:gd name="connsiteX66" fmla="*/ 9729453 w 9835793"/>
              <a:gd name="connsiteY66" fmla="*/ 6183455 h 7927860"/>
              <a:gd name="connsiteX67" fmla="*/ 9729453 w 9835793"/>
              <a:gd name="connsiteY67" fmla="*/ 6217108 h 7927860"/>
              <a:gd name="connsiteX68" fmla="*/ 9659191 w 9835793"/>
              <a:gd name="connsiteY68" fmla="*/ 6284410 h 7927860"/>
              <a:gd name="connsiteX69" fmla="*/ 9600324 w 9835793"/>
              <a:gd name="connsiteY69" fmla="*/ 6351712 h 7927860"/>
              <a:gd name="connsiteX70" fmla="*/ 9569942 w 9835793"/>
              <a:gd name="connsiteY70" fmla="*/ 6351713 h 7927860"/>
              <a:gd name="connsiteX71" fmla="*/ 9539557 w 9835793"/>
              <a:gd name="connsiteY71" fmla="*/ 6402191 h 7927860"/>
              <a:gd name="connsiteX72" fmla="*/ 9509175 w 9835793"/>
              <a:gd name="connsiteY72" fmla="*/ 6402190 h 7927860"/>
              <a:gd name="connsiteX73" fmla="*/ 9463600 w 9835793"/>
              <a:gd name="connsiteY73" fmla="*/ 6440047 h 7927860"/>
              <a:gd name="connsiteX74" fmla="*/ 9418025 w 9835793"/>
              <a:gd name="connsiteY74" fmla="*/ 6452668 h 7927860"/>
              <a:gd name="connsiteX75" fmla="*/ 9389542 w 9835793"/>
              <a:gd name="connsiteY75" fmla="*/ 6411654 h 7927860"/>
              <a:gd name="connsiteX76" fmla="*/ 9372451 w 9835793"/>
              <a:gd name="connsiteY76" fmla="*/ 6351713 h 7927860"/>
              <a:gd name="connsiteX77" fmla="*/ 9421822 w 9835793"/>
              <a:gd name="connsiteY77" fmla="*/ 6285462 h 7927860"/>
              <a:gd name="connsiteX78" fmla="*/ 9493984 w 9835793"/>
              <a:gd name="connsiteY78" fmla="*/ 6200282 h 7927860"/>
              <a:gd name="connsiteX79" fmla="*/ 9493984 w 9835793"/>
              <a:gd name="connsiteY79" fmla="*/ 6175043 h 7927860"/>
              <a:gd name="connsiteX80" fmla="*/ 9509174 w 9835793"/>
              <a:gd name="connsiteY80" fmla="*/ 6175043 h 7927860"/>
              <a:gd name="connsiteX81" fmla="*/ 9520569 w 9835793"/>
              <a:gd name="connsiteY81" fmla="*/ 6131925 h 7927860"/>
              <a:gd name="connsiteX82" fmla="*/ 9554749 w 9835793"/>
              <a:gd name="connsiteY82" fmla="*/ 6107740 h 7927860"/>
              <a:gd name="connsiteX83" fmla="*/ 9554749 w 9835793"/>
              <a:gd name="connsiteY83" fmla="*/ 6074089 h 7927860"/>
              <a:gd name="connsiteX84" fmla="*/ 9624061 w 9835793"/>
              <a:gd name="connsiteY84" fmla="*/ 6021508 h 7927860"/>
              <a:gd name="connsiteX85" fmla="*/ 9676282 w 9835793"/>
              <a:gd name="connsiteY85" fmla="*/ 5956308 h 7927860"/>
              <a:gd name="connsiteX86" fmla="*/ 9714261 w 9835793"/>
              <a:gd name="connsiteY86" fmla="*/ 5956307 h 7927860"/>
              <a:gd name="connsiteX87" fmla="*/ 8210294 w 9835793"/>
              <a:gd name="connsiteY87" fmla="*/ 6175043 h 7927860"/>
              <a:gd name="connsiteX88" fmla="*/ 8234031 w 9835793"/>
              <a:gd name="connsiteY88" fmla="*/ 6186611 h 7927860"/>
              <a:gd name="connsiteX89" fmla="*/ 8240677 w 9835793"/>
              <a:gd name="connsiteY89" fmla="*/ 6217107 h 7927860"/>
              <a:gd name="connsiteX90" fmla="*/ 8225486 w 9835793"/>
              <a:gd name="connsiteY90" fmla="*/ 6217107 h 7927860"/>
              <a:gd name="connsiteX91" fmla="*/ 8225486 w 9835793"/>
              <a:gd name="connsiteY91" fmla="*/ 6233933 h 7927860"/>
              <a:gd name="connsiteX92" fmla="*/ 8240677 w 9835793"/>
              <a:gd name="connsiteY92" fmla="*/ 6233933 h 7927860"/>
              <a:gd name="connsiteX93" fmla="*/ 8240677 w 9835793"/>
              <a:gd name="connsiteY93" fmla="*/ 6301236 h 7927860"/>
              <a:gd name="connsiteX94" fmla="*/ 8255870 w 9835793"/>
              <a:gd name="connsiteY94" fmla="*/ 6301236 h 7927860"/>
              <a:gd name="connsiteX95" fmla="*/ 8219789 w 9835793"/>
              <a:gd name="connsiteY95" fmla="*/ 6383261 h 7927860"/>
              <a:gd name="connsiteX96" fmla="*/ 8195102 w 9835793"/>
              <a:gd name="connsiteY96" fmla="*/ 6452668 h 7927860"/>
              <a:gd name="connsiteX97" fmla="*/ 8179911 w 9835793"/>
              <a:gd name="connsiteY97" fmla="*/ 6452668 h 7927860"/>
              <a:gd name="connsiteX98" fmla="*/ 8179911 w 9835793"/>
              <a:gd name="connsiteY98" fmla="*/ 6435841 h 7927860"/>
              <a:gd name="connsiteX99" fmla="*/ 8153326 w 9835793"/>
              <a:gd name="connsiteY99" fmla="*/ 6406397 h 7927860"/>
              <a:gd name="connsiteX100" fmla="*/ 8149528 w 9835793"/>
              <a:gd name="connsiteY100" fmla="*/ 6351713 h 7927860"/>
              <a:gd name="connsiteX101" fmla="*/ 8164720 w 9835793"/>
              <a:gd name="connsiteY101" fmla="*/ 6351712 h 7927860"/>
              <a:gd name="connsiteX102" fmla="*/ 8172316 w 9835793"/>
              <a:gd name="connsiteY102" fmla="*/ 6295977 h 7927860"/>
              <a:gd name="connsiteX103" fmla="*/ 8179911 w 9835793"/>
              <a:gd name="connsiteY103" fmla="*/ 6233933 h 7927860"/>
              <a:gd name="connsiteX104" fmla="*/ 8195103 w 9835793"/>
              <a:gd name="connsiteY104" fmla="*/ 6233933 h 7927860"/>
              <a:gd name="connsiteX105" fmla="*/ 8199850 w 9835793"/>
              <a:gd name="connsiteY105" fmla="*/ 6204488 h 7927860"/>
              <a:gd name="connsiteX106" fmla="*/ 8210294 w 9835793"/>
              <a:gd name="connsiteY106" fmla="*/ 6175043 h 7927860"/>
              <a:gd name="connsiteX107" fmla="*/ 6599098 w 9835793"/>
              <a:gd name="connsiteY107" fmla="*/ 6373854 h 7927860"/>
              <a:gd name="connsiteX108" fmla="*/ 6624380 w 9835793"/>
              <a:gd name="connsiteY108" fmla="*/ 6381701 h 7927860"/>
              <a:gd name="connsiteX109" fmla="*/ 6635795 w 9835793"/>
              <a:gd name="connsiteY109" fmla="*/ 6411172 h 7927860"/>
              <a:gd name="connsiteX110" fmla="*/ 6620792 w 9835793"/>
              <a:gd name="connsiteY110" fmla="*/ 6413557 h 7927860"/>
              <a:gd name="connsiteX111" fmla="*/ 6623468 w 9835793"/>
              <a:gd name="connsiteY111" fmla="*/ 6430392 h 7927860"/>
              <a:gd name="connsiteX112" fmla="*/ 6638471 w 9835793"/>
              <a:gd name="connsiteY112" fmla="*/ 6428007 h 7927860"/>
              <a:gd name="connsiteX113" fmla="*/ 6649177 w 9835793"/>
              <a:gd name="connsiteY113" fmla="*/ 6495349 h 7927860"/>
              <a:gd name="connsiteX114" fmla="*/ 6664181 w 9835793"/>
              <a:gd name="connsiteY114" fmla="*/ 6492963 h 7927860"/>
              <a:gd name="connsiteX115" fmla="*/ 6641595 w 9835793"/>
              <a:gd name="connsiteY115" fmla="*/ 6580700 h 7927860"/>
              <a:gd name="connsiteX116" fmla="*/ 6628255 w 9835793"/>
              <a:gd name="connsiteY116" fmla="*/ 6654023 h 7927860"/>
              <a:gd name="connsiteX117" fmla="*/ 6613252 w 9835793"/>
              <a:gd name="connsiteY117" fmla="*/ 6656408 h 7927860"/>
              <a:gd name="connsiteX118" fmla="*/ 6610576 w 9835793"/>
              <a:gd name="connsiteY118" fmla="*/ 6639572 h 7927860"/>
              <a:gd name="connsiteX119" fmla="*/ 6579637 w 9835793"/>
              <a:gd name="connsiteY119" fmla="*/ 6614284 h 7927860"/>
              <a:gd name="connsiteX120" fmla="*/ 6567187 w 9835793"/>
              <a:gd name="connsiteY120" fmla="*/ 6560165 h 7927860"/>
              <a:gd name="connsiteX121" fmla="*/ 6582191 w 9835793"/>
              <a:gd name="connsiteY121" fmla="*/ 6557780 h 7927860"/>
              <a:gd name="connsiteX122" fmla="*/ 6580827 w 9835793"/>
              <a:gd name="connsiteY122" fmla="*/ 6500820 h 7927860"/>
              <a:gd name="connsiteX123" fmla="*/ 6578459 w 9835793"/>
              <a:gd name="connsiteY123" fmla="*/ 6437548 h 7927860"/>
              <a:gd name="connsiteX124" fmla="*/ 6593462 w 9835793"/>
              <a:gd name="connsiteY124" fmla="*/ 6435163 h 7927860"/>
              <a:gd name="connsiteX125" fmla="*/ 6593467 w 9835793"/>
              <a:gd name="connsiteY125" fmla="*/ 6404955 h 7927860"/>
              <a:gd name="connsiteX126" fmla="*/ 6599098 w 9835793"/>
              <a:gd name="connsiteY126" fmla="*/ 6373854 h 7927860"/>
              <a:gd name="connsiteX127" fmla="*/ 8046942 w 9835793"/>
              <a:gd name="connsiteY127" fmla="*/ 5902030 h 7927860"/>
              <a:gd name="connsiteX128" fmla="*/ 8106954 w 9835793"/>
              <a:gd name="connsiteY128" fmla="*/ 5892489 h 7927860"/>
              <a:gd name="connsiteX129" fmla="*/ 8136418 w 9835793"/>
              <a:gd name="connsiteY129" fmla="*/ 5926641 h 7927860"/>
              <a:gd name="connsiteX130" fmla="*/ 8153020 w 9835793"/>
              <a:gd name="connsiteY130" fmla="*/ 5988729 h 7927860"/>
              <a:gd name="connsiteX131" fmla="*/ 8138016 w 9835793"/>
              <a:gd name="connsiteY131" fmla="*/ 5991114 h 7927860"/>
              <a:gd name="connsiteX132" fmla="*/ 8136395 w 9835793"/>
              <a:gd name="connsiteY132" fmla="*/ 6077676 h 7927860"/>
              <a:gd name="connsiteX133" fmla="*/ 8121392 w 9835793"/>
              <a:gd name="connsiteY133" fmla="*/ 6080062 h 7927860"/>
              <a:gd name="connsiteX134" fmla="*/ 8126745 w 9835793"/>
              <a:gd name="connsiteY134" fmla="*/ 6113733 h 7927860"/>
              <a:gd name="connsiteX135" fmla="*/ 8111741 w 9835793"/>
              <a:gd name="connsiteY135" fmla="*/ 6116119 h 7927860"/>
              <a:gd name="connsiteX136" fmla="*/ 8115755 w 9835793"/>
              <a:gd name="connsiteY136" fmla="*/ 6141370 h 7927860"/>
              <a:gd name="connsiteX137" fmla="*/ 8100754 w 9835793"/>
              <a:gd name="connsiteY137" fmla="*/ 6143755 h 7927860"/>
              <a:gd name="connsiteX138" fmla="*/ 8106107 w 9835793"/>
              <a:gd name="connsiteY138" fmla="*/ 6177427 h 7927860"/>
              <a:gd name="connsiteX139" fmla="*/ 8047422 w 9835793"/>
              <a:gd name="connsiteY139" fmla="*/ 6255800 h 7927860"/>
              <a:gd name="connsiteX140" fmla="*/ 7999990 w 9835793"/>
              <a:gd name="connsiteY140" fmla="*/ 6332383 h 7927860"/>
              <a:gd name="connsiteX141" fmla="*/ 7969985 w 9835793"/>
              <a:gd name="connsiteY141" fmla="*/ 6337153 h 7927860"/>
              <a:gd name="connsiteX142" fmla="*/ 7948006 w 9835793"/>
              <a:gd name="connsiteY142" fmla="*/ 6392430 h 7927860"/>
              <a:gd name="connsiteX143" fmla="*/ 7918001 w 9835793"/>
              <a:gd name="connsiteY143" fmla="*/ 6397200 h 7927860"/>
              <a:gd name="connsiteX144" fmla="*/ 7879013 w 9835793"/>
              <a:gd name="connsiteY144" fmla="*/ 6442235 h 7927860"/>
              <a:gd name="connsiteX145" fmla="*/ 7836011 w 9835793"/>
              <a:gd name="connsiteY145" fmla="*/ 6462018 h 7927860"/>
              <a:gd name="connsiteX146" fmla="*/ 7801357 w 9835793"/>
              <a:gd name="connsiteY146" fmla="*/ 6425452 h 7927860"/>
              <a:gd name="connsiteX147" fmla="*/ 7774943 w 9835793"/>
              <a:gd name="connsiteY147" fmla="*/ 6368160 h 7927860"/>
              <a:gd name="connsiteX148" fmla="*/ 7813164 w 9835793"/>
              <a:gd name="connsiteY148" fmla="*/ 6294120 h 7927860"/>
              <a:gd name="connsiteX149" fmla="*/ 7870881 w 9835793"/>
              <a:gd name="connsiteY149" fmla="*/ 6197561 h 7927860"/>
              <a:gd name="connsiteX150" fmla="*/ 7866866 w 9835793"/>
              <a:gd name="connsiteY150" fmla="*/ 6172308 h 7927860"/>
              <a:gd name="connsiteX151" fmla="*/ 7881869 w 9835793"/>
              <a:gd name="connsiteY151" fmla="*/ 6169923 h 7927860"/>
              <a:gd name="connsiteX152" fmla="*/ 7886263 w 9835793"/>
              <a:gd name="connsiteY152" fmla="*/ 6124992 h 7927860"/>
              <a:gd name="connsiteX153" fmla="*/ 7916172 w 9835793"/>
              <a:gd name="connsiteY153" fmla="*/ 6095426 h 7927860"/>
              <a:gd name="connsiteX154" fmla="*/ 7910820 w 9835793"/>
              <a:gd name="connsiteY154" fmla="*/ 6061756 h 7927860"/>
              <a:gd name="connsiteX155" fmla="*/ 7970908 w 9835793"/>
              <a:gd name="connsiteY155" fmla="*/ 5998263 h 7927860"/>
              <a:gd name="connsiteX156" fmla="*/ 8012110 w 9835793"/>
              <a:gd name="connsiteY156" fmla="*/ 5924826 h 7927860"/>
              <a:gd name="connsiteX157" fmla="*/ 8049618 w 9835793"/>
              <a:gd name="connsiteY157" fmla="*/ 5918863 h 7927860"/>
              <a:gd name="connsiteX158" fmla="*/ 875832 w 9835793"/>
              <a:gd name="connsiteY158" fmla="*/ 6990286 h 7927860"/>
              <a:gd name="connsiteX159" fmla="*/ 893112 w 9835793"/>
              <a:gd name="connsiteY159" fmla="*/ 6996168 h 7927860"/>
              <a:gd name="connsiteX160" fmla="*/ 916017 w 9835793"/>
              <a:gd name="connsiteY160" fmla="*/ 7001158 h 7927860"/>
              <a:gd name="connsiteX161" fmla="*/ 929399 w 9835793"/>
              <a:gd name="connsiteY161" fmla="*/ 7085335 h 7927860"/>
              <a:gd name="connsiteX162" fmla="*/ 889479 w 9835793"/>
              <a:gd name="connsiteY162" fmla="*/ 7100312 h 7927860"/>
              <a:gd name="connsiteX163" fmla="*/ 849558 w 9835793"/>
              <a:gd name="connsiteY163" fmla="*/ 7115288 h 7927860"/>
              <a:gd name="connsiteX164" fmla="*/ 830743 w 9835793"/>
              <a:gd name="connsiteY164" fmla="*/ 7081601 h 7927860"/>
              <a:gd name="connsiteX165" fmla="*/ 821173 w 9835793"/>
              <a:gd name="connsiteY165" fmla="*/ 7033496 h 7927860"/>
              <a:gd name="connsiteX166" fmla="*/ 847028 w 9835793"/>
              <a:gd name="connsiteY166" fmla="*/ 7020757 h 7927860"/>
              <a:gd name="connsiteX167" fmla="*/ 878509 w 9835793"/>
              <a:gd name="connsiteY167" fmla="*/ 7007121 h 7927860"/>
              <a:gd name="connsiteX168" fmla="*/ 3279701 w 9835793"/>
              <a:gd name="connsiteY168" fmla="*/ 6539083 h 7927860"/>
              <a:gd name="connsiteX169" fmla="*/ 3294705 w 9835793"/>
              <a:gd name="connsiteY169" fmla="*/ 6536698 h 7927860"/>
              <a:gd name="connsiteX170" fmla="*/ 3300058 w 9835793"/>
              <a:gd name="connsiteY170" fmla="*/ 6570369 h 7927860"/>
              <a:gd name="connsiteX171" fmla="*/ 3270812 w 9835793"/>
              <a:gd name="connsiteY171" fmla="*/ 6634353 h 7927860"/>
              <a:gd name="connsiteX172" fmla="*/ 3261457 w 9835793"/>
              <a:gd name="connsiteY172" fmla="*/ 6714592 h 7927860"/>
              <a:gd name="connsiteX173" fmla="*/ 3231450 w 9835793"/>
              <a:gd name="connsiteY173" fmla="*/ 6719362 h 7927860"/>
              <a:gd name="connsiteX174" fmla="*/ 3246466 w 9835793"/>
              <a:gd name="connsiteY174" fmla="*/ 6626355 h 7927860"/>
              <a:gd name="connsiteX175" fmla="*/ 3282377 w 9835793"/>
              <a:gd name="connsiteY175" fmla="*/ 6555918 h 7927860"/>
              <a:gd name="connsiteX176" fmla="*/ 9676282 w 9835793"/>
              <a:gd name="connsiteY176" fmla="*/ 5459950 h 7927860"/>
              <a:gd name="connsiteX177" fmla="*/ 9691474 w 9835793"/>
              <a:gd name="connsiteY177" fmla="*/ 5506219 h 7927860"/>
              <a:gd name="connsiteX178" fmla="*/ 9729453 w 9835793"/>
              <a:gd name="connsiteY178" fmla="*/ 5527252 h 7927860"/>
              <a:gd name="connsiteX179" fmla="*/ 9729452 w 9835793"/>
              <a:gd name="connsiteY179" fmla="*/ 5560904 h 7927860"/>
              <a:gd name="connsiteX180" fmla="*/ 9776927 w 9835793"/>
              <a:gd name="connsiteY180" fmla="*/ 5611381 h 7927860"/>
              <a:gd name="connsiteX181" fmla="*/ 9835793 w 9835793"/>
              <a:gd name="connsiteY181" fmla="*/ 5661858 h 7927860"/>
              <a:gd name="connsiteX182" fmla="*/ 9835793 w 9835793"/>
              <a:gd name="connsiteY182" fmla="*/ 5703923 h 7927860"/>
              <a:gd name="connsiteX183" fmla="*/ 9790220 w 9835793"/>
              <a:gd name="connsiteY183" fmla="*/ 5703923 h 7927860"/>
              <a:gd name="connsiteX184" fmla="*/ 9718059 w 9835793"/>
              <a:gd name="connsiteY184" fmla="*/ 5590347 h 7927860"/>
              <a:gd name="connsiteX185" fmla="*/ 9645900 w 9835793"/>
              <a:gd name="connsiteY185" fmla="*/ 5476774 h 7927860"/>
              <a:gd name="connsiteX186" fmla="*/ 9655393 w 9835793"/>
              <a:gd name="connsiteY186" fmla="*/ 5465208 h 7927860"/>
              <a:gd name="connsiteX187" fmla="*/ 9676282 w 9835793"/>
              <a:gd name="connsiteY187" fmla="*/ 5459950 h 7927860"/>
              <a:gd name="connsiteX188" fmla="*/ 1599228 w 9835793"/>
              <a:gd name="connsiteY188" fmla="*/ 6702674 h 7927860"/>
              <a:gd name="connsiteX189" fmla="*/ 1659339 w 9835793"/>
              <a:gd name="connsiteY189" fmla="*/ 6742744 h 7927860"/>
              <a:gd name="connsiteX190" fmla="*/ 1680543 w 9835793"/>
              <a:gd name="connsiteY190" fmla="*/ 6827834 h 7927860"/>
              <a:gd name="connsiteX191" fmla="*/ 1636953 w 9835793"/>
              <a:gd name="connsiteY191" fmla="*/ 6843394 h 7927860"/>
              <a:gd name="connsiteX192" fmla="*/ 1593309 w 9835793"/>
              <a:gd name="connsiteY192" fmla="*/ 6858962 h 7927860"/>
              <a:gd name="connsiteX193" fmla="*/ 1563844 w 9835793"/>
              <a:gd name="connsiteY193" fmla="*/ 6824810 h 7927860"/>
              <a:gd name="connsiteX194" fmla="*/ 1547245 w 9835793"/>
              <a:gd name="connsiteY194" fmla="*/ 6762721 h 7927860"/>
              <a:gd name="connsiteX195" fmla="*/ 1599228 w 9835793"/>
              <a:gd name="connsiteY195" fmla="*/ 6702674 h 7927860"/>
              <a:gd name="connsiteX196" fmla="*/ 3345915 w 9835793"/>
              <a:gd name="connsiteY196" fmla="*/ 6278275 h 7927860"/>
              <a:gd name="connsiteX197" fmla="*/ 3360918 w 9835793"/>
              <a:gd name="connsiteY197" fmla="*/ 6275890 h 7927860"/>
              <a:gd name="connsiteX198" fmla="*/ 3341943 w 9835793"/>
              <a:gd name="connsiteY198" fmla="*/ 6410519 h 7927860"/>
              <a:gd name="connsiteX199" fmla="*/ 3309708 w 9835793"/>
              <a:gd name="connsiteY199" fmla="*/ 6534313 h 7927860"/>
              <a:gd name="connsiteX200" fmla="*/ 3294705 w 9835793"/>
              <a:gd name="connsiteY200" fmla="*/ 6536698 h 7927860"/>
              <a:gd name="connsiteX201" fmla="*/ 3286675 w 9835793"/>
              <a:gd name="connsiteY201" fmla="*/ 6486192 h 7927860"/>
              <a:gd name="connsiteX202" fmla="*/ 3304431 w 9835793"/>
              <a:gd name="connsiteY202" fmla="*/ 6446689 h 7927860"/>
              <a:gd name="connsiteX203" fmla="*/ 3303300 w 9835793"/>
              <a:gd name="connsiteY203" fmla="*/ 6397246 h 7927860"/>
              <a:gd name="connsiteX204" fmla="*/ 3318303 w 9835793"/>
              <a:gd name="connsiteY204" fmla="*/ 6394860 h 7927860"/>
              <a:gd name="connsiteX205" fmla="*/ 3332110 w 9835793"/>
              <a:gd name="connsiteY205" fmla="*/ 6336567 h 7927860"/>
              <a:gd name="connsiteX206" fmla="*/ 3345915 w 9835793"/>
              <a:gd name="connsiteY206" fmla="*/ 6278275 h 7927860"/>
              <a:gd name="connsiteX207" fmla="*/ 2503061 w 9835793"/>
              <a:gd name="connsiteY207" fmla="*/ 6395008 h 7927860"/>
              <a:gd name="connsiteX208" fmla="*/ 2750441 w 9835793"/>
              <a:gd name="connsiteY208" fmla="*/ 6384807 h 7927860"/>
              <a:gd name="connsiteX209" fmla="*/ 2898741 w 9835793"/>
              <a:gd name="connsiteY209" fmla="*/ 6513343 h 7927860"/>
              <a:gd name="connsiteX210" fmla="*/ 2913744 w 9835793"/>
              <a:gd name="connsiteY210" fmla="*/ 6510958 h 7927860"/>
              <a:gd name="connsiteX211" fmla="*/ 2916420 w 9835793"/>
              <a:gd name="connsiteY211" fmla="*/ 6527793 h 7927860"/>
              <a:gd name="connsiteX212" fmla="*/ 2901418 w 9835793"/>
              <a:gd name="connsiteY212" fmla="*/ 6530178 h 7927860"/>
              <a:gd name="connsiteX213" fmla="*/ 2920153 w 9835793"/>
              <a:gd name="connsiteY213" fmla="*/ 6648025 h 7927860"/>
              <a:gd name="connsiteX214" fmla="*/ 2903472 w 9835793"/>
              <a:gd name="connsiteY214" fmla="*/ 6670096 h 7927860"/>
              <a:gd name="connsiteX215" fmla="*/ 2901662 w 9835793"/>
              <a:gd name="connsiteY215" fmla="*/ 6676856 h 7927860"/>
              <a:gd name="connsiteX216" fmla="*/ 2827733 w 9835793"/>
              <a:gd name="connsiteY216" fmla="*/ 6810513 h 7927860"/>
              <a:gd name="connsiteX217" fmla="*/ 2654355 w 9835793"/>
              <a:gd name="connsiteY217" fmla="*/ 6862889 h 7927860"/>
              <a:gd name="connsiteX218" fmla="*/ 2651678 w 9835793"/>
              <a:gd name="connsiteY218" fmla="*/ 6846055 h 7927860"/>
              <a:gd name="connsiteX219" fmla="*/ 2606669 w 9835793"/>
              <a:gd name="connsiteY219" fmla="*/ 6853211 h 7927860"/>
              <a:gd name="connsiteX220" fmla="*/ 2586313 w 9835793"/>
              <a:gd name="connsiteY220" fmla="*/ 6821924 h 7927860"/>
              <a:gd name="connsiteX221" fmla="*/ 2526300 w 9835793"/>
              <a:gd name="connsiteY221" fmla="*/ 6831465 h 7927860"/>
              <a:gd name="connsiteX222" fmla="*/ 2523623 w 9835793"/>
              <a:gd name="connsiteY222" fmla="*/ 6814630 h 7927860"/>
              <a:gd name="connsiteX223" fmla="*/ 2493618 w 9835793"/>
              <a:gd name="connsiteY223" fmla="*/ 6819400 h 7927860"/>
              <a:gd name="connsiteX224" fmla="*/ 2490941 w 9835793"/>
              <a:gd name="connsiteY224" fmla="*/ 6802563 h 7927860"/>
              <a:gd name="connsiteX225" fmla="*/ 2445932 w 9835793"/>
              <a:gd name="connsiteY225" fmla="*/ 6809719 h 7927860"/>
              <a:gd name="connsiteX226" fmla="*/ 2443255 w 9835793"/>
              <a:gd name="connsiteY226" fmla="*/ 6792885 h 7927860"/>
              <a:gd name="connsiteX227" fmla="*/ 2413249 w 9835793"/>
              <a:gd name="connsiteY227" fmla="*/ 6797656 h 7927860"/>
              <a:gd name="connsiteX228" fmla="*/ 2396643 w 9835793"/>
              <a:gd name="connsiteY228" fmla="*/ 6765773 h 7927860"/>
              <a:gd name="connsiteX229" fmla="*/ 2357534 w 9835793"/>
              <a:gd name="connsiteY229" fmla="*/ 6737468 h 7927860"/>
              <a:gd name="connsiteX230" fmla="*/ 2338799 w 9835793"/>
              <a:gd name="connsiteY230" fmla="*/ 6619621 h 7927860"/>
              <a:gd name="connsiteX231" fmla="*/ 2372433 w 9835793"/>
              <a:gd name="connsiteY231" fmla="*/ 6540915 h 7927860"/>
              <a:gd name="connsiteX232" fmla="*/ 2406068 w 9835793"/>
              <a:gd name="connsiteY232" fmla="*/ 6462210 h 7927860"/>
              <a:gd name="connsiteX233" fmla="*/ 2436075 w 9835793"/>
              <a:gd name="connsiteY233" fmla="*/ 6457439 h 7927860"/>
              <a:gd name="connsiteX234" fmla="*/ 2433398 w 9835793"/>
              <a:gd name="connsiteY234" fmla="*/ 6440604 h 7927860"/>
              <a:gd name="connsiteX235" fmla="*/ 2505737 w 9835793"/>
              <a:gd name="connsiteY235" fmla="*/ 6411843 h 7927860"/>
              <a:gd name="connsiteX236" fmla="*/ 4683346 w 9835793"/>
              <a:gd name="connsiteY236" fmla="*/ 6031132 h 7927860"/>
              <a:gd name="connsiteX237" fmla="*/ 4754695 w 9835793"/>
              <a:gd name="connsiteY237" fmla="*/ 6135223 h 7927860"/>
              <a:gd name="connsiteX238" fmla="*/ 4812173 w 9835793"/>
              <a:gd name="connsiteY238" fmla="*/ 6260933 h 7927860"/>
              <a:gd name="connsiteX239" fmla="*/ 4822879 w 9835793"/>
              <a:gd name="connsiteY239" fmla="*/ 6328276 h 7927860"/>
              <a:gd name="connsiteX240" fmla="*/ 4834264 w 9835793"/>
              <a:gd name="connsiteY240" fmla="*/ 6339411 h 7927860"/>
              <a:gd name="connsiteX241" fmla="*/ 4860915 w 9835793"/>
              <a:gd name="connsiteY241" fmla="*/ 6374011 h 7927860"/>
              <a:gd name="connsiteX242" fmla="*/ 4845913 w 9835793"/>
              <a:gd name="connsiteY242" fmla="*/ 6376396 h 7927860"/>
              <a:gd name="connsiteX243" fmla="*/ 4848589 w 9835793"/>
              <a:gd name="connsiteY243" fmla="*/ 6393231 h 7927860"/>
              <a:gd name="connsiteX244" fmla="*/ 4833585 w 9835793"/>
              <a:gd name="connsiteY244" fmla="*/ 6395616 h 7927860"/>
              <a:gd name="connsiteX245" fmla="*/ 4830909 w 9835793"/>
              <a:gd name="connsiteY245" fmla="*/ 6378781 h 7927860"/>
              <a:gd name="connsiteX246" fmla="*/ 4815906 w 9835793"/>
              <a:gd name="connsiteY246" fmla="*/ 6381166 h 7927860"/>
              <a:gd name="connsiteX247" fmla="*/ 4802524 w 9835793"/>
              <a:gd name="connsiteY247" fmla="*/ 6296990 h 7927860"/>
              <a:gd name="connsiteX248" fmla="*/ 4736002 w 9835793"/>
              <a:gd name="connsiteY248" fmla="*/ 6174873 h 7927860"/>
              <a:gd name="connsiteX249" fmla="*/ 4683346 w 9835793"/>
              <a:gd name="connsiteY249" fmla="*/ 6031132 h 7927860"/>
              <a:gd name="connsiteX250" fmla="*/ 4838684 w 9835793"/>
              <a:gd name="connsiteY250" fmla="*/ 5964395 h 7927860"/>
              <a:gd name="connsiteX251" fmla="*/ 4828026 w 9835793"/>
              <a:gd name="connsiteY251" fmla="*/ 5973610 h 7927860"/>
              <a:gd name="connsiteX252" fmla="*/ 4830477 w 9835793"/>
              <a:gd name="connsiteY252" fmla="*/ 5989027 h 7927860"/>
              <a:gd name="connsiteX253" fmla="*/ 7933156 w 9835793"/>
              <a:gd name="connsiteY253" fmla="*/ 5428185 h 7927860"/>
              <a:gd name="connsiteX254" fmla="*/ 7955518 w 9835793"/>
              <a:gd name="connsiteY254" fmla="*/ 5472095 h 7927860"/>
              <a:gd name="connsiteX255" fmla="*/ 7996373 w 9835793"/>
              <a:gd name="connsiteY255" fmla="*/ 5487177 h 7927860"/>
              <a:gd name="connsiteX256" fmla="*/ 8001726 w 9835793"/>
              <a:gd name="connsiteY256" fmla="*/ 5520849 h 7927860"/>
              <a:gd name="connsiteX257" fmla="*/ 8056640 w 9835793"/>
              <a:gd name="connsiteY257" fmla="*/ 5563900 h 7927860"/>
              <a:gd name="connsiteX258" fmla="*/ 8122806 w 9835793"/>
              <a:gd name="connsiteY258" fmla="*/ 5605165 h 7927860"/>
              <a:gd name="connsiteX259" fmla="*/ 8129497 w 9835793"/>
              <a:gd name="connsiteY259" fmla="*/ 5647253 h 7927860"/>
              <a:gd name="connsiteX260" fmla="*/ 8084488 w 9835793"/>
              <a:gd name="connsiteY260" fmla="*/ 5654409 h 7927860"/>
              <a:gd name="connsiteX261" fmla="*/ 7995157 w 9835793"/>
              <a:gd name="connsiteY261" fmla="*/ 5552098 h 7927860"/>
              <a:gd name="connsiteX262" fmla="*/ 7905827 w 9835793"/>
              <a:gd name="connsiteY262" fmla="*/ 5449789 h 7927860"/>
              <a:gd name="connsiteX263" fmla="*/ 7913362 w 9835793"/>
              <a:gd name="connsiteY263" fmla="*/ 5436726 h 7927860"/>
              <a:gd name="connsiteX264" fmla="*/ 7933156 w 9835793"/>
              <a:gd name="connsiteY264" fmla="*/ 5428185 h 7927860"/>
              <a:gd name="connsiteX265" fmla="*/ 4652285 w 9835793"/>
              <a:gd name="connsiteY265" fmla="*/ 5932505 h 7927860"/>
              <a:gd name="connsiteX266" fmla="*/ 4667288 w 9835793"/>
              <a:gd name="connsiteY266" fmla="*/ 5930120 h 7927860"/>
              <a:gd name="connsiteX267" fmla="*/ 4675317 w 9835793"/>
              <a:gd name="connsiteY267" fmla="*/ 5980626 h 7927860"/>
              <a:gd name="connsiteX268" fmla="*/ 4660314 w 9835793"/>
              <a:gd name="connsiteY268" fmla="*/ 5983012 h 7927860"/>
              <a:gd name="connsiteX269" fmla="*/ 4629252 w 9835793"/>
              <a:gd name="connsiteY269" fmla="*/ 5884384 h 7927860"/>
              <a:gd name="connsiteX270" fmla="*/ 4644256 w 9835793"/>
              <a:gd name="connsiteY270" fmla="*/ 5881999 h 7927860"/>
              <a:gd name="connsiteX271" fmla="*/ 4652285 w 9835793"/>
              <a:gd name="connsiteY271" fmla="*/ 5932505 h 7927860"/>
              <a:gd name="connsiteX272" fmla="*/ 4607276 w 9835793"/>
              <a:gd name="connsiteY272" fmla="*/ 5939661 h 7927860"/>
              <a:gd name="connsiteX273" fmla="*/ 2708846 w 9835793"/>
              <a:gd name="connsiteY273" fmla="*/ 6189684 h 7927860"/>
              <a:gd name="connsiteX274" fmla="*/ 2745315 w 9835793"/>
              <a:gd name="connsiteY274" fmla="*/ 6189281 h 7927860"/>
              <a:gd name="connsiteX275" fmla="*/ 2771535 w 9835793"/>
              <a:gd name="connsiteY275" fmla="*/ 6196980 h 7927860"/>
              <a:gd name="connsiteX276" fmla="*/ 2774211 w 9835793"/>
              <a:gd name="connsiteY276" fmla="*/ 6213816 h 7927860"/>
              <a:gd name="connsiteX277" fmla="*/ 2759208 w 9835793"/>
              <a:gd name="connsiteY277" fmla="*/ 6216201 h 7927860"/>
              <a:gd name="connsiteX278" fmla="*/ 2754986 w 9835793"/>
              <a:gd name="connsiteY278" fmla="*/ 6231974 h 7927860"/>
              <a:gd name="connsiteX279" fmla="*/ 2731878 w 9835793"/>
              <a:gd name="connsiteY279" fmla="*/ 6237805 h 7927860"/>
              <a:gd name="connsiteX280" fmla="*/ 2729202 w 9835793"/>
              <a:gd name="connsiteY280" fmla="*/ 6220971 h 7927860"/>
              <a:gd name="connsiteX281" fmla="*/ 2717213 w 9835793"/>
              <a:gd name="connsiteY281" fmla="*/ 6212087 h 7927860"/>
              <a:gd name="connsiteX282" fmla="*/ 2708846 w 9835793"/>
              <a:gd name="connsiteY282" fmla="*/ 6189684 h 7927860"/>
              <a:gd name="connsiteX283" fmla="*/ 9296492 w 9835793"/>
              <a:gd name="connsiteY283" fmla="*/ 5131847 h 7927860"/>
              <a:gd name="connsiteX284" fmla="*/ 9311684 w 9835793"/>
              <a:gd name="connsiteY284" fmla="*/ 5131847 h 7927860"/>
              <a:gd name="connsiteX285" fmla="*/ 9311685 w 9835793"/>
              <a:gd name="connsiteY285" fmla="*/ 5148674 h 7927860"/>
              <a:gd name="connsiteX286" fmla="*/ 9326875 w 9835793"/>
              <a:gd name="connsiteY286" fmla="*/ 5148674 h 7927860"/>
              <a:gd name="connsiteX287" fmla="*/ 9314533 w 9835793"/>
              <a:gd name="connsiteY287" fmla="*/ 5157086 h 7927860"/>
              <a:gd name="connsiteX288" fmla="*/ 9296492 w 9835793"/>
              <a:gd name="connsiteY288" fmla="*/ 5165499 h 7927860"/>
              <a:gd name="connsiteX289" fmla="*/ 6372112 w 9835793"/>
              <a:gd name="connsiteY289" fmla="*/ 5544078 h 7927860"/>
              <a:gd name="connsiteX290" fmla="*/ 6426233 w 9835793"/>
              <a:gd name="connsiteY290" fmla="*/ 5656601 h 7927860"/>
              <a:gd name="connsiteX291" fmla="*/ 6463261 w 9835793"/>
              <a:gd name="connsiteY291" fmla="*/ 5788050 h 7927860"/>
              <a:gd name="connsiteX292" fmla="*/ 6463261 w 9835793"/>
              <a:gd name="connsiteY292" fmla="*/ 5855355 h 7927860"/>
              <a:gd name="connsiteX293" fmla="*/ 6472757 w 9835793"/>
              <a:gd name="connsiteY293" fmla="*/ 5867973 h 7927860"/>
              <a:gd name="connsiteX294" fmla="*/ 6493644 w 9835793"/>
              <a:gd name="connsiteY294" fmla="*/ 5905831 h 7927860"/>
              <a:gd name="connsiteX295" fmla="*/ 6478454 w 9835793"/>
              <a:gd name="connsiteY295" fmla="*/ 5905831 h 7927860"/>
              <a:gd name="connsiteX296" fmla="*/ 6478453 w 9835793"/>
              <a:gd name="connsiteY296" fmla="*/ 5922657 h 7927860"/>
              <a:gd name="connsiteX297" fmla="*/ 6463261 w 9835793"/>
              <a:gd name="connsiteY297" fmla="*/ 5922656 h 7927860"/>
              <a:gd name="connsiteX298" fmla="*/ 6463261 w 9835793"/>
              <a:gd name="connsiteY298" fmla="*/ 5905831 h 7927860"/>
              <a:gd name="connsiteX299" fmla="*/ 6448070 w 9835793"/>
              <a:gd name="connsiteY299" fmla="*/ 5905831 h 7927860"/>
              <a:gd name="connsiteX300" fmla="*/ 6448070 w 9835793"/>
              <a:gd name="connsiteY300" fmla="*/ 5821702 h 7927860"/>
              <a:gd name="connsiteX301" fmla="*/ 6401546 w 9835793"/>
              <a:gd name="connsiteY301" fmla="*/ 5692355 h 7927860"/>
              <a:gd name="connsiteX302" fmla="*/ 6372112 w 9835793"/>
              <a:gd name="connsiteY302" fmla="*/ 5544078 h 7927860"/>
              <a:gd name="connsiteX303" fmla="*/ 2092661 w 9835793"/>
              <a:gd name="connsiteY303" fmla="*/ 6184079 h 7927860"/>
              <a:gd name="connsiteX304" fmla="*/ 2160174 w 9835793"/>
              <a:gd name="connsiteY304" fmla="*/ 6173346 h 7927860"/>
              <a:gd name="connsiteX305" fmla="*/ 2162850 w 9835793"/>
              <a:gd name="connsiteY305" fmla="*/ 6190181 h 7927860"/>
              <a:gd name="connsiteX306" fmla="*/ 2229691 w 9835793"/>
              <a:gd name="connsiteY306" fmla="*/ 6205445 h 7927860"/>
              <a:gd name="connsiteX307" fmla="*/ 2253925 w 9835793"/>
              <a:gd name="connsiteY307" fmla="*/ 6279267 h 7927860"/>
              <a:gd name="connsiteX308" fmla="*/ 2171064 w 9835793"/>
              <a:gd name="connsiteY308" fmla="*/ 6350695 h 7927860"/>
              <a:gd name="connsiteX309" fmla="*/ 2052438 w 9835793"/>
              <a:gd name="connsiteY309" fmla="*/ 6414864 h 7927860"/>
              <a:gd name="connsiteX310" fmla="*/ 2049761 w 9835793"/>
              <a:gd name="connsiteY310" fmla="*/ 6398029 h 7927860"/>
              <a:gd name="connsiteX311" fmla="*/ 2004752 w 9835793"/>
              <a:gd name="connsiteY311" fmla="*/ 6405184 h 7927860"/>
              <a:gd name="connsiteX312" fmla="*/ 2002076 w 9835793"/>
              <a:gd name="connsiteY312" fmla="*/ 6388348 h 7927860"/>
              <a:gd name="connsiteX313" fmla="*/ 1978234 w 9835793"/>
              <a:gd name="connsiteY313" fmla="*/ 6383508 h 7927860"/>
              <a:gd name="connsiteX314" fmla="*/ 1954405 w 9835793"/>
              <a:gd name="connsiteY314" fmla="*/ 6378667 h 7927860"/>
              <a:gd name="connsiteX315" fmla="*/ 1982841 w 9835793"/>
              <a:gd name="connsiteY315" fmla="*/ 6267344 h 7927860"/>
              <a:gd name="connsiteX316" fmla="*/ 2020321 w 9835793"/>
              <a:gd name="connsiteY316" fmla="*/ 6212840 h 7927860"/>
              <a:gd name="connsiteX317" fmla="*/ 2095337 w 9835793"/>
              <a:gd name="connsiteY317" fmla="*/ 6200914 h 7927860"/>
              <a:gd name="connsiteX318" fmla="*/ 523090 w 9835793"/>
              <a:gd name="connsiteY318" fmla="*/ 6416342 h 7927860"/>
              <a:gd name="connsiteX319" fmla="*/ 525766 w 9835793"/>
              <a:gd name="connsiteY319" fmla="*/ 6433179 h 7927860"/>
              <a:gd name="connsiteX320" fmla="*/ 587618 w 9835793"/>
              <a:gd name="connsiteY320" fmla="*/ 6435212 h 7927860"/>
              <a:gd name="connsiteX321" fmla="*/ 648467 w 9835793"/>
              <a:gd name="connsiteY321" fmla="*/ 6430933 h 7927860"/>
              <a:gd name="connsiteX322" fmla="*/ 651144 w 9835793"/>
              <a:gd name="connsiteY322" fmla="*/ 6447768 h 7927860"/>
              <a:gd name="connsiteX323" fmla="*/ 883694 w 9835793"/>
              <a:gd name="connsiteY323" fmla="*/ 6410798 h 7927860"/>
              <a:gd name="connsiteX324" fmla="*/ 881017 w 9835793"/>
              <a:gd name="connsiteY324" fmla="*/ 6393963 h 7927860"/>
              <a:gd name="connsiteX325" fmla="*/ 907541 w 9835793"/>
              <a:gd name="connsiteY325" fmla="*/ 6385430 h 7927860"/>
              <a:gd name="connsiteX326" fmla="*/ 939691 w 9835793"/>
              <a:gd name="connsiteY326" fmla="*/ 6376004 h 7927860"/>
              <a:gd name="connsiteX327" fmla="*/ 1075688 w 9835793"/>
              <a:gd name="connsiteY327" fmla="*/ 6372724 h 7927860"/>
              <a:gd name="connsiteX328" fmla="*/ 1164456 w 9835793"/>
              <a:gd name="connsiteY328" fmla="*/ 6435206 h 7927860"/>
              <a:gd name="connsiteX329" fmla="*/ 1149452 w 9835793"/>
              <a:gd name="connsiteY329" fmla="*/ 6437591 h 7927860"/>
              <a:gd name="connsiteX330" fmla="*/ 1058654 w 9835793"/>
              <a:gd name="connsiteY330" fmla="*/ 6513518 h 7927860"/>
              <a:gd name="connsiteX331" fmla="*/ 853931 w 9835793"/>
              <a:gd name="connsiteY331" fmla="*/ 6562246 h 7927860"/>
              <a:gd name="connsiteX332" fmla="*/ 800316 w 9835793"/>
              <a:gd name="connsiteY332" fmla="*/ 6569691 h 7927860"/>
              <a:gd name="connsiteX333" fmla="*/ 762574 w 9835793"/>
              <a:gd name="connsiteY333" fmla="*/ 6568140 h 7927860"/>
              <a:gd name="connsiteX334" fmla="*/ 759898 w 9835793"/>
              <a:gd name="connsiteY334" fmla="*/ 6551304 h 7927860"/>
              <a:gd name="connsiteX335" fmla="*/ 714888 w 9835793"/>
              <a:gd name="connsiteY335" fmla="*/ 6558460 h 7927860"/>
              <a:gd name="connsiteX336" fmla="*/ 712212 w 9835793"/>
              <a:gd name="connsiteY336" fmla="*/ 6541626 h 7927860"/>
              <a:gd name="connsiteX337" fmla="*/ 517171 w 9835793"/>
              <a:gd name="connsiteY337" fmla="*/ 6572632 h 7927860"/>
              <a:gd name="connsiteX338" fmla="*/ 514495 w 9835793"/>
              <a:gd name="connsiteY338" fmla="*/ 6555796 h 7927860"/>
              <a:gd name="connsiteX339" fmla="*/ 484488 w 9835793"/>
              <a:gd name="connsiteY339" fmla="*/ 6560567 h 7927860"/>
              <a:gd name="connsiteX340" fmla="*/ 473108 w 9835793"/>
              <a:gd name="connsiteY340" fmla="*/ 6519224 h 7927860"/>
              <a:gd name="connsiteX341" fmla="*/ 456103 w 9835793"/>
              <a:gd name="connsiteY341" fmla="*/ 6478775 h 7927860"/>
              <a:gd name="connsiteX342" fmla="*/ 523090 w 9835793"/>
              <a:gd name="connsiteY342" fmla="*/ 6416342 h 7927860"/>
              <a:gd name="connsiteX343" fmla="*/ 4944074 w 9835793"/>
              <a:gd name="connsiteY343" fmla="*/ 5687617 h 7927860"/>
              <a:gd name="connsiteX344" fmla="*/ 4917550 w 9835793"/>
              <a:gd name="connsiteY344" fmla="*/ 5696149 h 7927860"/>
              <a:gd name="connsiteX345" fmla="*/ 4885400 w 9835793"/>
              <a:gd name="connsiteY345" fmla="*/ 5705576 h 7927860"/>
              <a:gd name="connsiteX346" fmla="*/ 4896106 w 9835793"/>
              <a:gd name="connsiteY346" fmla="*/ 5772918 h 7927860"/>
              <a:gd name="connsiteX347" fmla="*/ 4921316 w 9835793"/>
              <a:gd name="connsiteY347" fmla="*/ 5786327 h 7927860"/>
              <a:gd name="connsiteX348" fmla="*/ 4921315 w 9835793"/>
              <a:gd name="connsiteY348" fmla="*/ 5771226 h 7927860"/>
              <a:gd name="connsiteX349" fmla="*/ 4945053 w 9835793"/>
              <a:gd name="connsiteY349" fmla="*/ 5735470 h 7927860"/>
              <a:gd name="connsiteX350" fmla="*/ 4945883 w 9835793"/>
              <a:gd name="connsiteY350" fmla="*/ 5716805 h 7927860"/>
              <a:gd name="connsiteX351" fmla="*/ 4951399 w 9835793"/>
              <a:gd name="connsiteY351" fmla="*/ 5688630 h 7927860"/>
              <a:gd name="connsiteX352" fmla="*/ 6356920 w 9835793"/>
              <a:gd name="connsiteY352" fmla="*/ 5443123 h 7927860"/>
              <a:gd name="connsiteX353" fmla="*/ 6372112 w 9835793"/>
              <a:gd name="connsiteY353" fmla="*/ 5443123 h 7927860"/>
              <a:gd name="connsiteX354" fmla="*/ 6372112 w 9835793"/>
              <a:gd name="connsiteY354" fmla="*/ 5493601 h 7927860"/>
              <a:gd name="connsiteX355" fmla="*/ 6356921 w 9835793"/>
              <a:gd name="connsiteY355" fmla="*/ 5493601 h 7927860"/>
              <a:gd name="connsiteX356" fmla="*/ 6341728 w 9835793"/>
              <a:gd name="connsiteY356" fmla="*/ 5392645 h 7927860"/>
              <a:gd name="connsiteX357" fmla="*/ 6356921 w 9835793"/>
              <a:gd name="connsiteY357" fmla="*/ 5392645 h 7927860"/>
              <a:gd name="connsiteX358" fmla="*/ 6356920 w 9835793"/>
              <a:gd name="connsiteY358" fmla="*/ 5443123 h 7927860"/>
              <a:gd name="connsiteX359" fmla="*/ 6311346 w 9835793"/>
              <a:gd name="connsiteY359" fmla="*/ 5443123 h 7927860"/>
              <a:gd name="connsiteX360" fmla="*/ 7505885 w 9835793"/>
              <a:gd name="connsiteY360" fmla="*/ 5159524 h 7927860"/>
              <a:gd name="connsiteX361" fmla="*/ 7520890 w 9835793"/>
              <a:gd name="connsiteY361" fmla="*/ 5157138 h 7927860"/>
              <a:gd name="connsiteX362" fmla="*/ 7523566 w 9835793"/>
              <a:gd name="connsiteY362" fmla="*/ 5173975 h 7927860"/>
              <a:gd name="connsiteX363" fmla="*/ 7538569 w 9835793"/>
              <a:gd name="connsiteY363" fmla="*/ 5171590 h 7927860"/>
              <a:gd name="connsiteX364" fmla="*/ 7527717 w 9835793"/>
              <a:gd name="connsiteY364" fmla="*/ 5181944 h 7927860"/>
              <a:gd name="connsiteX365" fmla="*/ 7511238 w 9835793"/>
              <a:gd name="connsiteY365" fmla="*/ 5193195 h 7927860"/>
              <a:gd name="connsiteX366" fmla="*/ 1369996 w 9835793"/>
              <a:gd name="connsiteY366" fmla="*/ 6083204 h 7927860"/>
              <a:gd name="connsiteX367" fmla="*/ 1458571 w 9835793"/>
              <a:gd name="connsiteY367" fmla="*/ 6096094 h 7927860"/>
              <a:gd name="connsiteX368" fmla="*/ 1507945 w 9835793"/>
              <a:gd name="connsiteY368" fmla="*/ 6225252 h 7927860"/>
              <a:gd name="connsiteX369" fmla="*/ 1465614 w 9835793"/>
              <a:gd name="connsiteY369" fmla="*/ 6249242 h 7927860"/>
              <a:gd name="connsiteX370" fmla="*/ 1414035 w 9835793"/>
              <a:gd name="connsiteY370" fmla="*/ 6287650 h 7927860"/>
              <a:gd name="connsiteX371" fmla="*/ 1335937 w 9835793"/>
              <a:gd name="connsiteY371" fmla="*/ 6304381 h 7927860"/>
              <a:gd name="connsiteX372" fmla="*/ 1282467 w 9835793"/>
              <a:gd name="connsiteY372" fmla="*/ 6234128 h 7927860"/>
              <a:gd name="connsiteX373" fmla="*/ 1250498 w 9835793"/>
              <a:gd name="connsiteY373" fmla="*/ 6153984 h 7927860"/>
              <a:gd name="connsiteX374" fmla="*/ 1315676 w 9835793"/>
              <a:gd name="connsiteY374" fmla="*/ 6098315 h 7927860"/>
              <a:gd name="connsiteX375" fmla="*/ 1369996 w 9835793"/>
              <a:gd name="connsiteY375" fmla="*/ 6083204 h 7927860"/>
              <a:gd name="connsiteX376" fmla="*/ 2461227 w 9835793"/>
              <a:gd name="connsiteY376" fmla="*/ 5889005 h 7927860"/>
              <a:gd name="connsiteX377" fmla="*/ 2477369 w 9835793"/>
              <a:gd name="connsiteY377" fmla="*/ 5897418 h 7927860"/>
              <a:gd name="connsiteX378" fmla="*/ 2499206 w 9835793"/>
              <a:gd name="connsiteY378" fmla="*/ 5905831 h 7927860"/>
              <a:gd name="connsiteX379" fmla="*/ 2499207 w 9835793"/>
              <a:gd name="connsiteY379" fmla="*/ 5989960 h 7927860"/>
              <a:gd name="connsiteX380" fmla="*/ 2457430 w 9835793"/>
              <a:gd name="connsiteY380" fmla="*/ 5998373 h 7927860"/>
              <a:gd name="connsiteX381" fmla="*/ 2415652 w 9835793"/>
              <a:gd name="connsiteY381" fmla="*/ 6006786 h 7927860"/>
              <a:gd name="connsiteX382" fmla="*/ 2402360 w 9835793"/>
              <a:gd name="connsiteY382" fmla="*/ 5971032 h 7927860"/>
              <a:gd name="connsiteX383" fmla="*/ 2400461 w 9835793"/>
              <a:gd name="connsiteY383" fmla="*/ 5922656 h 7927860"/>
              <a:gd name="connsiteX384" fmla="*/ 2427996 w 9835793"/>
              <a:gd name="connsiteY384" fmla="*/ 5914244 h 7927860"/>
              <a:gd name="connsiteX385" fmla="*/ 2461227 w 9835793"/>
              <a:gd name="connsiteY385" fmla="*/ 5905831 h 7927860"/>
              <a:gd name="connsiteX386" fmla="*/ 1041547 w 9835793"/>
              <a:gd name="connsiteY386" fmla="*/ 6049117 h 7927860"/>
              <a:gd name="connsiteX387" fmla="*/ 1086556 w 9835793"/>
              <a:gd name="connsiteY387" fmla="*/ 6041962 h 7927860"/>
              <a:gd name="connsiteX388" fmla="*/ 1110395 w 9835793"/>
              <a:gd name="connsiteY388" fmla="*/ 6077009 h 7927860"/>
              <a:gd name="connsiteX389" fmla="*/ 1132621 w 9835793"/>
              <a:gd name="connsiteY389" fmla="*/ 6138203 h 7927860"/>
              <a:gd name="connsiteX390" fmla="*/ 1092266 w 9835793"/>
              <a:gd name="connsiteY390" fmla="*/ 6156484 h 7927860"/>
              <a:gd name="connsiteX391" fmla="*/ 1045279 w 9835793"/>
              <a:gd name="connsiteY391" fmla="*/ 6169349 h 7927860"/>
              <a:gd name="connsiteX392" fmla="*/ 1007244 w 9835793"/>
              <a:gd name="connsiteY392" fmla="*/ 6123614 h 7927860"/>
              <a:gd name="connsiteX393" fmla="*/ 1001891 w 9835793"/>
              <a:gd name="connsiteY393" fmla="*/ 6089944 h 7927860"/>
              <a:gd name="connsiteX394" fmla="*/ 1041547 w 9835793"/>
              <a:gd name="connsiteY394" fmla="*/ 6049117 h 7927860"/>
              <a:gd name="connsiteX395" fmla="*/ 9402834 w 9835793"/>
              <a:gd name="connsiteY395" fmla="*/ 3970871 h 7927860"/>
              <a:gd name="connsiteX396" fmla="*/ 9433216 w 9835793"/>
              <a:gd name="connsiteY396" fmla="*/ 3970871 h 7927860"/>
              <a:gd name="connsiteX397" fmla="*/ 9433216 w 9835793"/>
              <a:gd name="connsiteY397" fmla="*/ 3987698 h 7927860"/>
              <a:gd name="connsiteX398" fmla="*/ 9412328 w 9835793"/>
              <a:gd name="connsiteY398" fmla="*/ 3982439 h 7927860"/>
              <a:gd name="connsiteX399" fmla="*/ 9402834 w 9835793"/>
              <a:gd name="connsiteY399" fmla="*/ 3970871 h 7927860"/>
              <a:gd name="connsiteX400" fmla="*/ 1693453 w 9835793"/>
              <a:gd name="connsiteY400" fmla="*/ 4737221 h 7927860"/>
              <a:gd name="connsiteX401" fmla="*/ 1783457 w 9835793"/>
              <a:gd name="connsiteY401" fmla="*/ 4722912 h 7927860"/>
              <a:gd name="connsiteX402" fmla="*/ 1800163 w 9835793"/>
              <a:gd name="connsiteY402" fmla="*/ 4749384 h 7927860"/>
              <a:gd name="connsiteX403" fmla="*/ 1821493 w 9835793"/>
              <a:gd name="connsiteY403" fmla="*/ 4768649 h 7927860"/>
              <a:gd name="connsiteX404" fmla="*/ 1807316 w 9835793"/>
              <a:gd name="connsiteY404" fmla="*/ 4836709 h 7927860"/>
              <a:gd name="connsiteX405" fmla="*/ 1774862 w 9835793"/>
              <a:gd name="connsiteY405" fmla="*/ 4862366 h 7927860"/>
              <a:gd name="connsiteX406" fmla="*/ 1777538 w 9835793"/>
              <a:gd name="connsiteY406" fmla="*/ 4879200 h 7927860"/>
              <a:gd name="connsiteX407" fmla="*/ 1732528 w 9835793"/>
              <a:gd name="connsiteY407" fmla="*/ 4886355 h 7927860"/>
              <a:gd name="connsiteX408" fmla="*/ 1690805 w 9835793"/>
              <a:gd name="connsiteY408" fmla="*/ 4841205 h 7927860"/>
              <a:gd name="connsiteX409" fmla="*/ 1675562 w 9835793"/>
              <a:gd name="connsiteY409" fmla="*/ 4817738 h 7927860"/>
              <a:gd name="connsiteX410" fmla="*/ 1677594 w 9835793"/>
              <a:gd name="connsiteY410" fmla="*/ 4788288 h 7927860"/>
              <a:gd name="connsiteX411" fmla="*/ 1693453 w 9835793"/>
              <a:gd name="connsiteY411" fmla="*/ 4737221 h 7927860"/>
              <a:gd name="connsiteX412" fmla="*/ 843491 w 9835793"/>
              <a:gd name="connsiteY412" fmla="*/ 4803301 h 7927860"/>
              <a:gd name="connsiteX413" fmla="*/ 852332 w 9835793"/>
              <a:gd name="connsiteY413" fmla="*/ 4810527 h 7927860"/>
              <a:gd name="connsiteX414" fmla="*/ 861171 w 9835793"/>
              <a:gd name="connsiteY414" fmla="*/ 4817751 h 7927860"/>
              <a:gd name="connsiteX415" fmla="*/ 876174 w 9835793"/>
              <a:gd name="connsiteY415" fmla="*/ 4815366 h 7927860"/>
              <a:gd name="connsiteX416" fmla="*/ 868202 w 9835793"/>
              <a:gd name="connsiteY416" fmla="*/ 4831737 h 7927860"/>
              <a:gd name="connsiteX417" fmla="*/ 863848 w 9835793"/>
              <a:gd name="connsiteY417" fmla="*/ 4834588 h 7927860"/>
              <a:gd name="connsiteX418" fmla="*/ 856346 w 9835793"/>
              <a:gd name="connsiteY418" fmla="*/ 4835779 h 7927860"/>
              <a:gd name="connsiteX419" fmla="*/ 848844 w 9835793"/>
              <a:gd name="connsiteY419" fmla="*/ 4836973 h 7927860"/>
              <a:gd name="connsiteX420" fmla="*/ 654652 w 9835793"/>
              <a:gd name="connsiteY420" fmla="*/ 4583041 h 7927860"/>
              <a:gd name="connsiteX421" fmla="*/ 706783 w 9835793"/>
              <a:gd name="connsiteY421" fmla="*/ 4644876 h 7927860"/>
              <a:gd name="connsiteX422" fmla="*/ 741428 w 9835793"/>
              <a:gd name="connsiteY422" fmla="*/ 4741854 h 7927860"/>
              <a:gd name="connsiteX423" fmla="*/ 641415 w 9835793"/>
              <a:gd name="connsiteY423" fmla="*/ 4850530 h 7927860"/>
              <a:gd name="connsiteX424" fmla="*/ 509652 w 9835793"/>
              <a:gd name="connsiteY424" fmla="*/ 4977201 h 7927860"/>
              <a:gd name="connsiteX425" fmla="*/ 449639 w 9835793"/>
              <a:gd name="connsiteY425" fmla="*/ 4986741 h 7927860"/>
              <a:gd name="connsiteX426" fmla="*/ 442001 w 9835793"/>
              <a:gd name="connsiteY426" fmla="*/ 5005215 h 7927860"/>
              <a:gd name="connsiteX427" fmla="*/ 439990 w 9835793"/>
              <a:gd name="connsiteY427" fmla="*/ 5022797 h 7927860"/>
              <a:gd name="connsiteX428" fmla="*/ 377594 w 9835793"/>
              <a:gd name="connsiteY428" fmla="*/ 5059686 h 7927860"/>
              <a:gd name="connsiteX429" fmla="*/ 295310 w 9835793"/>
              <a:gd name="connsiteY429" fmla="*/ 5080319 h 7927860"/>
              <a:gd name="connsiteX430" fmla="*/ 243680 w 9835793"/>
              <a:gd name="connsiteY430" fmla="*/ 5021642 h 7927860"/>
              <a:gd name="connsiteX431" fmla="*/ 208533 w 9835793"/>
              <a:gd name="connsiteY431" fmla="*/ 4921506 h 7927860"/>
              <a:gd name="connsiteX432" fmla="*/ 287847 w 9835793"/>
              <a:gd name="connsiteY432" fmla="*/ 4839854 h 7927860"/>
              <a:gd name="connsiteX433" fmla="*/ 317852 w 9835793"/>
              <a:gd name="connsiteY433" fmla="*/ 4835084 h 7927860"/>
              <a:gd name="connsiteX434" fmla="*/ 449089 w 9835793"/>
              <a:gd name="connsiteY434" fmla="*/ 4656715 h 7927860"/>
              <a:gd name="connsiteX435" fmla="*/ 654652 w 9835793"/>
              <a:gd name="connsiteY435" fmla="*/ 4583041 h 7927860"/>
              <a:gd name="connsiteX436" fmla="*/ 1355551 w 9835793"/>
              <a:gd name="connsiteY436" fmla="*/ 4445723 h 7927860"/>
              <a:gd name="connsiteX437" fmla="*/ 1367446 w 9835793"/>
              <a:gd name="connsiteY437" fmla="*/ 4448146 h 7927860"/>
              <a:gd name="connsiteX438" fmla="*/ 1379340 w 9835793"/>
              <a:gd name="connsiteY438" fmla="*/ 4450570 h 7927860"/>
              <a:gd name="connsiteX439" fmla="*/ 1382017 w 9835793"/>
              <a:gd name="connsiteY439" fmla="*/ 4467407 h 7927860"/>
              <a:gd name="connsiteX440" fmla="*/ 1422110 w 9835793"/>
              <a:gd name="connsiteY440" fmla="*/ 4478294 h 7927860"/>
              <a:gd name="connsiteX441" fmla="*/ 1424787 w 9835793"/>
              <a:gd name="connsiteY441" fmla="*/ 4495129 h 7927860"/>
              <a:gd name="connsiteX442" fmla="*/ 1477611 w 9835793"/>
              <a:gd name="connsiteY442" fmla="*/ 4513701 h 7927860"/>
              <a:gd name="connsiteX443" fmla="*/ 1513004 w 9835793"/>
              <a:gd name="connsiteY443" fmla="*/ 4567408 h 7927860"/>
              <a:gd name="connsiteX444" fmla="*/ 1527971 w 9835793"/>
              <a:gd name="connsiteY444" fmla="*/ 4565029 h 7927860"/>
              <a:gd name="connsiteX445" fmla="*/ 1548044 w 9835793"/>
              <a:gd name="connsiteY445" fmla="*/ 4691294 h 7927860"/>
              <a:gd name="connsiteX446" fmla="*/ 1503324 w 9835793"/>
              <a:gd name="connsiteY446" fmla="*/ 4759895 h 7927860"/>
              <a:gd name="connsiteX447" fmla="*/ 1421916 w 9835793"/>
              <a:gd name="connsiteY447" fmla="*/ 4814910 h 7927860"/>
              <a:gd name="connsiteX448" fmla="*/ 1427269 w 9835793"/>
              <a:gd name="connsiteY448" fmla="*/ 4848580 h 7927860"/>
              <a:gd name="connsiteX449" fmla="*/ 1412500 w 9835793"/>
              <a:gd name="connsiteY449" fmla="*/ 4840141 h 7927860"/>
              <a:gd name="connsiteX450" fmla="*/ 1406949 w 9835793"/>
              <a:gd name="connsiteY450" fmla="*/ 4817290 h 7927860"/>
              <a:gd name="connsiteX451" fmla="*/ 1302144 w 9835793"/>
              <a:gd name="connsiteY451" fmla="*/ 4833951 h 7927860"/>
              <a:gd name="connsiteX452" fmla="*/ 1225703 w 9835793"/>
              <a:gd name="connsiteY452" fmla="*/ 4752248 h 7927860"/>
              <a:gd name="connsiteX453" fmla="*/ 1175994 w 9835793"/>
              <a:gd name="connsiteY453" fmla="*/ 4620985 h 7927860"/>
              <a:gd name="connsiteX454" fmla="*/ 1194650 w 9835793"/>
              <a:gd name="connsiteY454" fmla="*/ 4593206 h 7927860"/>
              <a:gd name="connsiteX455" fmla="*/ 1247278 w 9835793"/>
              <a:gd name="connsiteY455" fmla="*/ 4488827 h 7927860"/>
              <a:gd name="connsiteX456" fmla="*/ 1337116 w 9835793"/>
              <a:gd name="connsiteY456" fmla="*/ 4474545 h 7927860"/>
              <a:gd name="connsiteX457" fmla="*/ 1343025 w 9835793"/>
              <a:gd name="connsiteY457" fmla="*/ 4457422 h 7927860"/>
              <a:gd name="connsiteX458" fmla="*/ 1355551 w 9835793"/>
              <a:gd name="connsiteY458" fmla="*/ 4445723 h 7927860"/>
              <a:gd name="connsiteX459" fmla="*/ 1167474 w 9835793"/>
              <a:gd name="connsiteY459" fmla="*/ 4277122 h 7927860"/>
              <a:gd name="connsiteX460" fmla="*/ 1230163 w 9835793"/>
              <a:gd name="connsiteY460" fmla="*/ 4284418 h 7927860"/>
              <a:gd name="connsiteX461" fmla="*/ 1219257 w 9835793"/>
              <a:gd name="connsiteY461" fmla="*/ 4427474 h 7927860"/>
              <a:gd name="connsiteX462" fmla="*/ 1106896 w 9835793"/>
              <a:gd name="connsiteY462" fmla="*/ 4476623 h 7927860"/>
              <a:gd name="connsiteX463" fmla="*/ 1094042 w 9835793"/>
              <a:gd name="connsiteY463" fmla="*/ 4444144 h 7927860"/>
              <a:gd name="connsiteX464" fmla="*/ 1081187 w 9835793"/>
              <a:gd name="connsiteY464" fmla="*/ 4411667 h 7927860"/>
              <a:gd name="connsiteX465" fmla="*/ 1096191 w 9835793"/>
              <a:gd name="connsiteY465" fmla="*/ 4409282 h 7927860"/>
              <a:gd name="connsiteX466" fmla="*/ 1099312 w 9835793"/>
              <a:gd name="connsiteY466" fmla="*/ 4362397 h 7927860"/>
              <a:gd name="connsiteX467" fmla="*/ 1142821 w 9835793"/>
              <a:gd name="connsiteY467" fmla="*/ 4315564 h 7927860"/>
              <a:gd name="connsiteX468" fmla="*/ 1140144 w 9835793"/>
              <a:gd name="connsiteY468" fmla="*/ 4298729 h 7927860"/>
              <a:gd name="connsiteX469" fmla="*/ 1170151 w 9835793"/>
              <a:gd name="connsiteY469" fmla="*/ 4293959 h 7927860"/>
              <a:gd name="connsiteX470" fmla="*/ 1635687 w 9835793"/>
              <a:gd name="connsiteY470" fmla="*/ 3986928 h 7927860"/>
              <a:gd name="connsiteX471" fmla="*/ 1665694 w 9835793"/>
              <a:gd name="connsiteY471" fmla="*/ 3982158 h 7927860"/>
              <a:gd name="connsiteX472" fmla="*/ 1668371 w 9835793"/>
              <a:gd name="connsiteY472" fmla="*/ 3998993 h 7927860"/>
              <a:gd name="connsiteX473" fmla="*/ 1646905 w 9835793"/>
              <a:gd name="connsiteY473" fmla="*/ 3997010 h 7927860"/>
              <a:gd name="connsiteX474" fmla="*/ 1635687 w 9835793"/>
              <a:gd name="connsiteY474" fmla="*/ 3986928 h 7927860"/>
              <a:gd name="connsiteX475" fmla="*/ 1558047 w 9835793"/>
              <a:gd name="connsiteY475" fmla="*/ 3982011 h 7927860"/>
              <a:gd name="connsiteX476" fmla="*/ 1588002 w 9835793"/>
              <a:gd name="connsiteY476" fmla="*/ 3977249 h 7927860"/>
              <a:gd name="connsiteX477" fmla="*/ 1590678 w 9835793"/>
              <a:gd name="connsiteY477" fmla="*/ 3994084 h 7927860"/>
              <a:gd name="connsiteX478" fmla="*/ 1569244 w 9835793"/>
              <a:gd name="connsiteY478" fmla="*/ 3992096 h 7927860"/>
              <a:gd name="connsiteX479" fmla="*/ 1558047 w 9835793"/>
              <a:gd name="connsiteY479" fmla="*/ 3982011 h 7927860"/>
              <a:gd name="connsiteX480" fmla="*/ 823778 w 9835793"/>
              <a:gd name="connsiteY480" fmla="*/ 4098742 h 7927860"/>
              <a:gd name="connsiteX481" fmla="*/ 876183 w 9835793"/>
              <a:gd name="connsiteY481" fmla="*/ 4126011 h 7927860"/>
              <a:gd name="connsiteX482" fmla="*/ 903863 w 9835793"/>
              <a:gd name="connsiteY482" fmla="*/ 4215466 h 7927860"/>
              <a:gd name="connsiteX483" fmla="*/ 834433 w 9835793"/>
              <a:gd name="connsiteY483" fmla="*/ 4268577 h 7927860"/>
              <a:gd name="connsiteX484" fmla="*/ 731855 w 9835793"/>
              <a:gd name="connsiteY484" fmla="*/ 4294594 h 7927860"/>
              <a:gd name="connsiteX485" fmla="*/ 699455 w 9835793"/>
              <a:gd name="connsiteY485" fmla="*/ 4187549 h 7927860"/>
              <a:gd name="connsiteX486" fmla="*/ 746379 w 9835793"/>
              <a:gd name="connsiteY486" fmla="*/ 4138016 h 7927860"/>
              <a:gd name="connsiteX487" fmla="*/ 826454 w 9835793"/>
              <a:gd name="connsiteY487" fmla="*/ 4115578 h 7927860"/>
              <a:gd name="connsiteX488" fmla="*/ 1495503 w 9835793"/>
              <a:gd name="connsiteY488" fmla="*/ 3974692 h 7927860"/>
              <a:gd name="connsiteX489" fmla="*/ 1525437 w 9835793"/>
              <a:gd name="connsiteY489" fmla="*/ 3969933 h 7927860"/>
              <a:gd name="connsiteX490" fmla="*/ 1528113 w 9835793"/>
              <a:gd name="connsiteY490" fmla="*/ 3986770 h 7927860"/>
              <a:gd name="connsiteX491" fmla="*/ 1506697 w 9835793"/>
              <a:gd name="connsiteY491" fmla="*/ 3984779 h 7927860"/>
              <a:gd name="connsiteX492" fmla="*/ 1495503 w 9835793"/>
              <a:gd name="connsiteY492" fmla="*/ 3974692 h 7927860"/>
              <a:gd name="connsiteX493" fmla="*/ 811422 w 9835793"/>
              <a:gd name="connsiteY493" fmla="*/ 3875536 h 7927860"/>
              <a:gd name="connsiteX494" fmla="*/ 818990 w 9835793"/>
              <a:gd name="connsiteY494" fmla="*/ 3875112 h 7927860"/>
              <a:gd name="connsiteX495" fmla="*/ 871501 w 9835793"/>
              <a:gd name="connsiteY495" fmla="*/ 3866764 h 7927860"/>
              <a:gd name="connsiteX496" fmla="*/ 874177 w 9835793"/>
              <a:gd name="connsiteY496" fmla="*/ 3883599 h 7927860"/>
              <a:gd name="connsiteX497" fmla="*/ 934190 w 9835793"/>
              <a:gd name="connsiteY497" fmla="*/ 3874058 h 7927860"/>
              <a:gd name="connsiteX498" fmla="*/ 936867 w 9835793"/>
              <a:gd name="connsiteY498" fmla="*/ 3890893 h 7927860"/>
              <a:gd name="connsiteX499" fmla="*/ 981876 w 9835793"/>
              <a:gd name="connsiteY499" fmla="*/ 3883738 h 7927860"/>
              <a:gd name="connsiteX500" fmla="*/ 984553 w 9835793"/>
              <a:gd name="connsiteY500" fmla="*/ 3900575 h 7927860"/>
              <a:gd name="connsiteX501" fmla="*/ 1029562 w 9835793"/>
              <a:gd name="connsiteY501" fmla="*/ 3893419 h 7927860"/>
              <a:gd name="connsiteX502" fmla="*/ 1032239 w 9835793"/>
              <a:gd name="connsiteY502" fmla="*/ 3910254 h 7927860"/>
              <a:gd name="connsiteX503" fmla="*/ 1092252 w 9835793"/>
              <a:gd name="connsiteY503" fmla="*/ 3900713 h 7927860"/>
              <a:gd name="connsiteX504" fmla="*/ 1094929 w 9835793"/>
              <a:gd name="connsiteY504" fmla="*/ 3917548 h 7927860"/>
              <a:gd name="connsiteX505" fmla="*/ 1199878 w 9835793"/>
              <a:gd name="connsiteY505" fmla="*/ 3900864 h 7927860"/>
              <a:gd name="connsiteX506" fmla="*/ 1202555 w 9835793"/>
              <a:gd name="connsiteY506" fmla="*/ 3917699 h 7927860"/>
              <a:gd name="connsiteX507" fmla="*/ 1265098 w 9835793"/>
              <a:gd name="connsiteY507" fmla="*/ 3925018 h 7927860"/>
              <a:gd name="connsiteX508" fmla="*/ 1267775 w 9835793"/>
              <a:gd name="connsiteY508" fmla="*/ 3941853 h 7927860"/>
              <a:gd name="connsiteX509" fmla="*/ 1310273 w 9835793"/>
              <a:gd name="connsiteY509" fmla="*/ 3943726 h 7927860"/>
              <a:gd name="connsiteX510" fmla="*/ 1352770 w 9835793"/>
              <a:gd name="connsiteY510" fmla="*/ 3945601 h 7927860"/>
              <a:gd name="connsiteX511" fmla="*/ 1355447 w 9835793"/>
              <a:gd name="connsiteY511" fmla="*/ 3962436 h 7927860"/>
              <a:gd name="connsiteX512" fmla="*/ 1303062 w 9835793"/>
              <a:gd name="connsiteY512" fmla="*/ 3970764 h 7927860"/>
              <a:gd name="connsiteX513" fmla="*/ 1234832 w 9835793"/>
              <a:gd name="connsiteY513" fmla="*/ 3957877 h 7927860"/>
              <a:gd name="connsiteX514" fmla="*/ 1162970 w 9835793"/>
              <a:gd name="connsiteY514" fmla="*/ 3958514 h 7927860"/>
              <a:gd name="connsiteX515" fmla="*/ 1160294 w 9835793"/>
              <a:gd name="connsiteY515" fmla="*/ 3941679 h 7927860"/>
              <a:gd name="connsiteX516" fmla="*/ 1115284 w 9835793"/>
              <a:gd name="connsiteY516" fmla="*/ 3948835 h 7927860"/>
              <a:gd name="connsiteX517" fmla="*/ 938804 w 9835793"/>
              <a:gd name="connsiteY517" fmla="*/ 3927265 h 7927860"/>
              <a:gd name="connsiteX518" fmla="*/ 821422 w 9835793"/>
              <a:gd name="connsiteY518" fmla="*/ 3886255 h 7927860"/>
              <a:gd name="connsiteX519" fmla="*/ 802649 w 9835793"/>
              <a:gd name="connsiteY519" fmla="*/ 3869079 h 7927860"/>
              <a:gd name="connsiteX520" fmla="*/ 806400 w 9835793"/>
              <a:gd name="connsiteY520" fmla="*/ 3868482 h 7927860"/>
              <a:gd name="connsiteX521" fmla="*/ 806429 w 9835793"/>
              <a:gd name="connsiteY521" fmla="*/ 3868478 h 7927860"/>
              <a:gd name="connsiteX522" fmla="*/ 810179 w 9835793"/>
              <a:gd name="connsiteY522" fmla="*/ 3874203 h 7927860"/>
              <a:gd name="connsiteX523" fmla="*/ 811422 w 9835793"/>
              <a:gd name="connsiteY523" fmla="*/ 3875536 h 7927860"/>
              <a:gd name="connsiteX524" fmla="*/ 808509 w 9835793"/>
              <a:gd name="connsiteY524" fmla="*/ 3875699 h 7927860"/>
              <a:gd name="connsiteX525" fmla="*/ 802649 w 9835793"/>
              <a:gd name="connsiteY525" fmla="*/ 3869079 h 7927860"/>
              <a:gd name="connsiteX526" fmla="*/ 801311 w 9835793"/>
              <a:gd name="connsiteY526" fmla="*/ 3860662 h 7927860"/>
              <a:gd name="connsiteX527" fmla="*/ 805731 w 9835793"/>
              <a:gd name="connsiteY527" fmla="*/ 3864274 h 7927860"/>
              <a:gd name="connsiteX528" fmla="*/ 810150 w 9835793"/>
              <a:gd name="connsiteY528" fmla="*/ 3867886 h 7927860"/>
              <a:gd name="connsiteX529" fmla="*/ 806429 w 9835793"/>
              <a:gd name="connsiteY529" fmla="*/ 3868478 h 7927860"/>
              <a:gd name="connsiteX530" fmla="*/ 524845 w 9835793"/>
              <a:gd name="connsiteY530" fmla="*/ 3766526 h 7927860"/>
              <a:gd name="connsiteX531" fmla="*/ 597713 w 9835793"/>
              <a:gd name="connsiteY531" fmla="*/ 3789464 h 7927860"/>
              <a:gd name="connsiteX532" fmla="*/ 633599 w 9835793"/>
              <a:gd name="connsiteY532" fmla="*/ 3870063 h 7927860"/>
              <a:gd name="connsiteX533" fmla="*/ 595113 w 9835793"/>
              <a:gd name="connsiteY533" fmla="*/ 3918254 h 7927860"/>
              <a:gd name="connsiteX534" fmla="*/ 551609 w 9835793"/>
              <a:gd name="connsiteY534" fmla="*/ 3934880 h 7927860"/>
              <a:gd name="connsiteX535" fmla="*/ 497157 w 9835793"/>
              <a:gd name="connsiteY535" fmla="*/ 3937064 h 7927860"/>
              <a:gd name="connsiteX536" fmla="*/ 445532 w 9835793"/>
              <a:gd name="connsiteY536" fmla="*/ 3848179 h 7927860"/>
              <a:gd name="connsiteX537" fmla="*/ 475274 w 9835793"/>
              <a:gd name="connsiteY537" fmla="*/ 3817559 h 7927860"/>
              <a:gd name="connsiteX538" fmla="*/ 527522 w 9835793"/>
              <a:gd name="connsiteY538" fmla="*/ 3783362 h 7927860"/>
              <a:gd name="connsiteX539" fmla="*/ 1564066 w 9835793"/>
              <a:gd name="connsiteY539" fmla="*/ 2859100 h 7927860"/>
              <a:gd name="connsiteX540" fmla="*/ 1604251 w 9835793"/>
              <a:gd name="connsiteY540" fmla="*/ 2869972 h 7927860"/>
              <a:gd name="connsiteX541" fmla="*/ 1606927 w 9835793"/>
              <a:gd name="connsiteY541" fmla="*/ 2886807 h 7927860"/>
              <a:gd name="connsiteX542" fmla="*/ 1569419 w 9835793"/>
              <a:gd name="connsiteY542" fmla="*/ 2892770 h 7927860"/>
              <a:gd name="connsiteX543" fmla="*/ 1531383 w 9835793"/>
              <a:gd name="connsiteY543" fmla="*/ 2847035 h 7927860"/>
              <a:gd name="connsiteX544" fmla="*/ 1561390 w 9835793"/>
              <a:gd name="connsiteY544" fmla="*/ 2842265 h 7927860"/>
              <a:gd name="connsiteX545" fmla="*/ 1564066 w 9835793"/>
              <a:gd name="connsiteY545" fmla="*/ 2859100 h 7927860"/>
              <a:gd name="connsiteX546" fmla="*/ 1542601 w 9835793"/>
              <a:gd name="connsiteY546" fmla="*/ 2857117 h 7927860"/>
              <a:gd name="connsiteX547" fmla="*/ 1531383 w 9835793"/>
              <a:gd name="connsiteY547" fmla="*/ 2847035 h 7927860"/>
              <a:gd name="connsiteX548" fmla="*/ 1297448 w 9835793"/>
              <a:gd name="connsiteY548" fmla="*/ 2728876 h 7927860"/>
              <a:gd name="connsiteX549" fmla="*/ 1327381 w 9835793"/>
              <a:gd name="connsiteY549" fmla="*/ 2724117 h 7927860"/>
              <a:gd name="connsiteX550" fmla="*/ 1330058 w 9835793"/>
              <a:gd name="connsiteY550" fmla="*/ 2740954 h 7927860"/>
              <a:gd name="connsiteX551" fmla="*/ 1308642 w 9835793"/>
              <a:gd name="connsiteY551" fmla="*/ 2738965 h 7927860"/>
              <a:gd name="connsiteX552" fmla="*/ 1297448 w 9835793"/>
              <a:gd name="connsiteY552" fmla="*/ 2728876 h 7927860"/>
              <a:gd name="connsiteX553" fmla="*/ 8802766 w 9835793"/>
              <a:gd name="connsiteY553" fmla="*/ 1354471 h 7927860"/>
              <a:gd name="connsiteX554" fmla="*/ 8833149 w 9835793"/>
              <a:gd name="connsiteY554" fmla="*/ 1354471 h 7927860"/>
              <a:gd name="connsiteX555" fmla="*/ 8833150 w 9835793"/>
              <a:gd name="connsiteY555" fmla="*/ 1371296 h 7927860"/>
              <a:gd name="connsiteX556" fmla="*/ 8815109 w 9835793"/>
              <a:gd name="connsiteY556" fmla="*/ 1366039 h 7927860"/>
              <a:gd name="connsiteX557" fmla="*/ 8802766 w 9835793"/>
              <a:gd name="connsiteY557" fmla="*/ 1354471 h 7927860"/>
              <a:gd name="connsiteX558" fmla="*/ 8863532 w 9835793"/>
              <a:gd name="connsiteY558" fmla="*/ 1287168 h 7927860"/>
              <a:gd name="connsiteX559" fmla="*/ 8878724 w 9835793"/>
              <a:gd name="connsiteY559" fmla="*/ 1287168 h 7927860"/>
              <a:gd name="connsiteX560" fmla="*/ 8878724 w 9835793"/>
              <a:gd name="connsiteY560" fmla="*/ 1303994 h 7927860"/>
              <a:gd name="connsiteX561" fmla="*/ 8863532 w 9835793"/>
              <a:gd name="connsiteY561" fmla="*/ 1337645 h 7927860"/>
              <a:gd name="connsiteX562" fmla="*/ 8848341 w 9835793"/>
              <a:gd name="connsiteY562" fmla="*/ 1337645 h 7927860"/>
              <a:gd name="connsiteX563" fmla="*/ 8863532 w 9835793"/>
              <a:gd name="connsiteY563" fmla="*/ 1287168 h 7927860"/>
              <a:gd name="connsiteX564" fmla="*/ 856443 w 9835793"/>
              <a:gd name="connsiteY564" fmla="*/ 2514183 h 7927860"/>
              <a:gd name="connsiteX565" fmla="*/ 900748 w 9835793"/>
              <a:gd name="connsiteY565" fmla="*/ 2514691 h 7927860"/>
              <a:gd name="connsiteX566" fmla="*/ 936812 w 9835793"/>
              <a:gd name="connsiteY566" fmla="*/ 2535927 h 7927860"/>
              <a:gd name="connsiteX567" fmla="*/ 939488 w 9835793"/>
              <a:gd name="connsiteY567" fmla="*/ 2552762 h 7927860"/>
              <a:gd name="connsiteX568" fmla="*/ 978443 w 9835793"/>
              <a:gd name="connsiteY568" fmla="*/ 2556279 h 7927860"/>
              <a:gd name="connsiteX569" fmla="*/ 1022389 w 9835793"/>
              <a:gd name="connsiteY569" fmla="*/ 2591366 h 7927860"/>
              <a:gd name="connsiteX570" fmla="*/ 1171440 w 9835793"/>
              <a:gd name="connsiteY570" fmla="*/ 2642107 h 7927860"/>
              <a:gd name="connsiteX571" fmla="*/ 1297448 w 9835793"/>
              <a:gd name="connsiteY571" fmla="*/ 2728876 h 7927860"/>
              <a:gd name="connsiteX572" fmla="*/ 1267513 w 9835793"/>
              <a:gd name="connsiteY572" fmla="*/ 2733635 h 7927860"/>
              <a:gd name="connsiteX573" fmla="*/ 1237207 w 9835793"/>
              <a:gd name="connsiteY573" fmla="*/ 2717956 h 7927860"/>
              <a:gd name="connsiteX574" fmla="*/ 1202292 w 9835793"/>
              <a:gd name="connsiteY574" fmla="*/ 2709482 h 7927860"/>
              <a:gd name="connsiteX575" fmla="*/ 1199616 w 9835793"/>
              <a:gd name="connsiteY575" fmla="*/ 2692647 h 7927860"/>
              <a:gd name="connsiteX576" fmla="*/ 1169682 w 9835793"/>
              <a:gd name="connsiteY576" fmla="*/ 2697406 h 7927860"/>
              <a:gd name="connsiteX577" fmla="*/ 1131718 w 9835793"/>
              <a:gd name="connsiteY577" fmla="*/ 2651658 h 7927860"/>
              <a:gd name="connsiteX578" fmla="*/ 1109268 w 9835793"/>
              <a:gd name="connsiteY578" fmla="*/ 2655228 h 7927860"/>
              <a:gd name="connsiteX579" fmla="*/ 1063691 w 9835793"/>
              <a:gd name="connsiteY579" fmla="*/ 2627952 h 7927860"/>
              <a:gd name="connsiteX580" fmla="*/ 1027741 w 9835793"/>
              <a:gd name="connsiteY580" fmla="*/ 2625036 h 7927860"/>
              <a:gd name="connsiteX581" fmla="*/ 1007421 w 9835793"/>
              <a:gd name="connsiteY581" fmla="*/ 2593745 h 7927860"/>
              <a:gd name="connsiteX582" fmla="*/ 959844 w 9835793"/>
              <a:gd name="connsiteY582" fmla="*/ 2584049 h 7927860"/>
              <a:gd name="connsiteX583" fmla="*/ 957168 w 9835793"/>
              <a:gd name="connsiteY583" fmla="*/ 2567212 h 7927860"/>
              <a:gd name="connsiteX584" fmla="*/ 898063 w 9835793"/>
              <a:gd name="connsiteY584" fmla="*/ 2558270 h 7927860"/>
              <a:gd name="connsiteX585" fmla="*/ 856443 w 9835793"/>
              <a:gd name="connsiteY585" fmla="*/ 2514183 h 7927860"/>
              <a:gd name="connsiteX586" fmla="*/ 3546676 w 9835793"/>
              <a:gd name="connsiteY586" fmla="*/ 1800352 h 7927860"/>
              <a:gd name="connsiteX587" fmla="*/ 3576986 w 9835793"/>
              <a:gd name="connsiteY587" fmla="*/ 1800352 h 7927860"/>
              <a:gd name="connsiteX588" fmla="*/ 3576986 w 9835793"/>
              <a:gd name="connsiteY588" fmla="*/ 1817179 h 7927860"/>
              <a:gd name="connsiteX589" fmla="*/ 3556148 w 9835793"/>
              <a:gd name="connsiteY589" fmla="*/ 1811921 h 7927860"/>
              <a:gd name="connsiteX590" fmla="*/ 3546676 w 9835793"/>
              <a:gd name="connsiteY590" fmla="*/ 1800352 h 7927860"/>
              <a:gd name="connsiteX591" fmla="*/ 3026004 w 9835793"/>
              <a:gd name="connsiteY591" fmla="*/ 1797862 h 7927860"/>
              <a:gd name="connsiteX592" fmla="*/ 3055941 w 9835793"/>
              <a:gd name="connsiteY592" fmla="*/ 1793407 h 7927860"/>
              <a:gd name="connsiteX593" fmla="*/ 3092101 w 9835793"/>
              <a:gd name="connsiteY593" fmla="*/ 1839440 h 7927860"/>
              <a:gd name="connsiteX594" fmla="*/ 3121024 w 9835793"/>
              <a:gd name="connsiteY594" fmla="*/ 1912515 h 7927860"/>
              <a:gd name="connsiteX595" fmla="*/ 3112883 w 9835793"/>
              <a:gd name="connsiteY595" fmla="*/ 1927834 h 7927860"/>
              <a:gd name="connsiteX596" fmla="*/ 3111373 w 9835793"/>
              <a:gd name="connsiteY596" fmla="*/ 1948572 h 7927860"/>
              <a:gd name="connsiteX597" fmla="*/ 3081367 w 9835793"/>
              <a:gd name="connsiteY597" fmla="*/ 1953342 h 7927860"/>
              <a:gd name="connsiteX598" fmla="*/ 3086720 w 9835793"/>
              <a:gd name="connsiteY598" fmla="*/ 1987012 h 7927860"/>
              <a:gd name="connsiteX599" fmla="*/ 3027746 w 9835793"/>
              <a:gd name="connsiteY599" fmla="*/ 1990994 h 7927860"/>
              <a:gd name="connsiteX600" fmla="*/ 2979021 w 9835793"/>
              <a:gd name="connsiteY600" fmla="*/ 1986873 h 7927860"/>
              <a:gd name="connsiteX601" fmla="*/ 2947960 w 9835793"/>
              <a:gd name="connsiteY601" fmla="*/ 1888246 h 7927860"/>
              <a:gd name="connsiteX602" fmla="*/ 2932956 w 9835793"/>
              <a:gd name="connsiteY602" fmla="*/ 1890632 h 7927860"/>
              <a:gd name="connsiteX603" fmla="*/ 2967428 w 9835793"/>
              <a:gd name="connsiteY603" fmla="*/ 1817186 h 7927860"/>
              <a:gd name="connsiteX604" fmla="*/ 3026004 w 9835793"/>
              <a:gd name="connsiteY604" fmla="*/ 1797862 h 7927860"/>
              <a:gd name="connsiteX605" fmla="*/ 8521722 w 9835793"/>
              <a:gd name="connsiteY605" fmla="*/ 874937 h 7927860"/>
              <a:gd name="connsiteX606" fmla="*/ 8532166 w 9835793"/>
              <a:gd name="connsiteY606" fmla="*/ 891764 h 7927860"/>
              <a:gd name="connsiteX607" fmla="*/ 8536913 w 9835793"/>
              <a:gd name="connsiteY607" fmla="*/ 908590 h 7927860"/>
              <a:gd name="connsiteX608" fmla="*/ 8522671 w 9835793"/>
              <a:gd name="connsiteY608" fmla="*/ 945395 h 7927860"/>
              <a:gd name="connsiteX609" fmla="*/ 8491339 w 9835793"/>
              <a:gd name="connsiteY609" fmla="*/ 975891 h 7927860"/>
              <a:gd name="connsiteX610" fmla="*/ 8491339 w 9835793"/>
              <a:gd name="connsiteY610" fmla="*/ 992718 h 7927860"/>
              <a:gd name="connsiteX611" fmla="*/ 8476147 w 9835793"/>
              <a:gd name="connsiteY611" fmla="*/ 992718 h 7927860"/>
              <a:gd name="connsiteX612" fmla="*/ 8476148 w 9835793"/>
              <a:gd name="connsiteY612" fmla="*/ 959066 h 7927860"/>
              <a:gd name="connsiteX613" fmla="*/ 8504631 w 9835793"/>
              <a:gd name="connsiteY613" fmla="*/ 923312 h 7927860"/>
              <a:gd name="connsiteX614" fmla="*/ 8521722 w 9835793"/>
              <a:gd name="connsiteY614" fmla="*/ 874937 h 7927860"/>
              <a:gd name="connsiteX615" fmla="*/ 8628063 w 9835793"/>
              <a:gd name="connsiteY615" fmla="*/ 841286 h 7927860"/>
              <a:gd name="connsiteX616" fmla="*/ 8658446 w 9835793"/>
              <a:gd name="connsiteY616" fmla="*/ 841286 h 7927860"/>
              <a:gd name="connsiteX617" fmla="*/ 8632810 w 9835793"/>
              <a:gd name="connsiteY617" fmla="*/ 891764 h 7927860"/>
              <a:gd name="connsiteX618" fmla="*/ 8612872 w 9835793"/>
              <a:gd name="connsiteY618" fmla="*/ 942240 h 7927860"/>
              <a:gd name="connsiteX619" fmla="*/ 8597679 w 9835793"/>
              <a:gd name="connsiteY619" fmla="*/ 942240 h 7927860"/>
              <a:gd name="connsiteX620" fmla="*/ 8597679 w 9835793"/>
              <a:gd name="connsiteY620" fmla="*/ 891764 h 7927860"/>
              <a:gd name="connsiteX621" fmla="*/ 8618569 w 9835793"/>
              <a:gd name="connsiteY621" fmla="*/ 875989 h 7927860"/>
              <a:gd name="connsiteX622" fmla="*/ 8628063 w 9835793"/>
              <a:gd name="connsiteY622" fmla="*/ 841286 h 7927860"/>
              <a:gd name="connsiteX623" fmla="*/ 122174 w 9835793"/>
              <a:gd name="connsiteY623" fmla="*/ 2104459 h 7927860"/>
              <a:gd name="connsiteX624" fmla="*/ 124850 w 9835793"/>
              <a:gd name="connsiteY624" fmla="*/ 2121294 h 7927860"/>
              <a:gd name="connsiteX625" fmla="*/ 169860 w 9835793"/>
              <a:gd name="connsiteY625" fmla="*/ 2114139 h 7927860"/>
              <a:gd name="connsiteX626" fmla="*/ 175213 w 9835793"/>
              <a:gd name="connsiteY626" fmla="*/ 2147809 h 7927860"/>
              <a:gd name="connsiteX627" fmla="*/ 205219 w 9835793"/>
              <a:gd name="connsiteY627" fmla="*/ 2143039 h 7927860"/>
              <a:gd name="connsiteX628" fmla="*/ 195630 w 9835793"/>
              <a:gd name="connsiteY628" fmla="*/ 2215764 h 7927860"/>
              <a:gd name="connsiteX629" fmla="*/ 150276 w 9835793"/>
              <a:gd name="connsiteY629" fmla="*/ 2281230 h 7927860"/>
              <a:gd name="connsiteX630" fmla="*/ 148066 w 9835793"/>
              <a:gd name="connsiteY630" fmla="*/ 2279424 h 7927860"/>
              <a:gd name="connsiteX631" fmla="*/ 132597 w 9835793"/>
              <a:gd name="connsiteY631" fmla="*/ 2266780 h 7927860"/>
              <a:gd name="connsiteX632" fmla="*/ 59228 w 9835793"/>
              <a:gd name="connsiteY632" fmla="*/ 2240686 h 7927860"/>
              <a:gd name="connsiteX633" fmla="*/ 5353 w 9835793"/>
              <a:gd name="connsiteY633" fmla="*/ 2192075 h 7927860"/>
              <a:gd name="connsiteX634" fmla="*/ 0 w 9835793"/>
              <a:gd name="connsiteY634" fmla="*/ 2158403 h 7927860"/>
              <a:gd name="connsiteX635" fmla="*/ 48329 w 9835793"/>
              <a:gd name="connsiteY635" fmla="*/ 2123750 h 7927860"/>
              <a:gd name="connsiteX636" fmla="*/ 122174 w 9835793"/>
              <a:gd name="connsiteY636" fmla="*/ 2104459 h 7927860"/>
              <a:gd name="connsiteX637" fmla="*/ 8688830 w 9835793"/>
              <a:gd name="connsiteY637" fmla="*/ 723507 h 7927860"/>
              <a:gd name="connsiteX638" fmla="*/ 8719212 w 9835793"/>
              <a:gd name="connsiteY638" fmla="*/ 723506 h 7927860"/>
              <a:gd name="connsiteX639" fmla="*/ 8696424 w 9835793"/>
              <a:gd name="connsiteY639" fmla="*/ 780293 h 7927860"/>
              <a:gd name="connsiteX640" fmla="*/ 8673638 w 9835793"/>
              <a:gd name="connsiteY640" fmla="*/ 824461 h 7927860"/>
              <a:gd name="connsiteX641" fmla="*/ 8658446 w 9835793"/>
              <a:gd name="connsiteY641" fmla="*/ 824461 h 7927860"/>
              <a:gd name="connsiteX642" fmla="*/ 8658446 w 9835793"/>
              <a:gd name="connsiteY642" fmla="*/ 790810 h 7927860"/>
              <a:gd name="connsiteX643" fmla="*/ 8676487 w 9835793"/>
              <a:gd name="connsiteY643" fmla="*/ 766622 h 7927860"/>
              <a:gd name="connsiteX644" fmla="*/ 8688830 w 9835793"/>
              <a:gd name="connsiteY644" fmla="*/ 723507 h 7927860"/>
              <a:gd name="connsiteX645" fmla="*/ 3881680 w 9835793"/>
              <a:gd name="connsiteY645" fmla="*/ 1472263 h 7927860"/>
              <a:gd name="connsiteX646" fmla="*/ 3896684 w 9835793"/>
              <a:gd name="connsiteY646" fmla="*/ 1469878 h 7927860"/>
              <a:gd name="connsiteX647" fmla="*/ 3907390 w 9835793"/>
              <a:gd name="connsiteY647" fmla="*/ 1537219 h 7927860"/>
              <a:gd name="connsiteX648" fmla="*/ 3892386 w 9835793"/>
              <a:gd name="connsiteY648" fmla="*/ 1539604 h 7927860"/>
              <a:gd name="connsiteX649" fmla="*/ 6296153 w 9835793"/>
              <a:gd name="connsiteY649" fmla="*/ 975891 h 7927860"/>
              <a:gd name="connsiteX650" fmla="*/ 6311346 w 9835793"/>
              <a:gd name="connsiteY650" fmla="*/ 975891 h 7927860"/>
              <a:gd name="connsiteX651" fmla="*/ 6311346 w 9835793"/>
              <a:gd name="connsiteY651" fmla="*/ 1043195 h 7927860"/>
              <a:gd name="connsiteX652" fmla="*/ 6296153 w 9835793"/>
              <a:gd name="connsiteY652" fmla="*/ 1043195 h 7927860"/>
              <a:gd name="connsiteX653" fmla="*/ 6163257 w 9835793"/>
              <a:gd name="connsiteY653" fmla="*/ 971459 h 7927860"/>
              <a:gd name="connsiteX654" fmla="*/ 6193264 w 9835793"/>
              <a:gd name="connsiteY654" fmla="*/ 966689 h 7927860"/>
              <a:gd name="connsiteX655" fmla="*/ 6175976 w 9835793"/>
              <a:gd name="connsiteY655" fmla="*/ 1021220 h 7927860"/>
              <a:gd name="connsiteX656" fmla="*/ 6164313 w 9835793"/>
              <a:gd name="connsiteY656" fmla="*/ 1074856 h 7927860"/>
              <a:gd name="connsiteX657" fmla="*/ 6149309 w 9835793"/>
              <a:gd name="connsiteY657" fmla="*/ 1077242 h 7927860"/>
              <a:gd name="connsiteX658" fmla="*/ 6141280 w 9835793"/>
              <a:gd name="connsiteY658" fmla="*/ 1026736 h 7927860"/>
              <a:gd name="connsiteX659" fmla="*/ 6159401 w 9835793"/>
              <a:gd name="connsiteY659" fmla="*/ 1007672 h 7927860"/>
              <a:gd name="connsiteX660" fmla="*/ 6163257 w 9835793"/>
              <a:gd name="connsiteY660" fmla="*/ 971459 h 7927860"/>
              <a:gd name="connsiteX661" fmla="*/ 7822909 w 9835793"/>
              <a:gd name="connsiteY661" fmla="*/ 673029 h 7927860"/>
              <a:gd name="connsiteX662" fmla="*/ 7853292 w 9835793"/>
              <a:gd name="connsiteY662" fmla="*/ 673029 h 7927860"/>
              <a:gd name="connsiteX663" fmla="*/ 7845696 w 9835793"/>
              <a:gd name="connsiteY663" fmla="*/ 689856 h 7927860"/>
              <a:gd name="connsiteX664" fmla="*/ 7845696 w 9835793"/>
              <a:gd name="connsiteY664" fmla="*/ 685648 h 7927860"/>
              <a:gd name="connsiteX665" fmla="*/ 7845696 w 9835793"/>
              <a:gd name="connsiteY665" fmla="*/ 681442 h 7927860"/>
              <a:gd name="connsiteX666" fmla="*/ 7839050 w 9835793"/>
              <a:gd name="connsiteY666" fmla="*/ 685648 h 7927860"/>
              <a:gd name="connsiteX667" fmla="*/ 7838100 w 9835793"/>
              <a:gd name="connsiteY667" fmla="*/ 689856 h 7927860"/>
              <a:gd name="connsiteX668" fmla="*/ 7838100 w 9835793"/>
              <a:gd name="connsiteY668" fmla="*/ 740332 h 7927860"/>
              <a:gd name="connsiteX669" fmla="*/ 7822909 w 9835793"/>
              <a:gd name="connsiteY669" fmla="*/ 740332 h 7927860"/>
              <a:gd name="connsiteX670" fmla="*/ 8719212 w 9835793"/>
              <a:gd name="connsiteY670" fmla="*/ 445881 h 7927860"/>
              <a:gd name="connsiteX671" fmla="*/ 8756242 w 9835793"/>
              <a:gd name="connsiteY671" fmla="*/ 460604 h 7927860"/>
              <a:gd name="connsiteX672" fmla="*/ 8764787 w 9835793"/>
              <a:gd name="connsiteY672" fmla="*/ 513185 h 7927860"/>
              <a:gd name="connsiteX673" fmla="*/ 8692627 w 9835793"/>
              <a:gd name="connsiteY673" fmla="*/ 605725 h 7927860"/>
              <a:gd name="connsiteX674" fmla="*/ 8643254 w 9835793"/>
              <a:gd name="connsiteY674" fmla="*/ 673029 h 7927860"/>
              <a:gd name="connsiteX675" fmla="*/ 8643254 w 9835793"/>
              <a:gd name="connsiteY675" fmla="*/ 706681 h 7927860"/>
              <a:gd name="connsiteX676" fmla="*/ 8628062 w 9835793"/>
              <a:gd name="connsiteY676" fmla="*/ 718248 h 7927860"/>
              <a:gd name="connsiteX677" fmla="*/ 8612872 w 9835793"/>
              <a:gd name="connsiteY677" fmla="*/ 723507 h 7927860"/>
              <a:gd name="connsiteX678" fmla="*/ 8612872 w 9835793"/>
              <a:gd name="connsiteY678" fmla="*/ 757157 h 7927860"/>
              <a:gd name="connsiteX679" fmla="*/ 8597679 w 9835793"/>
              <a:gd name="connsiteY679" fmla="*/ 757158 h 7927860"/>
              <a:gd name="connsiteX680" fmla="*/ 8597679 w 9835793"/>
              <a:gd name="connsiteY680" fmla="*/ 790810 h 7927860"/>
              <a:gd name="connsiteX681" fmla="*/ 8582488 w 9835793"/>
              <a:gd name="connsiteY681" fmla="*/ 802378 h 7927860"/>
              <a:gd name="connsiteX682" fmla="*/ 8567297 w 9835793"/>
              <a:gd name="connsiteY682" fmla="*/ 807635 h 7927860"/>
              <a:gd name="connsiteX683" fmla="*/ 8559701 w 9835793"/>
              <a:gd name="connsiteY683" fmla="*/ 841286 h 7927860"/>
              <a:gd name="connsiteX684" fmla="*/ 8552105 w 9835793"/>
              <a:gd name="connsiteY684" fmla="*/ 874937 h 7927860"/>
              <a:gd name="connsiteX685" fmla="*/ 8536914 w 9835793"/>
              <a:gd name="connsiteY685" fmla="*/ 874937 h 7927860"/>
              <a:gd name="connsiteX686" fmla="*/ 8536914 w 9835793"/>
              <a:gd name="connsiteY686" fmla="*/ 841286 h 7927860"/>
              <a:gd name="connsiteX687" fmla="*/ 8552106 w 9835793"/>
              <a:gd name="connsiteY687" fmla="*/ 841286 h 7927860"/>
              <a:gd name="connsiteX688" fmla="*/ 8552106 w 9835793"/>
              <a:gd name="connsiteY688" fmla="*/ 790810 h 7927860"/>
              <a:gd name="connsiteX689" fmla="*/ 8567297 w 9835793"/>
              <a:gd name="connsiteY689" fmla="*/ 790810 h 7927860"/>
              <a:gd name="connsiteX690" fmla="*/ 8574893 w 9835793"/>
              <a:gd name="connsiteY690" fmla="*/ 765570 h 7927860"/>
              <a:gd name="connsiteX691" fmla="*/ 8582488 w 9835793"/>
              <a:gd name="connsiteY691" fmla="*/ 740332 h 7927860"/>
              <a:gd name="connsiteX692" fmla="*/ 8567297 w 9835793"/>
              <a:gd name="connsiteY692" fmla="*/ 740332 h 7927860"/>
              <a:gd name="connsiteX693" fmla="*/ 8554953 w 9835793"/>
              <a:gd name="connsiteY693" fmla="*/ 763467 h 7927860"/>
              <a:gd name="connsiteX694" fmla="*/ 8536914 w 9835793"/>
              <a:gd name="connsiteY694" fmla="*/ 773983 h 7927860"/>
              <a:gd name="connsiteX695" fmla="*/ 8536913 w 9835793"/>
              <a:gd name="connsiteY695" fmla="*/ 740332 h 7927860"/>
              <a:gd name="connsiteX696" fmla="*/ 8562549 w 9835793"/>
              <a:gd name="connsiteY696" fmla="*/ 697216 h 7927860"/>
              <a:gd name="connsiteX697" fmla="*/ 8582488 w 9835793"/>
              <a:gd name="connsiteY697" fmla="*/ 647790 h 7927860"/>
              <a:gd name="connsiteX698" fmla="*/ 8597679 w 9835793"/>
              <a:gd name="connsiteY698" fmla="*/ 647790 h 7927860"/>
              <a:gd name="connsiteX699" fmla="*/ 8597679 w 9835793"/>
              <a:gd name="connsiteY699" fmla="*/ 689856 h 7927860"/>
              <a:gd name="connsiteX700" fmla="*/ 8587235 w 9835793"/>
              <a:gd name="connsiteY700" fmla="*/ 703525 h 7927860"/>
              <a:gd name="connsiteX701" fmla="*/ 8582488 w 9835793"/>
              <a:gd name="connsiteY701" fmla="*/ 723507 h 7927860"/>
              <a:gd name="connsiteX702" fmla="*/ 8597679 w 9835793"/>
              <a:gd name="connsiteY702" fmla="*/ 723507 h 7927860"/>
              <a:gd name="connsiteX703" fmla="*/ 8597679 w 9835793"/>
              <a:gd name="connsiteY703" fmla="*/ 689856 h 7927860"/>
              <a:gd name="connsiteX704" fmla="*/ 8669839 w 9835793"/>
              <a:gd name="connsiteY704" fmla="*/ 583643 h 7927860"/>
              <a:gd name="connsiteX705" fmla="*/ 8719212 w 9835793"/>
              <a:gd name="connsiteY705" fmla="*/ 445881 h 7927860"/>
              <a:gd name="connsiteX706" fmla="*/ 8719212 w 9835793"/>
              <a:gd name="connsiteY706" fmla="*/ 344927 h 7927860"/>
              <a:gd name="connsiteX707" fmla="*/ 8734404 w 9835793"/>
              <a:gd name="connsiteY707" fmla="*/ 344927 h 7927860"/>
              <a:gd name="connsiteX708" fmla="*/ 8734403 w 9835793"/>
              <a:gd name="connsiteY708" fmla="*/ 395405 h 7927860"/>
              <a:gd name="connsiteX709" fmla="*/ 8704021 w 9835793"/>
              <a:gd name="connsiteY709" fmla="*/ 386991 h 7927860"/>
              <a:gd name="connsiteX710" fmla="*/ 8708768 w 9835793"/>
              <a:gd name="connsiteY710" fmla="*/ 372269 h 7927860"/>
              <a:gd name="connsiteX711" fmla="*/ 8719212 w 9835793"/>
              <a:gd name="connsiteY711" fmla="*/ 344927 h 7927860"/>
              <a:gd name="connsiteX712" fmla="*/ 6169699 w 9835793"/>
              <a:gd name="connsiteY712" fmla="*/ 673672 h 7927860"/>
              <a:gd name="connsiteX713" fmla="*/ 6167026 w 9835793"/>
              <a:gd name="connsiteY713" fmla="*/ 681442 h 7927860"/>
              <a:gd name="connsiteX714" fmla="*/ 6167488 w 9835793"/>
              <a:gd name="connsiteY714" fmla="*/ 685661 h 7927860"/>
              <a:gd name="connsiteX715" fmla="*/ 9106598 w 9835793"/>
              <a:gd name="connsiteY715" fmla="*/ 0 h 7927860"/>
              <a:gd name="connsiteX716" fmla="*/ 9136981 w 9835793"/>
              <a:gd name="connsiteY716" fmla="*/ 0 h 7927860"/>
              <a:gd name="connsiteX717" fmla="*/ 9108496 w 9835793"/>
              <a:gd name="connsiteY717" fmla="*/ 88335 h 7927860"/>
              <a:gd name="connsiteX718" fmla="*/ 9045830 w 9835793"/>
              <a:gd name="connsiteY718" fmla="*/ 151431 h 7927860"/>
              <a:gd name="connsiteX719" fmla="*/ 9045830 w 9835793"/>
              <a:gd name="connsiteY719" fmla="*/ 176670 h 7927860"/>
              <a:gd name="connsiteX720" fmla="*/ 9030640 w 9835793"/>
              <a:gd name="connsiteY720" fmla="*/ 176670 h 7927860"/>
              <a:gd name="connsiteX721" fmla="*/ 9030639 w 9835793"/>
              <a:gd name="connsiteY721" fmla="*/ 210322 h 7927860"/>
              <a:gd name="connsiteX722" fmla="*/ 8992661 w 9835793"/>
              <a:gd name="connsiteY722" fmla="*/ 273418 h 7927860"/>
              <a:gd name="connsiteX723" fmla="*/ 8954681 w 9835793"/>
              <a:gd name="connsiteY723" fmla="*/ 311276 h 7927860"/>
              <a:gd name="connsiteX724" fmla="*/ 8954681 w 9835793"/>
              <a:gd name="connsiteY724" fmla="*/ 344927 h 7927860"/>
              <a:gd name="connsiteX725" fmla="*/ 8915753 w 9835793"/>
              <a:gd name="connsiteY725" fmla="*/ 395405 h 7927860"/>
              <a:gd name="connsiteX726" fmla="*/ 8802766 w 9835793"/>
              <a:gd name="connsiteY726" fmla="*/ 597313 h 7927860"/>
              <a:gd name="connsiteX727" fmla="*/ 8795171 w 9835793"/>
              <a:gd name="connsiteY727" fmla="*/ 563661 h 7927860"/>
              <a:gd name="connsiteX728" fmla="*/ 8819857 w 9835793"/>
              <a:gd name="connsiteY728" fmla="*/ 507926 h 7927860"/>
              <a:gd name="connsiteX729" fmla="*/ 8833150 w 9835793"/>
              <a:gd name="connsiteY729" fmla="*/ 445881 h 7927860"/>
              <a:gd name="connsiteX730" fmla="*/ 8848340 w 9835793"/>
              <a:gd name="connsiteY730" fmla="*/ 445881 h 7927860"/>
              <a:gd name="connsiteX731" fmla="*/ 8848341 w 9835793"/>
              <a:gd name="connsiteY731" fmla="*/ 412230 h 7927860"/>
              <a:gd name="connsiteX732" fmla="*/ 8871129 w 9835793"/>
              <a:gd name="connsiteY732" fmla="*/ 395405 h 7927860"/>
              <a:gd name="connsiteX733" fmla="*/ 8893916 w 9835793"/>
              <a:gd name="connsiteY733" fmla="*/ 378578 h 7927860"/>
              <a:gd name="connsiteX734" fmla="*/ 8893915 w 9835793"/>
              <a:gd name="connsiteY734" fmla="*/ 344927 h 7927860"/>
              <a:gd name="connsiteX735" fmla="*/ 8911955 w 9835793"/>
              <a:gd name="connsiteY735" fmla="*/ 336514 h 7927860"/>
              <a:gd name="connsiteX736" fmla="*/ 8924299 w 9835793"/>
              <a:gd name="connsiteY736" fmla="*/ 328102 h 7927860"/>
              <a:gd name="connsiteX737" fmla="*/ 8924299 w 9835793"/>
              <a:gd name="connsiteY737" fmla="*/ 294451 h 7927860"/>
              <a:gd name="connsiteX738" fmla="*/ 8972722 w 9835793"/>
              <a:gd name="connsiteY738" fmla="*/ 245024 h 7927860"/>
              <a:gd name="connsiteX739" fmla="*/ 9015448 w 9835793"/>
              <a:gd name="connsiteY739" fmla="*/ 176670 h 7927860"/>
              <a:gd name="connsiteX740" fmla="*/ 9015449 w 9835793"/>
              <a:gd name="connsiteY740" fmla="*/ 134605 h 7927860"/>
              <a:gd name="connsiteX741" fmla="*/ 9061022 w 9835793"/>
              <a:gd name="connsiteY741" fmla="*/ 71509 h 7927860"/>
              <a:gd name="connsiteX742" fmla="*/ 9106597 w 9835793"/>
              <a:gd name="connsiteY742" fmla="*/ 33651 h 7927860"/>
              <a:gd name="connsiteX743" fmla="*/ 6174322 w 9835793"/>
              <a:gd name="connsiteY743" fmla="*/ 460506 h 7927860"/>
              <a:gd name="connsiteX744" fmla="*/ 6189325 w 9835793"/>
              <a:gd name="connsiteY744" fmla="*/ 458121 h 7927860"/>
              <a:gd name="connsiteX745" fmla="*/ 6197354 w 9835793"/>
              <a:gd name="connsiteY745" fmla="*/ 508627 h 7927860"/>
              <a:gd name="connsiteX746" fmla="*/ 6166010 w 9835793"/>
              <a:gd name="connsiteY746" fmla="*/ 504979 h 7927860"/>
              <a:gd name="connsiteX747" fmla="*/ 6168356 w 9835793"/>
              <a:gd name="connsiteY747" fmla="*/ 489503 h 7927860"/>
              <a:gd name="connsiteX748" fmla="*/ 6174322 w 9835793"/>
              <a:gd name="connsiteY748" fmla="*/ 460506 h 7927860"/>
              <a:gd name="connsiteX749" fmla="*/ 6402495 w 9835793"/>
              <a:gd name="connsiteY749" fmla="*/ 389109 h 7927860"/>
              <a:gd name="connsiteX750" fmla="*/ 6401518 w 9835793"/>
              <a:gd name="connsiteY750" fmla="*/ 389866 h 7927860"/>
              <a:gd name="connsiteX751" fmla="*/ 6402495 w 9835793"/>
              <a:gd name="connsiteY751" fmla="*/ 396016 h 7927860"/>
              <a:gd name="connsiteX752" fmla="*/ 2440339 w 9835793"/>
              <a:gd name="connsiteY752" fmla="*/ 1011252 h 7927860"/>
              <a:gd name="connsiteX753" fmla="*/ 2484015 w 9835793"/>
              <a:gd name="connsiteY753" fmla="*/ 1009544 h 7927860"/>
              <a:gd name="connsiteX754" fmla="*/ 2484015 w 9835793"/>
              <a:gd name="connsiteY754" fmla="*/ 1026369 h 7927860"/>
              <a:gd name="connsiteX755" fmla="*/ 2529590 w 9835793"/>
              <a:gd name="connsiteY755" fmla="*/ 1026369 h 7927860"/>
              <a:gd name="connsiteX756" fmla="*/ 2529590 w 9835793"/>
              <a:gd name="connsiteY756" fmla="*/ 1060020 h 7927860"/>
              <a:gd name="connsiteX757" fmla="*/ 2559974 w 9835793"/>
              <a:gd name="connsiteY757" fmla="*/ 1060020 h 7927860"/>
              <a:gd name="connsiteX758" fmla="*/ 2539085 w 9835793"/>
              <a:gd name="connsiteY758" fmla="*/ 1129426 h 7927860"/>
              <a:gd name="connsiteX759" fmla="*/ 2484015 w 9835793"/>
              <a:gd name="connsiteY759" fmla="*/ 1186213 h 7927860"/>
              <a:gd name="connsiteX760" fmla="*/ 2482115 w 9835793"/>
              <a:gd name="connsiteY760" fmla="*/ 1184110 h 7927860"/>
              <a:gd name="connsiteX761" fmla="*/ 2468824 w 9835793"/>
              <a:gd name="connsiteY761" fmla="*/ 1169388 h 7927860"/>
              <a:gd name="connsiteX762" fmla="*/ 2400461 w 9835793"/>
              <a:gd name="connsiteY762" fmla="*/ 1132582 h 7927860"/>
              <a:gd name="connsiteX763" fmla="*/ 2354887 w 9835793"/>
              <a:gd name="connsiteY763" fmla="*/ 1076847 h 7927860"/>
              <a:gd name="connsiteX764" fmla="*/ 2354886 w 9835793"/>
              <a:gd name="connsiteY764" fmla="*/ 1043195 h 7927860"/>
              <a:gd name="connsiteX765" fmla="*/ 2408057 w 9835793"/>
              <a:gd name="connsiteY765" fmla="*/ 1016904 h 7927860"/>
              <a:gd name="connsiteX766" fmla="*/ 2440339 w 9835793"/>
              <a:gd name="connsiteY766" fmla="*/ 1011252 h 7927860"/>
              <a:gd name="connsiteX767" fmla="*/ 3904865 w 9835793"/>
              <a:gd name="connsiteY767" fmla="*/ 553754 h 7927860"/>
              <a:gd name="connsiteX768" fmla="*/ 3928840 w 9835793"/>
              <a:gd name="connsiteY768" fmla="*/ 571518 h 7927860"/>
              <a:gd name="connsiteX769" fmla="*/ 3945577 w 9835793"/>
              <a:gd name="connsiteY769" fmla="*/ 616324 h 7927860"/>
              <a:gd name="connsiteX770" fmla="*/ 3930575 w 9835793"/>
              <a:gd name="connsiteY770" fmla="*/ 618709 h 7927860"/>
              <a:gd name="connsiteX771" fmla="*/ 3928958 w 9835793"/>
              <a:gd name="connsiteY771" fmla="*/ 675064 h 7927860"/>
              <a:gd name="connsiteX772" fmla="*/ 3932967 w 9835793"/>
              <a:gd name="connsiteY772" fmla="*/ 730525 h 7927860"/>
              <a:gd name="connsiteX773" fmla="*/ 3917965 w 9835793"/>
              <a:gd name="connsiteY773" fmla="*/ 732910 h 7927860"/>
              <a:gd name="connsiteX774" fmla="*/ 3934023 w 9835793"/>
              <a:gd name="connsiteY774" fmla="*/ 833922 h 7927860"/>
              <a:gd name="connsiteX775" fmla="*/ 3919021 w 9835793"/>
              <a:gd name="connsiteY775" fmla="*/ 836307 h 7927860"/>
              <a:gd name="connsiteX776" fmla="*/ 3924374 w 9835793"/>
              <a:gd name="connsiteY776" fmla="*/ 869978 h 7927860"/>
              <a:gd name="connsiteX777" fmla="*/ 3909370 w 9835793"/>
              <a:gd name="connsiteY777" fmla="*/ 872363 h 7927860"/>
              <a:gd name="connsiteX778" fmla="*/ 3936134 w 9835793"/>
              <a:gd name="connsiteY778" fmla="*/ 1040716 h 7927860"/>
              <a:gd name="connsiteX779" fmla="*/ 3916555 w 9835793"/>
              <a:gd name="connsiteY779" fmla="*/ 1177599 h 7927860"/>
              <a:gd name="connsiteX780" fmla="*/ 3902602 w 9835793"/>
              <a:gd name="connsiteY780" fmla="*/ 1313590 h 7927860"/>
              <a:gd name="connsiteX781" fmla="*/ 3887599 w 9835793"/>
              <a:gd name="connsiteY781" fmla="*/ 1315975 h 7927860"/>
              <a:gd name="connsiteX782" fmla="*/ 3871541 w 9835793"/>
              <a:gd name="connsiteY782" fmla="*/ 1214963 h 7927860"/>
              <a:gd name="connsiteX783" fmla="*/ 3879960 w 9835793"/>
              <a:gd name="connsiteY783" fmla="*/ 1134872 h 7927860"/>
              <a:gd name="connsiteX784" fmla="*/ 3876121 w 9835793"/>
              <a:gd name="connsiteY784" fmla="*/ 1050256 h 7927860"/>
              <a:gd name="connsiteX785" fmla="*/ 3891124 w 9835793"/>
              <a:gd name="connsiteY785" fmla="*/ 1047871 h 7927860"/>
              <a:gd name="connsiteX786" fmla="*/ 3880418 w 9835793"/>
              <a:gd name="connsiteY786" fmla="*/ 980531 h 7927860"/>
              <a:gd name="connsiteX787" fmla="*/ 3895422 w 9835793"/>
              <a:gd name="connsiteY787" fmla="*/ 978146 h 7927860"/>
              <a:gd name="connsiteX788" fmla="*/ 3884717 w 9835793"/>
              <a:gd name="connsiteY788" fmla="*/ 910804 h 7927860"/>
              <a:gd name="connsiteX789" fmla="*/ 3899720 w 9835793"/>
              <a:gd name="connsiteY789" fmla="*/ 908419 h 7927860"/>
              <a:gd name="connsiteX790" fmla="*/ 3889014 w 9835793"/>
              <a:gd name="connsiteY790" fmla="*/ 841077 h 7927860"/>
              <a:gd name="connsiteX791" fmla="*/ 3904017 w 9835793"/>
              <a:gd name="connsiteY791" fmla="*/ 838692 h 7927860"/>
              <a:gd name="connsiteX792" fmla="*/ 3887958 w 9835793"/>
              <a:gd name="connsiteY792" fmla="*/ 737680 h 7927860"/>
              <a:gd name="connsiteX793" fmla="*/ 3902962 w 9835793"/>
              <a:gd name="connsiteY793" fmla="*/ 735295 h 7927860"/>
              <a:gd name="connsiteX794" fmla="*/ 3902434 w 9835793"/>
              <a:gd name="connsiteY794" fmla="*/ 683597 h 7927860"/>
              <a:gd name="connsiteX795" fmla="*/ 3892661 w 9835793"/>
              <a:gd name="connsiteY795" fmla="*/ 646313 h 7927860"/>
              <a:gd name="connsiteX796" fmla="*/ 3882889 w 9835793"/>
              <a:gd name="connsiteY796" fmla="*/ 609030 h 7927860"/>
              <a:gd name="connsiteX797" fmla="*/ 3897892 w 9835793"/>
              <a:gd name="connsiteY797" fmla="*/ 606644 h 7927860"/>
              <a:gd name="connsiteX798" fmla="*/ 3904865 w 9835793"/>
              <a:gd name="connsiteY798" fmla="*/ 553754 h 7927860"/>
              <a:gd name="connsiteX799" fmla="*/ 6502036 w 9835793"/>
              <a:gd name="connsiteY799" fmla="*/ 54560 h 7927860"/>
              <a:gd name="connsiteX800" fmla="*/ 6532042 w 9835793"/>
              <a:gd name="connsiteY800" fmla="*/ 49790 h 7927860"/>
              <a:gd name="connsiteX801" fmla="*/ 6517963 w 9835793"/>
              <a:gd name="connsiteY801" fmla="*/ 142647 h 7927860"/>
              <a:gd name="connsiteX802" fmla="*/ 6495629 w 9835793"/>
              <a:gd name="connsiteY802" fmla="*/ 174516 h 7927860"/>
              <a:gd name="connsiteX803" fmla="*/ 6467332 w 9835793"/>
              <a:gd name="connsiteY803" fmla="*/ 213918 h 7927860"/>
              <a:gd name="connsiteX804" fmla="*/ 6466805 w 9835793"/>
              <a:gd name="connsiteY804" fmla="*/ 219985 h 7927860"/>
              <a:gd name="connsiteX805" fmla="*/ 6470125 w 9835793"/>
              <a:gd name="connsiteY805" fmla="*/ 240871 h 7927860"/>
              <a:gd name="connsiteX806" fmla="*/ 6464920 w 9835793"/>
              <a:gd name="connsiteY806" fmla="*/ 241699 h 7927860"/>
              <a:gd name="connsiteX807" fmla="*/ 6463261 w 9835793"/>
              <a:gd name="connsiteY807" fmla="*/ 260798 h 7927860"/>
              <a:gd name="connsiteX808" fmla="*/ 6457911 w 9835793"/>
              <a:gd name="connsiteY808" fmla="*/ 260798 h 7927860"/>
              <a:gd name="connsiteX809" fmla="*/ 6460476 w 9835793"/>
              <a:gd name="connsiteY809" fmla="*/ 276928 h 7927860"/>
              <a:gd name="connsiteX810" fmla="*/ 6448070 w 9835793"/>
              <a:gd name="connsiteY810" fmla="*/ 308130 h 7927860"/>
              <a:gd name="connsiteX811" fmla="*/ 6448070 w 9835793"/>
              <a:gd name="connsiteY811" fmla="*/ 361753 h 7927860"/>
              <a:gd name="connsiteX812" fmla="*/ 6432879 w 9835793"/>
              <a:gd name="connsiteY812" fmla="*/ 361753 h 7927860"/>
              <a:gd name="connsiteX813" fmla="*/ 6432879 w 9835793"/>
              <a:gd name="connsiteY813" fmla="*/ 395405 h 7927860"/>
              <a:gd name="connsiteX814" fmla="*/ 6417686 w 9835793"/>
              <a:gd name="connsiteY814" fmla="*/ 395405 h 7927860"/>
              <a:gd name="connsiteX815" fmla="*/ 6417686 w 9835793"/>
              <a:gd name="connsiteY815" fmla="*/ 563661 h 7927860"/>
              <a:gd name="connsiteX816" fmla="*/ 6376859 w 9835793"/>
              <a:gd name="connsiteY816" fmla="*/ 694060 h 7927860"/>
              <a:gd name="connsiteX817" fmla="*/ 6341728 w 9835793"/>
              <a:gd name="connsiteY817" fmla="*/ 824461 h 7927860"/>
              <a:gd name="connsiteX818" fmla="*/ 6326537 w 9835793"/>
              <a:gd name="connsiteY818" fmla="*/ 824461 h 7927860"/>
              <a:gd name="connsiteX819" fmla="*/ 6326537 w 9835793"/>
              <a:gd name="connsiteY819" fmla="*/ 723507 h 7927860"/>
              <a:gd name="connsiteX820" fmla="*/ 6347427 w 9835793"/>
              <a:gd name="connsiteY820" fmla="*/ 646738 h 7927860"/>
              <a:gd name="connsiteX821" fmla="*/ 6356920 w 9835793"/>
              <a:gd name="connsiteY821" fmla="*/ 563661 h 7927860"/>
              <a:gd name="connsiteX822" fmla="*/ 6372112 w 9835793"/>
              <a:gd name="connsiteY822" fmla="*/ 563661 h 7927860"/>
              <a:gd name="connsiteX823" fmla="*/ 6372111 w 9835793"/>
              <a:gd name="connsiteY823" fmla="*/ 496359 h 7927860"/>
              <a:gd name="connsiteX824" fmla="*/ 6387304 w 9835793"/>
              <a:gd name="connsiteY824" fmla="*/ 496359 h 7927860"/>
              <a:gd name="connsiteX825" fmla="*/ 6387304 w 9835793"/>
              <a:gd name="connsiteY825" fmla="*/ 458982 h 7927860"/>
              <a:gd name="connsiteX826" fmla="*/ 6376455 w 9835793"/>
              <a:gd name="connsiteY826" fmla="*/ 480154 h 7927860"/>
              <a:gd name="connsiteX827" fmla="*/ 6296986 w 9835793"/>
              <a:gd name="connsiteY827" fmla="*/ 699918 h 7927860"/>
              <a:gd name="connsiteX828" fmla="*/ 6284132 w 9835793"/>
              <a:gd name="connsiteY828" fmla="*/ 667439 h 7927860"/>
              <a:gd name="connsiteX829" fmla="*/ 6299646 w 9835793"/>
              <a:gd name="connsiteY829" fmla="*/ 607796 h 7927860"/>
              <a:gd name="connsiteX830" fmla="*/ 6302905 w 9835793"/>
              <a:gd name="connsiteY830" fmla="*/ 543629 h 7927860"/>
              <a:gd name="connsiteX831" fmla="*/ 6317907 w 9835793"/>
              <a:gd name="connsiteY831" fmla="*/ 541244 h 7927860"/>
              <a:gd name="connsiteX832" fmla="*/ 6312555 w 9835793"/>
              <a:gd name="connsiteY832" fmla="*/ 507574 h 7927860"/>
              <a:gd name="connsiteX833" fmla="*/ 6332384 w 9835793"/>
              <a:gd name="connsiteY833" fmla="*/ 487161 h 7927860"/>
              <a:gd name="connsiteX834" fmla="*/ 6352211 w 9835793"/>
              <a:gd name="connsiteY834" fmla="*/ 466747 h 7927860"/>
              <a:gd name="connsiteX835" fmla="*/ 6346859 w 9835793"/>
              <a:gd name="connsiteY835" fmla="*/ 433076 h 7927860"/>
              <a:gd name="connsiteX836" fmla="*/ 6363337 w 9835793"/>
              <a:gd name="connsiteY836" fmla="*/ 421826 h 7927860"/>
              <a:gd name="connsiteX837" fmla="*/ 6374189 w 9835793"/>
              <a:gd name="connsiteY837" fmla="*/ 411471 h 7927860"/>
              <a:gd name="connsiteX838" fmla="*/ 6368836 w 9835793"/>
              <a:gd name="connsiteY838" fmla="*/ 377801 h 7927860"/>
              <a:gd name="connsiteX839" fmla="*/ 6408797 w 9835793"/>
              <a:gd name="connsiteY839" fmla="*/ 320744 h 7927860"/>
              <a:gd name="connsiteX840" fmla="*/ 6417686 w 9835793"/>
              <a:gd name="connsiteY840" fmla="*/ 291189 h 7927860"/>
              <a:gd name="connsiteX841" fmla="*/ 6417686 w 9835793"/>
              <a:gd name="connsiteY841" fmla="*/ 260798 h 7927860"/>
              <a:gd name="connsiteX842" fmla="*/ 6432479 w 9835793"/>
              <a:gd name="connsiteY842" fmla="*/ 260799 h 7927860"/>
              <a:gd name="connsiteX843" fmla="*/ 6433049 w 9835793"/>
              <a:gd name="connsiteY843" fmla="*/ 259668 h 7927860"/>
              <a:gd name="connsiteX844" fmla="*/ 6437572 w 9835793"/>
              <a:gd name="connsiteY844" fmla="*/ 229613 h 7927860"/>
              <a:gd name="connsiteX845" fmla="*/ 6433429 w 9835793"/>
              <a:gd name="connsiteY845" fmla="*/ 203553 h 7927860"/>
              <a:gd name="connsiteX846" fmla="*/ 6438727 w 9835793"/>
              <a:gd name="connsiteY846" fmla="*/ 192905 h 7927860"/>
              <a:gd name="connsiteX847" fmla="*/ 6436676 w 9835793"/>
              <a:gd name="connsiteY847" fmla="*/ 172464 h 7927860"/>
              <a:gd name="connsiteX848" fmla="*/ 6432879 w 9835793"/>
              <a:gd name="connsiteY848" fmla="*/ 134605 h 7927860"/>
              <a:gd name="connsiteX849" fmla="*/ 6448070 w 9835793"/>
              <a:gd name="connsiteY849" fmla="*/ 134605 h 7927860"/>
              <a:gd name="connsiteX850" fmla="*/ 6463261 w 9835793"/>
              <a:gd name="connsiteY850" fmla="*/ 84129 h 7927860"/>
              <a:gd name="connsiteX851" fmla="*/ 6484149 w 9835793"/>
              <a:gd name="connsiteY851" fmla="*/ 105160 h 7927860"/>
              <a:gd name="connsiteX852" fmla="*/ 6486259 w 9835793"/>
              <a:gd name="connsiteY852" fmla="*/ 112637 h 7927860"/>
              <a:gd name="connsiteX853" fmla="*/ 6507389 w 9835793"/>
              <a:gd name="connsiteY853" fmla="*/ 88230 h 7927860"/>
              <a:gd name="connsiteX854" fmla="*/ 5726469 w 9835793"/>
              <a:gd name="connsiteY854" fmla="*/ 176670 h 7927860"/>
              <a:gd name="connsiteX855" fmla="*/ 5772044 w 9835793"/>
              <a:gd name="connsiteY855" fmla="*/ 172464 h 7927860"/>
              <a:gd name="connsiteX856" fmla="*/ 5817620 w 9835793"/>
              <a:gd name="connsiteY856" fmla="*/ 168258 h 7927860"/>
              <a:gd name="connsiteX857" fmla="*/ 5848002 w 9835793"/>
              <a:gd name="connsiteY857" fmla="*/ 193497 h 7927860"/>
              <a:gd name="connsiteX858" fmla="*/ 5878386 w 9835793"/>
              <a:gd name="connsiteY858" fmla="*/ 243973 h 7927860"/>
              <a:gd name="connsiteX859" fmla="*/ 5923960 w 9835793"/>
              <a:gd name="connsiteY859" fmla="*/ 243973 h 7927860"/>
              <a:gd name="connsiteX860" fmla="*/ 5923960 w 9835793"/>
              <a:gd name="connsiteY860" fmla="*/ 260798 h 7927860"/>
              <a:gd name="connsiteX861" fmla="*/ 5999919 w 9835793"/>
              <a:gd name="connsiteY861" fmla="*/ 260798 h 7927860"/>
              <a:gd name="connsiteX862" fmla="*/ 6035048 w 9835793"/>
              <a:gd name="connsiteY862" fmla="*/ 319688 h 7927860"/>
              <a:gd name="connsiteX863" fmla="*/ 6075876 w 9835793"/>
              <a:gd name="connsiteY863" fmla="*/ 378578 h 7927860"/>
              <a:gd name="connsiteX864" fmla="*/ 6098663 w 9835793"/>
              <a:gd name="connsiteY864" fmla="*/ 378578 h 7927860"/>
              <a:gd name="connsiteX865" fmla="*/ 6129047 w 9835793"/>
              <a:gd name="connsiteY865" fmla="*/ 429056 h 7927860"/>
              <a:gd name="connsiteX866" fmla="*/ 6144238 w 9835793"/>
              <a:gd name="connsiteY866" fmla="*/ 429056 h 7927860"/>
              <a:gd name="connsiteX867" fmla="*/ 6144238 w 9835793"/>
              <a:gd name="connsiteY867" fmla="*/ 530010 h 7927860"/>
              <a:gd name="connsiteX868" fmla="*/ 6159430 w 9835793"/>
              <a:gd name="connsiteY868" fmla="*/ 530010 h 7927860"/>
              <a:gd name="connsiteX869" fmla="*/ 6193610 w 9835793"/>
              <a:gd name="connsiteY869" fmla="*/ 561558 h 7927860"/>
              <a:gd name="connsiteX870" fmla="*/ 6193670 w 9835793"/>
              <a:gd name="connsiteY870" fmla="*/ 561749 h 7927860"/>
              <a:gd name="connsiteX871" fmla="*/ 6216266 w 9835793"/>
              <a:gd name="connsiteY871" fmla="*/ 563336 h 7927860"/>
              <a:gd name="connsiteX872" fmla="*/ 6229293 w 9835793"/>
              <a:gd name="connsiteY872" fmla="*/ 570435 h 7927860"/>
              <a:gd name="connsiteX873" fmla="*/ 6246096 w 9835793"/>
              <a:gd name="connsiteY873" fmla="*/ 621704 h 7927860"/>
              <a:gd name="connsiteX874" fmla="*/ 6189551 w 9835793"/>
              <a:gd name="connsiteY874" fmla="*/ 725627 h 7927860"/>
              <a:gd name="connsiteX875" fmla="*/ 6177580 w 9835793"/>
              <a:gd name="connsiteY875" fmla="*/ 775807 h 7927860"/>
              <a:gd name="connsiteX876" fmla="*/ 6159429 w 9835793"/>
              <a:gd name="connsiteY876" fmla="*/ 793143 h 7927860"/>
              <a:gd name="connsiteX877" fmla="*/ 6159429 w 9835793"/>
              <a:gd name="connsiteY877" fmla="*/ 824461 h 7927860"/>
              <a:gd name="connsiteX878" fmla="*/ 6174622 w 9835793"/>
              <a:gd name="connsiteY878" fmla="*/ 824461 h 7927860"/>
              <a:gd name="connsiteX879" fmla="*/ 6174622 w 9835793"/>
              <a:gd name="connsiteY879" fmla="*/ 858112 h 7927860"/>
              <a:gd name="connsiteX880" fmla="*/ 6189813 w 9835793"/>
              <a:gd name="connsiteY880" fmla="*/ 858112 h 7927860"/>
              <a:gd name="connsiteX881" fmla="*/ 6200519 w 9835793"/>
              <a:gd name="connsiteY881" fmla="*/ 882674 h 7927860"/>
              <a:gd name="connsiteX882" fmla="*/ 6202911 w 9835793"/>
              <a:gd name="connsiteY882" fmla="*/ 870895 h 7927860"/>
              <a:gd name="connsiteX883" fmla="*/ 6204536 w 9835793"/>
              <a:gd name="connsiteY883" fmla="*/ 844071 h 7927860"/>
              <a:gd name="connsiteX884" fmla="*/ 6234541 w 9835793"/>
              <a:gd name="connsiteY884" fmla="*/ 839301 h 7927860"/>
              <a:gd name="connsiteX885" fmla="*/ 6221069 w 9835793"/>
              <a:gd name="connsiteY885" fmla="*/ 899698 h 7927860"/>
              <a:gd name="connsiteX886" fmla="*/ 6205591 w 9835793"/>
              <a:gd name="connsiteY886" fmla="*/ 947469 h 7927860"/>
              <a:gd name="connsiteX887" fmla="*/ 6190588 w 9835793"/>
              <a:gd name="connsiteY887" fmla="*/ 949854 h 7927860"/>
              <a:gd name="connsiteX888" fmla="*/ 6187734 w 9835793"/>
              <a:gd name="connsiteY888" fmla="*/ 931905 h 7927860"/>
              <a:gd name="connsiteX889" fmla="*/ 6151834 w 9835793"/>
              <a:gd name="connsiteY889" fmla="*/ 945395 h 7927860"/>
              <a:gd name="connsiteX890" fmla="*/ 6098664 w 9835793"/>
              <a:gd name="connsiteY890" fmla="*/ 1009544 h 7927860"/>
              <a:gd name="connsiteX891" fmla="*/ 6094923 w 9835793"/>
              <a:gd name="connsiteY891" fmla="*/ 1009544 h 7927860"/>
              <a:gd name="connsiteX892" fmla="*/ 6093595 w 9835793"/>
              <a:gd name="connsiteY892" fmla="*/ 1017055 h 7927860"/>
              <a:gd name="connsiteX893" fmla="*/ 6082636 w 9835793"/>
              <a:gd name="connsiteY893" fmla="*/ 1018797 h 7927860"/>
              <a:gd name="connsiteX894" fmla="*/ 6080263 w 9835793"/>
              <a:gd name="connsiteY894" fmla="*/ 1045071 h 7927860"/>
              <a:gd name="connsiteX895" fmla="*/ 6083945 w 9835793"/>
              <a:gd name="connsiteY895" fmla="*/ 1053112 h 7927860"/>
              <a:gd name="connsiteX896" fmla="*/ 6076220 w 9835793"/>
              <a:gd name="connsiteY896" fmla="*/ 1089862 h 7927860"/>
              <a:gd name="connsiteX897" fmla="*/ 6075876 w 9835793"/>
              <a:gd name="connsiteY897" fmla="*/ 1093672 h 7927860"/>
              <a:gd name="connsiteX898" fmla="*/ 6074631 w 9835793"/>
              <a:gd name="connsiteY898" fmla="*/ 1093672 h 7927860"/>
              <a:gd name="connsiteX899" fmla="*/ 6049640 w 9835793"/>
              <a:gd name="connsiteY899" fmla="*/ 1127608 h 7927860"/>
              <a:gd name="connsiteX900" fmla="*/ 6052317 w 9835793"/>
              <a:gd name="connsiteY900" fmla="*/ 1144444 h 7927860"/>
              <a:gd name="connsiteX901" fmla="*/ 6037314 w 9835793"/>
              <a:gd name="connsiteY901" fmla="*/ 1146829 h 7927860"/>
              <a:gd name="connsiteX902" fmla="*/ 6032891 w 9835793"/>
              <a:gd name="connsiteY902" fmla="*/ 1119007 h 7927860"/>
              <a:gd name="connsiteX903" fmla="*/ 6022468 w 9835793"/>
              <a:gd name="connsiteY903" fmla="*/ 1128507 h 7927860"/>
              <a:gd name="connsiteX904" fmla="*/ 5988525 w 9835793"/>
              <a:gd name="connsiteY904" fmla="*/ 1151511 h 7927860"/>
              <a:gd name="connsiteX905" fmla="*/ 5960278 w 9835793"/>
              <a:gd name="connsiteY905" fmla="*/ 1172937 h 7927860"/>
              <a:gd name="connsiteX906" fmla="*/ 5959007 w 9835793"/>
              <a:gd name="connsiteY906" fmla="*/ 1174748 h 7927860"/>
              <a:gd name="connsiteX907" fmla="*/ 6005088 w 9835793"/>
              <a:gd name="connsiteY907" fmla="*/ 1210208 h 7927860"/>
              <a:gd name="connsiteX908" fmla="*/ 6118738 w 9835793"/>
              <a:gd name="connsiteY908" fmla="*/ 1271972 h 7927860"/>
              <a:gd name="connsiteX909" fmla="*/ 6157892 w 9835793"/>
              <a:gd name="connsiteY909" fmla="*/ 1227988 h 7927860"/>
              <a:gd name="connsiteX910" fmla="*/ 6202065 w 9835793"/>
              <a:gd name="connsiteY910" fmla="*/ 1215572 h 7927860"/>
              <a:gd name="connsiteX911" fmla="*/ 6205413 w 9835793"/>
              <a:gd name="connsiteY911" fmla="*/ 1215291 h 7927860"/>
              <a:gd name="connsiteX912" fmla="*/ 6212600 w 9835793"/>
              <a:gd name="connsiteY912" fmla="*/ 1208824 h 7927860"/>
              <a:gd name="connsiteX913" fmla="*/ 6246781 w 9835793"/>
              <a:gd name="connsiteY913" fmla="*/ 1163079 h 7927860"/>
              <a:gd name="connsiteX914" fmla="*/ 6280962 w 9835793"/>
              <a:gd name="connsiteY914" fmla="*/ 1043195 h 7927860"/>
              <a:gd name="connsiteX915" fmla="*/ 6296153 w 9835793"/>
              <a:gd name="connsiteY915" fmla="*/ 1043195 h 7927860"/>
              <a:gd name="connsiteX916" fmla="*/ 6296154 w 9835793"/>
              <a:gd name="connsiteY916" fmla="*/ 1093672 h 7927860"/>
              <a:gd name="connsiteX917" fmla="*/ 6280962 w 9835793"/>
              <a:gd name="connsiteY917" fmla="*/ 1093673 h 7927860"/>
              <a:gd name="connsiteX918" fmla="*/ 6280962 w 9835793"/>
              <a:gd name="connsiteY918" fmla="*/ 1203040 h 7927860"/>
              <a:gd name="connsiteX919" fmla="*/ 6342678 w 9835793"/>
              <a:gd name="connsiteY919" fmla="*/ 1188318 h 7927860"/>
              <a:gd name="connsiteX920" fmla="*/ 6387304 w 9835793"/>
              <a:gd name="connsiteY920" fmla="*/ 1160976 h 7927860"/>
              <a:gd name="connsiteX921" fmla="*/ 6432879 w 9835793"/>
              <a:gd name="connsiteY921" fmla="*/ 1160976 h 7927860"/>
              <a:gd name="connsiteX922" fmla="*/ 6448070 w 9835793"/>
              <a:gd name="connsiteY922" fmla="*/ 1127325 h 7927860"/>
              <a:gd name="connsiteX923" fmla="*/ 6478454 w 9835793"/>
              <a:gd name="connsiteY923" fmla="*/ 1127325 h 7927860"/>
              <a:gd name="connsiteX924" fmla="*/ 6508836 w 9835793"/>
              <a:gd name="connsiteY924" fmla="*/ 1076847 h 7927860"/>
              <a:gd name="connsiteX925" fmla="*/ 6531624 w 9835793"/>
              <a:gd name="connsiteY925" fmla="*/ 1076847 h 7927860"/>
              <a:gd name="connsiteX926" fmla="*/ 6591441 w 9835793"/>
              <a:gd name="connsiteY926" fmla="*/ 1025318 h 7927860"/>
              <a:gd name="connsiteX927" fmla="*/ 6622773 w 9835793"/>
              <a:gd name="connsiteY927" fmla="*/ 992718 h 7927860"/>
              <a:gd name="connsiteX928" fmla="*/ 6653157 w 9835793"/>
              <a:gd name="connsiteY928" fmla="*/ 992718 h 7927860"/>
              <a:gd name="connsiteX929" fmla="*/ 6663600 w 9835793"/>
              <a:gd name="connsiteY929" fmla="*/ 975891 h 7927860"/>
              <a:gd name="connsiteX930" fmla="*/ 6668348 w 9835793"/>
              <a:gd name="connsiteY930" fmla="*/ 959066 h 7927860"/>
              <a:gd name="connsiteX931" fmla="*/ 6698732 w 9835793"/>
              <a:gd name="connsiteY931" fmla="*/ 959066 h 7927860"/>
              <a:gd name="connsiteX932" fmla="*/ 6750952 w 9835793"/>
              <a:gd name="connsiteY932" fmla="*/ 888608 h 7927860"/>
              <a:gd name="connsiteX933" fmla="*/ 6820265 w 9835793"/>
              <a:gd name="connsiteY933" fmla="*/ 824461 h 7927860"/>
              <a:gd name="connsiteX934" fmla="*/ 7010159 w 9835793"/>
              <a:gd name="connsiteY934" fmla="*/ 824461 h 7927860"/>
              <a:gd name="connsiteX935" fmla="*/ 7078520 w 9835793"/>
              <a:gd name="connsiteY935" fmla="*/ 848647 h 7927860"/>
              <a:gd name="connsiteX936" fmla="*/ 7169669 w 9835793"/>
              <a:gd name="connsiteY936" fmla="*/ 866525 h 7927860"/>
              <a:gd name="connsiteX937" fmla="*/ 7181063 w 9835793"/>
              <a:gd name="connsiteY937" fmla="*/ 862319 h 7927860"/>
              <a:gd name="connsiteX938" fmla="*/ 7192458 w 9835793"/>
              <a:gd name="connsiteY938" fmla="*/ 858112 h 7927860"/>
              <a:gd name="connsiteX939" fmla="*/ 7192457 w 9835793"/>
              <a:gd name="connsiteY939" fmla="*/ 841286 h 7927860"/>
              <a:gd name="connsiteX940" fmla="*/ 7238033 w 9835793"/>
              <a:gd name="connsiteY940" fmla="*/ 841286 h 7927860"/>
              <a:gd name="connsiteX941" fmla="*/ 7238033 w 9835793"/>
              <a:gd name="connsiteY941" fmla="*/ 824461 h 7927860"/>
              <a:gd name="connsiteX942" fmla="*/ 7268416 w 9835793"/>
              <a:gd name="connsiteY942" fmla="*/ 824461 h 7927860"/>
              <a:gd name="connsiteX943" fmla="*/ 7268416 w 9835793"/>
              <a:gd name="connsiteY943" fmla="*/ 807635 h 7927860"/>
              <a:gd name="connsiteX944" fmla="*/ 7313990 w 9835793"/>
              <a:gd name="connsiteY944" fmla="*/ 807635 h 7927860"/>
              <a:gd name="connsiteX945" fmla="*/ 7329182 w 9835793"/>
              <a:gd name="connsiteY945" fmla="*/ 773983 h 7927860"/>
              <a:gd name="connsiteX946" fmla="*/ 7359566 w 9835793"/>
              <a:gd name="connsiteY946" fmla="*/ 773983 h 7927860"/>
              <a:gd name="connsiteX947" fmla="*/ 7359565 w 9835793"/>
              <a:gd name="connsiteY947" fmla="*/ 757158 h 7927860"/>
              <a:gd name="connsiteX948" fmla="*/ 7378555 w 9835793"/>
              <a:gd name="connsiteY948" fmla="*/ 752951 h 7927860"/>
              <a:gd name="connsiteX949" fmla="*/ 7397544 w 9835793"/>
              <a:gd name="connsiteY949" fmla="*/ 748744 h 7927860"/>
              <a:gd name="connsiteX950" fmla="*/ 7492491 w 9835793"/>
              <a:gd name="connsiteY950" fmla="*/ 778190 h 7927860"/>
              <a:gd name="connsiteX951" fmla="*/ 7587439 w 9835793"/>
              <a:gd name="connsiteY951" fmla="*/ 807635 h 7927860"/>
              <a:gd name="connsiteX952" fmla="*/ 7601680 w 9835793"/>
              <a:gd name="connsiteY952" fmla="*/ 799222 h 7927860"/>
              <a:gd name="connsiteX953" fmla="*/ 7610227 w 9835793"/>
              <a:gd name="connsiteY953" fmla="*/ 790810 h 7927860"/>
              <a:gd name="connsiteX954" fmla="*/ 7610227 w 9835793"/>
              <a:gd name="connsiteY954" fmla="*/ 807635 h 7927860"/>
              <a:gd name="connsiteX955" fmla="*/ 7762142 w 9835793"/>
              <a:gd name="connsiteY955" fmla="*/ 807635 h 7927860"/>
              <a:gd name="connsiteX956" fmla="*/ 7762142 w 9835793"/>
              <a:gd name="connsiteY956" fmla="*/ 790810 h 7927860"/>
              <a:gd name="connsiteX957" fmla="*/ 7807717 w 9835793"/>
              <a:gd name="connsiteY957" fmla="*/ 790810 h 7927860"/>
              <a:gd name="connsiteX958" fmla="*/ 7807717 w 9835793"/>
              <a:gd name="connsiteY958" fmla="*/ 773983 h 7927860"/>
              <a:gd name="connsiteX959" fmla="*/ 7822909 w 9835793"/>
              <a:gd name="connsiteY959" fmla="*/ 773983 h 7927860"/>
              <a:gd name="connsiteX960" fmla="*/ 7822909 w 9835793"/>
              <a:gd name="connsiteY960" fmla="*/ 790810 h 7927860"/>
              <a:gd name="connsiteX961" fmla="*/ 7868484 w 9835793"/>
              <a:gd name="connsiteY961" fmla="*/ 807635 h 7927860"/>
              <a:gd name="connsiteX962" fmla="*/ 7868484 w 9835793"/>
              <a:gd name="connsiteY962" fmla="*/ 824461 h 7927860"/>
              <a:gd name="connsiteX963" fmla="*/ 7936845 w 9835793"/>
              <a:gd name="connsiteY963" fmla="*/ 832873 h 7927860"/>
              <a:gd name="connsiteX964" fmla="*/ 8023248 w 9835793"/>
              <a:gd name="connsiteY964" fmla="*/ 828667 h 7927860"/>
              <a:gd name="connsiteX965" fmla="*/ 8103953 w 9835793"/>
              <a:gd name="connsiteY965" fmla="*/ 824461 h 7927860"/>
              <a:gd name="connsiteX966" fmla="*/ 8134336 w 9835793"/>
              <a:gd name="connsiteY966" fmla="*/ 757158 h 7927860"/>
              <a:gd name="connsiteX967" fmla="*/ 8149527 w 9835793"/>
              <a:gd name="connsiteY967" fmla="*/ 757158 h 7927860"/>
              <a:gd name="connsiteX968" fmla="*/ 8149528 w 9835793"/>
              <a:gd name="connsiteY968" fmla="*/ 807635 h 7927860"/>
              <a:gd name="connsiteX969" fmla="*/ 8134336 w 9835793"/>
              <a:gd name="connsiteY969" fmla="*/ 807635 h 7927860"/>
              <a:gd name="connsiteX970" fmla="*/ 8134336 w 9835793"/>
              <a:gd name="connsiteY970" fmla="*/ 858112 h 7927860"/>
              <a:gd name="connsiteX971" fmla="*/ 8331828 w 9835793"/>
              <a:gd name="connsiteY971" fmla="*/ 908589 h 7927860"/>
              <a:gd name="connsiteX972" fmla="*/ 8434370 w 9835793"/>
              <a:gd name="connsiteY972" fmla="*/ 1049505 h 7927860"/>
              <a:gd name="connsiteX973" fmla="*/ 8536913 w 9835793"/>
              <a:gd name="connsiteY973" fmla="*/ 1127325 h 7927860"/>
              <a:gd name="connsiteX974" fmla="*/ 8582488 w 9835793"/>
              <a:gd name="connsiteY974" fmla="*/ 1090517 h 7927860"/>
              <a:gd name="connsiteX975" fmla="*/ 8628063 w 9835793"/>
              <a:gd name="connsiteY975" fmla="*/ 1085259 h 7927860"/>
              <a:gd name="connsiteX976" fmla="*/ 8702122 w 9835793"/>
              <a:gd name="connsiteY976" fmla="*/ 1101033 h 7927860"/>
              <a:gd name="connsiteX977" fmla="*/ 8719212 w 9835793"/>
              <a:gd name="connsiteY977" fmla="*/ 1160976 h 7927860"/>
              <a:gd name="connsiteX978" fmla="*/ 8704021 w 9835793"/>
              <a:gd name="connsiteY978" fmla="*/ 1160976 h 7927860"/>
              <a:gd name="connsiteX979" fmla="*/ 8704021 w 9835793"/>
              <a:gd name="connsiteY979" fmla="*/ 1236691 h 7927860"/>
              <a:gd name="connsiteX980" fmla="*/ 8688830 w 9835793"/>
              <a:gd name="connsiteY980" fmla="*/ 1236691 h 7927860"/>
              <a:gd name="connsiteX981" fmla="*/ 8673637 w 9835793"/>
              <a:gd name="connsiteY981" fmla="*/ 1337645 h 7927860"/>
              <a:gd name="connsiteX982" fmla="*/ 8709716 w 9835793"/>
              <a:gd name="connsiteY982" fmla="*/ 1381813 h 7927860"/>
              <a:gd name="connsiteX983" fmla="*/ 8734403 w 9835793"/>
              <a:gd name="connsiteY983" fmla="*/ 1438600 h 7927860"/>
              <a:gd name="connsiteX984" fmla="*/ 8764787 w 9835793"/>
              <a:gd name="connsiteY984" fmla="*/ 1438600 h 7927860"/>
              <a:gd name="connsiteX985" fmla="*/ 8764787 w 9835793"/>
              <a:gd name="connsiteY985" fmla="*/ 1489076 h 7927860"/>
              <a:gd name="connsiteX986" fmla="*/ 8777131 w 9835793"/>
              <a:gd name="connsiteY986" fmla="*/ 1520624 h 7927860"/>
              <a:gd name="connsiteX987" fmla="*/ 8795171 w 9835793"/>
              <a:gd name="connsiteY987" fmla="*/ 1539554 h 7927860"/>
              <a:gd name="connsiteX988" fmla="*/ 8802766 w 9835793"/>
              <a:gd name="connsiteY988" fmla="*/ 1539554 h 7927860"/>
              <a:gd name="connsiteX989" fmla="*/ 8833149 w 9835793"/>
              <a:gd name="connsiteY989" fmla="*/ 1590030 h 7927860"/>
              <a:gd name="connsiteX990" fmla="*/ 8863532 w 9835793"/>
              <a:gd name="connsiteY990" fmla="*/ 1590030 h 7927860"/>
              <a:gd name="connsiteX991" fmla="*/ 8934744 w 9835793"/>
              <a:gd name="connsiteY991" fmla="*/ 1675212 h 7927860"/>
              <a:gd name="connsiteX992" fmla="*/ 9045831 w 9835793"/>
              <a:gd name="connsiteY992" fmla="*/ 1716225 h 7927860"/>
              <a:gd name="connsiteX993" fmla="*/ 9105649 w 9835793"/>
              <a:gd name="connsiteY993" fmla="*/ 1696243 h 7927860"/>
              <a:gd name="connsiteX994" fmla="*/ 9182556 w 9835793"/>
              <a:gd name="connsiteY994" fmla="*/ 1682572 h 7927860"/>
              <a:gd name="connsiteX995" fmla="*/ 9182556 w 9835793"/>
              <a:gd name="connsiteY995" fmla="*/ 1699398 h 7927860"/>
              <a:gd name="connsiteX996" fmla="*/ 9197747 w 9835793"/>
              <a:gd name="connsiteY996" fmla="*/ 1699398 h 7927860"/>
              <a:gd name="connsiteX997" fmla="*/ 9197747 w 9835793"/>
              <a:gd name="connsiteY997" fmla="*/ 1766701 h 7927860"/>
              <a:gd name="connsiteX998" fmla="*/ 9212938 w 9835793"/>
              <a:gd name="connsiteY998" fmla="*/ 1766701 h 7927860"/>
              <a:gd name="connsiteX999" fmla="*/ 9205343 w 9835793"/>
              <a:gd name="connsiteY999" fmla="*/ 1807714 h 7927860"/>
              <a:gd name="connsiteX1000" fmla="*/ 9197747 w 9835793"/>
              <a:gd name="connsiteY1000" fmla="*/ 1817179 h 7927860"/>
              <a:gd name="connsiteX1001" fmla="*/ 9203443 w 9835793"/>
              <a:gd name="connsiteY1001" fmla="*/ 1942319 h 7927860"/>
              <a:gd name="connsiteX1002" fmla="*/ 9243322 w 9835793"/>
              <a:gd name="connsiteY1002" fmla="*/ 2035913 h 7927860"/>
              <a:gd name="connsiteX1003" fmla="*/ 9326876 w 9835793"/>
              <a:gd name="connsiteY1003" fmla="*/ 2069565 h 7927860"/>
              <a:gd name="connsiteX1004" fmla="*/ 9326875 w 9835793"/>
              <a:gd name="connsiteY1004" fmla="*/ 2103216 h 7927860"/>
              <a:gd name="connsiteX1005" fmla="*/ 9349663 w 9835793"/>
              <a:gd name="connsiteY1005" fmla="*/ 2136867 h 7927860"/>
              <a:gd name="connsiteX1006" fmla="*/ 9312635 w 9835793"/>
              <a:gd name="connsiteY1006" fmla="*/ 2209429 h 7927860"/>
              <a:gd name="connsiteX1007" fmla="*/ 9281301 w 9835793"/>
              <a:gd name="connsiteY1007" fmla="*/ 2263060 h 7927860"/>
              <a:gd name="connsiteX1008" fmla="*/ 9266109 w 9835793"/>
              <a:gd name="connsiteY1008" fmla="*/ 2263060 h 7927860"/>
              <a:gd name="connsiteX1009" fmla="*/ 9266108 w 9835793"/>
              <a:gd name="connsiteY1009" fmla="*/ 2296711 h 7927860"/>
              <a:gd name="connsiteX1010" fmla="*/ 9250918 w 9835793"/>
              <a:gd name="connsiteY1010" fmla="*/ 2296711 h 7927860"/>
              <a:gd name="connsiteX1011" fmla="*/ 9243322 w 9835793"/>
              <a:gd name="connsiteY1011" fmla="*/ 2397667 h 7927860"/>
              <a:gd name="connsiteX1012" fmla="*/ 9228130 w 9835793"/>
              <a:gd name="connsiteY1012" fmla="*/ 2397667 h 7927860"/>
              <a:gd name="connsiteX1013" fmla="*/ 9228129 w 9835793"/>
              <a:gd name="connsiteY1013" fmla="*/ 2431318 h 7927860"/>
              <a:gd name="connsiteX1014" fmla="*/ 9212939 w 9835793"/>
              <a:gd name="connsiteY1014" fmla="*/ 2431318 h 7927860"/>
              <a:gd name="connsiteX1015" fmla="*/ 9205342 w 9835793"/>
              <a:gd name="connsiteY1015" fmla="*/ 2448143 h 7927860"/>
              <a:gd name="connsiteX1016" fmla="*/ 9216736 w 9835793"/>
              <a:gd name="connsiteY1016" fmla="*/ 2474434 h 7927860"/>
              <a:gd name="connsiteX1017" fmla="*/ 9228129 w 9835793"/>
              <a:gd name="connsiteY1017" fmla="*/ 2481796 h 7927860"/>
              <a:gd name="connsiteX1018" fmla="*/ 9228130 w 9835793"/>
              <a:gd name="connsiteY1018" fmla="*/ 2565923 h 7927860"/>
              <a:gd name="connsiteX1019" fmla="*/ 9243322 w 9835793"/>
              <a:gd name="connsiteY1019" fmla="*/ 2565923 h 7927860"/>
              <a:gd name="connsiteX1020" fmla="*/ 9250918 w 9835793"/>
              <a:gd name="connsiteY1020" fmla="*/ 2599575 h 7927860"/>
              <a:gd name="connsiteX1021" fmla="*/ 9268957 w 9835793"/>
              <a:gd name="connsiteY1021" fmla="*/ 2671085 h 7927860"/>
              <a:gd name="connsiteX1022" fmla="*/ 9281301 w 9835793"/>
              <a:gd name="connsiteY1022" fmla="*/ 2742594 h 7927860"/>
              <a:gd name="connsiteX1023" fmla="*/ 9326876 w 9835793"/>
              <a:gd name="connsiteY1023" fmla="*/ 2742594 h 7927860"/>
              <a:gd name="connsiteX1024" fmla="*/ 9326875 w 9835793"/>
              <a:gd name="connsiteY1024" fmla="*/ 2759420 h 7927860"/>
              <a:gd name="connsiteX1025" fmla="*/ 9402834 w 9835793"/>
              <a:gd name="connsiteY1025" fmla="*/ 2759419 h 7927860"/>
              <a:gd name="connsiteX1026" fmla="*/ 9402834 w 9835793"/>
              <a:gd name="connsiteY1026" fmla="*/ 2742594 h 7927860"/>
              <a:gd name="connsiteX1027" fmla="*/ 9425621 w 9835793"/>
              <a:gd name="connsiteY1027" fmla="*/ 2738386 h 7927860"/>
              <a:gd name="connsiteX1028" fmla="*/ 9448409 w 9835793"/>
              <a:gd name="connsiteY1028" fmla="*/ 2734180 h 7927860"/>
              <a:gd name="connsiteX1029" fmla="*/ 9519619 w 9835793"/>
              <a:gd name="connsiteY1029" fmla="*/ 2743645 h 7927860"/>
              <a:gd name="connsiteX1030" fmla="*/ 9585132 w 9835793"/>
              <a:gd name="connsiteY1030" fmla="*/ 2759419 h 7927860"/>
              <a:gd name="connsiteX1031" fmla="*/ 9585133 w 9835793"/>
              <a:gd name="connsiteY1031" fmla="*/ 2843548 h 7927860"/>
              <a:gd name="connsiteX1032" fmla="*/ 9539557 w 9835793"/>
              <a:gd name="connsiteY1032" fmla="*/ 2880355 h 7927860"/>
              <a:gd name="connsiteX1033" fmla="*/ 9493983 w 9835793"/>
              <a:gd name="connsiteY1033" fmla="*/ 2910851 h 7927860"/>
              <a:gd name="connsiteX1034" fmla="*/ 9418025 w 9835793"/>
              <a:gd name="connsiteY1034" fmla="*/ 2910851 h 7927860"/>
              <a:gd name="connsiteX1035" fmla="*/ 9305986 w 9835793"/>
              <a:gd name="connsiteY1035" fmla="*/ 3043353 h 7927860"/>
              <a:gd name="connsiteX1036" fmla="*/ 9250918 w 9835793"/>
              <a:gd name="connsiteY1036" fmla="*/ 3163238 h 7927860"/>
              <a:gd name="connsiteX1037" fmla="*/ 9243322 w 9835793"/>
              <a:gd name="connsiteY1037" fmla="*/ 3205301 h 7927860"/>
              <a:gd name="connsiteX1038" fmla="*/ 9230029 w 9835793"/>
              <a:gd name="connsiteY1038" fmla="*/ 3243159 h 7927860"/>
              <a:gd name="connsiteX1039" fmla="*/ 9228129 w 9835793"/>
              <a:gd name="connsiteY1039" fmla="*/ 3281017 h 7927860"/>
              <a:gd name="connsiteX1040" fmla="*/ 9246171 w 9835793"/>
              <a:gd name="connsiteY1040" fmla="*/ 3347268 h 7927860"/>
              <a:gd name="connsiteX1041" fmla="*/ 9281301 w 9835793"/>
              <a:gd name="connsiteY1041" fmla="*/ 3356732 h 7927860"/>
              <a:gd name="connsiteX1042" fmla="*/ 9281301 w 9835793"/>
              <a:gd name="connsiteY1042" fmla="*/ 3373558 h 7927860"/>
              <a:gd name="connsiteX1043" fmla="*/ 9342067 w 9835793"/>
              <a:gd name="connsiteY1043" fmla="*/ 3373558 h 7927860"/>
              <a:gd name="connsiteX1044" fmla="*/ 9352511 w 9835793"/>
              <a:gd name="connsiteY1044" fmla="*/ 3390385 h 7927860"/>
              <a:gd name="connsiteX1045" fmla="*/ 9357258 w 9835793"/>
              <a:gd name="connsiteY1045" fmla="*/ 3407210 h 7927860"/>
              <a:gd name="connsiteX1046" fmla="*/ 9402834 w 9835793"/>
              <a:gd name="connsiteY1046" fmla="*/ 3407210 h 7927860"/>
              <a:gd name="connsiteX1047" fmla="*/ 9402834 w 9835793"/>
              <a:gd name="connsiteY1047" fmla="*/ 3424036 h 7927860"/>
              <a:gd name="connsiteX1048" fmla="*/ 9418025 w 9835793"/>
              <a:gd name="connsiteY1048" fmla="*/ 3424036 h 7927860"/>
              <a:gd name="connsiteX1049" fmla="*/ 9418025 w 9835793"/>
              <a:gd name="connsiteY1049" fmla="*/ 3508165 h 7927860"/>
              <a:gd name="connsiteX1050" fmla="*/ 9402834 w 9835793"/>
              <a:gd name="connsiteY1050" fmla="*/ 3508165 h 7927860"/>
              <a:gd name="connsiteX1051" fmla="*/ 9402834 w 9835793"/>
              <a:gd name="connsiteY1051" fmla="*/ 3524990 h 7927860"/>
              <a:gd name="connsiteX1052" fmla="*/ 9266109 w 9835793"/>
              <a:gd name="connsiteY1052" fmla="*/ 3541815 h 7927860"/>
              <a:gd name="connsiteX1053" fmla="*/ 9258513 w 9835793"/>
              <a:gd name="connsiteY1053" fmla="*/ 3533402 h 7927860"/>
              <a:gd name="connsiteX1054" fmla="*/ 9250918 w 9835793"/>
              <a:gd name="connsiteY1054" fmla="*/ 3524990 h 7927860"/>
              <a:gd name="connsiteX1055" fmla="*/ 9250917 w 9835793"/>
              <a:gd name="connsiteY1055" fmla="*/ 3541816 h 7927860"/>
              <a:gd name="connsiteX1056" fmla="*/ 9212939 w 9835793"/>
              <a:gd name="connsiteY1056" fmla="*/ 3524990 h 7927860"/>
              <a:gd name="connsiteX1057" fmla="*/ 9212938 w 9835793"/>
              <a:gd name="connsiteY1057" fmla="*/ 3541815 h 7927860"/>
              <a:gd name="connsiteX1058" fmla="*/ 9126537 w 9835793"/>
              <a:gd name="connsiteY1058" fmla="*/ 3618584 h 7927860"/>
              <a:gd name="connsiteX1059" fmla="*/ 9091407 w 9835793"/>
              <a:gd name="connsiteY1059" fmla="*/ 3752138 h 7927860"/>
              <a:gd name="connsiteX1060" fmla="*/ 9151223 w 9835793"/>
              <a:gd name="connsiteY1060" fmla="*/ 3817338 h 7927860"/>
              <a:gd name="connsiteX1061" fmla="*/ 9182556 w 9835793"/>
              <a:gd name="connsiteY1061" fmla="*/ 3920395 h 7927860"/>
              <a:gd name="connsiteX1062" fmla="*/ 9123688 w 9835793"/>
              <a:gd name="connsiteY1062" fmla="*/ 3972974 h 7927860"/>
              <a:gd name="connsiteX1063" fmla="*/ 9076214 w 9835793"/>
              <a:gd name="connsiteY1063" fmla="*/ 3987698 h 7927860"/>
              <a:gd name="connsiteX1064" fmla="*/ 9076214 w 9835793"/>
              <a:gd name="connsiteY1064" fmla="*/ 3970871 h 7927860"/>
              <a:gd name="connsiteX1065" fmla="*/ 9023044 w 9835793"/>
              <a:gd name="connsiteY1065" fmla="*/ 3962459 h 7927860"/>
              <a:gd name="connsiteX1066" fmla="*/ 8983166 w 9835793"/>
              <a:gd name="connsiteY1066" fmla="*/ 3969820 h 7927860"/>
              <a:gd name="connsiteX1067" fmla="*/ 8954681 w 9835793"/>
              <a:gd name="connsiteY1067" fmla="*/ 4021349 h 7927860"/>
              <a:gd name="connsiteX1068" fmla="*/ 8924299 w 9835793"/>
              <a:gd name="connsiteY1068" fmla="*/ 4021349 h 7927860"/>
              <a:gd name="connsiteX1069" fmla="*/ 8939490 w 9835793"/>
              <a:gd name="connsiteY1069" fmla="*/ 4123355 h 7927860"/>
              <a:gd name="connsiteX1070" fmla="*/ 8954681 w 9835793"/>
              <a:gd name="connsiteY1070" fmla="*/ 4231671 h 7927860"/>
              <a:gd name="connsiteX1071" fmla="*/ 8893916 w 9835793"/>
              <a:gd name="connsiteY1071" fmla="*/ 4282147 h 7927860"/>
              <a:gd name="connsiteX1072" fmla="*/ 8893916 w 9835793"/>
              <a:gd name="connsiteY1072" fmla="*/ 4298975 h 7927860"/>
              <a:gd name="connsiteX1073" fmla="*/ 8764787 w 9835793"/>
              <a:gd name="connsiteY1073" fmla="*/ 4298974 h 7927860"/>
              <a:gd name="connsiteX1074" fmla="*/ 8620467 w 9835793"/>
              <a:gd name="connsiteY1074" fmla="*/ 4453560 h 7927860"/>
              <a:gd name="connsiteX1075" fmla="*/ 8476147 w 9835793"/>
              <a:gd name="connsiteY1075" fmla="*/ 4551360 h 7927860"/>
              <a:gd name="connsiteX1076" fmla="*/ 8415381 w 9835793"/>
              <a:gd name="connsiteY1076" fmla="*/ 4551361 h 7927860"/>
              <a:gd name="connsiteX1077" fmla="*/ 8415380 w 9835793"/>
              <a:gd name="connsiteY1077" fmla="*/ 4568184 h 7927860"/>
              <a:gd name="connsiteX1078" fmla="*/ 8358412 w 9835793"/>
              <a:gd name="connsiteY1078" fmla="*/ 4620765 h 7927860"/>
              <a:gd name="connsiteX1079" fmla="*/ 8347019 w 9835793"/>
              <a:gd name="connsiteY1079" fmla="*/ 4711205 h 7927860"/>
              <a:gd name="connsiteX1080" fmla="*/ 8350816 w 9835793"/>
              <a:gd name="connsiteY1080" fmla="*/ 4817416 h 7927860"/>
              <a:gd name="connsiteX1081" fmla="*/ 8354615 w 9835793"/>
              <a:gd name="connsiteY1081" fmla="*/ 4929938 h 7927860"/>
              <a:gd name="connsiteX1082" fmla="*/ 8320433 w 9835793"/>
              <a:gd name="connsiteY1082" fmla="*/ 4938350 h 7927860"/>
              <a:gd name="connsiteX1083" fmla="*/ 8286252 w 9835793"/>
              <a:gd name="connsiteY1083" fmla="*/ 4946764 h 7927860"/>
              <a:gd name="connsiteX1084" fmla="*/ 8252071 w 9835793"/>
              <a:gd name="connsiteY1084" fmla="*/ 4887874 h 7927860"/>
              <a:gd name="connsiteX1085" fmla="*/ 8240677 w 9835793"/>
              <a:gd name="connsiteY1085" fmla="*/ 4828983 h 7927860"/>
              <a:gd name="connsiteX1086" fmla="*/ 8225486 w 9835793"/>
              <a:gd name="connsiteY1086" fmla="*/ 4828983 h 7927860"/>
              <a:gd name="connsiteX1087" fmla="*/ 8225486 w 9835793"/>
              <a:gd name="connsiteY1087" fmla="*/ 4728030 h 7927860"/>
              <a:gd name="connsiteX1088" fmla="*/ 8210294 w 9835793"/>
              <a:gd name="connsiteY1088" fmla="*/ 4728030 h 7927860"/>
              <a:gd name="connsiteX1089" fmla="*/ 8210294 w 9835793"/>
              <a:gd name="connsiteY1089" fmla="*/ 4711205 h 7927860"/>
              <a:gd name="connsiteX1090" fmla="*/ 8134336 w 9835793"/>
              <a:gd name="connsiteY1090" fmla="*/ 4711204 h 7927860"/>
              <a:gd name="connsiteX1091" fmla="*/ 8084014 w 9835793"/>
              <a:gd name="connsiteY1091" fmla="*/ 4759578 h 7927860"/>
              <a:gd name="connsiteX1092" fmla="*/ 8027995 w 9835793"/>
              <a:gd name="connsiteY1092" fmla="*/ 4795332 h 7927860"/>
              <a:gd name="connsiteX1093" fmla="*/ 7997612 w 9835793"/>
              <a:gd name="connsiteY1093" fmla="*/ 4795332 h 7927860"/>
              <a:gd name="connsiteX1094" fmla="*/ 7982420 w 9835793"/>
              <a:gd name="connsiteY1094" fmla="*/ 4828983 h 7927860"/>
              <a:gd name="connsiteX1095" fmla="*/ 7936846 w 9835793"/>
              <a:gd name="connsiteY1095" fmla="*/ 4828983 h 7927860"/>
              <a:gd name="connsiteX1096" fmla="*/ 7906463 w 9835793"/>
              <a:gd name="connsiteY1096" fmla="*/ 4869997 h 7927860"/>
              <a:gd name="connsiteX1097" fmla="*/ 7853292 w 9835793"/>
              <a:gd name="connsiteY1097" fmla="*/ 4879461 h 7927860"/>
              <a:gd name="connsiteX1098" fmla="*/ 7853292 w 9835793"/>
              <a:gd name="connsiteY1098" fmla="*/ 4896287 h 7927860"/>
              <a:gd name="connsiteX1099" fmla="*/ 7698527 w 9835793"/>
              <a:gd name="connsiteY1099" fmla="*/ 4887874 h 7927860"/>
              <a:gd name="connsiteX1100" fmla="*/ 7549460 w 9835793"/>
              <a:gd name="connsiteY1100" fmla="*/ 4879461 h 7927860"/>
              <a:gd name="connsiteX1101" fmla="*/ 7549460 w 9835793"/>
              <a:gd name="connsiteY1101" fmla="*/ 4896287 h 7927860"/>
              <a:gd name="connsiteX1102" fmla="*/ 7537117 w 9835793"/>
              <a:gd name="connsiteY1102" fmla="*/ 4887874 h 7927860"/>
              <a:gd name="connsiteX1103" fmla="*/ 7519077 w 9835793"/>
              <a:gd name="connsiteY1103" fmla="*/ 4879461 h 7927860"/>
              <a:gd name="connsiteX1104" fmla="*/ 7519078 w 9835793"/>
              <a:gd name="connsiteY1104" fmla="*/ 4896288 h 7927860"/>
              <a:gd name="connsiteX1105" fmla="*/ 7446917 w 9835793"/>
              <a:gd name="connsiteY1105" fmla="*/ 4904699 h 7927860"/>
              <a:gd name="connsiteX1106" fmla="*/ 7374756 w 9835793"/>
              <a:gd name="connsiteY1106" fmla="*/ 4913113 h 7927860"/>
              <a:gd name="connsiteX1107" fmla="*/ 7374757 w 9835793"/>
              <a:gd name="connsiteY1107" fmla="*/ 4929939 h 7927860"/>
              <a:gd name="connsiteX1108" fmla="*/ 7329182 w 9835793"/>
              <a:gd name="connsiteY1108" fmla="*/ 4929938 h 7927860"/>
              <a:gd name="connsiteX1109" fmla="*/ 7329182 w 9835793"/>
              <a:gd name="connsiteY1109" fmla="*/ 4946764 h 7927860"/>
              <a:gd name="connsiteX1110" fmla="*/ 7253223 w 9835793"/>
              <a:gd name="connsiteY1110" fmla="*/ 4963590 h 7927860"/>
              <a:gd name="connsiteX1111" fmla="*/ 7177267 w 9835793"/>
              <a:gd name="connsiteY1111" fmla="*/ 4980416 h 7927860"/>
              <a:gd name="connsiteX1112" fmla="*/ 7177266 w 9835793"/>
              <a:gd name="connsiteY1112" fmla="*/ 4997242 h 7927860"/>
              <a:gd name="connsiteX1113" fmla="*/ 7070924 w 9835793"/>
              <a:gd name="connsiteY1113" fmla="*/ 4997242 h 7927860"/>
              <a:gd name="connsiteX1114" fmla="*/ 6948442 w 9835793"/>
              <a:gd name="connsiteY1114" fmla="*/ 5040357 h 7927860"/>
              <a:gd name="connsiteX1115" fmla="*/ 6865839 w 9835793"/>
              <a:gd name="connsiteY1115" fmla="*/ 5115022 h 7927860"/>
              <a:gd name="connsiteX1116" fmla="*/ 6881030 w 9835793"/>
              <a:gd name="connsiteY1116" fmla="*/ 5115021 h 7927860"/>
              <a:gd name="connsiteX1117" fmla="*/ 6881030 w 9835793"/>
              <a:gd name="connsiteY1117" fmla="*/ 5148674 h 7927860"/>
              <a:gd name="connsiteX1118" fmla="*/ 6896221 w 9835793"/>
              <a:gd name="connsiteY1118" fmla="*/ 5148674 h 7927860"/>
              <a:gd name="connsiteX1119" fmla="*/ 6911414 w 9835793"/>
              <a:gd name="connsiteY1119" fmla="*/ 5274866 h 7927860"/>
              <a:gd name="connsiteX1120" fmla="*/ 6861092 w 9835793"/>
              <a:gd name="connsiteY1120" fmla="*/ 5306414 h 7927860"/>
              <a:gd name="connsiteX1121" fmla="*/ 6805072 w 9835793"/>
              <a:gd name="connsiteY1121" fmla="*/ 5325343 h 7927860"/>
              <a:gd name="connsiteX1122" fmla="*/ 6805072 w 9835793"/>
              <a:gd name="connsiteY1122" fmla="*/ 5308518 h 7927860"/>
              <a:gd name="connsiteX1123" fmla="*/ 6774688 w 9835793"/>
              <a:gd name="connsiteY1123" fmla="*/ 5308518 h 7927860"/>
              <a:gd name="connsiteX1124" fmla="*/ 6729114 w 9835793"/>
              <a:gd name="connsiteY1124" fmla="*/ 5263299 h 7927860"/>
              <a:gd name="connsiteX1125" fmla="*/ 6683539 w 9835793"/>
              <a:gd name="connsiteY1125" fmla="*/ 5249626 h 7927860"/>
              <a:gd name="connsiteX1126" fmla="*/ 6656005 w 9835793"/>
              <a:gd name="connsiteY1126" fmla="*/ 5253833 h 7927860"/>
              <a:gd name="connsiteX1127" fmla="*/ 6622773 w 9835793"/>
              <a:gd name="connsiteY1127" fmla="*/ 5258040 h 7927860"/>
              <a:gd name="connsiteX1128" fmla="*/ 6622773 w 9835793"/>
              <a:gd name="connsiteY1128" fmla="*/ 5325344 h 7927860"/>
              <a:gd name="connsiteX1129" fmla="*/ 6666450 w 9835793"/>
              <a:gd name="connsiteY1129" fmla="*/ 5358995 h 7927860"/>
              <a:gd name="connsiteX1130" fmla="*/ 6698731 w 9835793"/>
              <a:gd name="connsiteY1130" fmla="*/ 5392645 h 7927860"/>
              <a:gd name="connsiteX1131" fmla="*/ 6729114 w 9835793"/>
              <a:gd name="connsiteY1131" fmla="*/ 5392645 h 7927860"/>
              <a:gd name="connsiteX1132" fmla="*/ 6736711 w 9835793"/>
              <a:gd name="connsiteY1132" fmla="*/ 5409472 h 7927860"/>
              <a:gd name="connsiteX1133" fmla="*/ 6744306 w 9835793"/>
              <a:gd name="connsiteY1133" fmla="*/ 5426299 h 7927860"/>
              <a:gd name="connsiteX1134" fmla="*/ 6774689 w 9835793"/>
              <a:gd name="connsiteY1134" fmla="*/ 5426299 h 7927860"/>
              <a:gd name="connsiteX1135" fmla="*/ 6782285 w 9835793"/>
              <a:gd name="connsiteY1135" fmla="*/ 5443123 h 7927860"/>
              <a:gd name="connsiteX1136" fmla="*/ 6789881 w 9835793"/>
              <a:gd name="connsiteY1136" fmla="*/ 5459950 h 7927860"/>
              <a:gd name="connsiteX1137" fmla="*/ 6835456 w 9835793"/>
              <a:gd name="connsiteY1137" fmla="*/ 5459950 h 7927860"/>
              <a:gd name="connsiteX1138" fmla="*/ 6959836 w 9835793"/>
              <a:gd name="connsiteY1138" fmla="*/ 5550388 h 7927860"/>
              <a:gd name="connsiteX1139" fmla="*/ 7101308 w 9835793"/>
              <a:gd name="connsiteY1139" fmla="*/ 5703923 h 7927860"/>
              <a:gd name="connsiteX1140" fmla="*/ 6992118 w 9835793"/>
              <a:gd name="connsiteY1140" fmla="*/ 5653445 h 7927860"/>
              <a:gd name="connsiteX1141" fmla="*/ 6911414 w 9835793"/>
              <a:gd name="connsiteY1141" fmla="*/ 5577730 h 7927860"/>
              <a:gd name="connsiteX1142" fmla="*/ 6881030 w 9835793"/>
              <a:gd name="connsiteY1142" fmla="*/ 5577730 h 7927860"/>
              <a:gd name="connsiteX1143" fmla="*/ 6865839 w 9835793"/>
              <a:gd name="connsiteY1143" fmla="*/ 5544077 h 7927860"/>
              <a:gd name="connsiteX1144" fmla="*/ 6835456 w 9835793"/>
              <a:gd name="connsiteY1144" fmla="*/ 5544078 h 7927860"/>
              <a:gd name="connsiteX1145" fmla="*/ 6805072 w 9835793"/>
              <a:gd name="connsiteY1145" fmla="*/ 5498859 h 7927860"/>
              <a:gd name="connsiteX1146" fmla="*/ 6774689 w 9835793"/>
              <a:gd name="connsiteY1146" fmla="*/ 5459950 h 7927860"/>
              <a:gd name="connsiteX1147" fmla="*/ 6744306 w 9835793"/>
              <a:gd name="connsiteY1147" fmla="*/ 5459950 h 7927860"/>
              <a:gd name="connsiteX1148" fmla="*/ 6736711 w 9835793"/>
              <a:gd name="connsiteY1148" fmla="*/ 5443123 h 7927860"/>
              <a:gd name="connsiteX1149" fmla="*/ 6729114 w 9835793"/>
              <a:gd name="connsiteY1149" fmla="*/ 5426299 h 7927860"/>
              <a:gd name="connsiteX1150" fmla="*/ 6698732 w 9835793"/>
              <a:gd name="connsiteY1150" fmla="*/ 5426299 h 7927860"/>
              <a:gd name="connsiteX1151" fmla="*/ 6656004 w 9835793"/>
              <a:gd name="connsiteY1151" fmla="*/ 5381078 h 7927860"/>
              <a:gd name="connsiteX1152" fmla="*/ 6607582 w 9835793"/>
              <a:gd name="connsiteY1152" fmla="*/ 5342169 h 7927860"/>
              <a:gd name="connsiteX1153" fmla="*/ 6607582 w 9835793"/>
              <a:gd name="connsiteY1153" fmla="*/ 5358995 h 7927860"/>
              <a:gd name="connsiteX1154" fmla="*/ 6585743 w 9835793"/>
              <a:gd name="connsiteY1154" fmla="*/ 5444175 h 7927860"/>
              <a:gd name="connsiteX1155" fmla="*/ 6524028 w 9835793"/>
              <a:gd name="connsiteY1155" fmla="*/ 5510427 h 7927860"/>
              <a:gd name="connsiteX1156" fmla="*/ 6524028 w 9835793"/>
              <a:gd name="connsiteY1156" fmla="*/ 5527252 h 7927860"/>
              <a:gd name="connsiteX1157" fmla="*/ 6478453 w 9835793"/>
              <a:gd name="connsiteY1157" fmla="*/ 5527252 h 7927860"/>
              <a:gd name="connsiteX1158" fmla="*/ 6523079 w 9835793"/>
              <a:gd name="connsiteY1158" fmla="*/ 5708129 h 7927860"/>
              <a:gd name="connsiteX1159" fmla="*/ 6562008 w 9835793"/>
              <a:gd name="connsiteY1159" fmla="*/ 5889005 h 7927860"/>
              <a:gd name="connsiteX1160" fmla="*/ 6546815 w 9835793"/>
              <a:gd name="connsiteY1160" fmla="*/ 5889006 h 7927860"/>
              <a:gd name="connsiteX1161" fmla="*/ 6546815 w 9835793"/>
              <a:gd name="connsiteY1161" fmla="*/ 5872179 h 7927860"/>
              <a:gd name="connsiteX1162" fmla="*/ 6531624 w 9835793"/>
              <a:gd name="connsiteY1162" fmla="*/ 5872179 h 7927860"/>
              <a:gd name="connsiteX1163" fmla="*/ 6482251 w 9835793"/>
              <a:gd name="connsiteY1163" fmla="*/ 5699715 h 7927860"/>
              <a:gd name="connsiteX1164" fmla="*/ 6432879 w 9835793"/>
              <a:gd name="connsiteY1164" fmla="*/ 5527252 h 7927860"/>
              <a:gd name="connsiteX1165" fmla="*/ 6432879 w 9835793"/>
              <a:gd name="connsiteY1165" fmla="*/ 5476774 h 7927860"/>
              <a:gd name="connsiteX1166" fmla="*/ 6417686 w 9835793"/>
              <a:gd name="connsiteY1166" fmla="*/ 5476774 h 7927860"/>
              <a:gd name="connsiteX1167" fmla="*/ 6417686 w 9835793"/>
              <a:gd name="connsiteY1167" fmla="*/ 5443123 h 7927860"/>
              <a:gd name="connsiteX1168" fmla="*/ 6402496 w 9835793"/>
              <a:gd name="connsiteY1168" fmla="*/ 5443123 h 7927860"/>
              <a:gd name="connsiteX1169" fmla="*/ 6402496 w 9835793"/>
              <a:gd name="connsiteY1169" fmla="*/ 5409472 h 7927860"/>
              <a:gd name="connsiteX1170" fmla="*/ 6387304 w 9835793"/>
              <a:gd name="connsiteY1170" fmla="*/ 5409472 h 7927860"/>
              <a:gd name="connsiteX1171" fmla="*/ 6367364 w 9835793"/>
              <a:gd name="connsiteY1171" fmla="*/ 5373718 h 7927860"/>
              <a:gd name="connsiteX1172" fmla="*/ 6296154 w 9835793"/>
              <a:gd name="connsiteY1172" fmla="*/ 5325344 h 7927860"/>
              <a:gd name="connsiteX1173" fmla="*/ 6296153 w 9835793"/>
              <a:gd name="connsiteY1173" fmla="*/ 5342169 h 7927860"/>
              <a:gd name="connsiteX1174" fmla="*/ 6251528 w 9835793"/>
              <a:gd name="connsiteY1174" fmla="*/ 5368458 h 7927860"/>
              <a:gd name="connsiteX1175" fmla="*/ 6235388 w 9835793"/>
              <a:gd name="connsiteY1175" fmla="*/ 5426299 h 7927860"/>
              <a:gd name="connsiteX1176" fmla="*/ 6250579 w 9835793"/>
              <a:gd name="connsiteY1176" fmla="*/ 5426299 h 7927860"/>
              <a:gd name="connsiteX1177" fmla="*/ 6250579 w 9835793"/>
              <a:gd name="connsiteY1177" fmla="*/ 5544077 h 7927860"/>
              <a:gd name="connsiteX1178" fmla="*/ 6265771 w 9835793"/>
              <a:gd name="connsiteY1178" fmla="*/ 5544077 h 7927860"/>
              <a:gd name="connsiteX1179" fmla="*/ 6265771 w 9835793"/>
              <a:gd name="connsiteY1179" fmla="*/ 5577729 h 7927860"/>
              <a:gd name="connsiteX1180" fmla="*/ 6280962 w 9835793"/>
              <a:gd name="connsiteY1180" fmla="*/ 5577729 h 7927860"/>
              <a:gd name="connsiteX1181" fmla="*/ 6280962 w 9835793"/>
              <a:gd name="connsiteY1181" fmla="*/ 5645031 h 7927860"/>
              <a:gd name="connsiteX1182" fmla="*/ 6296153 w 9835793"/>
              <a:gd name="connsiteY1182" fmla="*/ 5645031 h 7927860"/>
              <a:gd name="connsiteX1183" fmla="*/ 6296154 w 9835793"/>
              <a:gd name="connsiteY1183" fmla="*/ 5872179 h 7927860"/>
              <a:gd name="connsiteX1184" fmla="*/ 6280962 w 9835793"/>
              <a:gd name="connsiteY1184" fmla="*/ 5872179 h 7927860"/>
              <a:gd name="connsiteX1185" fmla="*/ 6280962 w 9835793"/>
              <a:gd name="connsiteY1185" fmla="*/ 5889005 h 7927860"/>
              <a:gd name="connsiteX1186" fmla="*/ 6296154 w 9835793"/>
              <a:gd name="connsiteY1186" fmla="*/ 5889006 h 7927860"/>
              <a:gd name="connsiteX1187" fmla="*/ 6296154 w 9835793"/>
              <a:gd name="connsiteY1187" fmla="*/ 5905831 h 7927860"/>
              <a:gd name="connsiteX1188" fmla="*/ 6280962 w 9835793"/>
              <a:gd name="connsiteY1188" fmla="*/ 5905831 h 7927860"/>
              <a:gd name="connsiteX1189" fmla="*/ 6288558 w 9835793"/>
              <a:gd name="connsiteY1189" fmla="*/ 5931069 h 7927860"/>
              <a:gd name="connsiteX1190" fmla="*/ 6296154 w 9835793"/>
              <a:gd name="connsiteY1190" fmla="*/ 5956307 h 7927860"/>
              <a:gd name="connsiteX1191" fmla="*/ 6265771 w 9835793"/>
              <a:gd name="connsiteY1191" fmla="*/ 5973135 h 7927860"/>
              <a:gd name="connsiteX1192" fmla="*/ 6265771 w 9835793"/>
              <a:gd name="connsiteY1192" fmla="*/ 5956308 h 7927860"/>
              <a:gd name="connsiteX1193" fmla="*/ 6230640 w 9835793"/>
              <a:gd name="connsiteY1193" fmla="*/ 5859561 h 7927860"/>
              <a:gd name="connsiteX1194" fmla="*/ 6189813 w 9835793"/>
              <a:gd name="connsiteY1194" fmla="*/ 5737574 h 7927860"/>
              <a:gd name="connsiteX1195" fmla="*/ 6174622 w 9835793"/>
              <a:gd name="connsiteY1195" fmla="*/ 5737574 h 7927860"/>
              <a:gd name="connsiteX1196" fmla="*/ 6166076 w 9835793"/>
              <a:gd name="connsiteY1196" fmla="*/ 5693407 h 7927860"/>
              <a:gd name="connsiteX1197" fmla="*/ 6129047 w 9835793"/>
              <a:gd name="connsiteY1197" fmla="*/ 5661859 h 7927860"/>
              <a:gd name="connsiteX1198" fmla="*/ 6129047 w 9835793"/>
              <a:gd name="connsiteY1198" fmla="*/ 5611381 h 7927860"/>
              <a:gd name="connsiteX1199" fmla="*/ 6101512 w 9835793"/>
              <a:gd name="connsiteY1199" fmla="*/ 5548284 h 7927860"/>
              <a:gd name="connsiteX1200" fmla="*/ 6045493 w 9835793"/>
              <a:gd name="connsiteY1200" fmla="*/ 5510426 h 7927860"/>
              <a:gd name="connsiteX1201" fmla="*/ 6045493 w 9835793"/>
              <a:gd name="connsiteY1201" fmla="*/ 5493601 h 7927860"/>
              <a:gd name="connsiteX1202" fmla="*/ 5984726 w 9835793"/>
              <a:gd name="connsiteY1202" fmla="*/ 5493601 h 7927860"/>
              <a:gd name="connsiteX1203" fmla="*/ 5963838 w 9835793"/>
              <a:gd name="connsiteY1203" fmla="*/ 5513581 h 7927860"/>
              <a:gd name="connsiteX1204" fmla="*/ 5954344 w 9835793"/>
              <a:gd name="connsiteY1204" fmla="*/ 5527252 h 7927860"/>
              <a:gd name="connsiteX1205" fmla="*/ 5954344 w 9835793"/>
              <a:gd name="connsiteY1205" fmla="*/ 5560904 h 7927860"/>
              <a:gd name="connsiteX1206" fmla="*/ 5939151 w 9835793"/>
              <a:gd name="connsiteY1206" fmla="*/ 5560904 h 7927860"/>
              <a:gd name="connsiteX1207" fmla="*/ 5939152 w 9835793"/>
              <a:gd name="connsiteY1207" fmla="*/ 5594555 h 7927860"/>
              <a:gd name="connsiteX1208" fmla="*/ 5923960 w 9835793"/>
              <a:gd name="connsiteY1208" fmla="*/ 5599812 h 7927860"/>
              <a:gd name="connsiteX1209" fmla="*/ 5908769 w 9835793"/>
              <a:gd name="connsiteY1209" fmla="*/ 5611380 h 7927860"/>
              <a:gd name="connsiteX1210" fmla="*/ 5908769 w 9835793"/>
              <a:gd name="connsiteY1210" fmla="*/ 5645032 h 7927860"/>
              <a:gd name="connsiteX1211" fmla="*/ 5878385 w 9835793"/>
              <a:gd name="connsiteY1211" fmla="*/ 5670271 h 7927860"/>
              <a:gd name="connsiteX1212" fmla="*/ 5848002 w 9835793"/>
              <a:gd name="connsiteY1212" fmla="*/ 5670270 h 7927860"/>
              <a:gd name="connsiteX1213" fmla="*/ 5848002 w 9835793"/>
              <a:gd name="connsiteY1213" fmla="*/ 5687098 h 7927860"/>
              <a:gd name="connsiteX1214" fmla="*/ 5754005 w 9835793"/>
              <a:gd name="connsiteY1214" fmla="*/ 5581935 h 7927860"/>
              <a:gd name="connsiteX1215" fmla="*/ 5597342 w 9835793"/>
              <a:gd name="connsiteY1215" fmla="*/ 5476774 h 7927860"/>
              <a:gd name="connsiteX1216" fmla="*/ 5547019 w 9835793"/>
              <a:gd name="connsiteY1216" fmla="*/ 5582987 h 7927860"/>
              <a:gd name="connsiteX1217" fmla="*/ 5491000 w 9835793"/>
              <a:gd name="connsiteY1217" fmla="*/ 5670271 h 7927860"/>
              <a:gd name="connsiteX1218" fmla="*/ 5445425 w 9835793"/>
              <a:gd name="connsiteY1218" fmla="*/ 5670271 h 7927860"/>
              <a:gd name="connsiteX1219" fmla="*/ 5378013 w 9835793"/>
              <a:gd name="connsiteY1219" fmla="*/ 5535664 h 7927860"/>
              <a:gd name="connsiteX1220" fmla="*/ 5293509 w 9835793"/>
              <a:gd name="connsiteY1220" fmla="*/ 5451536 h 7927860"/>
              <a:gd name="connsiteX1221" fmla="*/ 5258379 w 9835793"/>
              <a:gd name="connsiteY1221" fmla="*/ 5455744 h 7927860"/>
              <a:gd name="connsiteX1222" fmla="*/ 5217552 w 9835793"/>
              <a:gd name="connsiteY1222" fmla="*/ 5459950 h 7927860"/>
              <a:gd name="connsiteX1223" fmla="*/ 5149189 w 9835793"/>
              <a:gd name="connsiteY1223" fmla="*/ 5459950 h 7927860"/>
              <a:gd name="connsiteX1224" fmla="*/ 5149189 w 9835793"/>
              <a:gd name="connsiteY1224" fmla="*/ 5476774 h 7927860"/>
              <a:gd name="connsiteX1225" fmla="*/ 5113068 w 9835793"/>
              <a:gd name="connsiteY1225" fmla="*/ 5498188 h 7927860"/>
              <a:gd name="connsiteX1226" fmla="*/ 5102702 w 9835793"/>
              <a:gd name="connsiteY1226" fmla="*/ 5524313 h 7927860"/>
              <a:gd name="connsiteX1227" fmla="*/ 5117705 w 9835793"/>
              <a:gd name="connsiteY1227" fmla="*/ 5521928 h 7927860"/>
              <a:gd name="connsiteX1228" fmla="*/ 5123058 w 9835793"/>
              <a:gd name="connsiteY1228" fmla="*/ 5555600 h 7927860"/>
              <a:gd name="connsiteX1229" fmla="*/ 5138060 w 9835793"/>
              <a:gd name="connsiteY1229" fmla="*/ 5553215 h 7927860"/>
              <a:gd name="connsiteX1230" fmla="*/ 5173137 w 9835793"/>
              <a:gd name="connsiteY1230" fmla="*/ 5677093 h 7927860"/>
              <a:gd name="connsiteX1231" fmla="*/ 5128457 w 9835793"/>
              <a:gd name="connsiteY1231" fmla="*/ 5716560 h 7927860"/>
              <a:gd name="connsiteX1232" fmla="*/ 5076144 w 9835793"/>
              <a:gd name="connsiteY1232" fmla="*/ 5744296 h 7927860"/>
              <a:gd name="connsiteX1233" fmla="*/ 5073467 w 9835793"/>
              <a:gd name="connsiteY1233" fmla="*/ 5727461 h 7927860"/>
              <a:gd name="connsiteX1234" fmla="*/ 5043461 w 9835793"/>
              <a:gd name="connsiteY1234" fmla="*/ 5732231 h 7927860"/>
              <a:gd name="connsiteX1235" fmla="*/ 5012450 w 9835793"/>
              <a:gd name="connsiteY1235" fmla="*/ 5709517 h 7927860"/>
              <a:gd name="connsiteX1236" fmla="*/ 4992414 w 9835793"/>
              <a:gd name="connsiteY1236" fmla="*/ 5694980 h 7927860"/>
              <a:gd name="connsiteX1237" fmla="*/ 4987778 w 9835793"/>
              <a:gd name="connsiteY1237" fmla="*/ 5706024 h 7927860"/>
              <a:gd name="connsiteX1238" fmla="*/ 4955022 w 9835793"/>
              <a:gd name="connsiteY1238" fmla="*/ 5774117 h 7927860"/>
              <a:gd name="connsiteX1239" fmla="*/ 4944949 w 9835793"/>
              <a:gd name="connsiteY1239" fmla="*/ 5800004 h 7927860"/>
              <a:gd name="connsiteX1240" fmla="*/ 4981827 w 9835793"/>
              <a:gd name="connsiteY1240" fmla="*/ 5828333 h 7927860"/>
              <a:gd name="connsiteX1241" fmla="*/ 5011833 w 9835793"/>
              <a:gd name="connsiteY1241" fmla="*/ 5823562 h 7927860"/>
              <a:gd name="connsiteX1242" fmla="*/ 5022012 w 9835793"/>
              <a:gd name="connsiteY1242" fmla="*/ 5839206 h 7927860"/>
              <a:gd name="connsiteX1243" fmla="*/ 5032190 w 9835793"/>
              <a:gd name="connsiteY1243" fmla="*/ 5854850 h 7927860"/>
              <a:gd name="connsiteX1244" fmla="*/ 5062196 w 9835793"/>
              <a:gd name="connsiteY1244" fmla="*/ 5850080 h 7927860"/>
              <a:gd name="connsiteX1245" fmla="*/ 5072375 w 9835793"/>
              <a:gd name="connsiteY1245" fmla="*/ 5865721 h 7927860"/>
              <a:gd name="connsiteX1246" fmla="*/ 5082552 w 9835793"/>
              <a:gd name="connsiteY1246" fmla="*/ 5881364 h 7927860"/>
              <a:gd name="connsiteX1247" fmla="*/ 5127562 w 9835793"/>
              <a:gd name="connsiteY1247" fmla="*/ 5874209 h 7927860"/>
              <a:gd name="connsiteX1248" fmla="*/ 5264786 w 9835793"/>
              <a:gd name="connsiteY1248" fmla="*/ 5945170 h 7927860"/>
              <a:gd name="connsiteX1249" fmla="*/ 5428925 w 9835793"/>
              <a:gd name="connsiteY1249" fmla="*/ 6076581 h 7927860"/>
              <a:gd name="connsiteX1250" fmla="*/ 5313061 w 9835793"/>
              <a:gd name="connsiteY1250" fmla="*/ 6043218 h 7927860"/>
              <a:gd name="connsiteX1251" fmla="*/ 5221313 w 9835793"/>
              <a:gd name="connsiteY1251" fmla="*/ 5980130 h 7927860"/>
              <a:gd name="connsiteX1252" fmla="*/ 5191306 w 9835793"/>
              <a:gd name="connsiteY1252" fmla="*/ 5984901 h 7927860"/>
              <a:gd name="connsiteX1253" fmla="*/ 5170950 w 9835793"/>
              <a:gd name="connsiteY1253" fmla="*/ 5953614 h 7927860"/>
              <a:gd name="connsiteX1254" fmla="*/ 5140944 w 9835793"/>
              <a:gd name="connsiteY1254" fmla="*/ 5958384 h 7927860"/>
              <a:gd name="connsiteX1255" fmla="*/ 5103744 w 9835793"/>
              <a:gd name="connsiteY1255" fmla="*/ 5917910 h 7927860"/>
              <a:gd name="connsiteX1256" fmla="*/ 5067548 w 9835793"/>
              <a:gd name="connsiteY1256" fmla="*/ 5883750 h 7927860"/>
              <a:gd name="connsiteX1257" fmla="*/ 5037543 w 9835793"/>
              <a:gd name="connsiteY1257" fmla="*/ 5888520 h 7927860"/>
              <a:gd name="connsiteX1258" fmla="*/ 5027365 w 9835793"/>
              <a:gd name="connsiteY1258" fmla="*/ 5872876 h 7927860"/>
              <a:gd name="connsiteX1259" fmla="*/ 5017186 w 9835793"/>
              <a:gd name="connsiteY1259" fmla="*/ 5857235 h 7927860"/>
              <a:gd name="connsiteX1260" fmla="*/ 4987181 w 9835793"/>
              <a:gd name="connsiteY1260" fmla="*/ 5862005 h 7927860"/>
              <a:gd name="connsiteX1261" fmla="*/ 4937791 w 9835793"/>
              <a:gd name="connsiteY1261" fmla="*/ 5823468 h 7927860"/>
              <a:gd name="connsiteX1262" fmla="*/ 4935212 w 9835793"/>
              <a:gd name="connsiteY1262" fmla="*/ 5821702 h 7927860"/>
              <a:gd name="connsiteX1263" fmla="*/ 4921316 w 9835793"/>
              <a:gd name="connsiteY1263" fmla="*/ 5821702 h 7927860"/>
              <a:gd name="connsiteX1264" fmla="*/ 4921316 w 9835793"/>
              <a:gd name="connsiteY1264" fmla="*/ 5812188 h 7927860"/>
              <a:gd name="connsiteX1265" fmla="*/ 4905022 w 9835793"/>
              <a:gd name="connsiteY1265" fmla="*/ 5801033 h 7927860"/>
              <a:gd name="connsiteX1266" fmla="*/ 4883779 w 9835793"/>
              <a:gd name="connsiteY1266" fmla="*/ 5792138 h 7927860"/>
              <a:gd name="connsiteX1267" fmla="*/ 4886456 w 9835793"/>
              <a:gd name="connsiteY1267" fmla="*/ 5808973 h 7927860"/>
              <a:gd name="connsiteX1268" fmla="*/ 4875250 w 9835793"/>
              <a:gd name="connsiteY1268" fmla="*/ 5855660 h 7927860"/>
              <a:gd name="connsiteX1269" fmla="*/ 4876456 w 9835793"/>
              <a:gd name="connsiteY1269" fmla="*/ 5871539 h 7927860"/>
              <a:gd name="connsiteX1270" fmla="*/ 4880369 w 9835793"/>
              <a:gd name="connsiteY1270" fmla="*/ 5864555 h 7927860"/>
              <a:gd name="connsiteX1271" fmla="*/ 4906123 w 9835793"/>
              <a:gd name="connsiteY1271" fmla="*/ 5838528 h 7927860"/>
              <a:gd name="connsiteX1272" fmla="*/ 4906123 w 9835793"/>
              <a:gd name="connsiteY1272" fmla="*/ 5821703 h 7927860"/>
              <a:gd name="connsiteX1273" fmla="*/ 4921316 w 9835793"/>
              <a:gd name="connsiteY1273" fmla="*/ 5821702 h 7927860"/>
              <a:gd name="connsiteX1274" fmla="*/ 4921316 w 9835793"/>
              <a:gd name="connsiteY1274" fmla="*/ 5855355 h 7927860"/>
              <a:gd name="connsiteX1275" fmla="*/ 4882387 w 9835793"/>
              <a:gd name="connsiteY1275" fmla="*/ 5913193 h 7927860"/>
              <a:gd name="connsiteX1276" fmla="*/ 4860550 w 9835793"/>
              <a:gd name="connsiteY1276" fmla="*/ 5989960 h 7927860"/>
              <a:gd name="connsiteX1277" fmla="*/ 4830625 w 9835793"/>
              <a:gd name="connsiteY1277" fmla="*/ 5989960 h 7927860"/>
              <a:gd name="connsiteX1278" fmla="*/ 4830702 w 9835793"/>
              <a:gd name="connsiteY1278" fmla="*/ 5990445 h 7927860"/>
              <a:gd name="connsiteX1279" fmla="*/ 4785693 w 9835793"/>
              <a:gd name="connsiteY1279" fmla="*/ 5997600 h 7927860"/>
              <a:gd name="connsiteX1280" fmla="*/ 4858537 w 9835793"/>
              <a:gd name="connsiteY1280" fmla="*/ 6171574 h 7927860"/>
              <a:gd name="connsiteX1281" fmla="*/ 4925754 w 9835793"/>
              <a:gd name="connsiteY1281" fmla="*/ 6346443 h 7927860"/>
              <a:gd name="connsiteX1282" fmla="*/ 4910750 w 9835793"/>
              <a:gd name="connsiteY1282" fmla="*/ 6348828 h 7927860"/>
              <a:gd name="connsiteX1283" fmla="*/ 4908073 w 9835793"/>
              <a:gd name="connsiteY1283" fmla="*/ 6331992 h 7927860"/>
              <a:gd name="connsiteX1284" fmla="*/ 4893071 w 9835793"/>
              <a:gd name="connsiteY1284" fmla="*/ 6334377 h 7927860"/>
              <a:gd name="connsiteX1285" fmla="*/ 4816876 w 9835793"/>
              <a:gd name="connsiteY1285" fmla="*/ 6169566 h 7927860"/>
              <a:gd name="connsiteX1286" fmla="*/ 4740684 w 9835793"/>
              <a:gd name="connsiteY1286" fmla="*/ 6004756 h 7927860"/>
              <a:gd name="connsiteX1287" fmla="*/ 4732654 w 9835793"/>
              <a:gd name="connsiteY1287" fmla="*/ 5954250 h 7927860"/>
              <a:gd name="connsiteX1288" fmla="*/ 4717650 w 9835793"/>
              <a:gd name="connsiteY1288" fmla="*/ 5956635 h 7927860"/>
              <a:gd name="connsiteX1289" fmla="*/ 4712297 w 9835793"/>
              <a:gd name="connsiteY1289" fmla="*/ 5922965 h 7927860"/>
              <a:gd name="connsiteX1290" fmla="*/ 4697295 w 9835793"/>
              <a:gd name="connsiteY1290" fmla="*/ 5925350 h 7927860"/>
              <a:gd name="connsiteX1291" fmla="*/ 4691942 w 9835793"/>
              <a:gd name="connsiteY1291" fmla="*/ 5891680 h 7927860"/>
              <a:gd name="connsiteX1292" fmla="*/ 4676939 w 9835793"/>
              <a:gd name="connsiteY1292" fmla="*/ 5894065 h 7927860"/>
              <a:gd name="connsiteX1293" fmla="*/ 4651559 w 9835793"/>
              <a:gd name="connsiteY1293" fmla="*/ 5861421 h 7927860"/>
              <a:gd name="connsiteX1294" fmla="*/ 4573537 w 9835793"/>
              <a:gd name="connsiteY1294" fmla="*/ 5824199 h 7927860"/>
              <a:gd name="connsiteX1295" fmla="*/ 4576213 w 9835793"/>
              <a:gd name="connsiteY1295" fmla="*/ 5841034 h 7927860"/>
              <a:gd name="connsiteX1296" fmla="*/ 4536323 w 9835793"/>
              <a:gd name="connsiteY1296" fmla="*/ 5874345 h 7927860"/>
              <a:gd name="connsiteX1297" fmla="*/ 4529583 w 9835793"/>
              <a:gd name="connsiteY1297" fmla="*/ 5934752 h 7927860"/>
              <a:gd name="connsiteX1298" fmla="*/ 4544586 w 9835793"/>
              <a:gd name="connsiteY1298" fmla="*/ 5932367 h 7927860"/>
              <a:gd name="connsiteX1299" fmla="*/ 4563321 w 9835793"/>
              <a:gd name="connsiteY1299" fmla="*/ 6050213 h 7927860"/>
              <a:gd name="connsiteX1300" fmla="*/ 4578325 w 9835793"/>
              <a:gd name="connsiteY1300" fmla="*/ 6047828 h 7927860"/>
              <a:gd name="connsiteX1301" fmla="*/ 4583678 w 9835793"/>
              <a:gd name="connsiteY1301" fmla="*/ 6081499 h 7927860"/>
              <a:gd name="connsiteX1302" fmla="*/ 4598680 w 9835793"/>
              <a:gd name="connsiteY1302" fmla="*/ 6079114 h 7927860"/>
              <a:gd name="connsiteX1303" fmla="*/ 4609386 w 9835793"/>
              <a:gd name="connsiteY1303" fmla="*/ 6146455 h 7927860"/>
              <a:gd name="connsiteX1304" fmla="*/ 4624389 w 9835793"/>
              <a:gd name="connsiteY1304" fmla="*/ 6144070 h 7927860"/>
              <a:gd name="connsiteX1305" fmla="*/ 4660521 w 9835793"/>
              <a:gd name="connsiteY1305" fmla="*/ 6371347 h 7927860"/>
              <a:gd name="connsiteX1306" fmla="*/ 4645517 w 9835793"/>
              <a:gd name="connsiteY1306" fmla="*/ 6373732 h 7927860"/>
              <a:gd name="connsiteX1307" fmla="*/ 4648194 w 9835793"/>
              <a:gd name="connsiteY1307" fmla="*/ 6390568 h 7927860"/>
              <a:gd name="connsiteX1308" fmla="*/ 4663197 w 9835793"/>
              <a:gd name="connsiteY1308" fmla="*/ 6388183 h 7927860"/>
              <a:gd name="connsiteX1309" fmla="*/ 4665874 w 9835793"/>
              <a:gd name="connsiteY1309" fmla="*/ 6405018 h 7927860"/>
              <a:gd name="connsiteX1310" fmla="*/ 4650870 w 9835793"/>
              <a:gd name="connsiteY1310" fmla="*/ 6407403 h 7927860"/>
              <a:gd name="connsiteX1311" fmla="*/ 4662387 w 9835793"/>
              <a:gd name="connsiteY1311" fmla="*/ 6431462 h 7927860"/>
              <a:gd name="connsiteX1312" fmla="*/ 4673903 w 9835793"/>
              <a:gd name="connsiteY1312" fmla="*/ 6455523 h 7927860"/>
              <a:gd name="connsiteX1313" fmla="*/ 4646574 w 9835793"/>
              <a:gd name="connsiteY1313" fmla="*/ 6477130 h 7927860"/>
              <a:gd name="connsiteX1314" fmla="*/ 4643897 w 9835793"/>
              <a:gd name="connsiteY1314" fmla="*/ 6460294 h 7927860"/>
              <a:gd name="connsiteX1315" fmla="*/ 4593812 w 9835793"/>
              <a:gd name="connsiteY1315" fmla="*/ 6369007 h 7927860"/>
              <a:gd name="connsiteX1316" fmla="*/ 4534088 w 9835793"/>
              <a:gd name="connsiteY1316" fmla="*/ 6253361 h 7927860"/>
              <a:gd name="connsiteX1317" fmla="*/ 4519085 w 9835793"/>
              <a:gd name="connsiteY1317" fmla="*/ 6255746 h 7927860"/>
              <a:gd name="connsiteX1318" fmla="*/ 4503619 w 9835793"/>
              <a:gd name="connsiteY1318" fmla="*/ 6212895 h 7927860"/>
              <a:gd name="connsiteX1319" fmla="*/ 4462031 w 9835793"/>
              <a:gd name="connsiteY1319" fmla="*/ 6187143 h 7927860"/>
              <a:gd name="connsiteX1320" fmla="*/ 4454002 w 9835793"/>
              <a:gd name="connsiteY1320" fmla="*/ 6136636 h 7927860"/>
              <a:gd name="connsiteX1321" fmla="*/ 4416772 w 9835793"/>
              <a:gd name="connsiteY1321" fmla="*/ 6077827 h 7927860"/>
              <a:gd name="connsiteX1322" fmla="*/ 4355426 w 9835793"/>
              <a:gd name="connsiteY1322" fmla="*/ 6048742 h 7927860"/>
              <a:gd name="connsiteX1323" fmla="*/ 4352749 w 9835793"/>
              <a:gd name="connsiteY1323" fmla="*/ 6031907 h 7927860"/>
              <a:gd name="connsiteX1324" fmla="*/ 4329640 w 9835793"/>
              <a:gd name="connsiteY1324" fmla="*/ 6035581 h 7927860"/>
              <a:gd name="connsiteX1325" fmla="*/ 4328488 w 9835793"/>
              <a:gd name="connsiteY1325" fmla="*/ 6035836 h 7927860"/>
              <a:gd name="connsiteX1326" fmla="*/ 4327829 w 9835793"/>
              <a:gd name="connsiteY1326" fmla="*/ 6035869 h 7927860"/>
              <a:gd name="connsiteX1327" fmla="*/ 4292736 w 9835793"/>
              <a:gd name="connsiteY1327" fmla="*/ 6041448 h 7927860"/>
              <a:gd name="connsiteX1328" fmla="*/ 4275285 w 9835793"/>
              <a:gd name="connsiteY1328" fmla="*/ 6064719 h 7927860"/>
              <a:gd name="connsiteX1329" fmla="*/ 4268084 w 9835793"/>
              <a:gd name="connsiteY1329" fmla="*/ 6079888 h 7927860"/>
              <a:gd name="connsiteX1330" fmla="*/ 4273437 w 9835793"/>
              <a:gd name="connsiteY1330" fmla="*/ 6113560 h 7927860"/>
              <a:gd name="connsiteX1331" fmla="*/ 4258432 w 9835793"/>
              <a:gd name="connsiteY1331" fmla="*/ 6115945 h 7927860"/>
              <a:gd name="connsiteX1332" fmla="*/ 4263785 w 9835793"/>
              <a:gd name="connsiteY1332" fmla="*/ 6149615 h 7927860"/>
              <a:gd name="connsiteX1333" fmla="*/ 4249618 w 9835793"/>
              <a:gd name="connsiteY1333" fmla="*/ 6157261 h 7927860"/>
              <a:gd name="connsiteX1334" fmla="*/ 4236456 w 9835793"/>
              <a:gd name="connsiteY1334" fmla="*/ 6171221 h 7927860"/>
              <a:gd name="connsiteX1335" fmla="*/ 4241809 w 9835793"/>
              <a:gd name="connsiteY1335" fmla="*/ 6204891 h 7927860"/>
              <a:gd name="connsiteX1336" fmla="*/ 4215817 w 9835793"/>
              <a:gd name="connsiteY1336" fmla="*/ 6234915 h 7927860"/>
              <a:gd name="connsiteX1337" fmla="*/ 4185810 w 9835793"/>
              <a:gd name="connsiteY1337" fmla="*/ 6239685 h 7927860"/>
              <a:gd name="connsiteX1338" fmla="*/ 4188487 w 9835793"/>
              <a:gd name="connsiteY1338" fmla="*/ 6256521 h 7927860"/>
              <a:gd name="connsiteX1339" fmla="*/ 4078928 w 9835793"/>
              <a:gd name="connsiteY1339" fmla="*/ 6166058 h 7927860"/>
              <a:gd name="connsiteX1340" fmla="*/ 3907480 w 9835793"/>
              <a:gd name="connsiteY1340" fmla="*/ 6085433 h 7927860"/>
              <a:gd name="connsiteX1341" fmla="*/ 3874676 w 9835793"/>
              <a:gd name="connsiteY1341" fmla="*/ 6199608 h 7927860"/>
              <a:gd name="connsiteX1342" fmla="*/ 3833236 w 9835793"/>
              <a:gd name="connsiteY1342" fmla="*/ 6295736 h 7927860"/>
              <a:gd name="connsiteX1343" fmla="*/ 3788226 w 9835793"/>
              <a:gd name="connsiteY1343" fmla="*/ 6302892 h 7927860"/>
              <a:gd name="connsiteX1344" fmla="*/ 3700239 w 9835793"/>
              <a:gd name="connsiteY1344" fmla="*/ 6178792 h 7927860"/>
              <a:gd name="connsiteX1345" fmla="*/ 3603400 w 9835793"/>
              <a:gd name="connsiteY1345" fmla="*/ 6107884 h 7927860"/>
              <a:gd name="connsiteX1346" fmla="*/ 3569375 w 9835793"/>
              <a:gd name="connsiteY1346" fmla="*/ 6117610 h 7927860"/>
              <a:gd name="connsiteX1347" fmla="*/ 3529724 w 9835793"/>
              <a:gd name="connsiteY1347" fmla="*/ 6128228 h 7927860"/>
              <a:gd name="connsiteX1348" fmla="*/ 3462209 w 9835793"/>
              <a:gd name="connsiteY1348" fmla="*/ 6138961 h 7927860"/>
              <a:gd name="connsiteX1349" fmla="*/ 3464885 w 9835793"/>
              <a:gd name="connsiteY1349" fmla="*/ 6155795 h 7927860"/>
              <a:gd name="connsiteX1350" fmla="*/ 3404666 w 9835793"/>
              <a:gd name="connsiteY1350" fmla="*/ 6206365 h 7927860"/>
              <a:gd name="connsiteX1351" fmla="*/ 3370569 w 9835793"/>
              <a:gd name="connsiteY1351" fmla="*/ 6239833 h 7927860"/>
              <a:gd name="connsiteX1352" fmla="*/ 3279449 w 9835793"/>
              <a:gd name="connsiteY1352" fmla="*/ 6223034 h 7927860"/>
              <a:gd name="connsiteX1353" fmla="*/ 3201802 w 9835793"/>
              <a:gd name="connsiteY1353" fmla="*/ 6145839 h 7927860"/>
              <a:gd name="connsiteX1354" fmla="*/ 3196449 w 9835793"/>
              <a:gd name="connsiteY1354" fmla="*/ 6112166 h 7927860"/>
              <a:gd name="connsiteX1355" fmla="*/ 3181446 w 9835793"/>
              <a:gd name="connsiteY1355" fmla="*/ 6114551 h 7927860"/>
              <a:gd name="connsiteX1356" fmla="*/ 3174081 w 9835793"/>
              <a:gd name="connsiteY1356" fmla="*/ 6098463 h 7927860"/>
              <a:gd name="connsiteX1357" fmla="*/ 3161091 w 9835793"/>
              <a:gd name="connsiteY1357" fmla="*/ 6083266 h 7927860"/>
              <a:gd name="connsiteX1358" fmla="*/ 3131084 w 9835793"/>
              <a:gd name="connsiteY1358" fmla="*/ 6088036 h 7927860"/>
              <a:gd name="connsiteX1359" fmla="*/ 3071922 w 9835793"/>
              <a:gd name="connsiteY1359" fmla="*/ 6012216 h 7927860"/>
              <a:gd name="connsiteX1360" fmla="*/ 3004123 w 9835793"/>
              <a:gd name="connsiteY1360" fmla="*/ 5918353 h 7927860"/>
              <a:gd name="connsiteX1361" fmla="*/ 2972778 w 9835793"/>
              <a:gd name="connsiteY1361" fmla="*/ 5914705 h 7927860"/>
              <a:gd name="connsiteX1362" fmla="*/ 2952422 w 9835793"/>
              <a:gd name="connsiteY1362" fmla="*/ 5883418 h 7927860"/>
              <a:gd name="connsiteX1363" fmla="*/ 2907412 w 9835793"/>
              <a:gd name="connsiteY1363" fmla="*/ 5890574 h 7927860"/>
              <a:gd name="connsiteX1364" fmla="*/ 2904735 w 9835793"/>
              <a:gd name="connsiteY1364" fmla="*/ 5873739 h 7927860"/>
              <a:gd name="connsiteX1365" fmla="*/ 2815112 w 9835793"/>
              <a:gd name="connsiteY1365" fmla="*/ 5926824 h 7927860"/>
              <a:gd name="connsiteX1366" fmla="*/ 2736741 w 9835793"/>
              <a:gd name="connsiteY1366" fmla="*/ 5978119 h 7927860"/>
              <a:gd name="connsiteX1367" fmla="*/ 2734065 w 9835793"/>
              <a:gd name="connsiteY1367" fmla="*/ 5961285 h 7927860"/>
              <a:gd name="connsiteX1368" fmla="*/ 2627705 w 9835793"/>
              <a:gd name="connsiteY1368" fmla="*/ 5969563 h 7927860"/>
              <a:gd name="connsiteX1369" fmla="*/ 2625028 w 9835793"/>
              <a:gd name="connsiteY1369" fmla="*/ 5952728 h 7927860"/>
              <a:gd name="connsiteX1370" fmla="*/ 2610025 w 9835793"/>
              <a:gd name="connsiteY1370" fmla="*/ 5955113 h 7927860"/>
              <a:gd name="connsiteX1371" fmla="*/ 2599319 w 9835793"/>
              <a:gd name="connsiteY1371" fmla="*/ 5887771 h 7927860"/>
              <a:gd name="connsiteX1372" fmla="*/ 2626354 w 9835793"/>
              <a:gd name="connsiteY1372" fmla="*/ 5821981 h 7927860"/>
              <a:gd name="connsiteX1373" fmla="*/ 2620241 w 9835793"/>
              <a:gd name="connsiteY1373" fmla="*/ 5729098 h 7927860"/>
              <a:gd name="connsiteX1374" fmla="*/ 2551296 w 9835793"/>
              <a:gd name="connsiteY1374" fmla="*/ 5676409 h 7927860"/>
              <a:gd name="connsiteX1375" fmla="*/ 2443973 w 9835793"/>
              <a:gd name="connsiteY1375" fmla="*/ 5636295 h 7927860"/>
              <a:gd name="connsiteX1376" fmla="*/ 2446649 w 9835793"/>
              <a:gd name="connsiteY1376" fmla="*/ 5653128 h 7927860"/>
              <a:gd name="connsiteX1377" fmla="*/ 2371633 w 9835793"/>
              <a:gd name="connsiteY1377" fmla="*/ 5665054 h 7927860"/>
              <a:gd name="connsiteX1378" fmla="*/ 2368957 w 9835793"/>
              <a:gd name="connsiteY1378" fmla="*/ 5648221 h 7927860"/>
              <a:gd name="connsiteX1379" fmla="*/ 2278938 w 9835793"/>
              <a:gd name="connsiteY1379" fmla="*/ 5662531 h 7927860"/>
              <a:gd name="connsiteX1380" fmla="*/ 2289697 w 9835793"/>
              <a:gd name="connsiteY1380" fmla="*/ 5597171 h 7927860"/>
              <a:gd name="connsiteX1381" fmla="*/ 2286195 w 9835793"/>
              <a:gd name="connsiteY1381" fmla="*/ 5514661 h 7927860"/>
              <a:gd name="connsiteX1382" fmla="*/ 2248255 w 9835793"/>
              <a:gd name="connsiteY1382" fmla="*/ 5493722 h 7927860"/>
              <a:gd name="connsiteX1383" fmla="*/ 2190823 w 9835793"/>
              <a:gd name="connsiteY1383" fmla="*/ 5495301 h 7927860"/>
              <a:gd name="connsiteX1384" fmla="*/ 2163387 w 9835793"/>
              <a:gd name="connsiteY1384" fmla="*/ 5552524 h 7927860"/>
              <a:gd name="connsiteX1385" fmla="*/ 2140177 w 9835793"/>
              <a:gd name="connsiteY1385" fmla="*/ 5563766 h 7927860"/>
              <a:gd name="connsiteX1386" fmla="*/ 2125275 w 9835793"/>
              <a:gd name="connsiteY1386" fmla="*/ 5560740 h 7927860"/>
              <a:gd name="connsiteX1387" fmla="*/ 2092491 w 9835793"/>
              <a:gd name="connsiteY1387" fmla="*/ 5554085 h 7927860"/>
              <a:gd name="connsiteX1388" fmla="*/ 2085517 w 9835793"/>
              <a:gd name="connsiteY1388" fmla="*/ 5606976 h 7927860"/>
              <a:gd name="connsiteX1389" fmla="*/ 2070514 w 9835793"/>
              <a:gd name="connsiteY1389" fmla="*/ 5609362 h 7927860"/>
              <a:gd name="connsiteX1390" fmla="*/ 2066216 w 9835793"/>
              <a:gd name="connsiteY1390" fmla="*/ 5679087 h 7927860"/>
              <a:gd name="connsiteX1391" fmla="*/ 2051214 w 9835793"/>
              <a:gd name="connsiteY1391" fmla="*/ 5681472 h 7927860"/>
              <a:gd name="connsiteX1392" fmla="*/ 2074910 w 9835793"/>
              <a:gd name="connsiteY1392" fmla="*/ 5764009 h 7927860"/>
              <a:gd name="connsiteX1393" fmla="*/ 2092981 w 9835793"/>
              <a:gd name="connsiteY1393" fmla="*/ 5847441 h 7927860"/>
              <a:gd name="connsiteX1394" fmla="*/ 2102594 w 9835793"/>
              <a:gd name="connsiteY1394" fmla="*/ 6053044 h 7927860"/>
              <a:gd name="connsiteX1395" fmla="*/ 2075968 w 9835793"/>
              <a:gd name="connsiteY1395" fmla="*/ 6066986 h 7927860"/>
              <a:gd name="connsiteX1396" fmla="*/ 2061598 w 9835793"/>
              <a:gd name="connsiteY1396" fmla="*/ 6085451 h 7927860"/>
              <a:gd name="connsiteX1397" fmla="*/ 1945065 w 9835793"/>
              <a:gd name="connsiteY1397" fmla="*/ 6047881 h 7927860"/>
              <a:gd name="connsiteX1398" fmla="*/ 1889627 w 9835793"/>
              <a:gd name="connsiteY1398" fmla="*/ 5922923 h 7927860"/>
              <a:gd name="connsiteX1399" fmla="*/ 1884158 w 9835793"/>
              <a:gd name="connsiteY1399" fmla="*/ 5785705 h 7927860"/>
              <a:gd name="connsiteX1400" fmla="*/ 1888327 w 9835793"/>
              <a:gd name="connsiteY1400" fmla="*/ 5672846 h 7927860"/>
              <a:gd name="connsiteX1401" fmla="*/ 1918334 w 9835793"/>
              <a:gd name="connsiteY1401" fmla="*/ 5668076 h 7927860"/>
              <a:gd name="connsiteX1402" fmla="*/ 1910305 w 9835793"/>
              <a:gd name="connsiteY1402" fmla="*/ 5617571 h 7927860"/>
              <a:gd name="connsiteX1403" fmla="*/ 1969825 w 9835793"/>
              <a:gd name="connsiteY1403" fmla="*/ 5544458 h 7927860"/>
              <a:gd name="connsiteX1404" fmla="*/ 2068121 w 9835793"/>
              <a:gd name="connsiteY1404" fmla="*/ 5497547 h 7927860"/>
              <a:gd name="connsiteX1405" fmla="*/ 2081649 w 9835793"/>
              <a:gd name="connsiteY1405" fmla="*/ 5504026 h 7927860"/>
              <a:gd name="connsiteX1406" fmla="*/ 2100803 w 9835793"/>
              <a:gd name="connsiteY1406" fmla="*/ 5509613 h 7927860"/>
              <a:gd name="connsiteX1407" fmla="*/ 2105101 w 9835793"/>
              <a:gd name="connsiteY1407" fmla="*/ 5439884 h 7927860"/>
              <a:gd name="connsiteX1408" fmla="*/ 1978385 w 9835793"/>
              <a:gd name="connsiteY1408" fmla="*/ 5416879 h 7927860"/>
              <a:gd name="connsiteX1409" fmla="*/ 1903124 w 9835793"/>
              <a:gd name="connsiteY1409" fmla="*/ 5282126 h 7927860"/>
              <a:gd name="connsiteX1410" fmla="*/ 1949207 w 9835793"/>
              <a:gd name="connsiteY1410" fmla="*/ 5257538 h 7927860"/>
              <a:gd name="connsiteX1411" fmla="*/ 1995291 w 9835793"/>
              <a:gd name="connsiteY1411" fmla="*/ 5232951 h 7927860"/>
              <a:gd name="connsiteX1412" fmla="*/ 1992615 w 9835793"/>
              <a:gd name="connsiteY1412" fmla="*/ 5216116 h 7927860"/>
              <a:gd name="connsiteX1413" fmla="*/ 2052627 w 9835793"/>
              <a:gd name="connsiteY1413" fmla="*/ 5206576 h 7927860"/>
              <a:gd name="connsiteX1414" fmla="*/ 2049951 w 9835793"/>
              <a:gd name="connsiteY1414" fmla="*/ 5189739 h 7927860"/>
              <a:gd name="connsiteX1415" fmla="*/ 2064955 w 9835793"/>
              <a:gd name="connsiteY1415" fmla="*/ 5187354 h 7927860"/>
              <a:gd name="connsiteX1416" fmla="*/ 2056925 w 9835793"/>
              <a:gd name="connsiteY1416" fmla="*/ 5136849 h 7927860"/>
              <a:gd name="connsiteX1417" fmla="*/ 2035763 w 9835793"/>
              <a:gd name="connsiteY1417" fmla="*/ 5118638 h 7927860"/>
              <a:gd name="connsiteX1418" fmla="*/ 2016213 w 9835793"/>
              <a:gd name="connsiteY1418" fmla="*/ 5074278 h 7927860"/>
              <a:gd name="connsiteX1419" fmla="*/ 2031216 w 9835793"/>
              <a:gd name="connsiteY1419" fmla="*/ 5071892 h 7927860"/>
              <a:gd name="connsiteX1420" fmla="*/ 2036847 w 9835793"/>
              <a:gd name="connsiteY1420" fmla="*/ 5040791 h 7927860"/>
              <a:gd name="connsiteX1421" fmla="*/ 2036852 w 9835793"/>
              <a:gd name="connsiteY1421" fmla="*/ 5010584 h 7927860"/>
              <a:gd name="connsiteX1422" fmla="*/ 2051855 w 9835793"/>
              <a:gd name="connsiteY1422" fmla="*/ 5008198 h 7927860"/>
              <a:gd name="connsiteX1423" fmla="*/ 2075875 w 9835793"/>
              <a:gd name="connsiteY1423" fmla="*/ 4953676 h 7927860"/>
              <a:gd name="connsiteX1424" fmla="*/ 2085631 w 9835793"/>
              <a:gd name="connsiteY1424" fmla="*/ 4882003 h 7927860"/>
              <a:gd name="connsiteX1425" fmla="*/ 2079706 w 9835793"/>
              <a:gd name="connsiteY1425" fmla="*/ 4868921 h 7927860"/>
              <a:gd name="connsiteX1426" fmla="*/ 2072776 w 9835793"/>
              <a:gd name="connsiteY1426" fmla="*/ 4849526 h 7927860"/>
              <a:gd name="connsiteX1427" fmla="*/ 2057774 w 9835793"/>
              <a:gd name="connsiteY1427" fmla="*/ 4851911 h 7927860"/>
              <a:gd name="connsiteX1428" fmla="*/ 2052421 w 9835793"/>
              <a:gd name="connsiteY1428" fmla="*/ 4818241 h 7927860"/>
              <a:gd name="connsiteX1429" fmla="*/ 2037417 w 9835793"/>
              <a:gd name="connsiteY1429" fmla="*/ 4820626 h 7927860"/>
              <a:gd name="connsiteX1430" fmla="*/ 1961109 w 9835793"/>
              <a:gd name="connsiteY1430" fmla="*/ 4751846 h 7927860"/>
              <a:gd name="connsiteX1431" fmla="*/ 1877774 w 9835793"/>
              <a:gd name="connsiteY1431" fmla="*/ 4638875 h 7927860"/>
              <a:gd name="connsiteX1432" fmla="*/ 1883937 w 9835793"/>
              <a:gd name="connsiteY1432" fmla="*/ 4629264 h 7927860"/>
              <a:gd name="connsiteX1433" fmla="*/ 1908961 w 9835793"/>
              <a:gd name="connsiteY1433" fmla="*/ 4581055 h 7927860"/>
              <a:gd name="connsiteX1434" fmla="*/ 1940217 w 9835793"/>
              <a:gd name="connsiteY1434" fmla="*/ 4499491 h 7927860"/>
              <a:gd name="connsiteX1435" fmla="*/ 1955221 w 9835793"/>
              <a:gd name="connsiteY1435" fmla="*/ 4497106 h 7927860"/>
              <a:gd name="connsiteX1436" fmla="*/ 1893097 w 9835793"/>
              <a:gd name="connsiteY1436" fmla="*/ 4299853 h 7927860"/>
              <a:gd name="connsiteX1437" fmla="*/ 1878094 w 9835793"/>
              <a:gd name="connsiteY1437" fmla="*/ 4302238 h 7927860"/>
              <a:gd name="connsiteX1438" fmla="*/ 1875418 w 9835793"/>
              <a:gd name="connsiteY1438" fmla="*/ 4285403 h 7927860"/>
              <a:gd name="connsiteX1439" fmla="*/ 1890421 w 9835793"/>
              <a:gd name="connsiteY1439" fmla="*/ 4283018 h 7927860"/>
              <a:gd name="connsiteX1440" fmla="*/ 1874362 w 9835793"/>
              <a:gd name="connsiteY1440" fmla="*/ 4182005 h 7927860"/>
              <a:gd name="connsiteX1441" fmla="*/ 1847306 w 9835793"/>
              <a:gd name="connsiteY1441" fmla="*/ 4169045 h 7927860"/>
              <a:gd name="connsiteX1442" fmla="*/ 1808997 w 9835793"/>
              <a:gd name="connsiteY1442" fmla="*/ 4157874 h 7927860"/>
              <a:gd name="connsiteX1443" fmla="*/ 1803645 w 9835793"/>
              <a:gd name="connsiteY1443" fmla="*/ 4124205 h 7927860"/>
              <a:gd name="connsiteX1444" fmla="*/ 1768686 w 9835793"/>
              <a:gd name="connsiteY1444" fmla="*/ 4103871 h 7927860"/>
              <a:gd name="connsiteX1445" fmla="*/ 1728100 w 9835793"/>
              <a:gd name="connsiteY1445" fmla="*/ 4084431 h 7927860"/>
              <a:gd name="connsiteX1446" fmla="*/ 1724086 w 9835793"/>
              <a:gd name="connsiteY1446" fmla="*/ 4059179 h 7927860"/>
              <a:gd name="connsiteX1447" fmla="*/ 1616387 w 9835793"/>
              <a:gd name="connsiteY1447" fmla="*/ 4059039 h 7927860"/>
              <a:gd name="connsiteX1448" fmla="*/ 1611035 w 9835793"/>
              <a:gd name="connsiteY1448" fmla="*/ 4025368 h 7927860"/>
              <a:gd name="connsiteX1449" fmla="*/ 1659258 w 9835793"/>
              <a:gd name="connsiteY1449" fmla="*/ 4026333 h 7927860"/>
              <a:gd name="connsiteX1450" fmla="*/ 1718733 w 9835793"/>
              <a:gd name="connsiteY1450" fmla="*/ 4025508 h 7927860"/>
              <a:gd name="connsiteX1451" fmla="*/ 1800229 w 9835793"/>
              <a:gd name="connsiteY1451" fmla="*/ 3948623 h 7927860"/>
              <a:gd name="connsiteX1452" fmla="*/ 1906252 w 9835793"/>
              <a:gd name="connsiteY1452" fmla="*/ 3875510 h 7927860"/>
              <a:gd name="connsiteX1453" fmla="*/ 1930436 w 9835793"/>
              <a:gd name="connsiteY1453" fmla="*/ 3663897 h 7927860"/>
              <a:gd name="connsiteX1454" fmla="*/ 1848263 w 9835793"/>
              <a:gd name="connsiteY1454" fmla="*/ 3618705 h 7927860"/>
              <a:gd name="connsiteX1455" fmla="*/ 1812315 w 9835793"/>
              <a:gd name="connsiteY1455" fmla="*/ 3501436 h 7927860"/>
              <a:gd name="connsiteX1456" fmla="*/ 1872165 w 9835793"/>
              <a:gd name="connsiteY1456" fmla="*/ 3460636 h 7927860"/>
              <a:gd name="connsiteX1457" fmla="*/ 1981647 w 9835793"/>
              <a:gd name="connsiteY1457" fmla="*/ 3405472 h 7927860"/>
              <a:gd name="connsiteX1458" fmla="*/ 1973617 w 9835793"/>
              <a:gd name="connsiteY1458" fmla="*/ 3354967 h 7927860"/>
              <a:gd name="connsiteX1459" fmla="*/ 2007146 w 9835793"/>
              <a:gd name="connsiteY1459" fmla="*/ 3311878 h 7927860"/>
              <a:gd name="connsiteX1460" fmla="*/ 2052931 w 9835793"/>
              <a:gd name="connsiteY1460" fmla="*/ 3273314 h 7927860"/>
              <a:gd name="connsiteX1461" fmla="*/ 2047578 w 9835793"/>
              <a:gd name="connsiteY1461" fmla="*/ 3239644 h 7927860"/>
              <a:gd name="connsiteX1462" fmla="*/ 2058430 w 9835793"/>
              <a:gd name="connsiteY1462" fmla="*/ 3229288 h 7927860"/>
              <a:gd name="connsiteX1463" fmla="*/ 2074908 w 9835793"/>
              <a:gd name="connsiteY1463" fmla="*/ 3218039 h 7927860"/>
              <a:gd name="connsiteX1464" fmla="*/ 2064203 w 9835793"/>
              <a:gd name="connsiteY1464" fmla="*/ 3150697 h 7927860"/>
              <a:gd name="connsiteX1465" fmla="*/ 2014377 w 9835793"/>
              <a:gd name="connsiteY1465" fmla="*/ 3115466 h 7927860"/>
              <a:gd name="connsiteX1466" fmla="*/ 1975804 w 9835793"/>
              <a:gd name="connsiteY1466" fmla="*/ 3078446 h 7927860"/>
              <a:gd name="connsiteX1467" fmla="*/ 1945799 w 9835793"/>
              <a:gd name="connsiteY1467" fmla="*/ 3083216 h 7927860"/>
              <a:gd name="connsiteX1468" fmla="*/ 1827059 w 9835793"/>
              <a:gd name="connsiteY1468" fmla="*/ 3013631 h 7927860"/>
              <a:gd name="connsiteX1469" fmla="*/ 1747308 w 9835793"/>
              <a:gd name="connsiteY1469" fmla="*/ 2899011 h 7927860"/>
              <a:gd name="connsiteX1470" fmla="*/ 1775707 w 9835793"/>
              <a:gd name="connsiteY1470" fmla="*/ 2890181 h 7927860"/>
              <a:gd name="connsiteX1471" fmla="*/ 1798481 w 9835793"/>
              <a:gd name="connsiteY1471" fmla="*/ 2882246 h 7927860"/>
              <a:gd name="connsiteX1472" fmla="*/ 1877578 w 9835793"/>
              <a:gd name="connsiteY1472" fmla="*/ 2902035 h 7927860"/>
              <a:gd name="connsiteX1473" fmla="*/ 1953055 w 9835793"/>
              <a:gd name="connsiteY1473" fmla="*/ 2935346 h 7927860"/>
              <a:gd name="connsiteX1474" fmla="*/ 1955731 w 9835793"/>
              <a:gd name="connsiteY1474" fmla="*/ 2952181 h 7927860"/>
              <a:gd name="connsiteX1475" fmla="*/ 2015745 w 9835793"/>
              <a:gd name="connsiteY1475" fmla="*/ 2942640 h 7927860"/>
              <a:gd name="connsiteX1476" fmla="*/ 2018421 w 9835793"/>
              <a:gd name="connsiteY1476" fmla="*/ 2959475 h 7927860"/>
              <a:gd name="connsiteX1477" fmla="*/ 2048426 w 9835793"/>
              <a:gd name="connsiteY1477" fmla="*/ 2954705 h 7927860"/>
              <a:gd name="connsiteX1478" fmla="*/ 2051103 w 9835793"/>
              <a:gd name="connsiteY1478" fmla="*/ 2971541 h 7927860"/>
              <a:gd name="connsiteX1479" fmla="*/ 2118618 w 9835793"/>
              <a:gd name="connsiteY1479" fmla="*/ 2960808 h 7927860"/>
              <a:gd name="connsiteX1480" fmla="*/ 2129333 w 9835793"/>
              <a:gd name="connsiteY1480" fmla="*/ 2967734 h 7927860"/>
              <a:gd name="connsiteX1481" fmla="*/ 2151301 w 9835793"/>
              <a:gd name="connsiteY1481" fmla="*/ 2972873 h 7927860"/>
              <a:gd name="connsiteX1482" fmla="*/ 2148625 w 9835793"/>
              <a:gd name="connsiteY1482" fmla="*/ 2956038 h 7927860"/>
              <a:gd name="connsiteX1483" fmla="*/ 2207339 w 9835793"/>
              <a:gd name="connsiteY1483" fmla="*/ 2895999 h 7927860"/>
              <a:gd name="connsiteX1484" fmla="*/ 2234911 w 9835793"/>
              <a:gd name="connsiteY1484" fmla="*/ 2821493 h 7927860"/>
              <a:gd name="connsiteX1485" fmla="*/ 2249915 w 9835793"/>
              <a:gd name="connsiteY1485" fmla="*/ 2819108 h 7927860"/>
              <a:gd name="connsiteX1486" fmla="*/ 2271856 w 9835793"/>
              <a:gd name="connsiteY1486" fmla="*/ 2775704 h 7927860"/>
              <a:gd name="connsiteX1487" fmla="*/ 2281543 w 9835793"/>
              <a:gd name="connsiteY1487" fmla="*/ 2727777 h 7927860"/>
              <a:gd name="connsiteX1488" fmla="*/ 2296546 w 9835793"/>
              <a:gd name="connsiteY1488" fmla="*/ 2725392 h 7927860"/>
              <a:gd name="connsiteX1489" fmla="*/ 2272175 w 9835793"/>
              <a:gd name="connsiteY1489" fmla="*/ 2668852 h 7927860"/>
              <a:gd name="connsiteX1490" fmla="*/ 2247804 w 9835793"/>
              <a:gd name="connsiteY1490" fmla="*/ 2612314 h 7927860"/>
              <a:gd name="connsiteX1491" fmla="*/ 2232801 w 9835793"/>
              <a:gd name="connsiteY1491" fmla="*/ 2614699 h 7927860"/>
              <a:gd name="connsiteX1492" fmla="*/ 2219419 w 9835793"/>
              <a:gd name="connsiteY1492" fmla="*/ 2530522 h 7927860"/>
              <a:gd name="connsiteX1493" fmla="*/ 2242562 w 9835793"/>
              <a:gd name="connsiteY1493" fmla="*/ 2512819 h 7927860"/>
              <a:gd name="connsiteX1494" fmla="*/ 2259076 w 9835793"/>
              <a:gd name="connsiteY1494" fmla="*/ 2489697 h 7927860"/>
              <a:gd name="connsiteX1495" fmla="*/ 2361340 w 9835793"/>
              <a:gd name="connsiteY1495" fmla="*/ 2540324 h 7927860"/>
              <a:gd name="connsiteX1496" fmla="*/ 2472852 w 9835793"/>
              <a:gd name="connsiteY1496" fmla="*/ 2576537 h 7927860"/>
              <a:gd name="connsiteX1497" fmla="*/ 2488929 w 9835793"/>
              <a:gd name="connsiteY1497" fmla="*/ 2556719 h 7927860"/>
              <a:gd name="connsiteX1498" fmla="*/ 2505006 w 9835793"/>
              <a:gd name="connsiteY1498" fmla="*/ 2536902 h 7927860"/>
              <a:gd name="connsiteX1499" fmla="*/ 2502330 w 9835793"/>
              <a:gd name="connsiteY1499" fmla="*/ 2520067 h 7927860"/>
              <a:gd name="connsiteX1500" fmla="*/ 2532336 w 9835793"/>
              <a:gd name="connsiteY1500" fmla="*/ 2515297 h 7927860"/>
              <a:gd name="connsiteX1501" fmla="*/ 2543828 w 9835793"/>
              <a:gd name="connsiteY1501" fmla="*/ 2490815 h 7927860"/>
              <a:gd name="connsiteX1502" fmla="*/ 2554314 w 9835793"/>
              <a:gd name="connsiteY1502" fmla="*/ 2460021 h 7927860"/>
              <a:gd name="connsiteX1503" fmla="*/ 2520805 w 9835793"/>
              <a:gd name="connsiteY1503" fmla="*/ 2382280 h 7927860"/>
              <a:gd name="connsiteX1504" fmla="*/ 2493528 w 9835793"/>
              <a:gd name="connsiteY1504" fmla="*/ 2271185 h 7927860"/>
              <a:gd name="connsiteX1505" fmla="*/ 2508532 w 9835793"/>
              <a:gd name="connsiteY1505" fmla="*/ 2268799 h 7927860"/>
              <a:gd name="connsiteX1506" fmla="*/ 2505856 w 9835793"/>
              <a:gd name="connsiteY1506" fmla="*/ 2251964 h 7927860"/>
              <a:gd name="connsiteX1507" fmla="*/ 2540651 w 9835793"/>
              <a:gd name="connsiteY1507" fmla="*/ 2241039 h 7927860"/>
              <a:gd name="connsiteX1508" fmla="*/ 2563191 w 9835793"/>
              <a:gd name="connsiteY1508" fmla="*/ 2225589 h 7927860"/>
              <a:gd name="connsiteX1509" fmla="*/ 2565868 w 9835793"/>
              <a:gd name="connsiteY1509" fmla="*/ 2242424 h 7927860"/>
              <a:gd name="connsiteX1510" fmla="*/ 2608363 w 9835793"/>
              <a:gd name="connsiteY1510" fmla="*/ 2249693 h 7927860"/>
              <a:gd name="connsiteX1511" fmla="*/ 2646237 w 9835793"/>
              <a:gd name="connsiteY1511" fmla="*/ 2264168 h 7927860"/>
              <a:gd name="connsiteX1512" fmla="*/ 2651590 w 9835793"/>
              <a:gd name="connsiteY1512" fmla="*/ 2297838 h 7927860"/>
              <a:gd name="connsiteX1513" fmla="*/ 2707816 w 9835793"/>
              <a:gd name="connsiteY1513" fmla="*/ 2300768 h 7927860"/>
              <a:gd name="connsiteX1514" fmla="*/ 2774291 w 9835793"/>
              <a:gd name="connsiteY1514" fmla="*/ 2295594 h 7927860"/>
              <a:gd name="connsiteX1515" fmla="*/ 2801930 w 9835793"/>
              <a:gd name="connsiteY1515" fmla="*/ 2227550 h 7927860"/>
              <a:gd name="connsiteX1516" fmla="*/ 2808068 w 9835793"/>
              <a:gd name="connsiteY1516" fmla="*/ 2169397 h 7927860"/>
              <a:gd name="connsiteX1517" fmla="*/ 2799967 w 9835793"/>
              <a:gd name="connsiteY1517" fmla="*/ 2142637 h 7927860"/>
              <a:gd name="connsiteX1518" fmla="*/ 2789860 w 9835793"/>
              <a:gd name="connsiteY1518" fmla="*/ 2103250 h 7927860"/>
              <a:gd name="connsiteX1519" fmla="*/ 2835142 w 9835793"/>
              <a:gd name="connsiteY1519" fmla="*/ 2061528 h 7927860"/>
              <a:gd name="connsiteX1520" fmla="*/ 2891678 w 9835793"/>
              <a:gd name="connsiteY1520" fmla="*/ 2018019 h 7927860"/>
              <a:gd name="connsiteX1521" fmla="*/ 2980147 w 9835793"/>
              <a:gd name="connsiteY1521" fmla="*/ 2066525 h 7927860"/>
              <a:gd name="connsiteX1522" fmla="*/ 3040089 w 9835793"/>
              <a:gd name="connsiteY1522" fmla="*/ 2080730 h 7927860"/>
              <a:gd name="connsiteX1523" fmla="*/ 3042765 w 9835793"/>
              <a:gd name="connsiteY1523" fmla="*/ 2097565 h 7927860"/>
              <a:gd name="connsiteX1524" fmla="*/ 3130108 w 9835793"/>
              <a:gd name="connsiteY1524" fmla="*/ 2066419 h 7927860"/>
              <a:gd name="connsiteX1525" fmla="*/ 3132784 w 9835793"/>
              <a:gd name="connsiteY1525" fmla="*/ 2083254 h 7927860"/>
              <a:gd name="connsiteX1526" fmla="*/ 3237807 w 9835793"/>
              <a:gd name="connsiteY1526" fmla="*/ 2066558 h 7927860"/>
              <a:gd name="connsiteX1527" fmla="*/ 3235130 w 9835793"/>
              <a:gd name="connsiteY1527" fmla="*/ 2049723 h 7927860"/>
              <a:gd name="connsiteX1528" fmla="*/ 3334500 w 9835793"/>
              <a:gd name="connsiteY1528" fmla="*/ 1985380 h 7927860"/>
              <a:gd name="connsiteX1529" fmla="*/ 3368575 w 9835793"/>
              <a:gd name="connsiteY1529" fmla="*/ 1873160 h 7927860"/>
              <a:gd name="connsiteX1530" fmla="*/ 3383579 w 9835793"/>
              <a:gd name="connsiteY1530" fmla="*/ 1870775 h 7927860"/>
              <a:gd name="connsiteX1531" fmla="*/ 3380903 w 9835793"/>
              <a:gd name="connsiteY1531" fmla="*/ 1853940 h 7927860"/>
              <a:gd name="connsiteX1532" fmla="*/ 3365899 w 9835793"/>
              <a:gd name="connsiteY1532" fmla="*/ 1856325 h 7927860"/>
              <a:gd name="connsiteX1533" fmla="*/ 3266513 w 9835793"/>
              <a:gd name="connsiteY1533" fmla="*/ 1811712 h 7927860"/>
              <a:gd name="connsiteX1534" fmla="*/ 3216547 w 9835793"/>
              <a:gd name="connsiteY1534" fmla="*/ 1823971 h 7927860"/>
              <a:gd name="connsiteX1535" fmla="*/ 3155328 w 9835793"/>
              <a:gd name="connsiteY1535" fmla="*/ 1838019 h 7927860"/>
              <a:gd name="connsiteX1536" fmla="*/ 3149975 w 9835793"/>
              <a:gd name="connsiteY1536" fmla="*/ 1804347 h 7927860"/>
              <a:gd name="connsiteX1537" fmla="*/ 3119968 w 9835793"/>
              <a:gd name="connsiteY1537" fmla="*/ 1809118 h 7927860"/>
              <a:gd name="connsiteX1538" fmla="*/ 3115953 w 9835793"/>
              <a:gd name="connsiteY1538" fmla="*/ 1783866 h 7927860"/>
              <a:gd name="connsiteX1539" fmla="*/ 2985694 w 9835793"/>
              <a:gd name="connsiteY1539" fmla="*/ 1720427 h 7927860"/>
              <a:gd name="connsiteX1540" fmla="*/ 2896824 w 9835793"/>
              <a:gd name="connsiteY1540" fmla="*/ 1663355 h 7927860"/>
              <a:gd name="connsiteX1541" fmla="*/ 2878089 w 9835793"/>
              <a:gd name="connsiteY1541" fmla="*/ 1545508 h 7927860"/>
              <a:gd name="connsiteX1542" fmla="*/ 2807204 w 9835793"/>
              <a:gd name="connsiteY1542" fmla="*/ 1486654 h 7927860"/>
              <a:gd name="connsiteX1543" fmla="*/ 2776309 w 9835793"/>
              <a:gd name="connsiteY1543" fmla="*/ 1389080 h 7927860"/>
              <a:gd name="connsiteX1544" fmla="*/ 2785960 w 9835793"/>
              <a:gd name="connsiteY1544" fmla="*/ 1353024 h 7927860"/>
              <a:gd name="connsiteX1545" fmla="*/ 2771600 w 9835793"/>
              <a:gd name="connsiteY1545" fmla="*/ 1311075 h 7927860"/>
              <a:gd name="connsiteX1546" fmla="*/ 2756236 w 9835793"/>
              <a:gd name="connsiteY1546" fmla="*/ 1262814 h 7927860"/>
              <a:gd name="connsiteX1547" fmla="*/ 2771239 w 9835793"/>
              <a:gd name="connsiteY1547" fmla="*/ 1260429 h 7927860"/>
              <a:gd name="connsiteX1548" fmla="*/ 2765886 w 9835793"/>
              <a:gd name="connsiteY1548" fmla="*/ 1226758 h 7927860"/>
              <a:gd name="connsiteX1549" fmla="*/ 2806186 w 9835793"/>
              <a:gd name="connsiteY1549" fmla="*/ 1141599 h 7927860"/>
              <a:gd name="connsiteX1550" fmla="*/ 2849498 w 9835793"/>
              <a:gd name="connsiteY1550" fmla="*/ 1075380 h 7927860"/>
              <a:gd name="connsiteX1551" fmla="*/ 2836116 w 9835793"/>
              <a:gd name="connsiteY1551" fmla="*/ 991203 h 7927860"/>
              <a:gd name="connsiteX1552" fmla="*/ 2863445 w 9835793"/>
              <a:gd name="connsiteY1552" fmla="*/ 969597 h 7927860"/>
              <a:gd name="connsiteX1553" fmla="*/ 2860768 w 9835793"/>
              <a:gd name="connsiteY1553" fmla="*/ 952762 h 7927860"/>
              <a:gd name="connsiteX1554" fmla="*/ 2905778 w 9835793"/>
              <a:gd name="connsiteY1554" fmla="*/ 945607 h 7927860"/>
              <a:gd name="connsiteX1555" fmla="*/ 2940081 w 9835793"/>
              <a:gd name="connsiteY1555" fmla="*/ 871110 h 7927860"/>
              <a:gd name="connsiteX1556" fmla="*/ 2970088 w 9835793"/>
              <a:gd name="connsiteY1556" fmla="*/ 866339 h 7927860"/>
              <a:gd name="connsiteX1557" fmla="*/ 2967412 w 9835793"/>
              <a:gd name="connsiteY1557" fmla="*/ 849504 h 7927860"/>
              <a:gd name="connsiteX1558" fmla="*/ 3099764 w 9835793"/>
              <a:gd name="connsiteY1558" fmla="*/ 811203 h 7927860"/>
              <a:gd name="connsiteX1559" fmla="*/ 3097087 w 9835793"/>
              <a:gd name="connsiteY1559" fmla="*/ 794368 h 7927860"/>
              <a:gd name="connsiteX1560" fmla="*/ 3194608 w 9835793"/>
              <a:gd name="connsiteY1560" fmla="*/ 778864 h 7927860"/>
              <a:gd name="connsiteX1561" fmla="*/ 3191931 w 9835793"/>
              <a:gd name="connsiteY1561" fmla="*/ 762028 h 7927860"/>
              <a:gd name="connsiteX1562" fmla="*/ 3236272 w 9835793"/>
              <a:gd name="connsiteY1562" fmla="*/ 750664 h 7927860"/>
              <a:gd name="connsiteX1563" fmla="*/ 3280613 w 9835793"/>
              <a:gd name="connsiteY1563" fmla="*/ 739300 h 7927860"/>
              <a:gd name="connsiteX1564" fmla="*/ 3314633 w 9835793"/>
              <a:gd name="connsiteY1564" fmla="*/ 759783 h 7927860"/>
              <a:gd name="connsiteX1565" fmla="*/ 3352669 w 9835793"/>
              <a:gd name="connsiteY1565" fmla="*/ 805518 h 7927860"/>
              <a:gd name="connsiteX1566" fmla="*/ 3397678 w 9835793"/>
              <a:gd name="connsiteY1566" fmla="*/ 798362 h 7927860"/>
              <a:gd name="connsiteX1567" fmla="*/ 3400355 w 9835793"/>
              <a:gd name="connsiteY1567" fmla="*/ 815198 h 7927860"/>
              <a:gd name="connsiteX1568" fmla="*/ 3475371 w 9835793"/>
              <a:gd name="connsiteY1568" fmla="*/ 803272 h 7927860"/>
              <a:gd name="connsiteX1569" fmla="*/ 3519433 w 9835793"/>
              <a:gd name="connsiteY1569" fmla="*/ 856680 h 7927860"/>
              <a:gd name="connsiteX1570" fmla="*/ 3569121 w 9835793"/>
              <a:gd name="connsiteY1570" fmla="*/ 909193 h 7927860"/>
              <a:gd name="connsiteX1571" fmla="*/ 3591627 w 9835793"/>
              <a:gd name="connsiteY1571" fmla="*/ 905615 h 7927860"/>
              <a:gd name="connsiteX1572" fmla="*/ 3629663 w 9835793"/>
              <a:gd name="connsiteY1572" fmla="*/ 951352 h 7927860"/>
              <a:gd name="connsiteX1573" fmla="*/ 3644665 w 9835793"/>
              <a:gd name="connsiteY1573" fmla="*/ 948966 h 7927860"/>
              <a:gd name="connsiteX1574" fmla="*/ 3660724 w 9835793"/>
              <a:gd name="connsiteY1574" fmla="*/ 1049978 h 7927860"/>
              <a:gd name="connsiteX1575" fmla="*/ 3675727 w 9835793"/>
              <a:gd name="connsiteY1575" fmla="*/ 1047593 h 7927860"/>
              <a:gd name="connsiteX1576" fmla="*/ 3714502 w 9835793"/>
              <a:gd name="connsiteY1576" fmla="*/ 1073793 h 7927860"/>
              <a:gd name="connsiteX1577" fmla="*/ 3736795 w 9835793"/>
              <a:gd name="connsiteY1577" fmla="*/ 1141450 h 7927860"/>
              <a:gd name="connsiteX1578" fmla="*/ 3711306 w 9835793"/>
              <a:gd name="connsiteY1578" fmla="*/ 1174629 h 7927860"/>
              <a:gd name="connsiteX1579" fmla="*/ 3707317 w 9835793"/>
              <a:gd name="connsiteY1579" fmla="*/ 1197919 h 7927860"/>
              <a:gd name="connsiteX1580" fmla="*/ 3716587 w 9835793"/>
              <a:gd name="connsiteY1580" fmla="*/ 1232045 h 7927860"/>
              <a:gd name="connsiteX1581" fmla="*/ 3726863 w 9835793"/>
              <a:gd name="connsiteY1581" fmla="*/ 1272485 h 7927860"/>
              <a:gd name="connsiteX1582" fmla="*/ 3711859 w 9835793"/>
              <a:gd name="connsiteY1582" fmla="*/ 1274870 h 7927860"/>
              <a:gd name="connsiteX1583" fmla="*/ 3722564 w 9835793"/>
              <a:gd name="connsiteY1583" fmla="*/ 1342212 h 7927860"/>
              <a:gd name="connsiteX1584" fmla="*/ 3737568 w 9835793"/>
              <a:gd name="connsiteY1584" fmla="*/ 1339827 h 7927860"/>
              <a:gd name="connsiteX1585" fmla="*/ 3742921 w 9835793"/>
              <a:gd name="connsiteY1585" fmla="*/ 1373497 h 7927860"/>
              <a:gd name="connsiteX1586" fmla="*/ 3757924 w 9835793"/>
              <a:gd name="connsiteY1586" fmla="*/ 1371112 h 7927860"/>
              <a:gd name="connsiteX1587" fmla="*/ 3775902 w 9835793"/>
              <a:gd name="connsiteY1587" fmla="*/ 1399539 h 7927860"/>
              <a:gd name="connsiteX1588" fmla="*/ 3783632 w 9835793"/>
              <a:gd name="connsiteY1588" fmla="*/ 1436068 h 7927860"/>
              <a:gd name="connsiteX1589" fmla="*/ 3734300 w 9835793"/>
              <a:gd name="connsiteY1589" fmla="*/ 1464408 h 7927860"/>
              <a:gd name="connsiteX1590" fmla="*/ 3691993 w 9835793"/>
              <a:gd name="connsiteY1590" fmla="*/ 1536941 h 7927860"/>
              <a:gd name="connsiteX1591" fmla="*/ 3676989 w 9835793"/>
              <a:gd name="connsiteY1591" fmla="*/ 1539327 h 7927860"/>
              <a:gd name="connsiteX1592" fmla="*/ 3682869 w 9835793"/>
              <a:gd name="connsiteY1592" fmla="*/ 1624696 h 7927860"/>
              <a:gd name="connsiteX1593" fmla="*/ 3667867 w 9835793"/>
              <a:gd name="connsiteY1593" fmla="*/ 1627081 h 7927860"/>
              <a:gd name="connsiteX1594" fmla="*/ 3605802 w 9835793"/>
              <a:gd name="connsiteY1594" fmla="*/ 1696282 h 7927860"/>
              <a:gd name="connsiteX1595" fmla="*/ 3565238 w 9835793"/>
              <a:gd name="connsiteY1595" fmla="*/ 1755592 h 7927860"/>
              <a:gd name="connsiteX1596" fmla="*/ 3520229 w 9835793"/>
              <a:gd name="connsiteY1596" fmla="*/ 1762748 h 7927860"/>
              <a:gd name="connsiteX1597" fmla="*/ 3519277 w 9835793"/>
              <a:gd name="connsiteY1597" fmla="*/ 1765290 h 7927860"/>
              <a:gd name="connsiteX1598" fmla="*/ 3546676 w 9835793"/>
              <a:gd name="connsiteY1598" fmla="*/ 1800352 h 7927860"/>
              <a:gd name="connsiteX1599" fmla="*/ 3516365 w 9835793"/>
              <a:gd name="connsiteY1599" fmla="*/ 1800352 h 7927860"/>
              <a:gd name="connsiteX1600" fmla="*/ 3511540 w 9835793"/>
              <a:gd name="connsiteY1600" fmla="*/ 1795166 h 7927860"/>
              <a:gd name="connsiteX1601" fmla="*/ 3514593 w 9835793"/>
              <a:gd name="connsiteY1601" fmla="*/ 1824056 h 7927860"/>
              <a:gd name="connsiteX1602" fmla="*/ 3536485 w 9835793"/>
              <a:gd name="connsiteY1602" fmla="*/ 1883146 h 7927860"/>
              <a:gd name="connsiteX1603" fmla="*/ 3561996 w 9835793"/>
              <a:gd name="connsiteY1603" fmla="*/ 1928715 h 7927860"/>
              <a:gd name="connsiteX1604" fmla="*/ 3624487 w 9835793"/>
              <a:gd name="connsiteY1604" fmla="*/ 1916623 h 7927860"/>
              <a:gd name="connsiteX1605" fmla="*/ 3679345 w 9835793"/>
              <a:gd name="connsiteY1605" fmla="*/ 1892799 h 7927860"/>
              <a:gd name="connsiteX1606" fmla="*/ 3676668 w 9835793"/>
              <a:gd name="connsiteY1606" fmla="*/ 1875964 h 7927860"/>
              <a:gd name="connsiteX1607" fmla="*/ 3721678 w 9835793"/>
              <a:gd name="connsiteY1607" fmla="*/ 1868808 h 7927860"/>
              <a:gd name="connsiteX1608" fmla="*/ 3741475 w 9835793"/>
              <a:gd name="connsiteY1608" fmla="*/ 1830060 h 7927860"/>
              <a:gd name="connsiteX1609" fmla="*/ 3781163 w 9835793"/>
              <a:gd name="connsiteY1609" fmla="*/ 1807568 h 7927860"/>
              <a:gd name="connsiteX1610" fmla="*/ 3778487 w 9835793"/>
              <a:gd name="connsiteY1610" fmla="*/ 1790733 h 7927860"/>
              <a:gd name="connsiteX1611" fmla="*/ 3862696 w 9835793"/>
              <a:gd name="connsiteY1611" fmla="*/ 1667309 h 7927860"/>
              <a:gd name="connsiteX1612" fmla="*/ 3877383 w 9835793"/>
              <a:gd name="connsiteY1612" fmla="*/ 1541990 h 7927860"/>
              <a:gd name="connsiteX1613" fmla="*/ 3892386 w 9835793"/>
              <a:gd name="connsiteY1613" fmla="*/ 1539604 h 7927860"/>
              <a:gd name="connsiteX1614" fmla="*/ 3900416 w 9835793"/>
              <a:gd name="connsiteY1614" fmla="*/ 1590111 h 7927860"/>
              <a:gd name="connsiteX1615" fmla="*/ 3885412 w 9835793"/>
              <a:gd name="connsiteY1615" fmla="*/ 1592496 h 7927860"/>
              <a:gd name="connsiteX1616" fmla="*/ 3902809 w 9835793"/>
              <a:gd name="connsiteY1616" fmla="*/ 1701926 h 7927860"/>
              <a:gd name="connsiteX1617" fmla="*/ 3961419 w 9835793"/>
              <a:gd name="connsiteY1617" fmla="*/ 1677506 h 7927860"/>
              <a:gd name="connsiteX1618" fmla="*/ 4001141 w 9835793"/>
              <a:gd name="connsiteY1618" fmla="*/ 1643142 h 7927860"/>
              <a:gd name="connsiteX1619" fmla="*/ 4046151 w 9835793"/>
              <a:gd name="connsiteY1619" fmla="*/ 1635986 h 7927860"/>
              <a:gd name="connsiteX1620" fmla="*/ 4055801 w 9835793"/>
              <a:gd name="connsiteY1620" fmla="*/ 1599931 h 7927860"/>
              <a:gd name="connsiteX1621" fmla="*/ 4085808 w 9835793"/>
              <a:gd name="connsiteY1621" fmla="*/ 1595161 h 7927860"/>
              <a:gd name="connsiteX1622" fmla="*/ 4107784 w 9835793"/>
              <a:gd name="connsiteY1622" fmla="*/ 1539884 h 7927860"/>
              <a:gd name="connsiteX1623" fmla="*/ 4130289 w 9835793"/>
              <a:gd name="connsiteY1623" fmla="*/ 1536306 h 7927860"/>
              <a:gd name="connsiteX1624" fmla="*/ 4181167 w 9835793"/>
              <a:gd name="connsiteY1624" fmla="*/ 1475356 h 7927860"/>
              <a:gd name="connsiteX1625" fmla="*/ 4206926 w 9835793"/>
              <a:gd name="connsiteY1625" fmla="*/ 1437818 h 7927860"/>
              <a:gd name="connsiteX1626" fmla="*/ 4236933 w 9835793"/>
              <a:gd name="connsiteY1626" fmla="*/ 1433048 h 7927860"/>
              <a:gd name="connsiteX1627" fmla="*/ 4244570 w 9835793"/>
              <a:gd name="connsiteY1627" fmla="*/ 1414572 h 7927860"/>
              <a:gd name="connsiteX1628" fmla="*/ 4246582 w 9835793"/>
              <a:gd name="connsiteY1628" fmla="*/ 1396991 h 7927860"/>
              <a:gd name="connsiteX1629" fmla="*/ 4276589 w 9835793"/>
              <a:gd name="connsiteY1629" fmla="*/ 1392221 h 7927860"/>
              <a:gd name="connsiteX1630" fmla="*/ 4316955 w 9835793"/>
              <a:gd name="connsiteY1630" fmla="*/ 1313524 h 7927860"/>
              <a:gd name="connsiteX1631" fmla="*/ 4375204 w 9835793"/>
              <a:gd name="connsiteY1631" fmla="*/ 1238458 h 7927860"/>
              <a:gd name="connsiteX1632" fmla="*/ 4562743 w 9835793"/>
              <a:gd name="connsiteY1632" fmla="*/ 1208643 h 7927860"/>
              <a:gd name="connsiteX1633" fmla="*/ 4634104 w 9835793"/>
              <a:gd name="connsiteY1633" fmla="*/ 1222110 h 7927860"/>
              <a:gd name="connsiteX1634" fmla="*/ 4726966 w 9835793"/>
              <a:gd name="connsiteY1634" fmla="*/ 1225688 h 7927860"/>
              <a:gd name="connsiteX1635" fmla="*/ 4737550 w 9835793"/>
              <a:gd name="connsiteY1635" fmla="*/ 1219690 h 7927860"/>
              <a:gd name="connsiteX1636" fmla="*/ 4748133 w 9835793"/>
              <a:gd name="connsiteY1636" fmla="*/ 1213692 h 7927860"/>
              <a:gd name="connsiteX1637" fmla="*/ 4745457 w 9835793"/>
              <a:gd name="connsiteY1637" fmla="*/ 1196856 h 7927860"/>
              <a:gd name="connsiteX1638" fmla="*/ 4790467 w 9835793"/>
              <a:gd name="connsiteY1638" fmla="*/ 1189701 h 7927860"/>
              <a:gd name="connsiteX1639" fmla="*/ 4787790 w 9835793"/>
              <a:gd name="connsiteY1639" fmla="*/ 1172866 h 7927860"/>
              <a:gd name="connsiteX1640" fmla="*/ 4817797 w 9835793"/>
              <a:gd name="connsiteY1640" fmla="*/ 1168096 h 7927860"/>
              <a:gd name="connsiteX1641" fmla="*/ 4815121 w 9835793"/>
              <a:gd name="connsiteY1641" fmla="*/ 1151260 h 7927860"/>
              <a:gd name="connsiteX1642" fmla="*/ 4860130 w 9835793"/>
              <a:gd name="connsiteY1642" fmla="*/ 1144105 h 7927860"/>
              <a:gd name="connsiteX1643" fmla="*/ 4869780 w 9835793"/>
              <a:gd name="connsiteY1643" fmla="*/ 1108048 h 7927860"/>
              <a:gd name="connsiteX1644" fmla="*/ 4899787 w 9835793"/>
              <a:gd name="connsiteY1644" fmla="*/ 1103278 h 7927860"/>
              <a:gd name="connsiteX1645" fmla="*/ 4897110 w 9835793"/>
              <a:gd name="connsiteY1645" fmla="*/ 1086443 h 7927860"/>
              <a:gd name="connsiteX1646" fmla="*/ 4915195 w 9835793"/>
              <a:gd name="connsiteY1646" fmla="*/ 1079253 h 7927860"/>
              <a:gd name="connsiteX1647" fmla="*/ 4933280 w 9835793"/>
              <a:gd name="connsiteY1647" fmla="*/ 1072062 h 7927860"/>
              <a:gd name="connsiteX1648" fmla="*/ 5031733 w 9835793"/>
              <a:gd name="connsiteY1648" fmla="*/ 1086618 h 7927860"/>
              <a:gd name="connsiteX1649" fmla="*/ 5130187 w 9835793"/>
              <a:gd name="connsiteY1649" fmla="*/ 1101172 h 7927860"/>
              <a:gd name="connsiteX1650" fmla="*/ 5142914 w 9835793"/>
              <a:gd name="connsiteY1650" fmla="*/ 1090518 h 7927860"/>
              <a:gd name="connsiteX1651" fmla="*/ 5150016 w 9835793"/>
              <a:gd name="connsiteY1651" fmla="*/ 1080759 h 7927860"/>
              <a:gd name="connsiteX1652" fmla="*/ 5152692 w 9835793"/>
              <a:gd name="connsiteY1652" fmla="*/ 1097594 h 7927860"/>
              <a:gd name="connsiteX1653" fmla="*/ 5302723 w 9835793"/>
              <a:gd name="connsiteY1653" fmla="*/ 1073743 h 7927860"/>
              <a:gd name="connsiteX1654" fmla="*/ 5300047 w 9835793"/>
              <a:gd name="connsiteY1654" fmla="*/ 1056908 h 7927860"/>
              <a:gd name="connsiteX1655" fmla="*/ 5345057 w 9835793"/>
              <a:gd name="connsiteY1655" fmla="*/ 1049752 h 7927860"/>
              <a:gd name="connsiteX1656" fmla="*/ 5344750 w 9835793"/>
              <a:gd name="connsiteY1656" fmla="*/ 1047823 h 7927860"/>
              <a:gd name="connsiteX1657" fmla="*/ 5329708 w 9835793"/>
              <a:gd name="connsiteY1657" fmla="*/ 1030839 h 7927860"/>
              <a:gd name="connsiteX1658" fmla="*/ 5293509 w 9835793"/>
              <a:gd name="connsiteY1658" fmla="*/ 1009544 h 7927860"/>
              <a:gd name="connsiteX1659" fmla="*/ 5293509 w 9835793"/>
              <a:gd name="connsiteY1659" fmla="*/ 891764 h 7927860"/>
              <a:gd name="connsiteX1660" fmla="*/ 5232743 w 9835793"/>
              <a:gd name="connsiteY1660" fmla="*/ 823409 h 7927860"/>
              <a:gd name="connsiteX1661" fmla="*/ 5217552 w 9835793"/>
              <a:gd name="connsiteY1661" fmla="*/ 723507 h 7927860"/>
              <a:gd name="connsiteX1662" fmla="*/ 5232743 w 9835793"/>
              <a:gd name="connsiteY1662" fmla="*/ 689856 h 7927860"/>
              <a:gd name="connsiteX1663" fmla="*/ 5225147 w 9835793"/>
              <a:gd name="connsiteY1663" fmla="*/ 646738 h 7927860"/>
              <a:gd name="connsiteX1664" fmla="*/ 5217552 w 9835793"/>
              <a:gd name="connsiteY1664" fmla="*/ 597313 h 7927860"/>
              <a:gd name="connsiteX1665" fmla="*/ 5232743 w 9835793"/>
              <a:gd name="connsiteY1665" fmla="*/ 597313 h 7927860"/>
              <a:gd name="connsiteX1666" fmla="*/ 5232743 w 9835793"/>
              <a:gd name="connsiteY1666" fmla="*/ 563661 h 7927860"/>
              <a:gd name="connsiteX1667" fmla="*/ 5285913 w 9835793"/>
              <a:gd name="connsiteY1667" fmla="*/ 486894 h 7927860"/>
              <a:gd name="connsiteX1668" fmla="*/ 5339085 w 9835793"/>
              <a:gd name="connsiteY1668" fmla="*/ 429056 h 7927860"/>
              <a:gd name="connsiteX1669" fmla="*/ 5339085 w 9835793"/>
              <a:gd name="connsiteY1669" fmla="*/ 344927 h 7927860"/>
              <a:gd name="connsiteX1670" fmla="*/ 5369467 w 9835793"/>
              <a:gd name="connsiteY1670" fmla="*/ 328102 h 7927860"/>
              <a:gd name="connsiteX1671" fmla="*/ 5369467 w 9835793"/>
              <a:gd name="connsiteY1671" fmla="*/ 311276 h 7927860"/>
              <a:gd name="connsiteX1672" fmla="*/ 5415042 w 9835793"/>
              <a:gd name="connsiteY1672" fmla="*/ 311276 h 7927860"/>
              <a:gd name="connsiteX1673" fmla="*/ 5460616 w 9835793"/>
              <a:gd name="connsiteY1673" fmla="*/ 243973 h 7927860"/>
              <a:gd name="connsiteX1674" fmla="*/ 5491000 w 9835793"/>
              <a:gd name="connsiteY1674" fmla="*/ 243973 h 7927860"/>
              <a:gd name="connsiteX1675" fmla="*/ 5491000 w 9835793"/>
              <a:gd name="connsiteY1675" fmla="*/ 227147 h 7927860"/>
              <a:gd name="connsiteX1676" fmla="*/ 5627724 w 9835793"/>
              <a:gd name="connsiteY1676" fmla="*/ 210322 h 7927860"/>
              <a:gd name="connsiteX1677" fmla="*/ 5627724 w 9835793"/>
              <a:gd name="connsiteY1677" fmla="*/ 193497 h 7927860"/>
              <a:gd name="connsiteX1678" fmla="*/ 5726469 w 9835793"/>
              <a:gd name="connsiteY1678" fmla="*/ 193496 h 792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Lst>
            <a:rect l="l" t="t" r="r" b="b"/>
            <a:pathLst>
              <a:path w="9835793" h="7927860">
                <a:moveTo>
                  <a:pt x="3416690" y="7691042"/>
                </a:moveTo>
                <a:cubicBezTo>
                  <a:pt x="3432463" y="7687456"/>
                  <a:pt x="3450345" y="7691085"/>
                  <a:pt x="3470335" y="7701932"/>
                </a:cubicBezTo>
                <a:cubicBezTo>
                  <a:pt x="3490326" y="7712778"/>
                  <a:pt x="3507803" y="7738048"/>
                  <a:pt x="3522767" y="7777742"/>
                </a:cubicBezTo>
                <a:cubicBezTo>
                  <a:pt x="3501641" y="7809151"/>
                  <a:pt x="3487549" y="7839440"/>
                  <a:pt x="3480490" y="7868610"/>
                </a:cubicBezTo>
                <a:cubicBezTo>
                  <a:pt x="3473431" y="7897781"/>
                  <a:pt x="3444203" y="7917532"/>
                  <a:pt x="3392808" y="7927860"/>
                </a:cubicBezTo>
                <a:lnTo>
                  <a:pt x="3390131" y="7911023"/>
                </a:lnTo>
                <a:cubicBezTo>
                  <a:pt x="3369671" y="7910321"/>
                  <a:pt x="3357950" y="7907151"/>
                  <a:pt x="3354970" y="7901511"/>
                </a:cubicBezTo>
                <a:cubicBezTo>
                  <a:pt x="3351990" y="7895872"/>
                  <a:pt x="3341477" y="7888193"/>
                  <a:pt x="3323428" y="7878477"/>
                </a:cubicBezTo>
                <a:cubicBezTo>
                  <a:pt x="3328200" y="7839959"/>
                  <a:pt x="3334143" y="7808807"/>
                  <a:pt x="3341259" y="7785023"/>
                </a:cubicBezTo>
                <a:cubicBezTo>
                  <a:pt x="3348373" y="7761237"/>
                  <a:pt x="3359405" y="7737906"/>
                  <a:pt x="3374357" y="7715033"/>
                </a:cubicBezTo>
                <a:lnTo>
                  <a:pt x="3419366" y="7707877"/>
                </a:lnTo>
                <a:close/>
                <a:moveTo>
                  <a:pt x="4110604" y="7459900"/>
                </a:moveTo>
                <a:cubicBezTo>
                  <a:pt x="4117742" y="7466496"/>
                  <a:pt x="4121482" y="7469858"/>
                  <a:pt x="4121822" y="7469983"/>
                </a:cubicBezTo>
                <a:cubicBezTo>
                  <a:pt x="4122162" y="7470109"/>
                  <a:pt x="4129317" y="7470769"/>
                  <a:pt x="4143288" y="7471964"/>
                </a:cubicBezTo>
                <a:cubicBezTo>
                  <a:pt x="4146129" y="7533184"/>
                  <a:pt x="4135662" y="7586271"/>
                  <a:pt x="4111884" y="7631227"/>
                </a:cubicBezTo>
                <a:cubicBezTo>
                  <a:pt x="4088105" y="7676180"/>
                  <a:pt x="4045159" y="7706383"/>
                  <a:pt x="3983040" y="7721831"/>
                </a:cubicBezTo>
                <a:cubicBezTo>
                  <a:pt x="3976623" y="7706668"/>
                  <a:pt x="3970843" y="7692485"/>
                  <a:pt x="3965700" y="7679277"/>
                </a:cubicBezTo>
                <a:cubicBezTo>
                  <a:pt x="3960556" y="7666071"/>
                  <a:pt x="3955981" y="7647379"/>
                  <a:pt x="3951978" y="7623204"/>
                </a:cubicBezTo>
                <a:cubicBezTo>
                  <a:pt x="3979037" y="7587797"/>
                  <a:pt x="3997137" y="7556510"/>
                  <a:pt x="4006278" y="7529346"/>
                </a:cubicBezTo>
                <a:cubicBezTo>
                  <a:pt x="4015419" y="7502182"/>
                  <a:pt x="4050194" y="7479033"/>
                  <a:pt x="4110604" y="7459900"/>
                </a:cubicBezTo>
                <a:close/>
                <a:moveTo>
                  <a:pt x="4860550" y="6965852"/>
                </a:moveTo>
                <a:cubicBezTo>
                  <a:pt x="4876690" y="6964801"/>
                  <a:pt x="4893781" y="6971110"/>
                  <a:pt x="4911820" y="6984781"/>
                </a:cubicBezTo>
                <a:cubicBezTo>
                  <a:pt x="4929861" y="6998452"/>
                  <a:pt x="4943153" y="7025794"/>
                  <a:pt x="4951699" y="7066806"/>
                </a:cubicBezTo>
                <a:cubicBezTo>
                  <a:pt x="4925905" y="7094149"/>
                  <a:pt x="4907232" y="7121490"/>
                  <a:pt x="4895680" y="7148832"/>
                </a:cubicBezTo>
                <a:cubicBezTo>
                  <a:pt x="4884128" y="7176173"/>
                  <a:pt x="4852162" y="7190897"/>
                  <a:pt x="4799782" y="7193000"/>
                </a:cubicBezTo>
                <a:lnTo>
                  <a:pt x="4799783" y="7176173"/>
                </a:lnTo>
                <a:cubicBezTo>
                  <a:pt x="4779686" y="7172318"/>
                  <a:pt x="4768609" y="7167411"/>
                  <a:pt x="4766551" y="7161452"/>
                </a:cubicBezTo>
                <a:cubicBezTo>
                  <a:pt x="4764493" y="7155493"/>
                  <a:pt x="4755316" y="7146379"/>
                  <a:pt x="4739017" y="7134110"/>
                </a:cubicBezTo>
                <a:cubicBezTo>
                  <a:pt x="4749777" y="7097304"/>
                  <a:pt x="4760537" y="7067857"/>
                  <a:pt x="4771299" y="7045776"/>
                </a:cubicBezTo>
                <a:cubicBezTo>
                  <a:pt x="4782059" y="7023691"/>
                  <a:pt x="4796618" y="7002658"/>
                  <a:pt x="4814975" y="6982678"/>
                </a:cubicBezTo>
                <a:lnTo>
                  <a:pt x="4860550" y="6982678"/>
                </a:lnTo>
                <a:close/>
                <a:moveTo>
                  <a:pt x="5582149" y="6848073"/>
                </a:moveTo>
                <a:cubicBezTo>
                  <a:pt x="5588163" y="6855609"/>
                  <a:pt x="5591328" y="6859465"/>
                  <a:pt x="5591645" y="6859640"/>
                </a:cubicBezTo>
                <a:cubicBezTo>
                  <a:pt x="5591961" y="6859816"/>
                  <a:pt x="5598923" y="6861568"/>
                  <a:pt x="5612533" y="6864897"/>
                </a:cubicBezTo>
                <a:cubicBezTo>
                  <a:pt x="5605727" y="6925014"/>
                  <a:pt x="5587055" y="6975142"/>
                  <a:pt x="5556513" y="7015279"/>
                </a:cubicBezTo>
                <a:cubicBezTo>
                  <a:pt x="5525972" y="7055414"/>
                  <a:pt x="5478816" y="7078200"/>
                  <a:pt x="5415042" y="7083633"/>
                </a:cubicBezTo>
                <a:cubicBezTo>
                  <a:pt x="5411085" y="7067857"/>
                  <a:pt x="5407604" y="7053136"/>
                  <a:pt x="5404598" y="7039464"/>
                </a:cubicBezTo>
                <a:cubicBezTo>
                  <a:pt x="5401591" y="7025794"/>
                  <a:pt x="5400008" y="7006864"/>
                  <a:pt x="5399850" y="6982678"/>
                </a:cubicBezTo>
                <a:cubicBezTo>
                  <a:pt x="5432133" y="6952357"/>
                  <a:pt x="5454921" y="6924663"/>
                  <a:pt x="5468213" y="6899601"/>
                </a:cubicBezTo>
                <a:cubicBezTo>
                  <a:pt x="5481506" y="6874538"/>
                  <a:pt x="5519484" y="6857361"/>
                  <a:pt x="5582149" y="6848073"/>
                </a:cubicBezTo>
                <a:close/>
                <a:moveTo>
                  <a:pt x="8582488" y="6284411"/>
                </a:moveTo>
                <a:lnTo>
                  <a:pt x="8597679" y="6284410"/>
                </a:lnTo>
                <a:lnTo>
                  <a:pt x="8597679" y="6301236"/>
                </a:lnTo>
                <a:cubicBezTo>
                  <a:pt x="8594199" y="6309474"/>
                  <a:pt x="8591666" y="6316133"/>
                  <a:pt x="8590083" y="6321216"/>
                </a:cubicBezTo>
                <a:cubicBezTo>
                  <a:pt x="8588502" y="6326299"/>
                  <a:pt x="8585970" y="6330856"/>
                  <a:pt x="8582488" y="6334887"/>
                </a:cubicBezTo>
                <a:lnTo>
                  <a:pt x="8567297" y="6334887"/>
                </a:lnTo>
                <a:cubicBezTo>
                  <a:pt x="8570779" y="6326474"/>
                  <a:pt x="8573310" y="6318061"/>
                  <a:pt x="8574892" y="6309650"/>
                </a:cubicBezTo>
                <a:cubicBezTo>
                  <a:pt x="8576476" y="6301236"/>
                  <a:pt x="8579007" y="6292822"/>
                  <a:pt x="8582488" y="6284411"/>
                </a:cubicBezTo>
                <a:close/>
                <a:moveTo>
                  <a:pt x="6984072" y="6424848"/>
                </a:moveTo>
                <a:lnTo>
                  <a:pt x="6999075" y="6422463"/>
                </a:lnTo>
                <a:lnTo>
                  <a:pt x="7001751" y="6439298"/>
                </a:lnTo>
                <a:cubicBezTo>
                  <a:pt x="6999625" y="6448086"/>
                  <a:pt x="6998183" y="6455147"/>
                  <a:pt x="6997428" y="6460482"/>
                </a:cubicBezTo>
                <a:cubicBezTo>
                  <a:pt x="6996675" y="6465816"/>
                  <a:pt x="6994898" y="6470773"/>
                  <a:pt x="6992101" y="6475353"/>
                </a:cubicBezTo>
                <a:lnTo>
                  <a:pt x="6977099" y="6477738"/>
                </a:lnTo>
                <a:cubicBezTo>
                  <a:pt x="6979199" y="6468773"/>
                  <a:pt x="6980361" y="6459959"/>
                  <a:pt x="6980586" y="6451294"/>
                </a:cubicBezTo>
                <a:cubicBezTo>
                  <a:pt x="6980811" y="6442627"/>
                  <a:pt x="6981973" y="6433811"/>
                  <a:pt x="6984072" y="6424848"/>
                </a:cubicBezTo>
                <a:close/>
                <a:moveTo>
                  <a:pt x="9714261" y="5939484"/>
                </a:moveTo>
                <a:lnTo>
                  <a:pt x="9775027" y="5939484"/>
                </a:lnTo>
                <a:cubicBezTo>
                  <a:pt x="9786263" y="5957359"/>
                  <a:pt x="9794174" y="5969980"/>
                  <a:pt x="9798763" y="5977340"/>
                </a:cubicBezTo>
                <a:cubicBezTo>
                  <a:pt x="9803354" y="5984701"/>
                  <a:pt x="9805569" y="6005734"/>
                  <a:pt x="9805410" y="6040436"/>
                </a:cubicBezTo>
                <a:lnTo>
                  <a:pt x="9790219" y="6040436"/>
                </a:lnTo>
                <a:cubicBezTo>
                  <a:pt x="9788952" y="6064274"/>
                  <a:pt x="9783890" y="6092317"/>
                  <a:pt x="9775027" y="6124565"/>
                </a:cubicBezTo>
                <a:lnTo>
                  <a:pt x="9759836" y="6124565"/>
                </a:lnTo>
                <a:lnTo>
                  <a:pt x="9759836" y="6158217"/>
                </a:lnTo>
                <a:lnTo>
                  <a:pt x="9744644" y="6158218"/>
                </a:lnTo>
                <a:lnTo>
                  <a:pt x="9744643" y="6183455"/>
                </a:lnTo>
                <a:lnTo>
                  <a:pt x="9729453" y="6183455"/>
                </a:lnTo>
                <a:lnTo>
                  <a:pt x="9729453" y="6217108"/>
                </a:lnTo>
                <a:cubicBezTo>
                  <a:pt x="9703183" y="6244800"/>
                  <a:pt x="9679763" y="6267234"/>
                  <a:pt x="9659191" y="6284410"/>
                </a:cubicBezTo>
                <a:cubicBezTo>
                  <a:pt x="9638619" y="6301587"/>
                  <a:pt x="9618997" y="6324021"/>
                  <a:pt x="9600324" y="6351712"/>
                </a:cubicBezTo>
                <a:lnTo>
                  <a:pt x="9569942" y="6351713"/>
                </a:lnTo>
                <a:cubicBezTo>
                  <a:pt x="9556015" y="6368540"/>
                  <a:pt x="9545887" y="6385364"/>
                  <a:pt x="9539557" y="6402191"/>
                </a:cubicBezTo>
                <a:lnTo>
                  <a:pt x="9509175" y="6402190"/>
                </a:lnTo>
                <a:cubicBezTo>
                  <a:pt x="9488285" y="6425326"/>
                  <a:pt x="9473094" y="6437945"/>
                  <a:pt x="9463600" y="6440047"/>
                </a:cubicBezTo>
                <a:cubicBezTo>
                  <a:pt x="9454106" y="6442151"/>
                  <a:pt x="9438913" y="6446358"/>
                  <a:pt x="9418025" y="6452668"/>
                </a:cubicBezTo>
                <a:cubicBezTo>
                  <a:pt x="9406631" y="6434264"/>
                  <a:pt x="9397137" y="6420593"/>
                  <a:pt x="9389542" y="6411654"/>
                </a:cubicBezTo>
                <a:cubicBezTo>
                  <a:pt x="9381944" y="6402716"/>
                  <a:pt x="9376249" y="6382736"/>
                  <a:pt x="9372451" y="6351713"/>
                </a:cubicBezTo>
                <a:cubicBezTo>
                  <a:pt x="9395554" y="6334362"/>
                  <a:pt x="9412011" y="6312278"/>
                  <a:pt x="9421822" y="6285462"/>
                </a:cubicBezTo>
                <a:cubicBezTo>
                  <a:pt x="9431635" y="6258645"/>
                  <a:pt x="9455688" y="6230251"/>
                  <a:pt x="9493984" y="6200282"/>
                </a:cubicBezTo>
                <a:lnTo>
                  <a:pt x="9493984" y="6175043"/>
                </a:lnTo>
                <a:lnTo>
                  <a:pt x="9509174" y="6175043"/>
                </a:lnTo>
                <a:cubicBezTo>
                  <a:pt x="9512023" y="6161197"/>
                  <a:pt x="9515822" y="6146825"/>
                  <a:pt x="9520569" y="6131925"/>
                </a:cubicBezTo>
                <a:cubicBezTo>
                  <a:pt x="9525315" y="6117030"/>
                  <a:pt x="9536709" y="6108968"/>
                  <a:pt x="9554749" y="6107740"/>
                </a:cubicBezTo>
                <a:lnTo>
                  <a:pt x="9554749" y="6074089"/>
                </a:lnTo>
                <a:cubicBezTo>
                  <a:pt x="9586874" y="6057613"/>
                  <a:pt x="9609977" y="6040087"/>
                  <a:pt x="9624061" y="6021508"/>
                </a:cubicBezTo>
                <a:cubicBezTo>
                  <a:pt x="9638145" y="6002929"/>
                  <a:pt x="9655552" y="5981197"/>
                  <a:pt x="9676282" y="5956308"/>
                </a:cubicBezTo>
                <a:lnTo>
                  <a:pt x="9714261" y="5956307"/>
                </a:lnTo>
                <a:close/>
                <a:moveTo>
                  <a:pt x="8210294" y="6175043"/>
                </a:moveTo>
                <a:cubicBezTo>
                  <a:pt x="8221529" y="6178372"/>
                  <a:pt x="8229442" y="6182228"/>
                  <a:pt x="8234031" y="6186611"/>
                </a:cubicBezTo>
                <a:cubicBezTo>
                  <a:pt x="8238621" y="6190993"/>
                  <a:pt x="8240836" y="6201159"/>
                  <a:pt x="8240677" y="6217107"/>
                </a:cubicBezTo>
                <a:lnTo>
                  <a:pt x="8225486" y="6217107"/>
                </a:lnTo>
                <a:lnTo>
                  <a:pt x="8225486" y="6233933"/>
                </a:lnTo>
                <a:lnTo>
                  <a:pt x="8240677" y="6233933"/>
                </a:lnTo>
                <a:lnTo>
                  <a:pt x="8240677" y="6301236"/>
                </a:lnTo>
                <a:lnTo>
                  <a:pt x="8255870" y="6301236"/>
                </a:lnTo>
                <a:cubicBezTo>
                  <a:pt x="8243843" y="6327525"/>
                  <a:pt x="8231816" y="6354867"/>
                  <a:pt x="8219789" y="6383261"/>
                </a:cubicBezTo>
                <a:cubicBezTo>
                  <a:pt x="8207762" y="6411654"/>
                  <a:pt x="8199533" y="6434790"/>
                  <a:pt x="8195102" y="6452668"/>
                </a:cubicBezTo>
                <a:lnTo>
                  <a:pt x="8179911" y="6452668"/>
                </a:lnTo>
                <a:lnTo>
                  <a:pt x="8179911" y="6435841"/>
                </a:lnTo>
                <a:cubicBezTo>
                  <a:pt x="8165353" y="6424975"/>
                  <a:pt x="8156491" y="6415160"/>
                  <a:pt x="8153326" y="6406397"/>
                </a:cubicBezTo>
                <a:cubicBezTo>
                  <a:pt x="8150161" y="6397634"/>
                  <a:pt x="8148895" y="6379406"/>
                  <a:pt x="8149528" y="6351713"/>
                </a:cubicBezTo>
                <a:lnTo>
                  <a:pt x="8164720" y="6351712"/>
                </a:lnTo>
                <a:cubicBezTo>
                  <a:pt x="8168200" y="6334712"/>
                  <a:pt x="8170733" y="6316134"/>
                  <a:pt x="8172316" y="6295977"/>
                </a:cubicBezTo>
                <a:cubicBezTo>
                  <a:pt x="8173898" y="6275822"/>
                  <a:pt x="8176429" y="6255140"/>
                  <a:pt x="8179911" y="6233933"/>
                </a:cubicBezTo>
                <a:lnTo>
                  <a:pt x="8195103" y="6233933"/>
                </a:lnTo>
                <a:cubicBezTo>
                  <a:pt x="8195262" y="6225168"/>
                  <a:pt x="8196843" y="6215355"/>
                  <a:pt x="8199850" y="6204488"/>
                </a:cubicBezTo>
                <a:cubicBezTo>
                  <a:pt x="8202857" y="6193621"/>
                  <a:pt x="8206338" y="6183806"/>
                  <a:pt x="8210294" y="6175043"/>
                </a:cubicBezTo>
                <a:close/>
                <a:moveTo>
                  <a:pt x="6599098" y="6373854"/>
                </a:moveTo>
                <a:cubicBezTo>
                  <a:pt x="6610723" y="6375421"/>
                  <a:pt x="6619151" y="6378038"/>
                  <a:pt x="6624380" y="6381701"/>
                </a:cubicBezTo>
                <a:cubicBezTo>
                  <a:pt x="6629610" y="6385366"/>
                  <a:pt x="6633415" y="6395189"/>
                  <a:pt x="6635795" y="6411172"/>
                </a:cubicBezTo>
                <a:lnTo>
                  <a:pt x="6620792" y="6413557"/>
                </a:lnTo>
                <a:lnTo>
                  <a:pt x="6623468" y="6430392"/>
                </a:lnTo>
                <a:lnTo>
                  <a:pt x="6638471" y="6428007"/>
                </a:lnTo>
                <a:lnTo>
                  <a:pt x="6649177" y="6495349"/>
                </a:lnTo>
                <a:lnTo>
                  <a:pt x="6664181" y="6492963"/>
                </a:lnTo>
                <a:cubicBezTo>
                  <a:pt x="6656485" y="6521156"/>
                  <a:pt x="6648956" y="6550402"/>
                  <a:pt x="6641595" y="6580700"/>
                </a:cubicBezTo>
                <a:cubicBezTo>
                  <a:pt x="6634234" y="6610998"/>
                  <a:pt x="6629787" y="6635438"/>
                  <a:pt x="6628255" y="6654023"/>
                </a:cubicBezTo>
                <a:lnTo>
                  <a:pt x="6613252" y="6656408"/>
                </a:lnTo>
                <a:lnTo>
                  <a:pt x="6610576" y="6639572"/>
                </a:lnTo>
                <a:cubicBezTo>
                  <a:pt x="6594469" y="6630985"/>
                  <a:pt x="6584157" y="6622556"/>
                  <a:pt x="6579637" y="6614284"/>
                </a:cubicBezTo>
                <a:cubicBezTo>
                  <a:pt x="6575117" y="6606012"/>
                  <a:pt x="6570967" y="6587973"/>
                  <a:pt x="6567187" y="6560165"/>
                </a:cubicBezTo>
                <a:lnTo>
                  <a:pt x="6582191" y="6557780"/>
                </a:lnTo>
                <a:cubicBezTo>
                  <a:pt x="6582924" y="6540223"/>
                  <a:pt x="6582469" y="6521236"/>
                  <a:pt x="6580827" y="6500820"/>
                </a:cubicBezTo>
                <a:cubicBezTo>
                  <a:pt x="6579183" y="6480405"/>
                  <a:pt x="6578394" y="6459314"/>
                  <a:pt x="6578459" y="6437548"/>
                </a:cubicBezTo>
                <a:lnTo>
                  <a:pt x="6593462" y="6435163"/>
                </a:lnTo>
                <a:cubicBezTo>
                  <a:pt x="6592225" y="6426369"/>
                  <a:pt x="6592225" y="6416301"/>
                  <a:pt x="6593467" y="6404955"/>
                </a:cubicBezTo>
                <a:cubicBezTo>
                  <a:pt x="6594708" y="6393610"/>
                  <a:pt x="6596585" y="6383243"/>
                  <a:pt x="6599098" y="6373854"/>
                </a:cubicBezTo>
                <a:close/>
                <a:moveTo>
                  <a:pt x="8046942" y="5902030"/>
                </a:moveTo>
                <a:lnTo>
                  <a:pt x="8106954" y="5892489"/>
                </a:lnTo>
                <a:cubicBezTo>
                  <a:pt x="8120894" y="5908611"/>
                  <a:pt x="8130716" y="5919997"/>
                  <a:pt x="8136418" y="5926641"/>
                </a:cubicBezTo>
                <a:cubicBezTo>
                  <a:pt x="8142123" y="5933285"/>
                  <a:pt x="8147656" y="5953982"/>
                  <a:pt x="8153020" y="5988729"/>
                </a:cubicBezTo>
                <a:lnTo>
                  <a:pt x="8138016" y="5991114"/>
                </a:lnTo>
                <a:cubicBezTo>
                  <a:pt x="8140557" y="6015165"/>
                  <a:pt x="8140018" y="6044018"/>
                  <a:pt x="8136395" y="6077676"/>
                </a:cubicBezTo>
                <a:lnTo>
                  <a:pt x="8121392" y="6080062"/>
                </a:lnTo>
                <a:lnTo>
                  <a:pt x="8126745" y="6113733"/>
                </a:lnTo>
                <a:lnTo>
                  <a:pt x="8111741" y="6116119"/>
                </a:lnTo>
                <a:lnTo>
                  <a:pt x="8115755" y="6141370"/>
                </a:lnTo>
                <a:lnTo>
                  <a:pt x="8100754" y="6143755"/>
                </a:lnTo>
                <a:lnTo>
                  <a:pt x="8106107" y="6177427"/>
                </a:lnTo>
                <a:cubicBezTo>
                  <a:pt x="8084567" y="6209260"/>
                  <a:pt x="8065006" y="6235384"/>
                  <a:pt x="8047422" y="6255800"/>
                </a:cubicBezTo>
                <a:cubicBezTo>
                  <a:pt x="8029837" y="6276216"/>
                  <a:pt x="8014027" y="6301744"/>
                  <a:pt x="7999990" y="6332383"/>
                </a:cubicBezTo>
                <a:lnTo>
                  <a:pt x="7969985" y="6337153"/>
                </a:lnTo>
                <a:cubicBezTo>
                  <a:pt x="7958908" y="6356176"/>
                  <a:pt x="7951582" y="6374600"/>
                  <a:pt x="7948006" y="6392430"/>
                </a:cubicBezTo>
                <a:lnTo>
                  <a:pt x="7918001" y="6397200"/>
                </a:lnTo>
                <a:cubicBezTo>
                  <a:pt x="7901050" y="6423629"/>
                  <a:pt x="7888055" y="6438639"/>
                  <a:pt x="7879013" y="6442235"/>
                </a:cubicBezTo>
                <a:cubicBezTo>
                  <a:pt x="7869971" y="6445829"/>
                  <a:pt x="7855636" y="6452424"/>
                  <a:pt x="7836011" y="6462018"/>
                </a:cubicBezTo>
                <a:cubicBezTo>
                  <a:pt x="7821831" y="6445392"/>
                  <a:pt x="7810280" y="6433204"/>
                  <a:pt x="7801357" y="6425452"/>
                </a:cubicBezTo>
                <a:cubicBezTo>
                  <a:pt x="7792432" y="6417702"/>
                  <a:pt x="7783629" y="6398605"/>
                  <a:pt x="7774943" y="6368160"/>
                </a:cubicBezTo>
                <a:cubicBezTo>
                  <a:pt x="7795000" y="6347172"/>
                  <a:pt x="7807740" y="6322492"/>
                  <a:pt x="7813164" y="6294120"/>
                </a:cubicBezTo>
                <a:cubicBezTo>
                  <a:pt x="7818589" y="6265747"/>
                  <a:pt x="7837827" y="6233561"/>
                  <a:pt x="7870881" y="6197561"/>
                </a:cubicBezTo>
                <a:lnTo>
                  <a:pt x="7866866" y="6172308"/>
                </a:lnTo>
                <a:lnTo>
                  <a:pt x="7881869" y="6169923"/>
                </a:lnTo>
                <a:cubicBezTo>
                  <a:pt x="7882479" y="6155622"/>
                  <a:pt x="7883945" y="6140645"/>
                  <a:pt x="7886263" y="6124992"/>
                </a:cubicBezTo>
                <a:cubicBezTo>
                  <a:pt x="7888581" y="6109343"/>
                  <a:pt x="7898551" y="6099487"/>
                  <a:pt x="7916172" y="6095426"/>
                </a:cubicBezTo>
                <a:lnTo>
                  <a:pt x="7910820" y="6061756"/>
                </a:lnTo>
                <a:cubicBezTo>
                  <a:pt x="7939925" y="6040227"/>
                  <a:pt x="7959954" y="6019064"/>
                  <a:pt x="7970908" y="5998263"/>
                </a:cubicBezTo>
                <a:cubicBezTo>
                  <a:pt x="7981862" y="5977462"/>
                  <a:pt x="7995596" y="5952985"/>
                  <a:pt x="8012110" y="5924826"/>
                </a:cubicBezTo>
                <a:lnTo>
                  <a:pt x="8049618" y="5918863"/>
                </a:lnTo>
                <a:close/>
                <a:moveTo>
                  <a:pt x="875832" y="6990286"/>
                </a:moveTo>
                <a:cubicBezTo>
                  <a:pt x="880353" y="6993523"/>
                  <a:pt x="886113" y="6995482"/>
                  <a:pt x="893112" y="6996168"/>
                </a:cubicBezTo>
                <a:cubicBezTo>
                  <a:pt x="900111" y="6996854"/>
                  <a:pt x="907746" y="6998518"/>
                  <a:pt x="916017" y="7001158"/>
                </a:cubicBezTo>
                <a:lnTo>
                  <a:pt x="929399" y="7085335"/>
                </a:lnTo>
                <a:cubicBezTo>
                  <a:pt x="915321" y="7091528"/>
                  <a:pt x="902015" y="7096520"/>
                  <a:pt x="889479" y="7100312"/>
                </a:cubicBezTo>
                <a:cubicBezTo>
                  <a:pt x="876943" y="7104102"/>
                  <a:pt x="863636" y="7109094"/>
                  <a:pt x="849558" y="7115288"/>
                </a:cubicBezTo>
                <a:cubicBezTo>
                  <a:pt x="840473" y="7104505"/>
                  <a:pt x="834202" y="7093277"/>
                  <a:pt x="830743" y="7081601"/>
                </a:cubicBezTo>
                <a:cubicBezTo>
                  <a:pt x="827285" y="7069924"/>
                  <a:pt x="824094" y="7053889"/>
                  <a:pt x="821173" y="7033496"/>
                </a:cubicBezTo>
                <a:cubicBezTo>
                  <a:pt x="828217" y="7028421"/>
                  <a:pt x="836836" y="7024176"/>
                  <a:pt x="847028" y="7020757"/>
                </a:cubicBezTo>
                <a:cubicBezTo>
                  <a:pt x="857220" y="7017337"/>
                  <a:pt x="867714" y="7012792"/>
                  <a:pt x="878509" y="7007121"/>
                </a:cubicBezTo>
                <a:close/>
                <a:moveTo>
                  <a:pt x="3279701" y="6539083"/>
                </a:moveTo>
                <a:lnTo>
                  <a:pt x="3294705" y="6536698"/>
                </a:lnTo>
                <a:lnTo>
                  <a:pt x="3300058" y="6570369"/>
                </a:lnTo>
                <a:cubicBezTo>
                  <a:pt x="3287044" y="6586282"/>
                  <a:pt x="3277296" y="6607610"/>
                  <a:pt x="3270812" y="6634353"/>
                </a:cubicBezTo>
                <a:cubicBezTo>
                  <a:pt x="3264328" y="6661094"/>
                  <a:pt x="3261210" y="6687840"/>
                  <a:pt x="3261457" y="6714592"/>
                </a:cubicBezTo>
                <a:lnTo>
                  <a:pt x="3231450" y="6719362"/>
                </a:lnTo>
                <a:cubicBezTo>
                  <a:pt x="3233944" y="6687679"/>
                  <a:pt x="3238950" y="6656677"/>
                  <a:pt x="3246466" y="6626355"/>
                </a:cubicBezTo>
                <a:cubicBezTo>
                  <a:pt x="3253984" y="6596032"/>
                  <a:pt x="3265955" y="6572554"/>
                  <a:pt x="3282377" y="6555918"/>
                </a:cubicBezTo>
                <a:close/>
                <a:moveTo>
                  <a:pt x="9676282" y="5459950"/>
                </a:moveTo>
                <a:cubicBezTo>
                  <a:pt x="9679447" y="5483785"/>
                  <a:pt x="9684510" y="5499208"/>
                  <a:pt x="9691474" y="5506219"/>
                </a:cubicBezTo>
                <a:cubicBezTo>
                  <a:pt x="9698437" y="5513230"/>
                  <a:pt x="9711095" y="5520241"/>
                  <a:pt x="9729453" y="5527252"/>
                </a:cubicBezTo>
                <a:lnTo>
                  <a:pt x="9729452" y="5560904"/>
                </a:lnTo>
                <a:cubicBezTo>
                  <a:pt x="9750024" y="5574575"/>
                  <a:pt x="9765849" y="5591400"/>
                  <a:pt x="9776927" y="5611381"/>
                </a:cubicBezTo>
                <a:cubicBezTo>
                  <a:pt x="9788003" y="5631362"/>
                  <a:pt x="9807626" y="5648188"/>
                  <a:pt x="9835793" y="5661858"/>
                </a:cubicBezTo>
                <a:lnTo>
                  <a:pt x="9835793" y="5703923"/>
                </a:lnTo>
                <a:lnTo>
                  <a:pt x="9790220" y="5703923"/>
                </a:lnTo>
                <a:cubicBezTo>
                  <a:pt x="9767114" y="5666064"/>
                  <a:pt x="9743062" y="5628207"/>
                  <a:pt x="9718059" y="5590347"/>
                </a:cubicBezTo>
                <a:cubicBezTo>
                  <a:pt x="9693056" y="5552490"/>
                  <a:pt x="9669004" y="5514633"/>
                  <a:pt x="9645900" y="5476774"/>
                </a:cubicBezTo>
                <a:cubicBezTo>
                  <a:pt x="9651913" y="5469239"/>
                  <a:pt x="9655077" y="5465383"/>
                  <a:pt x="9655393" y="5465208"/>
                </a:cubicBezTo>
                <a:cubicBezTo>
                  <a:pt x="9655711" y="5465032"/>
                  <a:pt x="9662673" y="5463279"/>
                  <a:pt x="9676282" y="5459950"/>
                </a:cubicBezTo>
                <a:close/>
                <a:moveTo>
                  <a:pt x="1599228" y="6702674"/>
                </a:moveTo>
                <a:cubicBezTo>
                  <a:pt x="1630330" y="6713193"/>
                  <a:pt x="1650366" y="6726548"/>
                  <a:pt x="1659339" y="6742744"/>
                </a:cubicBezTo>
                <a:cubicBezTo>
                  <a:pt x="1668310" y="6758937"/>
                  <a:pt x="1675379" y="6787301"/>
                  <a:pt x="1680543" y="6827834"/>
                </a:cubicBezTo>
                <a:cubicBezTo>
                  <a:pt x="1666190" y="6834071"/>
                  <a:pt x="1651659" y="6839257"/>
                  <a:pt x="1636953" y="6843394"/>
                </a:cubicBezTo>
                <a:cubicBezTo>
                  <a:pt x="1622247" y="6847530"/>
                  <a:pt x="1607698" y="6852719"/>
                  <a:pt x="1593309" y="6858962"/>
                </a:cubicBezTo>
                <a:cubicBezTo>
                  <a:pt x="1579369" y="6842839"/>
                  <a:pt x="1569548" y="6831454"/>
                  <a:pt x="1563844" y="6824810"/>
                </a:cubicBezTo>
                <a:cubicBezTo>
                  <a:pt x="1558142" y="6818166"/>
                  <a:pt x="1552608" y="6797469"/>
                  <a:pt x="1547245" y="6762721"/>
                </a:cubicBezTo>
                <a:cubicBezTo>
                  <a:pt x="1569661" y="6750527"/>
                  <a:pt x="1586989" y="6730512"/>
                  <a:pt x="1599228" y="6702674"/>
                </a:cubicBezTo>
                <a:close/>
                <a:moveTo>
                  <a:pt x="3345915" y="6278275"/>
                </a:moveTo>
                <a:lnTo>
                  <a:pt x="3360918" y="6275890"/>
                </a:lnTo>
                <a:cubicBezTo>
                  <a:pt x="3366215" y="6309210"/>
                  <a:pt x="3359890" y="6354086"/>
                  <a:pt x="3341943" y="6410519"/>
                </a:cubicBezTo>
                <a:cubicBezTo>
                  <a:pt x="3323995" y="6466954"/>
                  <a:pt x="3313251" y="6508218"/>
                  <a:pt x="3309708" y="6534313"/>
                </a:cubicBezTo>
                <a:lnTo>
                  <a:pt x="3294705" y="6536698"/>
                </a:lnTo>
                <a:lnTo>
                  <a:pt x="3286675" y="6486192"/>
                </a:lnTo>
                <a:cubicBezTo>
                  <a:pt x="3301000" y="6468452"/>
                  <a:pt x="3306918" y="6455284"/>
                  <a:pt x="3304431" y="6446689"/>
                </a:cubicBezTo>
                <a:cubicBezTo>
                  <a:pt x="3301942" y="6438096"/>
                  <a:pt x="3301565" y="6421614"/>
                  <a:pt x="3303300" y="6397246"/>
                </a:cubicBezTo>
                <a:lnTo>
                  <a:pt x="3318303" y="6394860"/>
                </a:lnTo>
                <a:cubicBezTo>
                  <a:pt x="3323072" y="6376482"/>
                  <a:pt x="3327674" y="6357051"/>
                  <a:pt x="3332110" y="6336567"/>
                </a:cubicBezTo>
                <a:cubicBezTo>
                  <a:pt x="3336544" y="6316084"/>
                  <a:pt x="3341146" y="6296653"/>
                  <a:pt x="3345915" y="6278275"/>
                </a:cubicBezTo>
                <a:close/>
                <a:moveTo>
                  <a:pt x="2503061" y="6395008"/>
                </a:moveTo>
                <a:cubicBezTo>
                  <a:pt x="2589693" y="6378539"/>
                  <a:pt x="2672152" y="6375138"/>
                  <a:pt x="2750441" y="6384807"/>
                </a:cubicBezTo>
                <a:cubicBezTo>
                  <a:pt x="2828730" y="6394477"/>
                  <a:pt x="2878163" y="6437321"/>
                  <a:pt x="2898741" y="6513343"/>
                </a:cubicBezTo>
                <a:lnTo>
                  <a:pt x="2913744" y="6510958"/>
                </a:lnTo>
                <a:lnTo>
                  <a:pt x="2916420" y="6527793"/>
                </a:lnTo>
                <a:lnTo>
                  <a:pt x="2901418" y="6530178"/>
                </a:lnTo>
                <a:lnTo>
                  <a:pt x="2920153" y="6648025"/>
                </a:lnTo>
                <a:cubicBezTo>
                  <a:pt x="2910707" y="6658157"/>
                  <a:pt x="2905147" y="6665515"/>
                  <a:pt x="2903472" y="6670096"/>
                </a:cubicBezTo>
                <a:cubicBezTo>
                  <a:pt x="2901796" y="6674677"/>
                  <a:pt x="2901193" y="6676930"/>
                  <a:pt x="2901662" y="6676856"/>
                </a:cubicBezTo>
                <a:cubicBezTo>
                  <a:pt x="2907173" y="6738731"/>
                  <a:pt x="2882530" y="6783284"/>
                  <a:pt x="2827733" y="6810513"/>
                </a:cubicBezTo>
                <a:cubicBezTo>
                  <a:pt x="2772936" y="6837744"/>
                  <a:pt x="2715143" y="6855203"/>
                  <a:pt x="2654355" y="6862889"/>
                </a:cubicBezTo>
                <a:lnTo>
                  <a:pt x="2651678" y="6846055"/>
                </a:lnTo>
                <a:lnTo>
                  <a:pt x="2606669" y="6853211"/>
                </a:lnTo>
                <a:lnTo>
                  <a:pt x="2586313" y="6821924"/>
                </a:lnTo>
                <a:lnTo>
                  <a:pt x="2526300" y="6831465"/>
                </a:lnTo>
                <a:lnTo>
                  <a:pt x="2523623" y="6814630"/>
                </a:lnTo>
                <a:lnTo>
                  <a:pt x="2493618" y="6819400"/>
                </a:lnTo>
                <a:lnTo>
                  <a:pt x="2490941" y="6802563"/>
                </a:lnTo>
                <a:lnTo>
                  <a:pt x="2445932" y="6809719"/>
                </a:lnTo>
                <a:lnTo>
                  <a:pt x="2443255" y="6792885"/>
                </a:lnTo>
                <a:lnTo>
                  <a:pt x="2413249" y="6797656"/>
                </a:lnTo>
                <a:cubicBezTo>
                  <a:pt x="2405671" y="6786273"/>
                  <a:pt x="2400135" y="6775645"/>
                  <a:pt x="2396643" y="6765773"/>
                </a:cubicBezTo>
                <a:cubicBezTo>
                  <a:pt x="2393151" y="6755899"/>
                  <a:pt x="2380114" y="6746465"/>
                  <a:pt x="2357534" y="6737468"/>
                </a:cubicBezTo>
                <a:lnTo>
                  <a:pt x="2338799" y="6619621"/>
                </a:lnTo>
                <a:cubicBezTo>
                  <a:pt x="2349842" y="6592334"/>
                  <a:pt x="2361055" y="6566098"/>
                  <a:pt x="2372433" y="6540915"/>
                </a:cubicBezTo>
                <a:cubicBezTo>
                  <a:pt x="2383812" y="6515732"/>
                  <a:pt x="2395024" y="6489497"/>
                  <a:pt x="2406068" y="6462210"/>
                </a:cubicBezTo>
                <a:lnTo>
                  <a:pt x="2436075" y="6457439"/>
                </a:lnTo>
                <a:lnTo>
                  <a:pt x="2433398" y="6440604"/>
                </a:lnTo>
                <a:cubicBezTo>
                  <a:pt x="2453091" y="6427405"/>
                  <a:pt x="2477203" y="6417817"/>
                  <a:pt x="2505737" y="6411843"/>
                </a:cubicBezTo>
                <a:close/>
                <a:moveTo>
                  <a:pt x="4683346" y="6031132"/>
                </a:moveTo>
                <a:cubicBezTo>
                  <a:pt x="4712573" y="6054715"/>
                  <a:pt x="4736355" y="6089412"/>
                  <a:pt x="4754695" y="6135223"/>
                </a:cubicBezTo>
                <a:cubicBezTo>
                  <a:pt x="4773033" y="6181032"/>
                  <a:pt x="4792193" y="6222936"/>
                  <a:pt x="4812173" y="6260933"/>
                </a:cubicBezTo>
                <a:lnTo>
                  <a:pt x="4822879" y="6328276"/>
                </a:lnTo>
                <a:cubicBezTo>
                  <a:pt x="4824196" y="6334539"/>
                  <a:pt x="4827990" y="6338251"/>
                  <a:pt x="4834264" y="6339411"/>
                </a:cubicBezTo>
                <a:cubicBezTo>
                  <a:pt x="4840537" y="6340571"/>
                  <a:pt x="4849421" y="6352104"/>
                  <a:pt x="4860915" y="6374011"/>
                </a:cubicBezTo>
                <a:lnTo>
                  <a:pt x="4845913" y="6376396"/>
                </a:lnTo>
                <a:lnTo>
                  <a:pt x="4848589" y="6393231"/>
                </a:lnTo>
                <a:lnTo>
                  <a:pt x="4833585" y="6395616"/>
                </a:lnTo>
                <a:lnTo>
                  <a:pt x="4830909" y="6378781"/>
                </a:lnTo>
                <a:lnTo>
                  <a:pt x="4815906" y="6381166"/>
                </a:lnTo>
                <a:lnTo>
                  <a:pt x="4802524" y="6296990"/>
                </a:lnTo>
                <a:cubicBezTo>
                  <a:pt x="4780132" y="6257937"/>
                  <a:pt x="4757958" y="6217231"/>
                  <a:pt x="4736002" y="6174873"/>
                </a:cubicBezTo>
                <a:cubicBezTo>
                  <a:pt x="4714045" y="6132514"/>
                  <a:pt x="4696494" y="6084600"/>
                  <a:pt x="4683346" y="6031132"/>
                </a:cubicBezTo>
                <a:close/>
                <a:moveTo>
                  <a:pt x="4838684" y="5964395"/>
                </a:moveTo>
                <a:lnTo>
                  <a:pt x="4828026" y="5973610"/>
                </a:lnTo>
                <a:lnTo>
                  <a:pt x="4830477" y="5989027"/>
                </a:lnTo>
                <a:close/>
                <a:moveTo>
                  <a:pt x="7933156" y="5428185"/>
                </a:moveTo>
                <a:cubicBezTo>
                  <a:pt x="7940073" y="5451537"/>
                  <a:pt x="7947526" y="5466174"/>
                  <a:pt x="7955518" y="5472095"/>
                </a:cubicBezTo>
                <a:cubicBezTo>
                  <a:pt x="7963511" y="5478017"/>
                  <a:pt x="7977127" y="5483045"/>
                  <a:pt x="7996373" y="5487177"/>
                </a:cubicBezTo>
                <a:lnTo>
                  <a:pt x="8001726" y="5520849"/>
                </a:lnTo>
                <a:cubicBezTo>
                  <a:pt x="8024215" y="5531298"/>
                  <a:pt x="8042521" y="5545647"/>
                  <a:pt x="8056640" y="5563900"/>
                </a:cubicBezTo>
                <a:cubicBezTo>
                  <a:pt x="8070757" y="5582154"/>
                  <a:pt x="8092813" y="5595909"/>
                  <a:pt x="8122806" y="5605165"/>
                </a:cubicBezTo>
                <a:lnTo>
                  <a:pt x="8129497" y="5647253"/>
                </a:lnTo>
                <a:lnTo>
                  <a:pt x="8084488" y="5654409"/>
                </a:lnTo>
                <a:cubicBezTo>
                  <a:pt x="8055648" y="5620156"/>
                  <a:pt x="8025872" y="5586054"/>
                  <a:pt x="7995157" y="5552098"/>
                </a:cubicBezTo>
                <a:cubicBezTo>
                  <a:pt x="7964443" y="5518145"/>
                  <a:pt x="7934665" y="5484042"/>
                  <a:pt x="7905827" y="5449789"/>
                </a:cubicBezTo>
                <a:cubicBezTo>
                  <a:pt x="7910567" y="5441305"/>
                  <a:pt x="7913078" y="5436950"/>
                  <a:pt x="7913362" y="5436726"/>
                </a:cubicBezTo>
                <a:cubicBezTo>
                  <a:pt x="7913648" y="5436500"/>
                  <a:pt x="7920245" y="5433653"/>
                  <a:pt x="7933156" y="5428185"/>
                </a:cubicBezTo>
                <a:close/>
                <a:moveTo>
                  <a:pt x="4652285" y="5932505"/>
                </a:moveTo>
                <a:lnTo>
                  <a:pt x="4667288" y="5930120"/>
                </a:lnTo>
                <a:lnTo>
                  <a:pt x="4675317" y="5980626"/>
                </a:lnTo>
                <a:lnTo>
                  <a:pt x="4660314" y="5983012"/>
                </a:lnTo>
                <a:close/>
                <a:moveTo>
                  <a:pt x="4629252" y="5884384"/>
                </a:moveTo>
                <a:lnTo>
                  <a:pt x="4644256" y="5881999"/>
                </a:lnTo>
                <a:lnTo>
                  <a:pt x="4652285" y="5932505"/>
                </a:lnTo>
                <a:lnTo>
                  <a:pt x="4607276" y="5939661"/>
                </a:lnTo>
                <a:close/>
                <a:moveTo>
                  <a:pt x="2708846" y="6189684"/>
                </a:moveTo>
                <a:cubicBezTo>
                  <a:pt x="2726377" y="6187077"/>
                  <a:pt x="2738534" y="6186942"/>
                  <a:pt x="2745315" y="6189281"/>
                </a:cubicBezTo>
                <a:cubicBezTo>
                  <a:pt x="2752096" y="6191620"/>
                  <a:pt x="2760835" y="6194185"/>
                  <a:pt x="2771535" y="6196980"/>
                </a:cubicBezTo>
                <a:lnTo>
                  <a:pt x="2774211" y="6213816"/>
                </a:lnTo>
                <a:lnTo>
                  <a:pt x="2759208" y="6216201"/>
                </a:lnTo>
                <a:cubicBezTo>
                  <a:pt x="2755020" y="6225136"/>
                  <a:pt x="2753613" y="6230395"/>
                  <a:pt x="2754986" y="6231974"/>
                </a:cubicBezTo>
                <a:cubicBezTo>
                  <a:pt x="2756358" y="6233554"/>
                  <a:pt x="2748656" y="6235498"/>
                  <a:pt x="2731878" y="6237805"/>
                </a:cubicBezTo>
                <a:lnTo>
                  <a:pt x="2729202" y="6220971"/>
                </a:lnTo>
                <a:cubicBezTo>
                  <a:pt x="2721423" y="6215375"/>
                  <a:pt x="2717427" y="6212414"/>
                  <a:pt x="2717213" y="6212087"/>
                </a:cubicBezTo>
                <a:cubicBezTo>
                  <a:pt x="2717002" y="6211762"/>
                  <a:pt x="2714213" y="6204294"/>
                  <a:pt x="2708846" y="6189684"/>
                </a:cubicBezTo>
                <a:close/>
                <a:moveTo>
                  <a:pt x="9296492" y="5131847"/>
                </a:moveTo>
                <a:lnTo>
                  <a:pt x="9311684" y="5131847"/>
                </a:lnTo>
                <a:lnTo>
                  <a:pt x="9311685" y="5148674"/>
                </a:lnTo>
                <a:lnTo>
                  <a:pt x="9326875" y="5148674"/>
                </a:lnTo>
                <a:cubicBezTo>
                  <a:pt x="9320387" y="5155683"/>
                  <a:pt x="9316273" y="5158489"/>
                  <a:pt x="9314533" y="5157086"/>
                </a:cubicBezTo>
                <a:cubicBezTo>
                  <a:pt x="9312791" y="5155684"/>
                  <a:pt x="9306778" y="5158488"/>
                  <a:pt x="9296492" y="5165499"/>
                </a:cubicBezTo>
                <a:close/>
                <a:moveTo>
                  <a:pt x="6372112" y="5544078"/>
                </a:moveTo>
                <a:cubicBezTo>
                  <a:pt x="6397273" y="5571595"/>
                  <a:pt x="6415313" y="5609103"/>
                  <a:pt x="6426233" y="5656601"/>
                </a:cubicBezTo>
                <a:cubicBezTo>
                  <a:pt x="6437151" y="5704098"/>
                  <a:pt x="6449494" y="5747914"/>
                  <a:pt x="6463261" y="5788050"/>
                </a:cubicBezTo>
                <a:lnTo>
                  <a:pt x="6463261" y="5855355"/>
                </a:lnTo>
                <a:cubicBezTo>
                  <a:pt x="6463578" y="5861664"/>
                  <a:pt x="6466742" y="5865870"/>
                  <a:pt x="6472757" y="5867973"/>
                </a:cubicBezTo>
                <a:cubicBezTo>
                  <a:pt x="6478769" y="5870076"/>
                  <a:pt x="6485733" y="5882696"/>
                  <a:pt x="6493644" y="5905831"/>
                </a:cubicBezTo>
                <a:lnTo>
                  <a:pt x="6478454" y="5905831"/>
                </a:lnTo>
                <a:lnTo>
                  <a:pt x="6478453" y="5922657"/>
                </a:lnTo>
                <a:lnTo>
                  <a:pt x="6463261" y="5922656"/>
                </a:lnTo>
                <a:lnTo>
                  <a:pt x="6463261" y="5905831"/>
                </a:lnTo>
                <a:lnTo>
                  <a:pt x="6448070" y="5905831"/>
                </a:lnTo>
                <a:lnTo>
                  <a:pt x="6448070" y="5821702"/>
                </a:lnTo>
                <a:cubicBezTo>
                  <a:pt x="6432088" y="5780164"/>
                  <a:pt x="6416579" y="5737048"/>
                  <a:pt x="6401546" y="5692355"/>
                </a:cubicBezTo>
                <a:cubicBezTo>
                  <a:pt x="6386512" y="5647662"/>
                  <a:pt x="6376702" y="5598236"/>
                  <a:pt x="6372112" y="5544078"/>
                </a:cubicBezTo>
                <a:close/>
                <a:moveTo>
                  <a:pt x="2092661" y="6184079"/>
                </a:moveTo>
                <a:lnTo>
                  <a:pt x="2160174" y="6173346"/>
                </a:lnTo>
                <a:lnTo>
                  <a:pt x="2162850" y="6190181"/>
                </a:lnTo>
                <a:cubicBezTo>
                  <a:pt x="2197020" y="6194459"/>
                  <a:pt x="2219299" y="6199546"/>
                  <a:pt x="2229691" y="6205445"/>
                </a:cubicBezTo>
                <a:cubicBezTo>
                  <a:pt x="2240083" y="6211345"/>
                  <a:pt x="2248161" y="6235953"/>
                  <a:pt x="2253925" y="6279267"/>
                </a:cubicBezTo>
                <a:cubicBezTo>
                  <a:pt x="2216259" y="6300358"/>
                  <a:pt x="2188637" y="6324168"/>
                  <a:pt x="2171064" y="6350695"/>
                </a:cubicBezTo>
                <a:cubicBezTo>
                  <a:pt x="2153489" y="6377224"/>
                  <a:pt x="2113947" y="6398612"/>
                  <a:pt x="2052438" y="6414864"/>
                </a:cubicBezTo>
                <a:lnTo>
                  <a:pt x="2049761" y="6398029"/>
                </a:lnTo>
                <a:lnTo>
                  <a:pt x="2004752" y="6405184"/>
                </a:lnTo>
                <a:lnTo>
                  <a:pt x="2002076" y="6388348"/>
                </a:lnTo>
                <a:cubicBezTo>
                  <a:pt x="1993961" y="6385683"/>
                  <a:pt x="1986013" y="6384070"/>
                  <a:pt x="1978234" y="6383508"/>
                </a:cubicBezTo>
                <a:cubicBezTo>
                  <a:pt x="1970455" y="6382948"/>
                  <a:pt x="1962512" y="6381333"/>
                  <a:pt x="1954405" y="6378667"/>
                </a:cubicBezTo>
                <a:cubicBezTo>
                  <a:pt x="1960421" y="6301655"/>
                  <a:pt x="1969899" y="6264546"/>
                  <a:pt x="1982841" y="6267344"/>
                </a:cubicBezTo>
                <a:cubicBezTo>
                  <a:pt x="1995781" y="6270141"/>
                  <a:pt x="2008275" y="6251973"/>
                  <a:pt x="2020321" y="6212840"/>
                </a:cubicBezTo>
                <a:lnTo>
                  <a:pt x="2095337" y="6200914"/>
                </a:lnTo>
                <a:close/>
                <a:moveTo>
                  <a:pt x="523090" y="6416342"/>
                </a:moveTo>
                <a:lnTo>
                  <a:pt x="525766" y="6433179"/>
                </a:lnTo>
                <a:cubicBezTo>
                  <a:pt x="545529" y="6434531"/>
                  <a:pt x="566147" y="6435210"/>
                  <a:pt x="587618" y="6435212"/>
                </a:cubicBezTo>
                <a:cubicBezTo>
                  <a:pt x="609090" y="6435215"/>
                  <a:pt x="629372" y="6433788"/>
                  <a:pt x="648467" y="6430933"/>
                </a:cubicBezTo>
                <a:lnTo>
                  <a:pt x="651144" y="6447768"/>
                </a:lnTo>
                <a:lnTo>
                  <a:pt x="883694" y="6410798"/>
                </a:lnTo>
                <a:lnTo>
                  <a:pt x="881017" y="6393963"/>
                </a:lnTo>
                <a:cubicBezTo>
                  <a:pt x="888619" y="6392394"/>
                  <a:pt x="897460" y="6389550"/>
                  <a:pt x="907541" y="6385430"/>
                </a:cubicBezTo>
                <a:cubicBezTo>
                  <a:pt x="917622" y="6381311"/>
                  <a:pt x="928338" y="6378169"/>
                  <a:pt x="939691" y="6376004"/>
                </a:cubicBezTo>
                <a:cubicBezTo>
                  <a:pt x="998002" y="6365834"/>
                  <a:pt x="1043335" y="6364741"/>
                  <a:pt x="1075688" y="6372724"/>
                </a:cubicBezTo>
                <a:cubicBezTo>
                  <a:pt x="1108042" y="6380704"/>
                  <a:pt x="1137632" y="6401534"/>
                  <a:pt x="1164456" y="6435206"/>
                </a:cubicBezTo>
                <a:lnTo>
                  <a:pt x="1149452" y="6437591"/>
                </a:lnTo>
                <a:cubicBezTo>
                  <a:pt x="1130455" y="6470279"/>
                  <a:pt x="1100188" y="6495588"/>
                  <a:pt x="1058654" y="6513518"/>
                </a:cubicBezTo>
                <a:cubicBezTo>
                  <a:pt x="1017120" y="6531449"/>
                  <a:pt x="948880" y="6547691"/>
                  <a:pt x="853931" y="6562246"/>
                </a:cubicBezTo>
                <a:cubicBezTo>
                  <a:pt x="834736" y="6565477"/>
                  <a:pt x="816865" y="6567960"/>
                  <a:pt x="800316" y="6569691"/>
                </a:cubicBezTo>
                <a:cubicBezTo>
                  <a:pt x="783766" y="6571423"/>
                  <a:pt x="771187" y="6570907"/>
                  <a:pt x="762574" y="6568140"/>
                </a:cubicBezTo>
                <a:lnTo>
                  <a:pt x="759898" y="6551304"/>
                </a:lnTo>
                <a:lnTo>
                  <a:pt x="714888" y="6558460"/>
                </a:lnTo>
                <a:lnTo>
                  <a:pt x="712212" y="6541626"/>
                </a:lnTo>
                <a:lnTo>
                  <a:pt x="517171" y="6572632"/>
                </a:lnTo>
                <a:lnTo>
                  <a:pt x="514495" y="6555796"/>
                </a:lnTo>
                <a:lnTo>
                  <a:pt x="484488" y="6560567"/>
                </a:lnTo>
                <a:cubicBezTo>
                  <a:pt x="482269" y="6547614"/>
                  <a:pt x="478475" y="6533832"/>
                  <a:pt x="473108" y="6519224"/>
                </a:cubicBezTo>
                <a:cubicBezTo>
                  <a:pt x="467741" y="6504615"/>
                  <a:pt x="462072" y="6491132"/>
                  <a:pt x="456103" y="6478775"/>
                </a:cubicBezTo>
                <a:cubicBezTo>
                  <a:pt x="482183" y="6457368"/>
                  <a:pt x="504512" y="6436558"/>
                  <a:pt x="523090" y="6416342"/>
                </a:cubicBezTo>
                <a:close/>
                <a:moveTo>
                  <a:pt x="4944074" y="5687617"/>
                </a:moveTo>
                <a:cubicBezTo>
                  <a:pt x="4936472" y="5689186"/>
                  <a:pt x="4927631" y="5692030"/>
                  <a:pt x="4917550" y="5696149"/>
                </a:cubicBezTo>
                <a:cubicBezTo>
                  <a:pt x="4907469" y="5700270"/>
                  <a:pt x="4896753" y="5703411"/>
                  <a:pt x="4885400" y="5705576"/>
                </a:cubicBezTo>
                <a:lnTo>
                  <a:pt x="4896106" y="5772918"/>
                </a:lnTo>
                <a:lnTo>
                  <a:pt x="4921316" y="5786327"/>
                </a:lnTo>
                <a:lnTo>
                  <a:pt x="4921315" y="5771226"/>
                </a:lnTo>
                <a:cubicBezTo>
                  <a:pt x="4938247" y="5756153"/>
                  <a:pt x="4946160" y="5744233"/>
                  <a:pt x="4945053" y="5735470"/>
                </a:cubicBezTo>
                <a:cubicBezTo>
                  <a:pt x="4944499" y="5731088"/>
                  <a:pt x="4944776" y="5724867"/>
                  <a:pt x="4945883" y="5716805"/>
                </a:cubicBezTo>
                <a:lnTo>
                  <a:pt x="4951399" y="5688630"/>
                </a:lnTo>
                <a:close/>
                <a:moveTo>
                  <a:pt x="6356920" y="5443123"/>
                </a:moveTo>
                <a:lnTo>
                  <a:pt x="6372112" y="5443123"/>
                </a:lnTo>
                <a:lnTo>
                  <a:pt x="6372112" y="5493601"/>
                </a:lnTo>
                <a:lnTo>
                  <a:pt x="6356921" y="5493601"/>
                </a:lnTo>
                <a:close/>
                <a:moveTo>
                  <a:pt x="6341728" y="5392645"/>
                </a:moveTo>
                <a:lnTo>
                  <a:pt x="6356921" y="5392645"/>
                </a:lnTo>
                <a:lnTo>
                  <a:pt x="6356920" y="5443123"/>
                </a:lnTo>
                <a:lnTo>
                  <a:pt x="6311346" y="5443123"/>
                </a:lnTo>
                <a:close/>
                <a:moveTo>
                  <a:pt x="7505885" y="5159524"/>
                </a:moveTo>
                <a:lnTo>
                  <a:pt x="7520890" y="5157138"/>
                </a:lnTo>
                <a:lnTo>
                  <a:pt x="7523566" y="5173975"/>
                </a:lnTo>
                <a:lnTo>
                  <a:pt x="7538569" y="5171590"/>
                </a:lnTo>
                <a:cubicBezTo>
                  <a:pt x="7533276" y="5179622"/>
                  <a:pt x="7529659" y="5183075"/>
                  <a:pt x="7527717" y="5181944"/>
                </a:cubicBezTo>
                <a:cubicBezTo>
                  <a:pt x="7525774" y="5180814"/>
                  <a:pt x="7520282" y="5184565"/>
                  <a:pt x="7511238" y="5193195"/>
                </a:cubicBezTo>
                <a:close/>
                <a:moveTo>
                  <a:pt x="1369996" y="6083204"/>
                </a:moveTo>
                <a:cubicBezTo>
                  <a:pt x="1407142" y="6074962"/>
                  <a:pt x="1436667" y="6079259"/>
                  <a:pt x="1458571" y="6096094"/>
                </a:cubicBezTo>
                <a:cubicBezTo>
                  <a:pt x="1480476" y="6112930"/>
                  <a:pt x="1496933" y="6155983"/>
                  <a:pt x="1507945" y="6225252"/>
                </a:cubicBezTo>
                <a:lnTo>
                  <a:pt x="1465614" y="6249242"/>
                </a:lnTo>
                <a:cubicBezTo>
                  <a:pt x="1453175" y="6267762"/>
                  <a:pt x="1435982" y="6280563"/>
                  <a:pt x="1414035" y="6287650"/>
                </a:cubicBezTo>
                <a:cubicBezTo>
                  <a:pt x="1392088" y="6294734"/>
                  <a:pt x="1366055" y="6300311"/>
                  <a:pt x="1335937" y="6304381"/>
                </a:cubicBezTo>
                <a:cubicBezTo>
                  <a:pt x="1309191" y="6273212"/>
                  <a:pt x="1291367" y="6249794"/>
                  <a:pt x="1282467" y="6234128"/>
                </a:cubicBezTo>
                <a:cubicBezTo>
                  <a:pt x="1273568" y="6218462"/>
                  <a:pt x="1262911" y="6191746"/>
                  <a:pt x="1250498" y="6153984"/>
                </a:cubicBezTo>
                <a:cubicBezTo>
                  <a:pt x="1278689" y="6124691"/>
                  <a:pt x="1300415" y="6106134"/>
                  <a:pt x="1315676" y="6098315"/>
                </a:cubicBezTo>
                <a:cubicBezTo>
                  <a:pt x="1330936" y="6090492"/>
                  <a:pt x="1349043" y="6085456"/>
                  <a:pt x="1369996" y="6083204"/>
                </a:cubicBezTo>
                <a:close/>
                <a:moveTo>
                  <a:pt x="2461227" y="5889005"/>
                </a:moveTo>
                <a:cubicBezTo>
                  <a:pt x="2465184" y="5892862"/>
                  <a:pt x="2470565" y="5895664"/>
                  <a:pt x="2477369" y="5897418"/>
                </a:cubicBezTo>
                <a:cubicBezTo>
                  <a:pt x="2484173" y="5899171"/>
                  <a:pt x="2491453" y="5901976"/>
                  <a:pt x="2499206" y="5905831"/>
                </a:cubicBezTo>
                <a:lnTo>
                  <a:pt x="2499207" y="5989960"/>
                </a:lnTo>
                <a:cubicBezTo>
                  <a:pt x="2484331" y="5993815"/>
                  <a:pt x="2470406" y="5996620"/>
                  <a:pt x="2457430" y="5998373"/>
                </a:cubicBezTo>
                <a:cubicBezTo>
                  <a:pt x="2444454" y="6000125"/>
                  <a:pt x="2430528" y="6002929"/>
                  <a:pt x="2415652" y="6006786"/>
                </a:cubicBezTo>
                <a:cubicBezTo>
                  <a:pt x="2408374" y="5994867"/>
                  <a:pt x="2403943" y="5982949"/>
                  <a:pt x="2402360" y="5971032"/>
                </a:cubicBezTo>
                <a:cubicBezTo>
                  <a:pt x="2400778" y="5959113"/>
                  <a:pt x="2400145" y="5942988"/>
                  <a:pt x="2400461" y="5922656"/>
                </a:cubicBezTo>
                <a:cubicBezTo>
                  <a:pt x="2408215" y="5918801"/>
                  <a:pt x="2417394" y="5915998"/>
                  <a:pt x="2427996" y="5914244"/>
                </a:cubicBezTo>
                <a:cubicBezTo>
                  <a:pt x="2438598" y="5912491"/>
                  <a:pt x="2449675" y="5909687"/>
                  <a:pt x="2461227" y="5905831"/>
                </a:cubicBezTo>
                <a:close/>
                <a:moveTo>
                  <a:pt x="1041547" y="6049117"/>
                </a:moveTo>
                <a:lnTo>
                  <a:pt x="1086556" y="6041962"/>
                </a:lnTo>
                <a:cubicBezTo>
                  <a:pt x="1096747" y="6058681"/>
                  <a:pt x="1104692" y="6070364"/>
                  <a:pt x="1110395" y="6077009"/>
                </a:cubicBezTo>
                <a:cubicBezTo>
                  <a:pt x="1116098" y="6083653"/>
                  <a:pt x="1123507" y="6104052"/>
                  <a:pt x="1132621" y="6138203"/>
                </a:cubicBezTo>
                <a:cubicBezTo>
                  <a:pt x="1118784" y="6144897"/>
                  <a:pt x="1105332" y="6150991"/>
                  <a:pt x="1092266" y="6156484"/>
                </a:cubicBezTo>
                <a:cubicBezTo>
                  <a:pt x="1079199" y="6161980"/>
                  <a:pt x="1063536" y="6166266"/>
                  <a:pt x="1045279" y="6169349"/>
                </a:cubicBezTo>
                <a:cubicBezTo>
                  <a:pt x="1035013" y="6145091"/>
                  <a:pt x="1022335" y="6129844"/>
                  <a:pt x="1007244" y="6123614"/>
                </a:cubicBezTo>
                <a:lnTo>
                  <a:pt x="1001891" y="6089944"/>
                </a:lnTo>
                <a:cubicBezTo>
                  <a:pt x="1015779" y="6080543"/>
                  <a:pt x="1028997" y="6066934"/>
                  <a:pt x="1041547" y="6049117"/>
                </a:cubicBezTo>
                <a:close/>
                <a:moveTo>
                  <a:pt x="9402834" y="3970871"/>
                </a:moveTo>
                <a:lnTo>
                  <a:pt x="9433216" y="3970871"/>
                </a:lnTo>
                <a:lnTo>
                  <a:pt x="9433216" y="3987698"/>
                </a:lnTo>
                <a:cubicBezTo>
                  <a:pt x="9419608" y="3984367"/>
                  <a:pt x="9412645" y="3982615"/>
                  <a:pt x="9412328" y="3982439"/>
                </a:cubicBezTo>
                <a:cubicBezTo>
                  <a:pt x="9412011" y="3982265"/>
                  <a:pt x="9408846" y="3978408"/>
                  <a:pt x="9402834" y="3970871"/>
                </a:cubicBezTo>
                <a:close/>
                <a:moveTo>
                  <a:pt x="1693453" y="4737221"/>
                </a:moveTo>
                <a:lnTo>
                  <a:pt x="1783457" y="4722912"/>
                </a:lnTo>
                <a:cubicBezTo>
                  <a:pt x="1788975" y="4734442"/>
                  <a:pt x="1794544" y="4743265"/>
                  <a:pt x="1800163" y="4749384"/>
                </a:cubicBezTo>
                <a:cubicBezTo>
                  <a:pt x="1805783" y="4755502"/>
                  <a:pt x="1812893" y="4761924"/>
                  <a:pt x="1821493" y="4768649"/>
                </a:cubicBezTo>
                <a:cubicBezTo>
                  <a:pt x="1819963" y="4805391"/>
                  <a:pt x="1815238" y="4828078"/>
                  <a:pt x="1807316" y="4836709"/>
                </a:cubicBezTo>
                <a:cubicBezTo>
                  <a:pt x="1799395" y="4845339"/>
                  <a:pt x="1788577" y="4853892"/>
                  <a:pt x="1774862" y="4862366"/>
                </a:cubicBezTo>
                <a:lnTo>
                  <a:pt x="1777538" y="4879200"/>
                </a:lnTo>
                <a:lnTo>
                  <a:pt x="1732528" y="4886355"/>
                </a:lnTo>
                <a:cubicBezTo>
                  <a:pt x="1713704" y="4864535"/>
                  <a:pt x="1699797" y="4849487"/>
                  <a:pt x="1690805" y="4841205"/>
                </a:cubicBezTo>
                <a:cubicBezTo>
                  <a:pt x="1681815" y="4832926"/>
                  <a:pt x="1676733" y="4825104"/>
                  <a:pt x="1675562" y="4817738"/>
                </a:cubicBezTo>
                <a:cubicBezTo>
                  <a:pt x="1674153" y="4809872"/>
                  <a:pt x="1674830" y="4800055"/>
                  <a:pt x="1677594" y="4788288"/>
                </a:cubicBezTo>
                <a:cubicBezTo>
                  <a:pt x="1680359" y="4776522"/>
                  <a:pt x="1685645" y="4759498"/>
                  <a:pt x="1693453" y="4737221"/>
                </a:cubicBezTo>
                <a:close/>
                <a:moveTo>
                  <a:pt x="843491" y="4803301"/>
                </a:moveTo>
                <a:cubicBezTo>
                  <a:pt x="850858" y="4809322"/>
                  <a:pt x="853805" y="4811730"/>
                  <a:pt x="852332" y="4810527"/>
                </a:cubicBezTo>
                <a:cubicBezTo>
                  <a:pt x="850858" y="4809322"/>
                  <a:pt x="853805" y="4811730"/>
                  <a:pt x="861171" y="4817751"/>
                </a:cubicBezTo>
                <a:lnTo>
                  <a:pt x="876174" y="4815366"/>
                </a:lnTo>
                <a:cubicBezTo>
                  <a:pt x="873549" y="4824054"/>
                  <a:pt x="870893" y="4829512"/>
                  <a:pt x="868202" y="4831737"/>
                </a:cubicBezTo>
                <a:cubicBezTo>
                  <a:pt x="865511" y="4833963"/>
                  <a:pt x="864059" y="4834913"/>
                  <a:pt x="863848" y="4834588"/>
                </a:cubicBezTo>
                <a:cubicBezTo>
                  <a:pt x="860409" y="4835133"/>
                  <a:pt x="857909" y="4835531"/>
                  <a:pt x="856346" y="4835779"/>
                </a:cubicBezTo>
                <a:cubicBezTo>
                  <a:pt x="854783" y="4836027"/>
                  <a:pt x="852282" y="4836425"/>
                  <a:pt x="848844" y="4836973"/>
                </a:cubicBezTo>
                <a:close/>
                <a:moveTo>
                  <a:pt x="654652" y="4583041"/>
                </a:moveTo>
                <a:cubicBezTo>
                  <a:pt x="674490" y="4607036"/>
                  <a:pt x="691867" y="4627648"/>
                  <a:pt x="706783" y="4644876"/>
                </a:cubicBezTo>
                <a:cubicBezTo>
                  <a:pt x="721700" y="4662101"/>
                  <a:pt x="733248" y="4694428"/>
                  <a:pt x="741428" y="4741854"/>
                </a:cubicBezTo>
                <a:cubicBezTo>
                  <a:pt x="716231" y="4762760"/>
                  <a:pt x="682893" y="4798986"/>
                  <a:pt x="641415" y="4850530"/>
                </a:cubicBezTo>
                <a:cubicBezTo>
                  <a:pt x="599938" y="4902073"/>
                  <a:pt x="556017" y="4944297"/>
                  <a:pt x="509652" y="4977201"/>
                </a:cubicBezTo>
                <a:lnTo>
                  <a:pt x="449639" y="4986741"/>
                </a:lnTo>
                <a:cubicBezTo>
                  <a:pt x="446457" y="4991921"/>
                  <a:pt x="443911" y="4998081"/>
                  <a:pt x="442001" y="5005215"/>
                </a:cubicBezTo>
                <a:cubicBezTo>
                  <a:pt x="440091" y="5012352"/>
                  <a:pt x="439420" y="5018211"/>
                  <a:pt x="439990" y="5022797"/>
                </a:cubicBezTo>
                <a:cubicBezTo>
                  <a:pt x="420245" y="5038701"/>
                  <a:pt x="399447" y="5050998"/>
                  <a:pt x="377594" y="5059686"/>
                </a:cubicBezTo>
                <a:cubicBezTo>
                  <a:pt x="355741" y="5068375"/>
                  <a:pt x="328314" y="5075251"/>
                  <a:pt x="295310" y="5080319"/>
                </a:cubicBezTo>
                <a:cubicBezTo>
                  <a:pt x="275555" y="5056849"/>
                  <a:pt x="258346" y="5037289"/>
                  <a:pt x="243680" y="5021642"/>
                </a:cubicBezTo>
                <a:cubicBezTo>
                  <a:pt x="229015" y="5005992"/>
                  <a:pt x="217299" y="4972615"/>
                  <a:pt x="208533" y="4921506"/>
                </a:cubicBezTo>
                <a:cubicBezTo>
                  <a:pt x="235639" y="4898497"/>
                  <a:pt x="262078" y="4871280"/>
                  <a:pt x="287847" y="4839854"/>
                </a:cubicBezTo>
                <a:lnTo>
                  <a:pt x="317852" y="4835084"/>
                </a:lnTo>
                <a:cubicBezTo>
                  <a:pt x="367295" y="4750988"/>
                  <a:pt x="411041" y="4691531"/>
                  <a:pt x="449089" y="4656715"/>
                </a:cubicBezTo>
                <a:cubicBezTo>
                  <a:pt x="487136" y="4621897"/>
                  <a:pt x="555658" y="4597340"/>
                  <a:pt x="654652" y="4583041"/>
                </a:cubicBezTo>
                <a:close/>
                <a:moveTo>
                  <a:pt x="1355551" y="4445723"/>
                </a:moveTo>
                <a:cubicBezTo>
                  <a:pt x="1359348" y="4445478"/>
                  <a:pt x="1363313" y="4446287"/>
                  <a:pt x="1367446" y="4448146"/>
                </a:cubicBezTo>
                <a:cubicBezTo>
                  <a:pt x="1371578" y="4450007"/>
                  <a:pt x="1375543" y="4450815"/>
                  <a:pt x="1379340" y="4450570"/>
                </a:cubicBezTo>
                <a:lnTo>
                  <a:pt x="1382017" y="4467407"/>
                </a:lnTo>
                <a:lnTo>
                  <a:pt x="1422110" y="4478294"/>
                </a:lnTo>
                <a:lnTo>
                  <a:pt x="1424787" y="4495129"/>
                </a:lnTo>
                <a:cubicBezTo>
                  <a:pt x="1448259" y="4502004"/>
                  <a:pt x="1465868" y="4508196"/>
                  <a:pt x="1477611" y="4513701"/>
                </a:cubicBezTo>
                <a:cubicBezTo>
                  <a:pt x="1489356" y="4519205"/>
                  <a:pt x="1501154" y="4537107"/>
                  <a:pt x="1513004" y="4567408"/>
                </a:cubicBezTo>
                <a:lnTo>
                  <a:pt x="1527971" y="4565029"/>
                </a:lnTo>
                <a:lnTo>
                  <a:pt x="1548044" y="4691294"/>
                </a:lnTo>
                <a:cubicBezTo>
                  <a:pt x="1533320" y="4709277"/>
                  <a:pt x="1518414" y="4732144"/>
                  <a:pt x="1503324" y="4759895"/>
                </a:cubicBezTo>
                <a:cubicBezTo>
                  <a:pt x="1488234" y="4787646"/>
                  <a:pt x="1461098" y="4805984"/>
                  <a:pt x="1421916" y="4814910"/>
                </a:cubicBezTo>
                <a:lnTo>
                  <a:pt x="1427269" y="4848580"/>
                </a:lnTo>
                <a:cubicBezTo>
                  <a:pt x="1416232" y="4843504"/>
                  <a:pt x="1411309" y="4840689"/>
                  <a:pt x="1412500" y="4840141"/>
                </a:cubicBezTo>
                <a:cubicBezTo>
                  <a:pt x="1413692" y="4839592"/>
                  <a:pt x="1411841" y="4831975"/>
                  <a:pt x="1406949" y="4817290"/>
                </a:cubicBezTo>
                <a:lnTo>
                  <a:pt x="1302144" y="4833951"/>
                </a:lnTo>
                <a:cubicBezTo>
                  <a:pt x="1272763" y="4800324"/>
                  <a:pt x="1247283" y="4773090"/>
                  <a:pt x="1225703" y="4752248"/>
                </a:cubicBezTo>
                <a:cubicBezTo>
                  <a:pt x="1204122" y="4731406"/>
                  <a:pt x="1187553" y="4687651"/>
                  <a:pt x="1175994" y="4620985"/>
                </a:cubicBezTo>
                <a:cubicBezTo>
                  <a:pt x="1193817" y="4606105"/>
                  <a:pt x="1200036" y="4596845"/>
                  <a:pt x="1194650" y="4593206"/>
                </a:cubicBezTo>
                <a:cubicBezTo>
                  <a:pt x="1189265" y="4589568"/>
                  <a:pt x="1206807" y="4554774"/>
                  <a:pt x="1247278" y="4488827"/>
                </a:cubicBezTo>
                <a:lnTo>
                  <a:pt x="1337116" y="4474545"/>
                </a:lnTo>
                <a:cubicBezTo>
                  <a:pt x="1339636" y="4469289"/>
                  <a:pt x="1341607" y="4463582"/>
                  <a:pt x="1343025" y="4457422"/>
                </a:cubicBezTo>
                <a:cubicBezTo>
                  <a:pt x="1344444" y="4451264"/>
                  <a:pt x="1348619" y="4447364"/>
                  <a:pt x="1355551" y="4445723"/>
                </a:cubicBezTo>
                <a:close/>
                <a:moveTo>
                  <a:pt x="1167474" y="4277122"/>
                </a:moveTo>
                <a:lnTo>
                  <a:pt x="1230163" y="4284418"/>
                </a:lnTo>
                <a:cubicBezTo>
                  <a:pt x="1242013" y="4353915"/>
                  <a:pt x="1238378" y="4401600"/>
                  <a:pt x="1219257" y="4427474"/>
                </a:cubicBezTo>
                <a:cubicBezTo>
                  <a:pt x="1200137" y="4453349"/>
                  <a:pt x="1162683" y="4469731"/>
                  <a:pt x="1106896" y="4476623"/>
                </a:cubicBezTo>
                <a:cubicBezTo>
                  <a:pt x="1101506" y="4464893"/>
                  <a:pt x="1097221" y="4454067"/>
                  <a:pt x="1094042" y="4444144"/>
                </a:cubicBezTo>
                <a:cubicBezTo>
                  <a:pt x="1090862" y="4434221"/>
                  <a:pt x="1086577" y="4423396"/>
                  <a:pt x="1081187" y="4411667"/>
                </a:cubicBezTo>
                <a:lnTo>
                  <a:pt x="1096191" y="4409282"/>
                </a:lnTo>
                <a:cubicBezTo>
                  <a:pt x="1097383" y="4385538"/>
                  <a:pt x="1098424" y="4369910"/>
                  <a:pt x="1099312" y="4362397"/>
                </a:cubicBezTo>
                <a:cubicBezTo>
                  <a:pt x="1100201" y="4354883"/>
                  <a:pt x="1114704" y="4339273"/>
                  <a:pt x="1142821" y="4315564"/>
                </a:cubicBezTo>
                <a:lnTo>
                  <a:pt x="1140144" y="4298729"/>
                </a:lnTo>
                <a:lnTo>
                  <a:pt x="1170151" y="4293959"/>
                </a:lnTo>
                <a:close/>
                <a:moveTo>
                  <a:pt x="1635687" y="3986928"/>
                </a:moveTo>
                <a:lnTo>
                  <a:pt x="1665694" y="3982158"/>
                </a:lnTo>
                <a:lnTo>
                  <a:pt x="1668371" y="3998993"/>
                </a:lnTo>
                <a:cubicBezTo>
                  <a:pt x="1654400" y="3997797"/>
                  <a:pt x="1647246" y="3997137"/>
                  <a:pt x="1646905" y="3997010"/>
                </a:cubicBezTo>
                <a:cubicBezTo>
                  <a:pt x="1646564" y="3996885"/>
                  <a:pt x="1642825" y="3993524"/>
                  <a:pt x="1635687" y="3986928"/>
                </a:cubicBezTo>
                <a:close/>
                <a:moveTo>
                  <a:pt x="1558047" y="3982011"/>
                </a:moveTo>
                <a:lnTo>
                  <a:pt x="1588002" y="3977249"/>
                </a:lnTo>
                <a:lnTo>
                  <a:pt x="1590678" y="3994084"/>
                </a:lnTo>
                <a:cubicBezTo>
                  <a:pt x="1576731" y="3992884"/>
                  <a:pt x="1569586" y="3992223"/>
                  <a:pt x="1569244" y="3992096"/>
                </a:cubicBezTo>
                <a:cubicBezTo>
                  <a:pt x="1568902" y="3991971"/>
                  <a:pt x="1565169" y="3988608"/>
                  <a:pt x="1558047" y="3982011"/>
                </a:cubicBezTo>
                <a:close/>
                <a:moveTo>
                  <a:pt x="823778" y="4098742"/>
                </a:moveTo>
                <a:cubicBezTo>
                  <a:pt x="851679" y="4094845"/>
                  <a:pt x="869148" y="4103934"/>
                  <a:pt x="876183" y="4126011"/>
                </a:cubicBezTo>
                <a:cubicBezTo>
                  <a:pt x="883218" y="4148087"/>
                  <a:pt x="892444" y="4177906"/>
                  <a:pt x="903863" y="4215466"/>
                </a:cubicBezTo>
                <a:cubicBezTo>
                  <a:pt x="876650" y="4240829"/>
                  <a:pt x="853506" y="4258531"/>
                  <a:pt x="834433" y="4268577"/>
                </a:cubicBezTo>
                <a:cubicBezTo>
                  <a:pt x="815360" y="4278622"/>
                  <a:pt x="781168" y="4287294"/>
                  <a:pt x="731855" y="4294594"/>
                </a:cubicBezTo>
                <a:cubicBezTo>
                  <a:pt x="719311" y="4272135"/>
                  <a:pt x="708511" y="4236454"/>
                  <a:pt x="699455" y="4187549"/>
                </a:cubicBezTo>
                <a:cubicBezTo>
                  <a:pt x="710225" y="4161563"/>
                  <a:pt x="725866" y="4145054"/>
                  <a:pt x="746379" y="4138016"/>
                </a:cubicBezTo>
                <a:cubicBezTo>
                  <a:pt x="766892" y="4130979"/>
                  <a:pt x="793583" y="4123500"/>
                  <a:pt x="826454" y="4115578"/>
                </a:cubicBezTo>
                <a:close/>
                <a:moveTo>
                  <a:pt x="1495503" y="3974692"/>
                </a:moveTo>
                <a:lnTo>
                  <a:pt x="1525437" y="3969933"/>
                </a:lnTo>
                <a:lnTo>
                  <a:pt x="1528113" y="3986770"/>
                </a:lnTo>
                <a:cubicBezTo>
                  <a:pt x="1514176" y="3985568"/>
                  <a:pt x="1507037" y="3984906"/>
                  <a:pt x="1506697" y="3984779"/>
                </a:cubicBezTo>
                <a:cubicBezTo>
                  <a:pt x="1506358" y="3984654"/>
                  <a:pt x="1502626" y="3981291"/>
                  <a:pt x="1495503" y="3974692"/>
                </a:cubicBezTo>
                <a:close/>
                <a:moveTo>
                  <a:pt x="811422" y="3875536"/>
                </a:moveTo>
                <a:lnTo>
                  <a:pt x="818990" y="3875112"/>
                </a:lnTo>
                <a:lnTo>
                  <a:pt x="871501" y="3866764"/>
                </a:lnTo>
                <a:lnTo>
                  <a:pt x="874177" y="3883599"/>
                </a:lnTo>
                <a:lnTo>
                  <a:pt x="934190" y="3874058"/>
                </a:lnTo>
                <a:lnTo>
                  <a:pt x="936867" y="3890893"/>
                </a:lnTo>
                <a:lnTo>
                  <a:pt x="981876" y="3883738"/>
                </a:lnTo>
                <a:lnTo>
                  <a:pt x="984553" y="3900575"/>
                </a:lnTo>
                <a:lnTo>
                  <a:pt x="1029562" y="3893419"/>
                </a:lnTo>
                <a:lnTo>
                  <a:pt x="1032239" y="3910254"/>
                </a:lnTo>
                <a:lnTo>
                  <a:pt x="1092252" y="3900713"/>
                </a:lnTo>
                <a:lnTo>
                  <a:pt x="1094929" y="3917548"/>
                </a:lnTo>
                <a:lnTo>
                  <a:pt x="1199878" y="3900864"/>
                </a:lnTo>
                <a:lnTo>
                  <a:pt x="1202555" y="3917699"/>
                </a:lnTo>
                <a:lnTo>
                  <a:pt x="1265098" y="3925018"/>
                </a:lnTo>
                <a:lnTo>
                  <a:pt x="1267775" y="3941853"/>
                </a:lnTo>
                <a:cubicBezTo>
                  <a:pt x="1283044" y="3943380"/>
                  <a:pt x="1297210" y="3944005"/>
                  <a:pt x="1310273" y="3943726"/>
                </a:cubicBezTo>
                <a:cubicBezTo>
                  <a:pt x="1323336" y="3943448"/>
                  <a:pt x="1337501" y="3944072"/>
                  <a:pt x="1352770" y="3945601"/>
                </a:cubicBezTo>
                <a:lnTo>
                  <a:pt x="1355447" y="3962436"/>
                </a:lnTo>
                <a:lnTo>
                  <a:pt x="1303062" y="3970764"/>
                </a:lnTo>
                <a:cubicBezTo>
                  <a:pt x="1281489" y="3958730"/>
                  <a:pt x="1258745" y="3954435"/>
                  <a:pt x="1234832" y="3957877"/>
                </a:cubicBezTo>
                <a:cubicBezTo>
                  <a:pt x="1210919" y="3961320"/>
                  <a:pt x="1186965" y="3961532"/>
                  <a:pt x="1162970" y="3958514"/>
                </a:cubicBezTo>
                <a:lnTo>
                  <a:pt x="1160294" y="3941679"/>
                </a:lnTo>
                <a:lnTo>
                  <a:pt x="1115284" y="3948835"/>
                </a:lnTo>
                <a:cubicBezTo>
                  <a:pt x="1068815" y="3940759"/>
                  <a:pt x="1009988" y="3933569"/>
                  <a:pt x="938804" y="3927265"/>
                </a:cubicBezTo>
                <a:cubicBezTo>
                  <a:pt x="885416" y="3922538"/>
                  <a:pt x="846289" y="3908867"/>
                  <a:pt x="821422" y="3886255"/>
                </a:cubicBezTo>
                <a:close/>
                <a:moveTo>
                  <a:pt x="802649" y="3869079"/>
                </a:moveTo>
                <a:cubicBezTo>
                  <a:pt x="802961" y="3869029"/>
                  <a:pt x="804211" y="3868830"/>
                  <a:pt x="806400" y="3868482"/>
                </a:cubicBezTo>
                <a:lnTo>
                  <a:pt x="806429" y="3868478"/>
                </a:lnTo>
                <a:lnTo>
                  <a:pt x="810179" y="3874203"/>
                </a:lnTo>
                <a:lnTo>
                  <a:pt x="811422" y="3875536"/>
                </a:lnTo>
                <a:lnTo>
                  <a:pt x="808509" y="3875699"/>
                </a:lnTo>
                <a:cubicBezTo>
                  <a:pt x="805785" y="3874694"/>
                  <a:pt x="803832" y="3872487"/>
                  <a:pt x="802649" y="3869079"/>
                </a:cubicBezTo>
                <a:close/>
                <a:moveTo>
                  <a:pt x="801311" y="3860662"/>
                </a:moveTo>
                <a:cubicBezTo>
                  <a:pt x="801679" y="3860962"/>
                  <a:pt x="803151" y="3862166"/>
                  <a:pt x="805731" y="3864274"/>
                </a:cubicBezTo>
                <a:cubicBezTo>
                  <a:pt x="808309" y="3866381"/>
                  <a:pt x="809782" y="3867586"/>
                  <a:pt x="810150" y="3867886"/>
                </a:cubicBezTo>
                <a:lnTo>
                  <a:pt x="806429" y="3868478"/>
                </a:lnTo>
                <a:close/>
                <a:moveTo>
                  <a:pt x="524845" y="3766526"/>
                </a:moveTo>
                <a:cubicBezTo>
                  <a:pt x="555465" y="3765614"/>
                  <a:pt x="579754" y="3773260"/>
                  <a:pt x="597713" y="3789464"/>
                </a:cubicBezTo>
                <a:cubicBezTo>
                  <a:pt x="615671" y="3805668"/>
                  <a:pt x="627633" y="3832535"/>
                  <a:pt x="633599" y="3870063"/>
                </a:cubicBezTo>
                <a:cubicBezTo>
                  <a:pt x="619044" y="3893413"/>
                  <a:pt x="606216" y="3909477"/>
                  <a:pt x="595113" y="3918254"/>
                </a:cubicBezTo>
                <a:cubicBezTo>
                  <a:pt x="584010" y="3927032"/>
                  <a:pt x="569509" y="3932574"/>
                  <a:pt x="551609" y="3934880"/>
                </a:cubicBezTo>
                <a:cubicBezTo>
                  <a:pt x="530076" y="3941539"/>
                  <a:pt x="511925" y="3942267"/>
                  <a:pt x="497157" y="3937064"/>
                </a:cubicBezTo>
                <a:cubicBezTo>
                  <a:pt x="482389" y="3931860"/>
                  <a:pt x="465181" y="3902232"/>
                  <a:pt x="445532" y="3848179"/>
                </a:cubicBezTo>
                <a:cubicBezTo>
                  <a:pt x="454507" y="3838121"/>
                  <a:pt x="464422" y="3827915"/>
                  <a:pt x="475274" y="3817559"/>
                </a:cubicBezTo>
                <a:cubicBezTo>
                  <a:pt x="486126" y="3807204"/>
                  <a:pt x="503542" y="3795805"/>
                  <a:pt x="527522" y="3783362"/>
                </a:cubicBezTo>
                <a:close/>
                <a:moveTo>
                  <a:pt x="1564066" y="2859100"/>
                </a:moveTo>
                <a:lnTo>
                  <a:pt x="1604251" y="2869972"/>
                </a:lnTo>
                <a:lnTo>
                  <a:pt x="1606927" y="2886807"/>
                </a:lnTo>
                <a:lnTo>
                  <a:pt x="1569419" y="2892770"/>
                </a:lnTo>
                <a:close/>
                <a:moveTo>
                  <a:pt x="1531383" y="2847035"/>
                </a:moveTo>
                <a:lnTo>
                  <a:pt x="1561390" y="2842265"/>
                </a:lnTo>
                <a:lnTo>
                  <a:pt x="1564066" y="2859100"/>
                </a:lnTo>
                <a:cubicBezTo>
                  <a:pt x="1550096" y="2857904"/>
                  <a:pt x="1542940" y="2857243"/>
                  <a:pt x="1542601" y="2857117"/>
                </a:cubicBezTo>
                <a:cubicBezTo>
                  <a:pt x="1542260" y="2856993"/>
                  <a:pt x="1538521" y="2853631"/>
                  <a:pt x="1531383" y="2847035"/>
                </a:cubicBezTo>
                <a:close/>
                <a:moveTo>
                  <a:pt x="1297448" y="2728876"/>
                </a:moveTo>
                <a:lnTo>
                  <a:pt x="1327381" y="2724117"/>
                </a:lnTo>
                <a:lnTo>
                  <a:pt x="1330058" y="2740954"/>
                </a:lnTo>
                <a:cubicBezTo>
                  <a:pt x="1316120" y="2739753"/>
                  <a:pt x="1308981" y="2739090"/>
                  <a:pt x="1308642" y="2738965"/>
                </a:cubicBezTo>
                <a:cubicBezTo>
                  <a:pt x="1308302" y="2738838"/>
                  <a:pt x="1304571" y="2735477"/>
                  <a:pt x="1297448" y="2728876"/>
                </a:cubicBezTo>
                <a:close/>
                <a:moveTo>
                  <a:pt x="8802766" y="1354471"/>
                </a:moveTo>
                <a:lnTo>
                  <a:pt x="8833149" y="1354471"/>
                </a:lnTo>
                <a:lnTo>
                  <a:pt x="8833150" y="1371296"/>
                </a:lnTo>
                <a:cubicBezTo>
                  <a:pt x="8820014" y="1367967"/>
                  <a:pt x="8814001" y="1366214"/>
                  <a:pt x="8815109" y="1366039"/>
                </a:cubicBezTo>
                <a:cubicBezTo>
                  <a:pt x="8816218" y="1365864"/>
                  <a:pt x="8812102" y="1362007"/>
                  <a:pt x="8802766" y="1354471"/>
                </a:cubicBezTo>
                <a:close/>
                <a:moveTo>
                  <a:pt x="8863532" y="1287168"/>
                </a:moveTo>
                <a:lnTo>
                  <a:pt x="8878724" y="1287168"/>
                </a:lnTo>
                <a:lnTo>
                  <a:pt x="8878724" y="1303994"/>
                </a:lnTo>
                <a:cubicBezTo>
                  <a:pt x="8877458" y="1319417"/>
                  <a:pt x="8872393" y="1330634"/>
                  <a:pt x="8863532" y="1337645"/>
                </a:cubicBezTo>
                <a:lnTo>
                  <a:pt x="8848341" y="1337645"/>
                </a:lnTo>
                <a:cubicBezTo>
                  <a:pt x="8857203" y="1320820"/>
                  <a:pt x="8862267" y="1303994"/>
                  <a:pt x="8863532" y="1287168"/>
                </a:cubicBezTo>
                <a:close/>
                <a:moveTo>
                  <a:pt x="856443" y="2514183"/>
                </a:moveTo>
                <a:cubicBezTo>
                  <a:pt x="877357" y="2510677"/>
                  <a:pt x="892125" y="2510847"/>
                  <a:pt x="900748" y="2514691"/>
                </a:cubicBezTo>
                <a:cubicBezTo>
                  <a:pt x="909371" y="2518533"/>
                  <a:pt x="921392" y="2525613"/>
                  <a:pt x="936812" y="2535927"/>
                </a:cubicBezTo>
                <a:lnTo>
                  <a:pt x="939488" y="2552762"/>
                </a:lnTo>
                <a:cubicBezTo>
                  <a:pt x="950958" y="2550399"/>
                  <a:pt x="963943" y="2551572"/>
                  <a:pt x="978443" y="2556279"/>
                </a:cubicBezTo>
                <a:cubicBezTo>
                  <a:pt x="992941" y="2560986"/>
                  <a:pt x="1007591" y="2572682"/>
                  <a:pt x="1022389" y="2591366"/>
                </a:cubicBezTo>
                <a:cubicBezTo>
                  <a:pt x="1069651" y="2608126"/>
                  <a:pt x="1119334" y="2625039"/>
                  <a:pt x="1171440" y="2642107"/>
                </a:cubicBezTo>
                <a:cubicBezTo>
                  <a:pt x="1223546" y="2659176"/>
                  <a:pt x="1265548" y="2688100"/>
                  <a:pt x="1297448" y="2728876"/>
                </a:cubicBezTo>
                <a:lnTo>
                  <a:pt x="1267513" y="2733635"/>
                </a:lnTo>
                <a:cubicBezTo>
                  <a:pt x="1254753" y="2720741"/>
                  <a:pt x="1244651" y="2715515"/>
                  <a:pt x="1237207" y="2717956"/>
                </a:cubicBezTo>
                <a:cubicBezTo>
                  <a:pt x="1229762" y="2720398"/>
                  <a:pt x="1218125" y="2717575"/>
                  <a:pt x="1202292" y="2709482"/>
                </a:cubicBezTo>
                <a:lnTo>
                  <a:pt x="1199616" y="2692647"/>
                </a:lnTo>
                <a:lnTo>
                  <a:pt x="1169682" y="2697406"/>
                </a:lnTo>
                <a:cubicBezTo>
                  <a:pt x="1160769" y="2681563"/>
                  <a:pt x="1148115" y="2666314"/>
                  <a:pt x="1131718" y="2651658"/>
                </a:cubicBezTo>
                <a:lnTo>
                  <a:pt x="1109268" y="2655228"/>
                </a:lnTo>
                <a:cubicBezTo>
                  <a:pt x="1091836" y="2641098"/>
                  <a:pt x="1076644" y="2632006"/>
                  <a:pt x="1063691" y="2627952"/>
                </a:cubicBezTo>
                <a:cubicBezTo>
                  <a:pt x="1050739" y="2623898"/>
                  <a:pt x="1038755" y="2622925"/>
                  <a:pt x="1027741" y="2625036"/>
                </a:cubicBezTo>
                <a:lnTo>
                  <a:pt x="1007421" y="2593745"/>
                </a:lnTo>
                <a:cubicBezTo>
                  <a:pt x="990894" y="2586305"/>
                  <a:pt x="975034" y="2583071"/>
                  <a:pt x="959844" y="2584049"/>
                </a:cubicBezTo>
                <a:lnTo>
                  <a:pt x="957168" y="2567212"/>
                </a:lnTo>
                <a:cubicBezTo>
                  <a:pt x="929313" y="2555281"/>
                  <a:pt x="909611" y="2552299"/>
                  <a:pt x="898063" y="2558270"/>
                </a:cubicBezTo>
                <a:cubicBezTo>
                  <a:pt x="886513" y="2564241"/>
                  <a:pt x="872641" y="2549546"/>
                  <a:pt x="856443" y="2514183"/>
                </a:cubicBezTo>
                <a:close/>
                <a:moveTo>
                  <a:pt x="3546676" y="1800352"/>
                </a:moveTo>
                <a:lnTo>
                  <a:pt x="3576986" y="1800352"/>
                </a:lnTo>
                <a:lnTo>
                  <a:pt x="3576986" y="1817179"/>
                </a:lnTo>
                <a:cubicBezTo>
                  <a:pt x="3563409" y="1813848"/>
                  <a:pt x="3556463" y="1812096"/>
                  <a:pt x="3556148" y="1811921"/>
                </a:cubicBezTo>
                <a:cubicBezTo>
                  <a:pt x="3555832" y="1811745"/>
                  <a:pt x="3552674" y="1807890"/>
                  <a:pt x="3546676" y="1800352"/>
                </a:cubicBezTo>
                <a:close/>
                <a:moveTo>
                  <a:pt x="3026004" y="1797862"/>
                </a:moveTo>
                <a:cubicBezTo>
                  <a:pt x="3035116" y="1796212"/>
                  <a:pt x="3045095" y="1794726"/>
                  <a:pt x="3055941" y="1793407"/>
                </a:cubicBezTo>
                <a:cubicBezTo>
                  <a:pt x="3070204" y="1810557"/>
                  <a:pt x="3082257" y="1825901"/>
                  <a:pt x="3092101" y="1839440"/>
                </a:cubicBezTo>
                <a:cubicBezTo>
                  <a:pt x="3101944" y="1852978"/>
                  <a:pt x="3111585" y="1877337"/>
                  <a:pt x="3121024" y="1912515"/>
                </a:cubicBezTo>
                <a:cubicBezTo>
                  <a:pt x="3115948" y="1923931"/>
                  <a:pt x="3113235" y="1929037"/>
                  <a:pt x="3112883" y="1927834"/>
                </a:cubicBezTo>
                <a:cubicBezTo>
                  <a:pt x="3112532" y="1926631"/>
                  <a:pt x="3112028" y="1933544"/>
                  <a:pt x="3111373" y="1948572"/>
                </a:cubicBezTo>
                <a:lnTo>
                  <a:pt x="3081367" y="1953342"/>
                </a:lnTo>
                <a:lnTo>
                  <a:pt x="3086720" y="1987012"/>
                </a:lnTo>
                <a:cubicBezTo>
                  <a:pt x="3061686" y="1990813"/>
                  <a:pt x="3042028" y="1992140"/>
                  <a:pt x="3027746" y="1990994"/>
                </a:cubicBezTo>
                <a:cubicBezTo>
                  <a:pt x="3013463" y="1989848"/>
                  <a:pt x="2997221" y="1988474"/>
                  <a:pt x="2979021" y="1986873"/>
                </a:cubicBezTo>
                <a:cubicBezTo>
                  <a:pt x="2972418" y="1953402"/>
                  <a:pt x="2962064" y="1920525"/>
                  <a:pt x="2947960" y="1888246"/>
                </a:cubicBezTo>
                <a:lnTo>
                  <a:pt x="2932956" y="1890632"/>
                </a:lnTo>
                <a:cubicBezTo>
                  <a:pt x="2940312" y="1852243"/>
                  <a:pt x="2951804" y="1827762"/>
                  <a:pt x="2967428" y="1817186"/>
                </a:cubicBezTo>
                <a:cubicBezTo>
                  <a:pt x="2979146" y="1809256"/>
                  <a:pt x="2998671" y="1802814"/>
                  <a:pt x="3026004" y="1797862"/>
                </a:cubicBezTo>
                <a:close/>
                <a:moveTo>
                  <a:pt x="8521722" y="874937"/>
                </a:moveTo>
                <a:cubicBezTo>
                  <a:pt x="8525678" y="879494"/>
                  <a:pt x="8529160" y="885103"/>
                  <a:pt x="8532166" y="891764"/>
                </a:cubicBezTo>
                <a:cubicBezTo>
                  <a:pt x="8535173" y="898423"/>
                  <a:pt x="8536755" y="904033"/>
                  <a:pt x="8536913" y="908590"/>
                </a:cubicBezTo>
                <a:cubicBezTo>
                  <a:pt x="8536438" y="921384"/>
                  <a:pt x="8531691" y="933652"/>
                  <a:pt x="8522671" y="945395"/>
                </a:cubicBezTo>
                <a:cubicBezTo>
                  <a:pt x="8513652" y="957138"/>
                  <a:pt x="8503207" y="967305"/>
                  <a:pt x="8491339" y="975891"/>
                </a:cubicBezTo>
                <a:lnTo>
                  <a:pt x="8491339" y="992718"/>
                </a:lnTo>
                <a:lnTo>
                  <a:pt x="8476147" y="992718"/>
                </a:lnTo>
                <a:lnTo>
                  <a:pt x="8476148" y="959066"/>
                </a:lnTo>
                <a:cubicBezTo>
                  <a:pt x="8487541" y="950303"/>
                  <a:pt x="8497036" y="938384"/>
                  <a:pt x="8504631" y="923312"/>
                </a:cubicBezTo>
                <a:cubicBezTo>
                  <a:pt x="8512228" y="908239"/>
                  <a:pt x="8517923" y="892114"/>
                  <a:pt x="8521722" y="874937"/>
                </a:cubicBezTo>
                <a:close/>
                <a:moveTo>
                  <a:pt x="8628063" y="841286"/>
                </a:moveTo>
                <a:lnTo>
                  <a:pt x="8658446" y="841286"/>
                </a:lnTo>
                <a:cubicBezTo>
                  <a:pt x="8650375" y="861266"/>
                  <a:pt x="8641830" y="878093"/>
                  <a:pt x="8632810" y="891764"/>
                </a:cubicBezTo>
                <a:cubicBezTo>
                  <a:pt x="8623789" y="905434"/>
                  <a:pt x="8617145" y="922260"/>
                  <a:pt x="8612872" y="942240"/>
                </a:cubicBezTo>
                <a:lnTo>
                  <a:pt x="8597679" y="942240"/>
                </a:lnTo>
                <a:lnTo>
                  <a:pt x="8597679" y="891764"/>
                </a:lnTo>
                <a:cubicBezTo>
                  <a:pt x="8608441" y="884928"/>
                  <a:pt x="8615404" y="879670"/>
                  <a:pt x="8618569" y="875989"/>
                </a:cubicBezTo>
                <a:cubicBezTo>
                  <a:pt x="8621733" y="872308"/>
                  <a:pt x="8624897" y="860741"/>
                  <a:pt x="8628063" y="841286"/>
                </a:cubicBezTo>
                <a:close/>
                <a:moveTo>
                  <a:pt x="122174" y="2104459"/>
                </a:moveTo>
                <a:lnTo>
                  <a:pt x="124850" y="2121294"/>
                </a:lnTo>
                <a:lnTo>
                  <a:pt x="169860" y="2114139"/>
                </a:lnTo>
                <a:lnTo>
                  <a:pt x="175213" y="2147809"/>
                </a:lnTo>
                <a:lnTo>
                  <a:pt x="205219" y="2143039"/>
                </a:lnTo>
                <a:cubicBezTo>
                  <a:pt x="206914" y="2155715"/>
                  <a:pt x="203717" y="2179957"/>
                  <a:pt x="195630" y="2215764"/>
                </a:cubicBezTo>
                <a:cubicBezTo>
                  <a:pt x="187543" y="2251572"/>
                  <a:pt x="172424" y="2273394"/>
                  <a:pt x="150276" y="2281230"/>
                </a:cubicBezTo>
                <a:cubicBezTo>
                  <a:pt x="150644" y="2281531"/>
                  <a:pt x="149908" y="2280928"/>
                  <a:pt x="148066" y="2279424"/>
                </a:cubicBezTo>
                <a:cubicBezTo>
                  <a:pt x="146225" y="2277918"/>
                  <a:pt x="141068" y="2273704"/>
                  <a:pt x="132597" y="2266780"/>
                </a:cubicBezTo>
                <a:cubicBezTo>
                  <a:pt x="99851" y="2266411"/>
                  <a:pt x="75394" y="2257714"/>
                  <a:pt x="59228" y="2240686"/>
                </a:cubicBezTo>
                <a:cubicBezTo>
                  <a:pt x="43061" y="2223658"/>
                  <a:pt x="25103" y="2207455"/>
                  <a:pt x="5353" y="2192075"/>
                </a:cubicBezTo>
                <a:lnTo>
                  <a:pt x="0" y="2158403"/>
                </a:lnTo>
                <a:cubicBezTo>
                  <a:pt x="15524" y="2143170"/>
                  <a:pt x="31634" y="2131619"/>
                  <a:pt x="48329" y="2123750"/>
                </a:cubicBezTo>
                <a:cubicBezTo>
                  <a:pt x="65024" y="2115882"/>
                  <a:pt x="89639" y="2109452"/>
                  <a:pt x="122174" y="2104459"/>
                </a:cubicBezTo>
                <a:close/>
                <a:moveTo>
                  <a:pt x="8688830" y="723507"/>
                </a:moveTo>
                <a:lnTo>
                  <a:pt x="8719212" y="723506"/>
                </a:lnTo>
                <a:cubicBezTo>
                  <a:pt x="8711617" y="747694"/>
                  <a:pt x="8704021" y="766622"/>
                  <a:pt x="8696424" y="780293"/>
                </a:cubicBezTo>
                <a:cubicBezTo>
                  <a:pt x="8688830" y="793964"/>
                  <a:pt x="8681233" y="808687"/>
                  <a:pt x="8673638" y="824461"/>
                </a:cubicBezTo>
                <a:lnTo>
                  <a:pt x="8658446" y="824461"/>
                </a:lnTo>
                <a:lnTo>
                  <a:pt x="8658446" y="790810"/>
                </a:lnTo>
                <a:cubicBezTo>
                  <a:pt x="8665884" y="783273"/>
                  <a:pt x="8671896" y="775211"/>
                  <a:pt x="8676487" y="766622"/>
                </a:cubicBezTo>
                <a:cubicBezTo>
                  <a:pt x="8681075" y="758034"/>
                  <a:pt x="8685189" y="743663"/>
                  <a:pt x="8688830" y="723507"/>
                </a:cubicBezTo>
                <a:close/>
                <a:moveTo>
                  <a:pt x="3881680" y="1472263"/>
                </a:moveTo>
                <a:lnTo>
                  <a:pt x="3896684" y="1469878"/>
                </a:lnTo>
                <a:lnTo>
                  <a:pt x="3907390" y="1537219"/>
                </a:lnTo>
                <a:lnTo>
                  <a:pt x="3892386" y="1539604"/>
                </a:lnTo>
                <a:close/>
                <a:moveTo>
                  <a:pt x="6296153" y="975891"/>
                </a:moveTo>
                <a:lnTo>
                  <a:pt x="6311346" y="975891"/>
                </a:lnTo>
                <a:lnTo>
                  <a:pt x="6311346" y="1043195"/>
                </a:lnTo>
                <a:lnTo>
                  <a:pt x="6296153" y="1043195"/>
                </a:lnTo>
                <a:close/>
                <a:moveTo>
                  <a:pt x="6163257" y="971459"/>
                </a:moveTo>
                <a:lnTo>
                  <a:pt x="6193264" y="966689"/>
                </a:lnTo>
                <a:cubicBezTo>
                  <a:pt x="6188471" y="987948"/>
                  <a:pt x="6182709" y="1006126"/>
                  <a:pt x="6175976" y="1021220"/>
                </a:cubicBezTo>
                <a:cubicBezTo>
                  <a:pt x="6169241" y="1036314"/>
                  <a:pt x="6165355" y="1054194"/>
                  <a:pt x="6164313" y="1074856"/>
                </a:cubicBezTo>
                <a:lnTo>
                  <a:pt x="6149309" y="1077242"/>
                </a:lnTo>
                <a:lnTo>
                  <a:pt x="6141280" y="1026736"/>
                </a:lnTo>
                <a:cubicBezTo>
                  <a:pt x="6150821" y="1018207"/>
                  <a:pt x="6156861" y="1011853"/>
                  <a:pt x="6159401" y="1007672"/>
                </a:cubicBezTo>
                <a:cubicBezTo>
                  <a:pt x="6161941" y="1003493"/>
                  <a:pt x="6163226" y="991422"/>
                  <a:pt x="6163257" y="971459"/>
                </a:cubicBezTo>
                <a:close/>
                <a:moveTo>
                  <a:pt x="7822909" y="673029"/>
                </a:moveTo>
                <a:lnTo>
                  <a:pt x="7853292" y="673029"/>
                </a:lnTo>
                <a:cubicBezTo>
                  <a:pt x="7846962" y="682844"/>
                  <a:pt x="7844430" y="688452"/>
                  <a:pt x="7845696" y="689856"/>
                </a:cubicBezTo>
                <a:cubicBezTo>
                  <a:pt x="7845696" y="689505"/>
                  <a:pt x="7845696" y="688101"/>
                  <a:pt x="7845696" y="685648"/>
                </a:cubicBezTo>
                <a:cubicBezTo>
                  <a:pt x="7845696" y="683194"/>
                  <a:pt x="7845696" y="681792"/>
                  <a:pt x="7845696" y="681442"/>
                </a:cubicBezTo>
                <a:cubicBezTo>
                  <a:pt x="7842056" y="681792"/>
                  <a:pt x="7839841" y="683194"/>
                  <a:pt x="7839050" y="685648"/>
                </a:cubicBezTo>
                <a:cubicBezTo>
                  <a:pt x="7838258" y="688102"/>
                  <a:pt x="7837942" y="689505"/>
                  <a:pt x="7838100" y="689856"/>
                </a:cubicBezTo>
                <a:lnTo>
                  <a:pt x="7838100" y="740332"/>
                </a:lnTo>
                <a:lnTo>
                  <a:pt x="7822909" y="740332"/>
                </a:lnTo>
                <a:close/>
                <a:moveTo>
                  <a:pt x="8719212" y="445881"/>
                </a:moveTo>
                <a:cubicBezTo>
                  <a:pt x="8740575" y="448686"/>
                  <a:pt x="8752918" y="453593"/>
                  <a:pt x="8756242" y="460604"/>
                </a:cubicBezTo>
                <a:cubicBezTo>
                  <a:pt x="8759566" y="467615"/>
                  <a:pt x="8762414" y="485142"/>
                  <a:pt x="8764787" y="513185"/>
                </a:cubicBezTo>
                <a:cubicBezTo>
                  <a:pt x="8726491" y="534567"/>
                  <a:pt x="8702438" y="565414"/>
                  <a:pt x="8692627" y="605725"/>
                </a:cubicBezTo>
                <a:cubicBezTo>
                  <a:pt x="8682816" y="646038"/>
                  <a:pt x="8666358" y="668472"/>
                  <a:pt x="8643254" y="673029"/>
                </a:cubicBezTo>
                <a:lnTo>
                  <a:pt x="8643254" y="706681"/>
                </a:lnTo>
                <a:cubicBezTo>
                  <a:pt x="8639140" y="711062"/>
                  <a:pt x="8634076" y="714918"/>
                  <a:pt x="8628062" y="718248"/>
                </a:cubicBezTo>
                <a:cubicBezTo>
                  <a:pt x="8622049" y="721578"/>
                  <a:pt x="8616986" y="723330"/>
                  <a:pt x="8612872" y="723507"/>
                </a:cubicBezTo>
                <a:lnTo>
                  <a:pt x="8612872" y="757157"/>
                </a:lnTo>
                <a:lnTo>
                  <a:pt x="8597679" y="757158"/>
                </a:lnTo>
                <a:lnTo>
                  <a:pt x="8597679" y="790810"/>
                </a:lnTo>
                <a:cubicBezTo>
                  <a:pt x="8593565" y="795191"/>
                  <a:pt x="8588502" y="799047"/>
                  <a:pt x="8582488" y="802378"/>
                </a:cubicBezTo>
                <a:cubicBezTo>
                  <a:pt x="8576475" y="805707"/>
                  <a:pt x="8571411" y="807459"/>
                  <a:pt x="8567297" y="807635"/>
                </a:cubicBezTo>
                <a:cubicBezTo>
                  <a:pt x="8563815" y="813595"/>
                  <a:pt x="8561283" y="824812"/>
                  <a:pt x="8559701" y="841286"/>
                </a:cubicBezTo>
                <a:cubicBezTo>
                  <a:pt x="8558118" y="857762"/>
                  <a:pt x="8555586" y="868978"/>
                  <a:pt x="8552105" y="874937"/>
                </a:cubicBezTo>
                <a:lnTo>
                  <a:pt x="8536914" y="874937"/>
                </a:lnTo>
                <a:lnTo>
                  <a:pt x="8536914" y="841286"/>
                </a:lnTo>
                <a:lnTo>
                  <a:pt x="8552106" y="841286"/>
                </a:lnTo>
                <a:lnTo>
                  <a:pt x="8552106" y="790810"/>
                </a:lnTo>
                <a:lnTo>
                  <a:pt x="8567297" y="790810"/>
                </a:lnTo>
                <a:cubicBezTo>
                  <a:pt x="8570779" y="782396"/>
                  <a:pt x="8573311" y="773983"/>
                  <a:pt x="8574893" y="765570"/>
                </a:cubicBezTo>
                <a:cubicBezTo>
                  <a:pt x="8576476" y="757158"/>
                  <a:pt x="8579008" y="748744"/>
                  <a:pt x="8582488" y="740332"/>
                </a:cubicBezTo>
                <a:lnTo>
                  <a:pt x="8567297" y="740332"/>
                </a:lnTo>
                <a:cubicBezTo>
                  <a:pt x="8560809" y="752250"/>
                  <a:pt x="8556695" y="759962"/>
                  <a:pt x="8554953" y="763467"/>
                </a:cubicBezTo>
                <a:cubicBezTo>
                  <a:pt x="8553213" y="766972"/>
                  <a:pt x="8547200" y="770478"/>
                  <a:pt x="8536914" y="773983"/>
                </a:cubicBezTo>
                <a:lnTo>
                  <a:pt x="8536913" y="740332"/>
                </a:lnTo>
                <a:cubicBezTo>
                  <a:pt x="8547833" y="727538"/>
                  <a:pt x="8556377" y="713166"/>
                  <a:pt x="8562549" y="697216"/>
                </a:cubicBezTo>
                <a:cubicBezTo>
                  <a:pt x="8568721" y="681266"/>
                  <a:pt x="8575367" y="664791"/>
                  <a:pt x="8582488" y="647790"/>
                </a:cubicBezTo>
                <a:lnTo>
                  <a:pt x="8597679" y="647790"/>
                </a:lnTo>
                <a:lnTo>
                  <a:pt x="8597679" y="689856"/>
                </a:lnTo>
                <a:cubicBezTo>
                  <a:pt x="8590875" y="700195"/>
                  <a:pt x="8587393" y="704753"/>
                  <a:pt x="8587235" y="703525"/>
                </a:cubicBezTo>
                <a:cubicBezTo>
                  <a:pt x="8587078" y="702299"/>
                  <a:pt x="8585495" y="708959"/>
                  <a:pt x="8582488" y="723507"/>
                </a:cubicBezTo>
                <a:lnTo>
                  <a:pt x="8597679" y="723507"/>
                </a:lnTo>
                <a:lnTo>
                  <a:pt x="8597679" y="689856"/>
                </a:lnTo>
                <a:cubicBezTo>
                  <a:pt x="8627430" y="666544"/>
                  <a:pt x="8651483" y="631139"/>
                  <a:pt x="8669839" y="583643"/>
                </a:cubicBezTo>
                <a:cubicBezTo>
                  <a:pt x="8688196" y="536144"/>
                  <a:pt x="8704653" y="490224"/>
                  <a:pt x="8719212" y="445881"/>
                </a:cubicBezTo>
                <a:close/>
                <a:moveTo>
                  <a:pt x="8719212" y="344927"/>
                </a:moveTo>
                <a:lnTo>
                  <a:pt x="8734404" y="344927"/>
                </a:lnTo>
                <a:lnTo>
                  <a:pt x="8734403" y="395405"/>
                </a:lnTo>
                <a:cubicBezTo>
                  <a:pt x="8712883" y="388394"/>
                  <a:pt x="8702755" y="385589"/>
                  <a:pt x="8704021" y="386991"/>
                </a:cubicBezTo>
                <a:cubicBezTo>
                  <a:pt x="8704179" y="383135"/>
                  <a:pt x="8705761" y="378229"/>
                  <a:pt x="8708768" y="372269"/>
                </a:cubicBezTo>
                <a:cubicBezTo>
                  <a:pt x="8711774" y="366310"/>
                  <a:pt x="8715257" y="357196"/>
                  <a:pt x="8719212" y="344927"/>
                </a:cubicBezTo>
                <a:close/>
                <a:moveTo>
                  <a:pt x="6169699" y="673672"/>
                </a:moveTo>
                <a:lnTo>
                  <a:pt x="6167026" y="681442"/>
                </a:lnTo>
                <a:lnTo>
                  <a:pt x="6167488" y="685661"/>
                </a:lnTo>
                <a:close/>
                <a:moveTo>
                  <a:pt x="9106598" y="0"/>
                </a:moveTo>
                <a:lnTo>
                  <a:pt x="9136981" y="0"/>
                </a:lnTo>
                <a:cubicBezTo>
                  <a:pt x="9133183" y="43116"/>
                  <a:pt x="9123687" y="72561"/>
                  <a:pt x="9108496" y="88335"/>
                </a:cubicBezTo>
                <a:cubicBezTo>
                  <a:pt x="9093305" y="104109"/>
                  <a:pt x="9072416" y="125140"/>
                  <a:pt x="9045830" y="151431"/>
                </a:cubicBezTo>
                <a:lnTo>
                  <a:pt x="9045830" y="176670"/>
                </a:lnTo>
                <a:lnTo>
                  <a:pt x="9030640" y="176670"/>
                </a:lnTo>
                <a:lnTo>
                  <a:pt x="9030639" y="210322"/>
                </a:lnTo>
                <a:cubicBezTo>
                  <a:pt x="9016081" y="229251"/>
                  <a:pt x="9003422" y="250282"/>
                  <a:pt x="8992661" y="273418"/>
                </a:cubicBezTo>
                <a:cubicBezTo>
                  <a:pt x="8981900" y="296554"/>
                  <a:pt x="8969241" y="309173"/>
                  <a:pt x="8954681" y="311276"/>
                </a:cubicBezTo>
                <a:lnTo>
                  <a:pt x="8954681" y="344927"/>
                </a:lnTo>
                <a:cubicBezTo>
                  <a:pt x="8957373" y="339670"/>
                  <a:pt x="8944396" y="356495"/>
                  <a:pt x="8915753" y="395405"/>
                </a:cubicBezTo>
                <a:cubicBezTo>
                  <a:pt x="8887111" y="434313"/>
                  <a:pt x="8849448" y="501617"/>
                  <a:pt x="8802766" y="597313"/>
                </a:cubicBezTo>
                <a:lnTo>
                  <a:pt x="8795171" y="563661"/>
                </a:lnTo>
                <a:cubicBezTo>
                  <a:pt x="8811945" y="543506"/>
                  <a:pt x="8820173" y="524927"/>
                  <a:pt x="8819857" y="507926"/>
                </a:cubicBezTo>
                <a:cubicBezTo>
                  <a:pt x="8819540" y="490925"/>
                  <a:pt x="8823971" y="470244"/>
                  <a:pt x="8833150" y="445881"/>
                </a:cubicBezTo>
                <a:lnTo>
                  <a:pt x="8848340" y="445881"/>
                </a:lnTo>
                <a:lnTo>
                  <a:pt x="8848341" y="412230"/>
                </a:lnTo>
                <a:cubicBezTo>
                  <a:pt x="8855938" y="407673"/>
                  <a:pt x="8863532" y="402065"/>
                  <a:pt x="8871129" y="395405"/>
                </a:cubicBezTo>
                <a:cubicBezTo>
                  <a:pt x="8878724" y="388744"/>
                  <a:pt x="8886320" y="383135"/>
                  <a:pt x="8893916" y="378578"/>
                </a:cubicBezTo>
                <a:lnTo>
                  <a:pt x="8893915" y="344927"/>
                </a:lnTo>
                <a:cubicBezTo>
                  <a:pt x="8901353" y="341072"/>
                  <a:pt x="8907367" y="338267"/>
                  <a:pt x="8911955" y="336514"/>
                </a:cubicBezTo>
                <a:cubicBezTo>
                  <a:pt x="8916545" y="334762"/>
                  <a:pt x="8920660" y="331957"/>
                  <a:pt x="8924299" y="328102"/>
                </a:cubicBezTo>
                <a:lnTo>
                  <a:pt x="8924299" y="294451"/>
                </a:lnTo>
                <a:cubicBezTo>
                  <a:pt x="8951358" y="278501"/>
                  <a:pt x="8967501" y="262026"/>
                  <a:pt x="8972722" y="245024"/>
                </a:cubicBezTo>
                <a:cubicBezTo>
                  <a:pt x="8977944" y="228023"/>
                  <a:pt x="8992185" y="205238"/>
                  <a:pt x="9015448" y="176670"/>
                </a:cubicBezTo>
                <a:lnTo>
                  <a:pt x="9015449" y="134605"/>
                </a:lnTo>
                <a:cubicBezTo>
                  <a:pt x="9036336" y="109366"/>
                  <a:pt x="9051529" y="88335"/>
                  <a:pt x="9061022" y="71509"/>
                </a:cubicBezTo>
                <a:cubicBezTo>
                  <a:pt x="9070517" y="54683"/>
                  <a:pt x="9085709" y="42063"/>
                  <a:pt x="9106597" y="33651"/>
                </a:cubicBezTo>
                <a:close/>
                <a:moveTo>
                  <a:pt x="6174322" y="460506"/>
                </a:moveTo>
                <a:lnTo>
                  <a:pt x="6189325" y="458121"/>
                </a:lnTo>
                <a:lnTo>
                  <a:pt x="6197354" y="508627"/>
                </a:lnTo>
                <a:cubicBezTo>
                  <a:pt x="6174985" y="504991"/>
                  <a:pt x="6164537" y="503775"/>
                  <a:pt x="6166010" y="504979"/>
                </a:cubicBezTo>
                <a:cubicBezTo>
                  <a:pt x="6165552" y="501096"/>
                  <a:pt x="6166335" y="495938"/>
                  <a:pt x="6168356" y="489503"/>
                </a:cubicBezTo>
                <a:cubicBezTo>
                  <a:pt x="6170378" y="483068"/>
                  <a:pt x="6172367" y="473402"/>
                  <a:pt x="6174322" y="460506"/>
                </a:cubicBezTo>
                <a:close/>
                <a:moveTo>
                  <a:pt x="6402495" y="389109"/>
                </a:moveTo>
                <a:lnTo>
                  <a:pt x="6401518" y="389866"/>
                </a:lnTo>
                <a:lnTo>
                  <a:pt x="6402495" y="396016"/>
                </a:lnTo>
                <a:close/>
                <a:moveTo>
                  <a:pt x="2440339" y="1011252"/>
                </a:moveTo>
                <a:cubicBezTo>
                  <a:pt x="2452999" y="1010026"/>
                  <a:pt x="2467557" y="1009456"/>
                  <a:pt x="2484015" y="1009544"/>
                </a:cubicBezTo>
                <a:lnTo>
                  <a:pt x="2484015" y="1026369"/>
                </a:lnTo>
                <a:lnTo>
                  <a:pt x="2529590" y="1026369"/>
                </a:lnTo>
                <a:lnTo>
                  <a:pt x="2529590" y="1060020"/>
                </a:lnTo>
                <a:lnTo>
                  <a:pt x="2559974" y="1060020"/>
                </a:lnTo>
                <a:cubicBezTo>
                  <a:pt x="2559657" y="1072640"/>
                  <a:pt x="2552694" y="1095775"/>
                  <a:pt x="2539085" y="1129426"/>
                </a:cubicBezTo>
                <a:cubicBezTo>
                  <a:pt x="2525476" y="1163079"/>
                  <a:pt x="2507119" y="1182007"/>
                  <a:pt x="2484015" y="1186213"/>
                </a:cubicBezTo>
                <a:cubicBezTo>
                  <a:pt x="2484331" y="1186564"/>
                  <a:pt x="2483698" y="1185862"/>
                  <a:pt x="2482115" y="1184110"/>
                </a:cubicBezTo>
                <a:cubicBezTo>
                  <a:pt x="2480533" y="1182357"/>
                  <a:pt x="2476103" y="1177450"/>
                  <a:pt x="2468824" y="1169388"/>
                </a:cubicBezTo>
                <a:cubicBezTo>
                  <a:pt x="2436542" y="1163954"/>
                  <a:pt x="2413754" y="1151686"/>
                  <a:pt x="2400461" y="1132582"/>
                </a:cubicBezTo>
                <a:cubicBezTo>
                  <a:pt x="2387169" y="1113478"/>
                  <a:pt x="2371978" y="1094900"/>
                  <a:pt x="2354887" y="1076847"/>
                </a:cubicBezTo>
                <a:lnTo>
                  <a:pt x="2354886" y="1043195"/>
                </a:lnTo>
                <a:cubicBezTo>
                  <a:pt x="2372610" y="1030751"/>
                  <a:pt x="2390334" y="1021988"/>
                  <a:pt x="2408057" y="1016904"/>
                </a:cubicBezTo>
                <a:cubicBezTo>
                  <a:pt x="2416919" y="1014363"/>
                  <a:pt x="2427679" y="1012479"/>
                  <a:pt x="2440339" y="1011252"/>
                </a:cubicBezTo>
                <a:close/>
                <a:moveTo>
                  <a:pt x="3904865" y="553754"/>
                </a:moveTo>
                <a:cubicBezTo>
                  <a:pt x="3916607" y="559078"/>
                  <a:pt x="3924600" y="565000"/>
                  <a:pt x="3928840" y="571518"/>
                </a:cubicBezTo>
                <a:cubicBezTo>
                  <a:pt x="3933081" y="578036"/>
                  <a:pt x="3938660" y="592971"/>
                  <a:pt x="3945577" y="616324"/>
                </a:cubicBezTo>
                <a:lnTo>
                  <a:pt x="3930575" y="618709"/>
                </a:lnTo>
                <a:cubicBezTo>
                  <a:pt x="3929400" y="636517"/>
                  <a:pt x="3928861" y="655302"/>
                  <a:pt x="3928958" y="675064"/>
                </a:cubicBezTo>
                <a:cubicBezTo>
                  <a:pt x="3929055" y="694827"/>
                  <a:pt x="3930392" y="713313"/>
                  <a:pt x="3932967" y="730525"/>
                </a:cubicBezTo>
                <a:lnTo>
                  <a:pt x="3917965" y="732910"/>
                </a:lnTo>
                <a:lnTo>
                  <a:pt x="3934023" y="833922"/>
                </a:lnTo>
                <a:lnTo>
                  <a:pt x="3919021" y="836307"/>
                </a:lnTo>
                <a:lnTo>
                  <a:pt x="3924374" y="869978"/>
                </a:lnTo>
                <a:lnTo>
                  <a:pt x="3909370" y="872363"/>
                </a:lnTo>
                <a:lnTo>
                  <a:pt x="3936134" y="1040716"/>
                </a:lnTo>
                <a:cubicBezTo>
                  <a:pt x="3928034" y="1085516"/>
                  <a:pt x="3921507" y="1131144"/>
                  <a:pt x="3916555" y="1177599"/>
                </a:cubicBezTo>
                <a:cubicBezTo>
                  <a:pt x="3911603" y="1224056"/>
                  <a:pt x="3906952" y="1269388"/>
                  <a:pt x="3902602" y="1313590"/>
                </a:cubicBezTo>
                <a:lnTo>
                  <a:pt x="3887599" y="1315975"/>
                </a:lnTo>
                <a:lnTo>
                  <a:pt x="3871541" y="1214963"/>
                </a:lnTo>
                <a:cubicBezTo>
                  <a:pt x="3884309" y="1190457"/>
                  <a:pt x="3887115" y="1163761"/>
                  <a:pt x="3879960" y="1134872"/>
                </a:cubicBezTo>
                <a:cubicBezTo>
                  <a:pt x="3872803" y="1105984"/>
                  <a:pt x="3871524" y="1077778"/>
                  <a:pt x="3876121" y="1050256"/>
                </a:cubicBezTo>
                <a:lnTo>
                  <a:pt x="3891124" y="1047871"/>
                </a:lnTo>
                <a:lnTo>
                  <a:pt x="3880418" y="980531"/>
                </a:lnTo>
                <a:lnTo>
                  <a:pt x="3895422" y="978146"/>
                </a:lnTo>
                <a:lnTo>
                  <a:pt x="3884717" y="910804"/>
                </a:lnTo>
                <a:lnTo>
                  <a:pt x="3899720" y="908419"/>
                </a:lnTo>
                <a:lnTo>
                  <a:pt x="3889014" y="841077"/>
                </a:lnTo>
                <a:lnTo>
                  <a:pt x="3904017" y="838692"/>
                </a:lnTo>
                <a:lnTo>
                  <a:pt x="3887958" y="737680"/>
                </a:lnTo>
                <a:lnTo>
                  <a:pt x="3902962" y="735295"/>
                </a:lnTo>
                <a:cubicBezTo>
                  <a:pt x="3906537" y="717466"/>
                  <a:pt x="3906361" y="700233"/>
                  <a:pt x="3902434" y="683597"/>
                </a:cubicBezTo>
                <a:cubicBezTo>
                  <a:pt x="3900114" y="671019"/>
                  <a:pt x="3896856" y="658592"/>
                  <a:pt x="3892661" y="646313"/>
                </a:cubicBezTo>
                <a:cubicBezTo>
                  <a:pt x="3888466" y="634035"/>
                  <a:pt x="3885208" y="621607"/>
                  <a:pt x="3882889" y="609030"/>
                </a:cubicBezTo>
                <a:lnTo>
                  <a:pt x="3897892" y="606644"/>
                </a:lnTo>
                <a:cubicBezTo>
                  <a:pt x="3896465" y="589611"/>
                  <a:pt x="3898790" y="571981"/>
                  <a:pt x="3904865" y="553754"/>
                </a:cubicBezTo>
                <a:close/>
                <a:moveTo>
                  <a:pt x="6502036" y="54560"/>
                </a:moveTo>
                <a:lnTo>
                  <a:pt x="6532042" y="49790"/>
                </a:lnTo>
                <a:cubicBezTo>
                  <a:pt x="6535150" y="93527"/>
                  <a:pt x="6530456" y="124479"/>
                  <a:pt x="6517963" y="142647"/>
                </a:cubicBezTo>
                <a:cubicBezTo>
                  <a:pt x="6511716" y="151731"/>
                  <a:pt x="6504271" y="162354"/>
                  <a:pt x="6495629" y="174516"/>
                </a:cubicBezTo>
                <a:lnTo>
                  <a:pt x="6467332" y="213918"/>
                </a:lnTo>
                <a:lnTo>
                  <a:pt x="6466805" y="219985"/>
                </a:lnTo>
                <a:lnTo>
                  <a:pt x="6470125" y="240871"/>
                </a:lnTo>
                <a:lnTo>
                  <a:pt x="6464920" y="241699"/>
                </a:lnTo>
                <a:lnTo>
                  <a:pt x="6463261" y="260798"/>
                </a:lnTo>
                <a:lnTo>
                  <a:pt x="6457911" y="260798"/>
                </a:lnTo>
                <a:lnTo>
                  <a:pt x="6460476" y="276928"/>
                </a:lnTo>
                <a:lnTo>
                  <a:pt x="6448070" y="308130"/>
                </a:lnTo>
                <a:lnTo>
                  <a:pt x="6448070" y="361753"/>
                </a:lnTo>
                <a:lnTo>
                  <a:pt x="6432879" y="361753"/>
                </a:lnTo>
                <a:lnTo>
                  <a:pt x="6432879" y="395405"/>
                </a:lnTo>
                <a:lnTo>
                  <a:pt x="6417686" y="395405"/>
                </a:lnTo>
                <a:lnTo>
                  <a:pt x="6417686" y="563661"/>
                </a:lnTo>
                <a:cubicBezTo>
                  <a:pt x="6402653" y="606076"/>
                  <a:pt x="6389044" y="649543"/>
                  <a:pt x="6376859" y="694060"/>
                </a:cubicBezTo>
                <a:cubicBezTo>
                  <a:pt x="6364675" y="738579"/>
                  <a:pt x="6352964" y="782047"/>
                  <a:pt x="6341728" y="824461"/>
                </a:cubicBezTo>
                <a:lnTo>
                  <a:pt x="6326537" y="824461"/>
                </a:lnTo>
                <a:lnTo>
                  <a:pt x="6326537" y="723507"/>
                </a:lnTo>
                <a:cubicBezTo>
                  <a:pt x="6342995" y="701597"/>
                  <a:pt x="6349958" y="676008"/>
                  <a:pt x="6347427" y="646738"/>
                </a:cubicBezTo>
                <a:cubicBezTo>
                  <a:pt x="6344894" y="617470"/>
                  <a:pt x="6348059" y="589777"/>
                  <a:pt x="6356920" y="563661"/>
                </a:cubicBezTo>
                <a:lnTo>
                  <a:pt x="6372112" y="563661"/>
                </a:lnTo>
                <a:lnTo>
                  <a:pt x="6372111" y="496359"/>
                </a:lnTo>
                <a:lnTo>
                  <a:pt x="6387304" y="496359"/>
                </a:lnTo>
                <a:lnTo>
                  <a:pt x="6387304" y="458982"/>
                </a:lnTo>
                <a:lnTo>
                  <a:pt x="6376455" y="480154"/>
                </a:lnTo>
                <a:cubicBezTo>
                  <a:pt x="6354357" y="523582"/>
                  <a:pt x="6327867" y="596837"/>
                  <a:pt x="6296986" y="699918"/>
                </a:cubicBezTo>
                <a:lnTo>
                  <a:pt x="6284132" y="667439"/>
                </a:lnTo>
                <a:cubicBezTo>
                  <a:pt x="6297492" y="644639"/>
                  <a:pt x="6302662" y="624757"/>
                  <a:pt x="6299646" y="607796"/>
                </a:cubicBezTo>
                <a:cubicBezTo>
                  <a:pt x="6296629" y="590835"/>
                  <a:pt x="6297715" y="569446"/>
                  <a:pt x="6302905" y="543629"/>
                </a:cubicBezTo>
                <a:lnTo>
                  <a:pt x="6317907" y="541244"/>
                </a:lnTo>
                <a:lnTo>
                  <a:pt x="6312555" y="507574"/>
                </a:lnTo>
                <a:cubicBezTo>
                  <a:pt x="6319332" y="501821"/>
                  <a:pt x="6325941" y="495017"/>
                  <a:pt x="6332384" y="487161"/>
                </a:cubicBezTo>
                <a:cubicBezTo>
                  <a:pt x="6338825" y="479303"/>
                  <a:pt x="6345435" y="472499"/>
                  <a:pt x="6352211" y="466747"/>
                </a:cubicBezTo>
                <a:lnTo>
                  <a:pt x="6346859" y="433076"/>
                </a:lnTo>
                <a:cubicBezTo>
                  <a:pt x="6353591" y="428051"/>
                  <a:pt x="6359084" y="424301"/>
                  <a:pt x="6363337" y="421826"/>
                </a:cubicBezTo>
                <a:cubicBezTo>
                  <a:pt x="6367590" y="419352"/>
                  <a:pt x="6371208" y="415900"/>
                  <a:pt x="6374189" y="411471"/>
                </a:cubicBezTo>
                <a:lnTo>
                  <a:pt x="6368836" y="377801"/>
                </a:lnTo>
                <a:cubicBezTo>
                  <a:pt x="6393023" y="357593"/>
                  <a:pt x="6406344" y="338575"/>
                  <a:pt x="6408797" y="320744"/>
                </a:cubicBezTo>
                <a:lnTo>
                  <a:pt x="6417686" y="291189"/>
                </a:lnTo>
                <a:lnTo>
                  <a:pt x="6417686" y="260798"/>
                </a:lnTo>
                <a:lnTo>
                  <a:pt x="6432479" y="260799"/>
                </a:lnTo>
                <a:lnTo>
                  <a:pt x="6433049" y="259668"/>
                </a:lnTo>
                <a:lnTo>
                  <a:pt x="6437572" y="229613"/>
                </a:lnTo>
                <a:lnTo>
                  <a:pt x="6433429" y="203553"/>
                </a:lnTo>
                <a:lnTo>
                  <a:pt x="6438727" y="192905"/>
                </a:lnTo>
                <a:lnTo>
                  <a:pt x="6436676" y="172464"/>
                </a:lnTo>
                <a:cubicBezTo>
                  <a:pt x="6434461" y="159844"/>
                  <a:pt x="6433195" y="147225"/>
                  <a:pt x="6432879" y="134605"/>
                </a:cubicBezTo>
                <a:lnTo>
                  <a:pt x="6448070" y="134605"/>
                </a:lnTo>
                <a:cubicBezTo>
                  <a:pt x="6449336" y="117780"/>
                  <a:pt x="6454399" y="100954"/>
                  <a:pt x="6463261" y="84129"/>
                </a:cubicBezTo>
                <a:cubicBezTo>
                  <a:pt x="6474022" y="91138"/>
                  <a:pt x="6480986" y="98149"/>
                  <a:pt x="6484149" y="105160"/>
                </a:cubicBezTo>
                <a:lnTo>
                  <a:pt x="6486259" y="112637"/>
                </a:lnTo>
                <a:lnTo>
                  <a:pt x="6507389" y="88230"/>
                </a:lnTo>
                <a:close/>
                <a:moveTo>
                  <a:pt x="5726469" y="176670"/>
                </a:moveTo>
                <a:cubicBezTo>
                  <a:pt x="5741662" y="176320"/>
                  <a:pt x="5756853" y="174916"/>
                  <a:pt x="5772044" y="172464"/>
                </a:cubicBezTo>
                <a:cubicBezTo>
                  <a:pt x="5787236" y="170010"/>
                  <a:pt x="5802427" y="168607"/>
                  <a:pt x="5817620" y="168258"/>
                </a:cubicBezTo>
                <a:cubicBezTo>
                  <a:pt x="5834394" y="185083"/>
                  <a:pt x="5844521" y="193496"/>
                  <a:pt x="5848002" y="193497"/>
                </a:cubicBezTo>
                <a:cubicBezTo>
                  <a:pt x="5851484" y="193496"/>
                  <a:pt x="5861611" y="210322"/>
                  <a:pt x="5878386" y="243973"/>
                </a:cubicBezTo>
                <a:lnTo>
                  <a:pt x="5923960" y="243973"/>
                </a:lnTo>
                <a:lnTo>
                  <a:pt x="5923960" y="260798"/>
                </a:lnTo>
                <a:lnTo>
                  <a:pt x="5999919" y="260798"/>
                </a:lnTo>
                <a:cubicBezTo>
                  <a:pt x="6011154" y="281480"/>
                  <a:pt x="6022864" y="301111"/>
                  <a:pt x="6035048" y="319688"/>
                </a:cubicBezTo>
                <a:cubicBezTo>
                  <a:pt x="6047234" y="338267"/>
                  <a:pt x="6060842" y="357896"/>
                  <a:pt x="6075876" y="378578"/>
                </a:cubicBezTo>
                <a:lnTo>
                  <a:pt x="6098663" y="378578"/>
                </a:lnTo>
                <a:cubicBezTo>
                  <a:pt x="6112588" y="395405"/>
                  <a:pt x="6122717" y="412230"/>
                  <a:pt x="6129047" y="429056"/>
                </a:cubicBezTo>
                <a:lnTo>
                  <a:pt x="6144238" y="429056"/>
                </a:lnTo>
                <a:lnTo>
                  <a:pt x="6144238" y="530010"/>
                </a:lnTo>
                <a:lnTo>
                  <a:pt x="6159430" y="530010"/>
                </a:lnTo>
                <a:cubicBezTo>
                  <a:pt x="6177470" y="546836"/>
                  <a:pt x="6188863" y="557352"/>
                  <a:pt x="6193610" y="561558"/>
                </a:cubicBezTo>
                <a:lnTo>
                  <a:pt x="6193670" y="561749"/>
                </a:lnTo>
                <a:lnTo>
                  <a:pt x="6216266" y="563336"/>
                </a:lnTo>
                <a:cubicBezTo>
                  <a:pt x="6222752" y="564822"/>
                  <a:pt x="6227094" y="567188"/>
                  <a:pt x="6229293" y="570435"/>
                </a:cubicBezTo>
                <a:cubicBezTo>
                  <a:pt x="6233690" y="576928"/>
                  <a:pt x="6239291" y="594018"/>
                  <a:pt x="6246096" y="621704"/>
                </a:cubicBezTo>
                <a:cubicBezTo>
                  <a:pt x="6211676" y="649111"/>
                  <a:pt x="6192828" y="683753"/>
                  <a:pt x="6189551" y="725627"/>
                </a:cubicBezTo>
                <a:cubicBezTo>
                  <a:pt x="6187913" y="746565"/>
                  <a:pt x="6183922" y="763291"/>
                  <a:pt x="6177580" y="775807"/>
                </a:cubicBezTo>
                <a:lnTo>
                  <a:pt x="6159429" y="793143"/>
                </a:lnTo>
                <a:lnTo>
                  <a:pt x="6159429" y="824461"/>
                </a:lnTo>
                <a:lnTo>
                  <a:pt x="6174622" y="824461"/>
                </a:lnTo>
                <a:lnTo>
                  <a:pt x="6174622" y="858112"/>
                </a:lnTo>
                <a:lnTo>
                  <a:pt x="6189813" y="858112"/>
                </a:lnTo>
                <a:lnTo>
                  <a:pt x="6200519" y="882674"/>
                </a:lnTo>
                <a:lnTo>
                  <a:pt x="6202911" y="870895"/>
                </a:lnTo>
                <a:cubicBezTo>
                  <a:pt x="6203799" y="863382"/>
                  <a:pt x="6204341" y="854441"/>
                  <a:pt x="6204536" y="844071"/>
                </a:cubicBezTo>
                <a:lnTo>
                  <a:pt x="6234541" y="839301"/>
                </a:lnTo>
                <a:cubicBezTo>
                  <a:pt x="6230888" y="864695"/>
                  <a:pt x="6226397" y="884827"/>
                  <a:pt x="6221069" y="899698"/>
                </a:cubicBezTo>
                <a:cubicBezTo>
                  <a:pt x="6215744" y="914570"/>
                  <a:pt x="6210583" y="930493"/>
                  <a:pt x="6205591" y="947469"/>
                </a:cubicBezTo>
                <a:lnTo>
                  <a:pt x="6190588" y="949854"/>
                </a:lnTo>
                <a:lnTo>
                  <a:pt x="6187734" y="931905"/>
                </a:lnTo>
                <a:lnTo>
                  <a:pt x="6151834" y="945395"/>
                </a:lnTo>
                <a:cubicBezTo>
                  <a:pt x="6132212" y="952582"/>
                  <a:pt x="6114488" y="973963"/>
                  <a:pt x="6098664" y="1009544"/>
                </a:cubicBezTo>
                <a:lnTo>
                  <a:pt x="6094923" y="1009544"/>
                </a:lnTo>
                <a:lnTo>
                  <a:pt x="6093595" y="1017055"/>
                </a:lnTo>
                <a:lnTo>
                  <a:pt x="6082636" y="1018797"/>
                </a:lnTo>
                <a:lnTo>
                  <a:pt x="6080263" y="1045071"/>
                </a:lnTo>
                <a:lnTo>
                  <a:pt x="6083945" y="1053112"/>
                </a:lnTo>
                <a:lnTo>
                  <a:pt x="6076220" y="1089862"/>
                </a:lnTo>
                <a:lnTo>
                  <a:pt x="6075876" y="1093672"/>
                </a:lnTo>
                <a:lnTo>
                  <a:pt x="6074631" y="1093672"/>
                </a:lnTo>
                <a:lnTo>
                  <a:pt x="6049640" y="1127608"/>
                </a:lnTo>
                <a:lnTo>
                  <a:pt x="6052317" y="1144444"/>
                </a:lnTo>
                <a:lnTo>
                  <a:pt x="6037314" y="1146829"/>
                </a:lnTo>
                <a:lnTo>
                  <a:pt x="6032891" y="1119007"/>
                </a:lnTo>
                <a:lnTo>
                  <a:pt x="6022468" y="1128507"/>
                </a:lnTo>
                <a:cubicBezTo>
                  <a:pt x="6010442" y="1138147"/>
                  <a:pt x="5999127" y="1145815"/>
                  <a:pt x="5988525" y="1151511"/>
                </a:cubicBezTo>
                <a:cubicBezTo>
                  <a:pt x="5977922" y="1157207"/>
                  <a:pt x="5968507" y="1164349"/>
                  <a:pt x="5960278" y="1172937"/>
                </a:cubicBezTo>
                <a:lnTo>
                  <a:pt x="5959007" y="1174748"/>
                </a:lnTo>
                <a:lnTo>
                  <a:pt x="6005088" y="1210208"/>
                </a:lnTo>
                <a:cubicBezTo>
                  <a:pt x="6072304" y="1252024"/>
                  <a:pt x="6110188" y="1272611"/>
                  <a:pt x="6118738" y="1271972"/>
                </a:cubicBezTo>
                <a:cubicBezTo>
                  <a:pt x="6133348" y="1248972"/>
                  <a:pt x="6146399" y="1234311"/>
                  <a:pt x="6157892" y="1227988"/>
                </a:cubicBezTo>
                <a:cubicBezTo>
                  <a:pt x="6169386" y="1221666"/>
                  <a:pt x="6184111" y="1217528"/>
                  <a:pt x="6202065" y="1215572"/>
                </a:cubicBezTo>
                <a:lnTo>
                  <a:pt x="6205413" y="1215291"/>
                </a:lnTo>
                <a:lnTo>
                  <a:pt x="6212600" y="1208824"/>
                </a:lnTo>
                <a:cubicBezTo>
                  <a:pt x="6229691" y="1190946"/>
                  <a:pt x="6241085" y="1175698"/>
                  <a:pt x="6246781" y="1163079"/>
                </a:cubicBezTo>
                <a:cubicBezTo>
                  <a:pt x="6258176" y="1137840"/>
                  <a:pt x="6269568" y="1097879"/>
                  <a:pt x="6280962" y="1043195"/>
                </a:cubicBezTo>
                <a:lnTo>
                  <a:pt x="6296153" y="1043195"/>
                </a:lnTo>
                <a:lnTo>
                  <a:pt x="6296154" y="1093672"/>
                </a:lnTo>
                <a:lnTo>
                  <a:pt x="6280962" y="1093673"/>
                </a:lnTo>
                <a:lnTo>
                  <a:pt x="6280962" y="1203040"/>
                </a:lnTo>
                <a:cubicBezTo>
                  <a:pt x="6309605" y="1202338"/>
                  <a:pt x="6330177" y="1197430"/>
                  <a:pt x="6342678" y="1188318"/>
                </a:cubicBezTo>
                <a:cubicBezTo>
                  <a:pt x="6355180" y="1179202"/>
                  <a:pt x="6370056" y="1170090"/>
                  <a:pt x="6387304" y="1160976"/>
                </a:cubicBezTo>
                <a:lnTo>
                  <a:pt x="6432879" y="1160976"/>
                </a:lnTo>
                <a:cubicBezTo>
                  <a:pt x="6434144" y="1145551"/>
                  <a:pt x="6439208" y="1134334"/>
                  <a:pt x="6448070" y="1127325"/>
                </a:cubicBezTo>
                <a:lnTo>
                  <a:pt x="6478454" y="1127325"/>
                </a:lnTo>
                <a:cubicBezTo>
                  <a:pt x="6484783" y="1110498"/>
                  <a:pt x="6494911" y="1093672"/>
                  <a:pt x="6508836" y="1076847"/>
                </a:cubicBezTo>
                <a:lnTo>
                  <a:pt x="6531624" y="1076847"/>
                </a:lnTo>
                <a:cubicBezTo>
                  <a:pt x="6552037" y="1043370"/>
                  <a:pt x="6571976" y="1026194"/>
                  <a:pt x="6591441" y="1025318"/>
                </a:cubicBezTo>
                <a:cubicBezTo>
                  <a:pt x="6610905" y="1024441"/>
                  <a:pt x="6621350" y="1013575"/>
                  <a:pt x="6622773" y="992718"/>
                </a:cubicBezTo>
                <a:lnTo>
                  <a:pt x="6653157" y="992718"/>
                </a:lnTo>
                <a:cubicBezTo>
                  <a:pt x="6657113" y="988161"/>
                  <a:pt x="6660595" y="982553"/>
                  <a:pt x="6663600" y="975891"/>
                </a:cubicBezTo>
                <a:cubicBezTo>
                  <a:pt x="6666607" y="969231"/>
                  <a:pt x="6668190" y="963624"/>
                  <a:pt x="6668348" y="959066"/>
                </a:cubicBezTo>
                <a:lnTo>
                  <a:pt x="6698732" y="959066"/>
                </a:lnTo>
                <a:cubicBezTo>
                  <a:pt x="6710916" y="934003"/>
                  <a:pt x="6728324" y="910518"/>
                  <a:pt x="6750952" y="888608"/>
                </a:cubicBezTo>
                <a:cubicBezTo>
                  <a:pt x="6773581" y="866700"/>
                  <a:pt x="6796685" y="845317"/>
                  <a:pt x="6820265" y="824461"/>
                </a:cubicBezTo>
                <a:lnTo>
                  <a:pt x="7010159" y="824461"/>
                </a:lnTo>
                <a:cubicBezTo>
                  <a:pt x="7023452" y="829894"/>
                  <a:pt x="7046238" y="837956"/>
                  <a:pt x="7078520" y="848647"/>
                </a:cubicBezTo>
                <a:cubicBezTo>
                  <a:pt x="7110803" y="859339"/>
                  <a:pt x="7141186" y="865297"/>
                  <a:pt x="7169669" y="866525"/>
                </a:cubicBezTo>
                <a:cubicBezTo>
                  <a:pt x="7173468" y="866174"/>
                  <a:pt x="7177266" y="864772"/>
                  <a:pt x="7181063" y="862319"/>
                </a:cubicBezTo>
                <a:cubicBezTo>
                  <a:pt x="7184862" y="859865"/>
                  <a:pt x="7188661" y="858463"/>
                  <a:pt x="7192458" y="858112"/>
                </a:cubicBezTo>
                <a:lnTo>
                  <a:pt x="7192457" y="841286"/>
                </a:lnTo>
                <a:lnTo>
                  <a:pt x="7238033" y="841286"/>
                </a:lnTo>
                <a:lnTo>
                  <a:pt x="7238033" y="824461"/>
                </a:lnTo>
                <a:lnTo>
                  <a:pt x="7268416" y="824461"/>
                </a:lnTo>
                <a:lnTo>
                  <a:pt x="7268416" y="807635"/>
                </a:lnTo>
                <a:lnTo>
                  <a:pt x="7313990" y="807635"/>
                </a:lnTo>
                <a:cubicBezTo>
                  <a:pt x="7315256" y="800624"/>
                  <a:pt x="7320320" y="789407"/>
                  <a:pt x="7329182" y="773983"/>
                </a:cubicBezTo>
                <a:lnTo>
                  <a:pt x="7359566" y="773983"/>
                </a:lnTo>
                <a:lnTo>
                  <a:pt x="7359565" y="757158"/>
                </a:lnTo>
                <a:cubicBezTo>
                  <a:pt x="7366844" y="756806"/>
                  <a:pt x="7373175" y="755404"/>
                  <a:pt x="7378555" y="752951"/>
                </a:cubicBezTo>
                <a:cubicBezTo>
                  <a:pt x="7383935" y="750498"/>
                  <a:pt x="7390265" y="749096"/>
                  <a:pt x="7397544" y="748744"/>
                </a:cubicBezTo>
                <a:cubicBezTo>
                  <a:pt x="7428243" y="751199"/>
                  <a:pt x="7459894" y="761013"/>
                  <a:pt x="7492491" y="778190"/>
                </a:cubicBezTo>
                <a:cubicBezTo>
                  <a:pt x="7525090" y="795367"/>
                  <a:pt x="7556740" y="805181"/>
                  <a:pt x="7587439" y="807635"/>
                </a:cubicBezTo>
                <a:cubicBezTo>
                  <a:pt x="7600257" y="806933"/>
                  <a:pt x="7605005" y="804128"/>
                  <a:pt x="7601680" y="799222"/>
                </a:cubicBezTo>
                <a:cubicBezTo>
                  <a:pt x="7598358" y="794315"/>
                  <a:pt x="7601206" y="791510"/>
                  <a:pt x="7610227" y="790810"/>
                </a:cubicBezTo>
                <a:lnTo>
                  <a:pt x="7610227" y="807635"/>
                </a:lnTo>
                <a:lnTo>
                  <a:pt x="7762142" y="807635"/>
                </a:lnTo>
                <a:lnTo>
                  <a:pt x="7762142" y="790810"/>
                </a:lnTo>
                <a:lnTo>
                  <a:pt x="7807717" y="790810"/>
                </a:lnTo>
                <a:lnTo>
                  <a:pt x="7807717" y="773983"/>
                </a:lnTo>
                <a:lnTo>
                  <a:pt x="7822909" y="773983"/>
                </a:lnTo>
                <a:lnTo>
                  <a:pt x="7822909" y="790810"/>
                </a:lnTo>
                <a:cubicBezTo>
                  <a:pt x="7838101" y="800624"/>
                  <a:pt x="7853292" y="806233"/>
                  <a:pt x="7868484" y="807635"/>
                </a:cubicBezTo>
                <a:lnTo>
                  <a:pt x="7868484" y="824461"/>
                </a:lnTo>
                <a:cubicBezTo>
                  <a:pt x="7883675" y="831472"/>
                  <a:pt x="7906463" y="834275"/>
                  <a:pt x="7936845" y="832873"/>
                </a:cubicBezTo>
                <a:cubicBezTo>
                  <a:pt x="7964222" y="832523"/>
                  <a:pt x="7993022" y="831121"/>
                  <a:pt x="8023248" y="828667"/>
                </a:cubicBezTo>
                <a:cubicBezTo>
                  <a:pt x="8053473" y="826213"/>
                  <a:pt x="8080375" y="824812"/>
                  <a:pt x="8103953" y="824461"/>
                </a:cubicBezTo>
                <a:lnTo>
                  <a:pt x="8134336" y="757158"/>
                </a:lnTo>
                <a:lnTo>
                  <a:pt x="8149527" y="757158"/>
                </a:lnTo>
                <a:lnTo>
                  <a:pt x="8149528" y="807635"/>
                </a:lnTo>
                <a:lnTo>
                  <a:pt x="8134336" y="807635"/>
                </a:lnTo>
                <a:lnTo>
                  <a:pt x="8134336" y="858112"/>
                </a:lnTo>
                <a:cubicBezTo>
                  <a:pt x="8196368" y="874937"/>
                  <a:pt x="8262199" y="891764"/>
                  <a:pt x="8331828" y="908589"/>
                </a:cubicBezTo>
                <a:cubicBezTo>
                  <a:pt x="8340372" y="951355"/>
                  <a:pt x="8374553" y="998327"/>
                  <a:pt x="8434370" y="1049505"/>
                </a:cubicBezTo>
                <a:cubicBezTo>
                  <a:pt x="8494187" y="1100683"/>
                  <a:pt x="8528369" y="1126623"/>
                  <a:pt x="8536913" y="1127325"/>
                </a:cubicBezTo>
                <a:cubicBezTo>
                  <a:pt x="8554953" y="1107169"/>
                  <a:pt x="8570144" y="1094900"/>
                  <a:pt x="8582488" y="1090517"/>
                </a:cubicBezTo>
                <a:cubicBezTo>
                  <a:pt x="8594831" y="1086136"/>
                  <a:pt x="8610024" y="1084384"/>
                  <a:pt x="8628063" y="1085259"/>
                </a:cubicBezTo>
                <a:cubicBezTo>
                  <a:pt x="8667941" y="1084733"/>
                  <a:pt x="8692627" y="1089991"/>
                  <a:pt x="8702122" y="1101033"/>
                </a:cubicBezTo>
                <a:cubicBezTo>
                  <a:pt x="8711616" y="1112075"/>
                  <a:pt x="8717313" y="1132057"/>
                  <a:pt x="8719212" y="1160976"/>
                </a:cubicBezTo>
                <a:lnTo>
                  <a:pt x="8704021" y="1160976"/>
                </a:lnTo>
                <a:lnTo>
                  <a:pt x="8704021" y="1236691"/>
                </a:lnTo>
                <a:lnTo>
                  <a:pt x="8688830" y="1236691"/>
                </a:lnTo>
                <a:cubicBezTo>
                  <a:pt x="8679968" y="1270342"/>
                  <a:pt x="8674903" y="1303994"/>
                  <a:pt x="8673637" y="1337645"/>
                </a:cubicBezTo>
                <a:cubicBezTo>
                  <a:pt x="8688512" y="1350265"/>
                  <a:pt x="8700540" y="1364987"/>
                  <a:pt x="8709716" y="1381813"/>
                </a:cubicBezTo>
                <a:cubicBezTo>
                  <a:pt x="8718896" y="1398638"/>
                  <a:pt x="8727124" y="1417567"/>
                  <a:pt x="8734403" y="1438600"/>
                </a:cubicBezTo>
                <a:lnTo>
                  <a:pt x="8764787" y="1438600"/>
                </a:lnTo>
                <a:lnTo>
                  <a:pt x="8764787" y="1489076"/>
                </a:lnTo>
                <a:cubicBezTo>
                  <a:pt x="8776973" y="1504850"/>
                  <a:pt x="8781087" y="1515366"/>
                  <a:pt x="8777131" y="1520624"/>
                </a:cubicBezTo>
                <a:cubicBezTo>
                  <a:pt x="8773174" y="1525883"/>
                  <a:pt x="8779187" y="1532193"/>
                  <a:pt x="8795171" y="1539554"/>
                </a:cubicBezTo>
                <a:lnTo>
                  <a:pt x="8802766" y="1539554"/>
                </a:lnTo>
                <a:cubicBezTo>
                  <a:pt x="8816691" y="1556379"/>
                  <a:pt x="8826820" y="1573205"/>
                  <a:pt x="8833149" y="1590030"/>
                </a:cubicBezTo>
                <a:lnTo>
                  <a:pt x="8863532" y="1590030"/>
                </a:lnTo>
                <a:cubicBezTo>
                  <a:pt x="8887744" y="1621054"/>
                  <a:pt x="8911481" y="1649447"/>
                  <a:pt x="8934744" y="1675212"/>
                </a:cubicBezTo>
                <a:cubicBezTo>
                  <a:pt x="8958005" y="1700976"/>
                  <a:pt x="8995035" y="1714646"/>
                  <a:pt x="9045831" y="1716225"/>
                </a:cubicBezTo>
                <a:cubicBezTo>
                  <a:pt x="9055800" y="1707987"/>
                  <a:pt x="9075740" y="1701326"/>
                  <a:pt x="9105649" y="1696243"/>
                </a:cubicBezTo>
                <a:cubicBezTo>
                  <a:pt x="9135556" y="1691161"/>
                  <a:pt x="9161193" y="1686604"/>
                  <a:pt x="9182556" y="1682572"/>
                </a:cubicBezTo>
                <a:lnTo>
                  <a:pt x="9182556" y="1699398"/>
                </a:lnTo>
                <a:lnTo>
                  <a:pt x="9197747" y="1699398"/>
                </a:lnTo>
                <a:lnTo>
                  <a:pt x="9197747" y="1766701"/>
                </a:lnTo>
                <a:lnTo>
                  <a:pt x="9212938" y="1766701"/>
                </a:lnTo>
                <a:cubicBezTo>
                  <a:pt x="9212306" y="1787208"/>
                  <a:pt x="9209773" y="1800878"/>
                  <a:pt x="9205343" y="1807714"/>
                </a:cubicBezTo>
                <a:cubicBezTo>
                  <a:pt x="9200912" y="1814549"/>
                  <a:pt x="9198381" y="1817705"/>
                  <a:pt x="9197747" y="1817179"/>
                </a:cubicBezTo>
                <a:cubicBezTo>
                  <a:pt x="9196798" y="1854159"/>
                  <a:pt x="9198697" y="1895874"/>
                  <a:pt x="9203443" y="1942319"/>
                </a:cubicBezTo>
                <a:cubicBezTo>
                  <a:pt x="9208192" y="1988766"/>
                  <a:pt x="9221484" y="2019964"/>
                  <a:pt x="9243322" y="2035913"/>
                </a:cubicBezTo>
                <a:lnTo>
                  <a:pt x="9326876" y="2069565"/>
                </a:lnTo>
                <a:lnTo>
                  <a:pt x="9326875" y="2103216"/>
                </a:lnTo>
                <a:cubicBezTo>
                  <a:pt x="9342067" y="2118639"/>
                  <a:pt x="9349663" y="2129856"/>
                  <a:pt x="9349663" y="2136867"/>
                </a:cubicBezTo>
                <a:cubicBezTo>
                  <a:pt x="9346340" y="2150012"/>
                  <a:pt x="9333996" y="2174200"/>
                  <a:pt x="9312635" y="2209429"/>
                </a:cubicBezTo>
                <a:cubicBezTo>
                  <a:pt x="9291271" y="2244658"/>
                  <a:pt x="9280827" y="2262535"/>
                  <a:pt x="9281301" y="2263060"/>
                </a:cubicBezTo>
                <a:lnTo>
                  <a:pt x="9266109" y="2263060"/>
                </a:lnTo>
                <a:lnTo>
                  <a:pt x="9266108" y="2296711"/>
                </a:lnTo>
                <a:lnTo>
                  <a:pt x="9250918" y="2296711"/>
                </a:lnTo>
                <a:lnTo>
                  <a:pt x="9243322" y="2397667"/>
                </a:lnTo>
                <a:lnTo>
                  <a:pt x="9228130" y="2397667"/>
                </a:lnTo>
                <a:lnTo>
                  <a:pt x="9228129" y="2431318"/>
                </a:lnTo>
                <a:lnTo>
                  <a:pt x="9212939" y="2431318"/>
                </a:lnTo>
                <a:cubicBezTo>
                  <a:pt x="9206609" y="2441132"/>
                  <a:pt x="9204076" y="2446741"/>
                  <a:pt x="9205342" y="2448143"/>
                </a:cubicBezTo>
                <a:cubicBezTo>
                  <a:pt x="9206292" y="2460588"/>
                  <a:pt x="9210091" y="2469351"/>
                  <a:pt x="9216736" y="2474434"/>
                </a:cubicBezTo>
                <a:cubicBezTo>
                  <a:pt x="9223383" y="2479517"/>
                  <a:pt x="9227180" y="2481970"/>
                  <a:pt x="9228129" y="2481796"/>
                </a:cubicBezTo>
                <a:lnTo>
                  <a:pt x="9228130" y="2565923"/>
                </a:lnTo>
                <a:lnTo>
                  <a:pt x="9243322" y="2565923"/>
                </a:lnTo>
                <a:lnTo>
                  <a:pt x="9250918" y="2599575"/>
                </a:lnTo>
                <a:cubicBezTo>
                  <a:pt x="9258355" y="2624463"/>
                  <a:pt x="9264368" y="2648300"/>
                  <a:pt x="9268957" y="2671085"/>
                </a:cubicBezTo>
                <a:cubicBezTo>
                  <a:pt x="9273547" y="2693869"/>
                  <a:pt x="9277661" y="2717706"/>
                  <a:pt x="9281301" y="2742594"/>
                </a:cubicBezTo>
                <a:lnTo>
                  <a:pt x="9326876" y="2742594"/>
                </a:lnTo>
                <a:lnTo>
                  <a:pt x="9326875" y="2759420"/>
                </a:lnTo>
                <a:lnTo>
                  <a:pt x="9402834" y="2759419"/>
                </a:lnTo>
                <a:lnTo>
                  <a:pt x="9402834" y="2742594"/>
                </a:lnTo>
                <a:cubicBezTo>
                  <a:pt x="9410430" y="2742243"/>
                  <a:pt x="9418025" y="2740841"/>
                  <a:pt x="9425621" y="2738386"/>
                </a:cubicBezTo>
                <a:cubicBezTo>
                  <a:pt x="9433216" y="2735934"/>
                  <a:pt x="9440812" y="2734532"/>
                  <a:pt x="9448409" y="2734180"/>
                </a:cubicBezTo>
                <a:cubicBezTo>
                  <a:pt x="9471671" y="2734706"/>
                  <a:pt x="9495406" y="2737861"/>
                  <a:pt x="9519619" y="2743645"/>
                </a:cubicBezTo>
                <a:cubicBezTo>
                  <a:pt x="9543830" y="2749428"/>
                  <a:pt x="9565669" y="2754687"/>
                  <a:pt x="9585132" y="2759419"/>
                </a:cubicBezTo>
                <a:lnTo>
                  <a:pt x="9585133" y="2843548"/>
                </a:lnTo>
                <a:cubicBezTo>
                  <a:pt x="9569942" y="2853188"/>
                  <a:pt x="9554749" y="2865456"/>
                  <a:pt x="9539557" y="2880355"/>
                </a:cubicBezTo>
                <a:cubicBezTo>
                  <a:pt x="9524365" y="2895252"/>
                  <a:pt x="9509175" y="2905417"/>
                  <a:pt x="9493983" y="2910851"/>
                </a:cubicBezTo>
                <a:lnTo>
                  <a:pt x="9418025" y="2910851"/>
                </a:lnTo>
                <a:cubicBezTo>
                  <a:pt x="9340801" y="2950811"/>
                  <a:pt x="9303455" y="2994980"/>
                  <a:pt x="9305986" y="3043353"/>
                </a:cubicBezTo>
                <a:cubicBezTo>
                  <a:pt x="9308519" y="3091727"/>
                  <a:pt x="9290161" y="3131688"/>
                  <a:pt x="9250918" y="3163238"/>
                </a:cubicBezTo>
                <a:lnTo>
                  <a:pt x="9243322" y="3205301"/>
                </a:lnTo>
                <a:cubicBezTo>
                  <a:pt x="9236043" y="3217920"/>
                  <a:pt x="9231611" y="3230540"/>
                  <a:pt x="9230029" y="3243159"/>
                </a:cubicBezTo>
                <a:cubicBezTo>
                  <a:pt x="9228446" y="3255778"/>
                  <a:pt x="9227814" y="3268398"/>
                  <a:pt x="9228129" y="3281017"/>
                </a:cubicBezTo>
                <a:cubicBezTo>
                  <a:pt x="9228921" y="3320453"/>
                  <a:pt x="9234935" y="3342536"/>
                  <a:pt x="9246171" y="3347268"/>
                </a:cubicBezTo>
                <a:cubicBezTo>
                  <a:pt x="9257406" y="3352001"/>
                  <a:pt x="9269116" y="3355155"/>
                  <a:pt x="9281301" y="3356732"/>
                </a:cubicBezTo>
                <a:lnTo>
                  <a:pt x="9281301" y="3373558"/>
                </a:lnTo>
                <a:lnTo>
                  <a:pt x="9342067" y="3373558"/>
                </a:lnTo>
                <a:cubicBezTo>
                  <a:pt x="9346023" y="3378115"/>
                  <a:pt x="9349505" y="3383723"/>
                  <a:pt x="9352511" y="3390385"/>
                </a:cubicBezTo>
                <a:cubicBezTo>
                  <a:pt x="9355517" y="3397043"/>
                  <a:pt x="9357100" y="3402653"/>
                  <a:pt x="9357258" y="3407210"/>
                </a:cubicBezTo>
                <a:lnTo>
                  <a:pt x="9402834" y="3407210"/>
                </a:lnTo>
                <a:lnTo>
                  <a:pt x="9402834" y="3424036"/>
                </a:lnTo>
                <a:lnTo>
                  <a:pt x="9418025" y="3424036"/>
                </a:lnTo>
                <a:lnTo>
                  <a:pt x="9418025" y="3508165"/>
                </a:lnTo>
                <a:lnTo>
                  <a:pt x="9402834" y="3508165"/>
                </a:lnTo>
                <a:lnTo>
                  <a:pt x="9402834" y="3524990"/>
                </a:lnTo>
                <a:cubicBezTo>
                  <a:pt x="9357258" y="3526393"/>
                  <a:pt x="9311684" y="3532001"/>
                  <a:pt x="9266109" y="3541815"/>
                </a:cubicBezTo>
                <a:cubicBezTo>
                  <a:pt x="9259779" y="3541115"/>
                  <a:pt x="9257247" y="3538310"/>
                  <a:pt x="9258513" y="3533402"/>
                </a:cubicBezTo>
                <a:cubicBezTo>
                  <a:pt x="9259779" y="3528496"/>
                  <a:pt x="9257247" y="3525691"/>
                  <a:pt x="9250918" y="3524990"/>
                </a:cubicBezTo>
                <a:lnTo>
                  <a:pt x="9250917" y="3541816"/>
                </a:lnTo>
                <a:cubicBezTo>
                  <a:pt x="9242056" y="3532001"/>
                  <a:pt x="9229397" y="3526393"/>
                  <a:pt x="9212939" y="3524990"/>
                </a:cubicBezTo>
                <a:lnTo>
                  <a:pt x="9212938" y="3541815"/>
                </a:lnTo>
                <a:cubicBezTo>
                  <a:pt x="9177966" y="3552156"/>
                  <a:pt x="9149166" y="3577746"/>
                  <a:pt x="9126537" y="3618584"/>
                </a:cubicBezTo>
                <a:cubicBezTo>
                  <a:pt x="9103908" y="3659420"/>
                  <a:pt x="9092198" y="3703939"/>
                  <a:pt x="9091407" y="3752138"/>
                </a:cubicBezTo>
                <a:cubicBezTo>
                  <a:pt x="9114668" y="3768613"/>
                  <a:pt x="9134607" y="3790345"/>
                  <a:pt x="9151223" y="3817338"/>
                </a:cubicBezTo>
                <a:cubicBezTo>
                  <a:pt x="9167838" y="3844327"/>
                  <a:pt x="9178283" y="3878680"/>
                  <a:pt x="9182556" y="3920395"/>
                </a:cubicBezTo>
                <a:cubicBezTo>
                  <a:pt x="9154388" y="3951592"/>
                  <a:pt x="9134766" y="3969119"/>
                  <a:pt x="9123688" y="3972974"/>
                </a:cubicBezTo>
                <a:cubicBezTo>
                  <a:pt x="9112611" y="3976831"/>
                  <a:pt x="9096786" y="3981739"/>
                  <a:pt x="9076214" y="3987698"/>
                </a:cubicBezTo>
                <a:lnTo>
                  <a:pt x="9076214" y="3970871"/>
                </a:lnTo>
                <a:cubicBezTo>
                  <a:pt x="9047098" y="3963861"/>
                  <a:pt x="9029374" y="3961057"/>
                  <a:pt x="9023044" y="3962459"/>
                </a:cubicBezTo>
                <a:cubicBezTo>
                  <a:pt x="9005004" y="3961231"/>
                  <a:pt x="8991711" y="3963685"/>
                  <a:pt x="8983166" y="3969820"/>
                </a:cubicBezTo>
                <a:cubicBezTo>
                  <a:pt x="8974622" y="3975954"/>
                  <a:pt x="8965126" y="3993131"/>
                  <a:pt x="8954681" y="4021349"/>
                </a:cubicBezTo>
                <a:lnTo>
                  <a:pt x="8924299" y="4021349"/>
                </a:lnTo>
                <a:cubicBezTo>
                  <a:pt x="8925565" y="4064289"/>
                  <a:pt x="8930629" y="4098292"/>
                  <a:pt x="8939490" y="4123355"/>
                </a:cubicBezTo>
                <a:cubicBezTo>
                  <a:pt x="8948352" y="4148418"/>
                  <a:pt x="8953416" y="4184524"/>
                  <a:pt x="8954681" y="4231671"/>
                </a:cubicBezTo>
                <a:cubicBezTo>
                  <a:pt x="8938225" y="4248496"/>
                  <a:pt x="8917969" y="4265322"/>
                  <a:pt x="8893916" y="4282147"/>
                </a:cubicBezTo>
                <a:lnTo>
                  <a:pt x="8893916" y="4298975"/>
                </a:lnTo>
                <a:lnTo>
                  <a:pt x="8764787" y="4298974"/>
                </a:lnTo>
                <a:cubicBezTo>
                  <a:pt x="8710035" y="4361544"/>
                  <a:pt x="8661926" y="4413073"/>
                  <a:pt x="8620467" y="4453560"/>
                </a:cubicBezTo>
                <a:cubicBezTo>
                  <a:pt x="8579007" y="4494047"/>
                  <a:pt x="8530900" y="4526646"/>
                  <a:pt x="8476147" y="4551360"/>
                </a:cubicBezTo>
                <a:lnTo>
                  <a:pt x="8415381" y="4551361"/>
                </a:lnTo>
                <a:lnTo>
                  <a:pt x="8415380" y="4568184"/>
                </a:lnTo>
                <a:cubicBezTo>
                  <a:pt x="8385948" y="4586763"/>
                  <a:pt x="8366957" y="4604291"/>
                  <a:pt x="8358412" y="4620765"/>
                </a:cubicBezTo>
                <a:cubicBezTo>
                  <a:pt x="8349867" y="4637240"/>
                  <a:pt x="8346070" y="4667387"/>
                  <a:pt x="8347019" y="4711205"/>
                </a:cubicBezTo>
                <a:cubicBezTo>
                  <a:pt x="8347336" y="4745031"/>
                  <a:pt x="8348600" y="4780436"/>
                  <a:pt x="8350816" y="4817416"/>
                </a:cubicBezTo>
                <a:cubicBezTo>
                  <a:pt x="8353032" y="4854398"/>
                  <a:pt x="8354297" y="4891906"/>
                  <a:pt x="8354615" y="4929938"/>
                </a:cubicBezTo>
                <a:cubicBezTo>
                  <a:pt x="8343221" y="4933795"/>
                  <a:pt x="8331828" y="4936600"/>
                  <a:pt x="8320433" y="4938350"/>
                </a:cubicBezTo>
                <a:cubicBezTo>
                  <a:pt x="8309039" y="4940104"/>
                  <a:pt x="8297647" y="4942909"/>
                  <a:pt x="8286252" y="4946764"/>
                </a:cubicBezTo>
                <a:cubicBezTo>
                  <a:pt x="8271060" y="4919773"/>
                  <a:pt x="8259666" y="4900144"/>
                  <a:pt x="8252071" y="4887874"/>
                </a:cubicBezTo>
                <a:cubicBezTo>
                  <a:pt x="8244475" y="4875606"/>
                  <a:pt x="8240677" y="4855975"/>
                  <a:pt x="8240677" y="4828983"/>
                </a:cubicBezTo>
                <a:lnTo>
                  <a:pt x="8225486" y="4828983"/>
                </a:lnTo>
                <a:lnTo>
                  <a:pt x="8225486" y="4728030"/>
                </a:lnTo>
                <a:lnTo>
                  <a:pt x="8210294" y="4728030"/>
                </a:lnTo>
                <a:lnTo>
                  <a:pt x="8210294" y="4711205"/>
                </a:lnTo>
                <a:lnTo>
                  <a:pt x="8134336" y="4711204"/>
                </a:lnTo>
                <a:cubicBezTo>
                  <a:pt x="8121836" y="4728380"/>
                  <a:pt x="8105062" y="4744505"/>
                  <a:pt x="8084014" y="4759578"/>
                </a:cubicBezTo>
                <a:cubicBezTo>
                  <a:pt x="8062968" y="4774652"/>
                  <a:pt x="8044294" y="4786569"/>
                  <a:pt x="8027995" y="4795332"/>
                </a:cubicBezTo>
                <a:lnTo>
                  <a:pt x="7997612" y="4795332"/>
                </a:lnTo>
                <a:cubicBezTo>
                  <a:pt x="7996346" y="4810757"/>
                  <a:pt x="7991282" y="4821975"/>
                  <a:pt x="7982420" y="4828983"/>
                </a:cubicBezTo>
                <a:lnTo>
                  <a:pt x="7936846" y="4828983"/>
                </a:lnTo>
                <a:cubicBezTo>
                  <a:pt x="7935263" y="4852646"/>
                  <a:pt x="7925135" y="4866317"/>
                  <a:pt x="7906463" y="4869997"/>
                </a:cubicBezTo>
                <a:cubicBezTo>
                  <a:pt x="7887790" y="4873678"/>
                  <a:pt x="7870065" y="4876833"/>
                  <a:pt x="7853292" y="4879461"/>
                </a:cubicBezTo>
                <a:lnTo>
                  <a:pt x="7853292" y="4896287"/>
                </a:lnTo>
                <a:cubicBezTo>
                  <a:pt x="7800279" y="4892431"/>
                  <a:pt x="7748692" y="4889626"/>
                  <a:pt x="7698527" y="4887874"/>
                </a:cubicBezTo>
                <a:cubicBezTo>
                  <a:pt x="7648364" y="4886122"/>
                  <a:pt x="7598675" y="4883317"/>
                  <a:pt x="7549460" y="4879461"/>
                </a:cubicBezTo>
                <a:lnTo>
                  <a:pt x="7549460" y="4896287"/>
                </a:lnTo>
                <a:cubicBezTo>
                  <a:pt x="7545820" y="4892431"/>
                  <a:pt x="7541706" y="4889626"/>
                  <a:pt x="7537117" y="4887874"/>
                </a:cubicBezTo>
                <a:cubicBezTo>
                  <a:pt x="7532528" y="4886122"/>
                  <a:pt x="7526514" y="4883317"/>
                  <a:pt x="7519077" y="4879461"/>
                </a:cubicBezTo>
                <a:lnTo>
                  <a:pt x="7519078" y="4896288"/>
                </a:lnTo>
                <a:cubicBezTo>
                  <a:pt x="7495973" y="4900144"/>
                  <a:pt x="7471919" y="4902946"/>
                  <a:pt x="7446917" y="4904699"/>
                </a:cubicBezTo>
                <a:cubicBezTo>
                  <a:pt x="7421914" y="4906453"/>
                  <a:pt x="7397861" y="4909258"/>
                  <a:pt x="7374756" y="4913113"/>
                </a:cubicBezTo>
                <a:lnTo>
                  <a:pt x="7374757" y="4929939"/>
                </a:lnTo>
                <a:lnTo>
                  <a:pt x="7329182" y="4929938"/>
                </a:lnTo>
                <a:lnTo>
                  <a:pt x="7329182" y="4946764"/>
                </a:lnTo>
                <a:cubicBezTo>
                  <a:pt x="7302913" y="4951321"/>
                  <a:pt x="7277595" y="4956931"/>
                  <a:pt x="7253223" y="4963590"/>
                </a:cubicBezTo>
                <a:cubicBezTo>
                  <a:pt x="7228854" y="4970251"/>
                  <a:pt x="7203535" y="4975858"/>
                  <a:pt x="7177267" y="4980416"/>
                </a:cubicBezTo>
                <a:lnTo>
                  <a:pt x="7177266" y="4997242"/>
                </a:lnTo>
                <a:lnTo>
                  <a:pt x="7070924" y="4997242"/>
                </a:lnTo>
                <a:cubicBezTo>
                  <a:pt x="7039117" y="5005830"/>
                  <a:pt x="6998290" y="5020202"/>
                  <a:pt x="6948442" y="5040357"/>
                </a:cubicBezTo>
                <a:cubicBezTo>
                  <a:pt x="6898596" y="5060514"/>
                  <a:pt x="6871061" y="5085400"/>
                  <a:pt x="6865839" y="5115022"/>
                </a:cubicBezTo>
                <a:lnTo>
                  <a:pt x="6881030" y="5115021"/>
                </a:lnTo>
                <a:lnTo>
                  <a:pt x="6881030" y="5148674"/>
                </a:lnTo>
                <a:lnTo>
                  <a:pt x="6896221" y="5148674"/>
                </a:lnTo>
                <a:cubicBezTo>
                  <a:pt x="6897488" y="5190737"/>
                  <a:pt x="6902552" y="5232803"/>
                  <a:pt x="6911414" y="5274866"/>
                </a:cubicBezTo>
                <a:cubicBezTo>
                  <a:pt x="6890367" y="5287487"/>
                  <a:pt x="6873592" y="5298002"/>
                  <a:pt x="6861092" y="5306414"/>
                </a:cubicBezTo>
                <a:cubicBezTo>
                  <a:pt x="6848591" y="5314827"/>
                  <a:pt x="6829917" y="5321137"/>
                  <a:pt x="6805072" y="5325343"/>
                </a:cubicBezTo>
                <a:lnTo>
                  <a:pt x="6805072" y="5308518"/>
                </a:lnTo>
                <a:lnTo>
                  <a:pt x="6774688" y="5308518"/>
                </a:lnTo>
                <a:cubicBezTo>
                  <a:pt x="6753801" y="5287661"/>
                  <a:pt x="6738609" y="5272588"/>
                  <a:pt x="6729114" y="5263299"/>
                </a:cubicBezTo>
                <a:cubicBezTo>
                  <a:pt x="6719619" y="5254009"/>
                  <a:pt x="6704428" y="5249452"/>
                  <a:pt x="6683539" y="5249626"/>
                </a:cubicBezTo>
                <a:cubicBezTo>
                  <a:pt x="6675786" y="5249978"/>
                  <a:pt x="6666607" y="5251380"/>
                  <a:pt x="6656005" y="5253833"/>
                </a:cubicBezTo>
                <a:cubicBezTo>
                  <a:pt x="6645402" y="5256288"/>
                  <a:pt x="6634325" y="5257689"/>
                  <a:pt x="6622773" y="5258040"/>
                </a:cubicBezTo>
                <a:lnTo>
                  <a:pt x="6622773" y="5325344"/>
                </a:lnTo>
                <a:cubicBezTo>
                  <a:pt x="6643978" y="5340767"/>
                  <a:pt x="6658537" y="5351983"/>
                  <a:pt x="6666450" y="5358995"/>
                </a:cubicBezTo>
                <a:cubicBezTo>
                  <a:pt x="6674362" y="5366006"/>
                  <a:pt x="6685122" y="5377222"/>
                  <a:pt x="6698731" y="5392645"/>
                </a:cubicBezTo>
                <a:lnTo>
                  <a:pt x="6729114" y="5392645"/>
                </a:lnTo>
                <a:cubicBezTo>
                  <a:pt x="6732595" y="5397204"/>
                  <a:pt x="6735127" y="5402812"/>
                  <a:pt x="6736711" y="5409472"/>
                </a:cubicBezTo>
                <a:cubicBezTo>
                  <a:pt x="6738292" y="5416132"/>
                  <a:pt x="6740824" y="5421741"/>
                  <a:pt x="6744306" y="5426299"/>
                </a:cubicBezTo>
                <a:lnTo>
                  <a:pt x="6774689" y="5426299"/>
                </a:lnTo>
                <a:cubicBezTo>
                  <a:pt x="6778172" y="5430854"/>
                  <a:pt x="6780703" y="5436463"/>
                  <a:pt x="6782285" y="5443123"/>
                </a:cubicBezTo>
                <a:cubicBezTo>
                  <a:pt x="6783867" y="5449783"/>
                  <a:pt x="6786400" y="5455391"/>
                  <a:pt x="6789881" y="5459950"/>
                </a:cubicBezTo>
                <a:lnTo>
                  <a:pt x="6835456" y="5459950"/>
                </a:lnTo>
                <a:cubicBezTo>
                  <a:pt x="6845109" y="5464857"/>
                  <a:pt x="6886568" y="5495002"/>
                  <a:pt x="6959836" y="5550388"/>
                </a:cubicBezTo>
                <a:cubicBezTo>
                  <a:pt x="7033104" y="5605773"/>
                  <a:pt x="7080261" y="5656950"/>
                  <a:pt x="7101308" y="5703923"/>
                </a:cubicBezTo>
                <a:cubicBezTo>
                  <a:pt x="7071084" y="5697613"/>
                  <a:pt x="7034687" y="5680787"/>
                  <a:pt x="6992118" y="5653445"/>
                </a:cubicBezTo>
                <a:cubicBezTo>
                  <a:pt x="6949551" y="5626104"/>
                  <a:pt x="6922649" y="5600864"/>
                  <a:pt x="6911414" y="5577730"/>
                </a:cubicBezTo>
                <a:lnTo>
                  <a:pt x="6881030" y="5577730"/>
                </a:lnTo>
                <a:cubicBezTo>
                  <a:pt x="6872168" y="5562307"/>
                  <a:pt x="6867105" y="5551088"/>
                  <a:pt x="6865839" y="5544077"/>
                </a:cubicBezTo>
                <a:lnTo>
                  <a:pt x="6835456" y="5544078"/>
                </a:lnTo>
                <a:cubicBezTo>
                  <a:pt x="6824378" y="5527426"/>
                  <a:pt x="6814250" y="5512355"/>
                  <a:pt x="6805072" y="5498859"/>
                </a:cubicBezTo>
                <a:cubicBezTo>
                  <a:pt x="6795894" y="5485363"/>
                  <a:pt x="6785767" y="5472393"/>
                  <a:pt x="6774689" y="5459950"/>
                </a:cubicBezTo>
                <a:lnTo>
                  <a:pt x="6744306" y="5459950"/>
                </a:lnTo>
                <a:cubicBezTo>
                  <a:pt x="6740824" y="5455391"/>
                  <a:pt x="6738292" y="5449783"/>
                  <a:pt x="6736711" y="5443123"/>
                </a:cubicBezTo>
                <a:cubicBezTo>
                  <a:pt x="6735127" y="5436463"/>
                  <a:pt x="6732595" y="5430855"/>
                  <a:pt x="6729114" y="5426299"/>
                </a:cubicBezTo>
                <a:lnTo>
                  <a:pt x="6698732" y="5426299"/>
                </a:lnTo>
                <a:cubicBezTo>
                  <a:pt x="6692560" y="5419112"/>
                  <a:pt x="6678318" y="5404038"/>
                  <a:pt x="6656004" y="5381078"/>
                </a:cubicBezTo>
                <a:cubicBezTo>
                  <a:pt x="6633692" y="5358119"/>
                  <a:pt x="6617551" y="5345149"/>
                  <a:pt x="6607582" y="5342169"/>
                </a:cubicBezTo>
                <a:lnTo>
                  <a:pt x="6607582" y="5358995"/>
                </a:lnTo>
                <a:cubicBezTo>
                  <a:pt x="6590332" y="5388965"/>
                  <a:pt x="6583053" y="5417360"/>
                  <a:pt x="6585743" y="5444175"/>
                </a:cubicBezTo>
                <a:cubicBezTo>
                  <a:pt x="6588434" y="5470992"/>
                  <a:pt x="6567862" y="5493075"/>
                  <a:pt x="6524028" y="5510427"/>
                </a:cubicBezTo>
                <a:lnTo>
                  <a:pt x="6524028" y="5527252"/>
                </a:lnTo>
                <a:lnTo>
                  <a:pt x="6478453" y="5527252"/>
                </a:lnTo>
                <a:cubicBezTo>
                  <a:pt x="6485257" y="5595958"/>
                  <a:pt x="6500133" y="5656249"/>
                  <a:pt x="6523079" y="5708129"/>
                </a:cubicBezTo>
                <a:cubicBezTo>
                  <a:pt x="6546025" y="5760007"/>
                  <a:pt x="6559000" y="5820300"/>
                  <a:pt x="6562008" y="5889005"/>
                </a:cubicBezTo>
                <a:lnTo>
                  <a:pt x="6546815" y="5889006"/>
                </a:lnTo>
                <a:lnTo>
                  <a:pt x="6546815" y="5872179"/>
                </a:lnTo>
                <a:lnTo>
                  <a:pt x="6531624" y="5872179"/>
                </a:lnTo>
                <a:cubicBezTo>
                  <a:pt x="6516116" y="5813640"/>
                  <a:pt x="6499657" y="5756152"/>
                  <a:pt x="6482251" y="5699715"/>
                </a:cubicBezTo>
                <a:cubicBezTo>
                  <a:pt x="6464844" y="5643279"/>
                  <a:pt x="6448385" y="5585792"/>
                  <a:pt x="6432879" y="5527252"/>
                </a:cubicBezTo>
                <a:lnTo>
                  <a:pt x="6432879" y="5476774"/>
                </a:lnTo>
                <a:lnTo>
                  <a:pt x="6417686" y="5476774"/>
                </a:lnTo>
                <a:lnTo>
                  <a:pt x="6417686" y="5443123"/>
                </a:lnTo>
                <a:lnTo>
                  <a:pt x="6402496" y="5443123"/>
                </a:lnTo>
                <a:lnTo>
                  <a:pt x="6402496" y="5409472"/>
                </a:lnTo>
                <a:lnTo>
                  <a:pt x="6387304" y="5409472"/>
                </a:lnTo>
                <a:cubicBezTo>
                  <a:pt x="6373537" y="5381780"/>
                  <a:pt x="6366890" y="5369861"/>
                  <a:pt x="6367364" y="5373718"/>
                </a:cubicBezTo>
                <a:cubicBezTo>
                  <a:pt x="6367839" y="5377573"/>
                  <a:pt x="6344103" y="5361449"/>
                  <a:pt x="6296154" y="5325344"/>
                </a:cubicBezTo>
                <a:lnTo>
                  <a:pt x="6296153" y="5342169"/>
                </a:lnTo>
                <a:cubicBezTo>
                  <a:pt x="6274158" y="5349356"/>
                  <a:pt x="6259283" y="5358117"/>
                  <a:pt x="6251528" y="5368458"/>
                </a:cubicBezTo>
                <a:cubicBezTo>
                  <a:pt x="6243775" y="5378801"/>
                  <a:pt x="6238394" y="5398081"/>
                  <a:pt x="6235388" y="5426299"/>
                </a:cubicBezTo>
                <a:lnTo>
                  <a:pt x="6250579" y="5426299"/>
                </a:lnTo>
                <a:lnTo>
                  <a:pt x="6250579" y="5544077"/>
                </a:lnTo>
                <a:lnTo>
                  <a:pt x="6265771" y="5544077"/>
                </a:lnTo>
                <a:lnTo>
                  <a:pt x="6265771" y="5577729"/>
                </a:lnTo>
                <a:lnTo>
                  <a:pt x="6280962" y="5577729"/>
                </a:lnTo>
                <a:lnTo>
                  <a:pt x="6280962" y="5645031"/>
                </a:lnTo>
                <a:lnTo>
                  <a:pt x="6296153" y="5645031"/>
                </a:lnTo>
                <a:lnTo>
                  <a:pt x="6296154" y="5872179"/>
                </a:lnTo>
                <a:lnTo>
                  <a:pt x="6280962" y="5872179"/>
                </a:lnTo>
                <a:lnTo>
                  <a:pt x="6280962" y="5889005"/>
                </a:lnTo>
                <a:lnTo>
                  <a:pt x="6296154" y="5889006"/>
                </a:lnTo>
                <a:lnTo>
                  <a:pt x="6296154" y="5905831"/>
                </a:lnTo>
                <a:lnTo>
                  <a:pt x="6280962" y="5905831"/>
                </a:lnTo>
                <a:cubicBezTo>
                  <a:pt x="6284444" y="5914245"/>
                  <a:pt x="6286976" y="5922656"/>
                  <a:pt x="6288558" y="5931069"/>
                </a:cubicBezTo>
                <a:cubicBezTo>
                  <a:pt x="6290141" y="5939482"/>
                  <a:pt x="6292672" y="5947896"/>
                  <a:pt x="6296154" y="5956307"/>
                </a:cubicBezTo>
                <a:lnTo>
                  <a:pt x="6265771" y="5973135"/>
                </a:lnTo>
                <a:lnTo>
                  <a:pt x="6265771" y="5956308"/>
                </a:lnTo>
                <a:cubicBezTo>
                  <a:pt x="6251687" y="5933524"/>
                  <a:pt x="6239976" y="5901274"/>
                  <a:pt x="6230640" y="5859561"/>
                </a:cubicBezTo>
                <a:cubicBezTo>
                  <a:pt x="6221303" y="5817846"/>
                  <a:pt x="6207694" y="5777185"/>
                  <a:pt x="6189813" y="5737574"/>
                </a:cubicBezTo>
                <a:lnTo>
                  <a:pt x="6174622" y="5737574"/>
                </a:lnTo>
                <a:cubicBezTo>
                  <a:pt x="6175097" y="5727058"/>
                  <a:pt x="6172247" y="5712336"/>
                  <a:pt x="6166076" y="5693407"/>
                </a:cubicBezTo>
                <a:cubicBezTo>
                  <a:pt x="6159904" y="5674476"/>
                  <a:pt x="6147562" y="5663961"/>
                  <a:pt x="6129047" y="5661859"/>
                </a:cubicBezTo>
                <a:lnTo>
                  <a:pt x="6129047" y="5611381"/>
                </a:lnTo>
                <a:cubicBezTo>
                  <a:pt x="6122242" y="5586142"/>
                  <a:pt x="6113063" y="5565110"/>
                  <a:pt x="6101512" y="5548284"/>
                </a:cubicBezTo>
                <a:cubicBezTo>
                  <a:pt x="6089959" y="5531458"/>
                  <a:pt x="6071287" y="5518840"/>
                  <a:pt x="6045493" y="5510426"/>
                </a:cubicBezTo>
                <a:lnTo>
                  <a:pt x="6045493" y="5493601"/>
                </a:lnTo>
                <a:lnTo>
                  <a:pt x="5984726" y="5493601"/>
                </a:lnTo>
                <a:cubicBezTo>
                  <a:pt x="5976814" y="5501838"/>
                  <a:pt x="5969852" y="5508500"/>
                  <a:pt x="5963838" y="5513581"/>
                </a:cubicBezTo>
                <a:cubicBezTo>
                  <a:pt x="5957825" y="5518663"/>
                  <a:pt x="5954660" y="5523220"/>
                  <a:pt x="5954344" y="5527252"/>
                </a:cubicBezTo>
                <a:lnTo>
                  <a:pt x="5954344" y="5560904"/>
                </a:lnTo>
                <a:lnTo>
                  <a:pt x="5939151" y="5560904"/>
                </a:lnTo>
                <a:lnTo>
                  <a:pt x="5939152" y="5594555"/>
                </a:lnTo>
                <a:cubicBezTo>
                  <a:pt x="5935037" y="5594731"/>
                  <a:pt x="5929973" y="5596482"/>
                  <a:pt x="5923960" y="5599812"/>
                </a:cubicBezTo>
                <a:cubicBezTo>
                  <a:pt x="5917947" y="5603143"/>
                  <a:pt x="5912883" y="5607000"/>
                  <a:pt x="5908769" y="5611380"/>
                </a:cubicBezTo>
                <a:lnTo>
                  <a:pt x="5908769" y="5645032"/>
                </a:lnTo>
                <a:lnTo>
                  <a:pt x="5878385" y="5670271"/>
                </a:lnTo>
                <a:lnTo>
                  <a:pt x="5848002" y="5670270"/>
                </a:lnTo>
                <a:lnTo>
                  <a:pt x="5848002" y="5687098"/>
                </a:lnTo>
                <a:cubicBezTo>
                  <a:pt x="5794357" y="5678333"/>
                  <a:pt x="5763024" y="5643280"/>
                  <a:pt x="5754005" y="5581935"/>
                </a:cubicBezTo>
                <a:cubicBezTo>
                  <a:pt x="5744984" y="5520592"/>
                  <a:pt x="5692763" y="5485539"/>
                  <a:pt x="5597342" y="5476774"/>
                </a:cubicBezTo>
                <a:cubicBezTo>
                  <a:pt x="5587688" y="5499033"/>
                  <a:pt x="5570914" y="5534437"/>
                  <a:pt x="5547019" y="5582987"/>
                </a:cubicBezTo>
                <a:cubicBezTo>
                  <a:pt x="5523124" y="5631536"/>
                  <a:pt x="5504451" y="5660632"/>
                  <a:pt x="5491000" y="5670271"/>
                </a:cubicBezTo>
                <a:lnTo>
                  <a:pt x="5445425" y="5670271"/>
                </a:lnTo>
                <a:cubicBezTo>
                  <a:pt x="5417732" y="5631711"/>
                  <a:pt x="5395261" y="5586843"/>
                  <a:pt x="5378013" y="5535664"/>
                </a:cubicBezTo>
                <a:cubicBezTo>
                  <a:pt x="5360764" y="5484487"/>
                  <a:pt x="5332596" y="5456443"/>
                  <a:pt x="5293509" y="5451536"/>
                </a:cubicBezTo>
                <a:cubicBezTo>
                  <a:pt x="5282274" y="5451888"/>
                  <a:pt x="5270564" y="5453289"/>
                  <a:pt x="5258379" y="5455744"/>
                </a:cubicBezTo>
                <a:cubicBezTo>
                  <a:pt x="5246195" y="5458197"/>
                  <a:pt x="5232585" y="5459599"/>
                  <a:pt x="5217552" y="5459950"/>
                </a:cubicBezTo>
                <a:lnTo>
                  <a:pt x="5149189" y="5459950"/>
                </a:lnTo>
                <a:lnTo>
                  <a:pt x="5149189" y="5476774"/>
                </a:lnTo>
                <a:lnTo>
                  <a:pt x="5113068" y="5498188"/>
                </a:lnTo>
                <a:lnTo>
                  <a:pt x="5102702" y="5524313"/>
                </a:lnTo>
                <a:lnTo>
                  <a:pt x="5117705" y="5521928"/>
                </a:lnTo>
                <a:lnTo>
                  <a:pt x="5123058" y="5555600"/>
                </a:lnTo>
                <a:lnTo>
                  <a:pt x="5138060" y="5553215"/>
                </a:lnTo>
                <a:cubicBezTo>
                  <a:pt x="5146001" y="5595103"/>
                  <a:pt x="5157694" y="5636398"/>
                  <a:pt x="5173137" y="5677093"/>
                </a:cubicBezTo>
                <a:cubicBezTo>
                  <a:pt x="5154358" y="5693026"/>
                  <a:pt x="5139465" y="5706181"/>
                  <a:pt x="5128457" y="5716560"/>
                </a:cubicBezTo>
                <a:cubicBezTo>
                  <a:pt x="5117450" y="5726941"/>
                  <a:pt x="5100011" y="5736187"/>
                  <a:pt x="5076144" y="5744296"/>
                </a:cubicBezTo>
                <a:lnTo>
                  <a:pt x="5073467" y="5727461"/>
                </a:lnTo>
                <a:lnTo>
                  <a:pt x="5043461" y="5732231"/>
                </a:lnTo>
                <a:cubicBezTo>
                  <a:pt x="5031487" y="5723437"/>
                  <a:pt x="5021150" y="5715865"/>
                  <a:pt x="5012450" y="5709517"/>
                </a:cubicBezTo>
                <a:lnTo>
                  <a:pt x="4992414" y="5694980"/>
                </a:lnTo>
                <a:lnTo>
                  <a:pt x="4987778" y="5706024"/>
                </a:lnTo>
                <a:cubicBezTo>
                  <a:pt x="4974486" y="5732140"/>
                  <a:pt x="4963567" y="5754837"/>
                  <a:pt x="4955022" y="5774117"/>
                </a:cubicBezTo>
                <a:lnTo>
                  <a:pt x="4944949" y="5800004"/>
                </a:lnTo>
                <a:lnTo>
                  <a:pt x="4981827" y="5828333"/>
                </a:lnTo>
                <a:lnTo>
                  <a:pt x="5011833" y="5823562"/>
                </a:lnTo>
                <a:cubicBezTo>
                  <a:pt x="5015997" y="5827576"/>
                  <a:pt x="5019389" y="5832791"/>
                  <a:pt x="5022012" y="5839206"/>
                </a:cubicBezTo>
                <a:cubicBezTo>
                  <a:pt x="5024634" y="5845622"/>
                  <a:pt x="5028027" y="5850836"/>
                  <a:pt x="5032190" y="5854850"/>
                </a:cubicBezTo>
                <a:lnTo>
                  <a:pt x="5062196" y="5850080"/>
                </a:lnTo>
                <a:cubicBezTo>
                  <a:pt x="5066360" y="5854091"/>
                  <a:pt x="5069752" y="5859306"/>
                  <a:pt x="5072375" y="5865721"/>
                </a:cubicBezTo>
                <a:cubicBezTo>
                  <a:pt x="5074996" y="5872136"/>
                  <a:pt x="5078389" y="5877350"/>
                  <a:pt x="5082552" y="5881364"/>
                </a:cubicBezTo>
                <a:lnTo>
                  <a:pt x="5127562" y="5874209"/>
                </a:lnTo>
                <a:cubicBezTo>
                  <a:pt x="5137876" y="5877603"/>
                  <a:pt x="5183616" y="5901256"/>
                  <a:pt x="5264786" y="5945170"/>
                </a:cubicBezTo>
                <a:cubicBezTo>
                  <a:pt x="5345955" y="5989084"/>
                  <a:pt x="5400668" y="6032886"/>
                  <a:pt x="5428925" y="6076581"/>
                </a:cubicBezTo>
                <a:cubicBezTo>
                  <a:pt x="5398072" y="6075012"/>
                  <a:pt x="5359450" y="6063892"/>
                  <a:pt x="5313061" y="6043218"/>
                </a:cubicBezTo>
                <a:cubicBezTo>
                  <a:pt x="5266672" y="6022545"/>
                  <a:pt x="5236089" y="6001514"/>
                  <a:pt x="5221313" y="5980130"/>
                </a:cubicBezTo>
                <a:lnTo>
                  <a:pt x="5191306" y="5984901"/>
                </a:lnTo>
                <a:cubicBezTo>
                  <a:pt x="5180101" y="5970860"/>
                  <a:pt x="5173316" y="5960430"/>
                  <a:pt x="5170950" y="5953614"/>
                </a:cubicBezTo>
                <a:lnTo>
                  <a:pt x="5140944" y="5958384"/>
                </a:lnTo>
                <a:cubicBezTo>
                  <a:pt x="5127356" y="5943464"/>
                  <a:pt x="5114956" y="5929973"/>
                  <a:pt x="5103744" y="5917910"/>
                </a:cubicBezTo>
                <a:cubicBezTo>
                  <a:pt x="5092533" y="5905849"/>
                  <a:pt x="5080469" y="5894461"/>
                  <a:pt x="5067548" y="5883750"/>
                </a:cubicBezTo>
                <a:lnTo>
                  <a:pt x="5037543" y="5888520"/>
                </a:lnTo>
                <a:cubicBezTo>
                  <a:pt x="5033379" y="5884506"/>
                  <a:pt x="5029987" y="5879292"/>
                  <a:pt x="5027365" y="5872876"/>
                </a:cubicBezTo>
                <a:cubicBezTo>
                  <a:pt x="5024742" y="5866461"/>
                  <a:pt x="5021349" y="5861247"/>
                  <a:pt x="5017186" y="5857235"/>
                </a:cubicBezTo>
                <a:lnTo>
                  <a:pt x="4987181" y="5862005"/>
                </a:lnTo>
                <a:cubicBezTo>
                  <a:pt x="4979942" y="5855783"/>
                  <a:pt x="4963479" y="5842937"/>
                  <a:pt x="4937791" y="5823468"/>
                </a:cubicBezTo>
                <a:lnTo>
                  <a:pt x="4935212" y="5821702"/>
                </a:lnTo>
                <a:lnTo>
                  <a:pt x="4921316" y="5821702"/>
                </a:lnTo>
                <a:lnTo>
                  <a:pt x="4921316" y="5812188"/>
                </a:lnTo>
                <a:lnTo>
                  <a:pt x="4905022" y="5801033"/>
                </a:lnTo>
                <a:cubicBezTo>
                  <a:pt x="4896020" y="5795811"/>
                  <a:pt x="4888939" y="5792846"/>
                  <a:pt x="4883779" y="5792138"/>
                </a:cubicBezTo>
                <a:lnTo>
                  <a:pt x="4886456" y="5808973"/>
                </a:lnTo>
                <a:cubicBezTo>
                  <a:pt x="4880321" y="5825322"/>
                  <a:pt x="4876586" y="5840884"/>
                  <a:pt x="4875250" y="5855660"/>
                </a:cubicBezTo>
                <a:lnTo>
                  <a:pt x="4876456" y="5871539"/>
                </a:lnTo>
                <a:lnTo>
                  <a:pt x="4880369" y="5864555"/>
                </a:lnTo>
                <a:cubicBezTo>
                  <a:pt x="4888123" y="5854039"/>
                  <a:pt x="4896708" y="5845363"/>
                  <a:pt x="4906123" y="5838528"/>
                </a:cubicBezTo>
                <a:lnTo>
                  <a:pt x="4906123" y="5821703"/>
                </a:lnTo>
                <a:lnTo>
                  <a:pt x="4921316" y="5821702"/>
                </a:lnTo>
                <a:lnTo>
                  <a:pt x="4921316" y="5855355"/>
                </a:lnTo>
                <a:cubicBezTo>
                  <a:pt x="4905965" y="5868849"/>
                  <a:pt x="4892990" y="5888129"/>
                  <a:pt x="4882387" y="5913193"/>
                </a:cubicBezTo>
                <a:cubicBezTo>
                  <a:pt x="4871784" y="5938256"/>
                  <a:pt x="4864505" y="5963844"/>
                  <a:pt x="4860550" y="5989960"/>
                </a:cubicBezTo>
                <a:lnTo>
                  <a:pt x="4830625" y="5989960"/>
                </a:lnTo>
                <a:lnTo>
                  <a:pt x="4830702" y="5990445"/>
                </a:lnTo>
                <a:lnTo>
                  <a:pt x="4785693" y="5997600"/>
                </a:lnTo>
                <a:cubicBezTo>
                  <a:pt x="4803341" y="6065277"/>
                  <a:pt x="4827623" y="6123267"/>
                  <a:pt x="4858537" y="6171574"/>
                </a:cubicBezTo>
                <a:cubicBezTo>
                  <a:pt x="4889450" y="6219880"/>
                  <a:pt x="4911855" y="6278170"/>
                  <a:pt x="4925754" y="6346443"/>
                </a:cubicBezTo>
                <a:lnTo>
                  <a:pt x="4910750" y="6348828"/>
                </a:lnTo>
                <a:lnTo>
                  <a:pt x="4908073" y="6331992"/>
                </a:lnTo>
                <a:lnTo>
                  <a:pt x="4893071" y="6334377"/>
                </a:lnTo>
                <a:cubicBezTo>
                  <a:pt x="4868443" y="6278239"/>
                  <a:pt x="4843045" y="6223303"/>
                  <a:pt x="4816876" y="6169566"/>
                </a:cubicBezTo>
                <a:cubicBezTo>
                  <a:pt x="4790708" y="6115831"/>
                  <a:pt x="4765310" y="6060895"/>
                  <a:pt x="4740684" y="6004756"/>
                </a:cubicBezTo>
                <a:lnTo>
                  <a:pt x="4732654" y="5954250"/>
                </a:lnTo>
                <a:lnTo>
                  <a:pt x="4717650" y="5956635"/>
                </a:lnTo>
                <a:lnTo>
                  <a:pt x="4712297" y="5922965"/>
                </a:lnTo>
                <a:lnTo>
                  <a:pt x="4697295" y="5925350"/>
                </a:lnTo>
                <a:lnTo>
                  <a:pt x="4691942" y="5891680"/>
                </a:lnTo>
                <a:lnTo>
                  <a:pt x="4676939" y="5894065"/>
                </a:lnTo>
                <a:cubicBezTo>
                  <a:pt x="4658938" y="5868519"/>
                  <a:pt x="4650477" y="5857637"/>
                  <a:pt x="4651559" y="5861421"/>
                </a:cubicBezTo>
                <a:cubicBezTo>
                  <a:pt x="4652641" y="5865204"/>
                  <a:pt x="4626634" y="5852796"/>
                  <a:pt x="4573537" y="5824199"/>
                </a:cubicBezTo>
                <a:lnTo>
                  <a:pt x="4576213" y="5841034"/>
                </a:lnTo>
                <a:cubicBezTo>
                  <a:pt x="4555634" y="5851679"/>
                  <a:pt x="4542337" y="5862780"/>
                  <a:pt x="4536323" y="5874345"/>
                </a:cubicBezTo>
                <a:cubicBezTo>
                  <a:pt x="4530311" y="5885910"/>
                  <a:pt x="4528064" y="5906046"/>
                  <a:pt x="4529583" y="5934752"/>
                </a:cubicBezTo>
                <a:lnTo>
                  <a:pt x="4544586" y="5932367"/>
                </a:lnTo>
                <a:lnTo>
                  <a:pt x="4563321" y="6050213"/>
                </a:lnTo>
                <a:lnTo>
                  <a:pt x="4578325" y="6047828"/>
                </a:lnTo>
                <a:lnTo>
                  <a:pt x="4583678" y="6081499"/>
                </a:lnTo>
                <a:lnTo>
                  <a:pt x="4598680" y="6079114"/>
                </a:lnTo>
                <a:lnTo>
                  <a:pt x="4609386" y="6146455"/>
                </a:lnTo>
                <a:lnTo>
                  <a:pt x="4624389" y="6144070"/>
                </a:lnTo>
                <a:lnTo>
                  <a:pt x="4660521" y="6371347"/>
                </a:lnTo>
                <a:lnTo>
                  <a:pt x="4645517" y="6373732"/>
                </a:lnTo>
                <a:lnTo>
                  <a:pt x="4648194" y="6390568"/>
                </a:lnTo>
                <a:lnTo>
                  <a:pt x="4663197" y="6388183"/>
                </a:lnTo>
                <a:lnTo>
                  <a:pt x="4665874" y="6405018"/>
                </a:lnTo>
                <a:lnTo>
                  <a:pt x="4650870" y="6407403"/>
                </a:lnTo>
                <a:cubicBezTo>
                  <a:pt x="4655648" y="6415275"/>
                  <a:pt x="4659486" y="6423294"/>
                  <a:pt x="4662387" y="6431462"/>
                </a:cubicBezTo>
                <a:cubicBezTo>
                  <a:pt x="4665288" y="6439632"/>
                  <a:pt x="4669126" y="6447653"/>
                  <a:pt x="4673903" y="6455523"/>
                </a:cubicBezTo>
                <a:lnTo>
                  <a:pt x="4646574" y="6477130"/>
                </a:lnTo>
                <a:lnTo>
                  <a:pt x="4643897" y="6460294"/>
                </a:lnTo>
                <a:cubicBezTo>
                  <a:pt x="4626364" y="6439709"/>
                  <a:pt x="4609668" y="6409279"/>
                  <a:pt x="4593812" y="6369007"/>
                </a:cubicBezTo>
                <a:cubicBezTo>
                  <a:pt x="4577956" y="6328734"/>
                  <a:pt x="4558048" y="6290188"/>
                  <a:pt x="4534088" y="6253361"/>
                </a:cubicBezTo>
                <a:lnTo>
                  <a:pt x="4519085" y="6255746"/>
                </a:lnTo>
                <a:cubicBezTo>
                  <a:pt x="4517881" y="6245149"/>
                  <a:pt x="4512725" y="6230867"/>
                  <a:pt x="4503619" y="6212895"/>
                </a:cubicBezTo>
                <a:cubicBezTo>
                  <a:pt x="4494513" y="6194923"/>
                  <a:pt x="4480651" y="6186340"/>
                  <a:pt x="4462031" y="6187143"/>
                </a:cubicBezTo>
                <a:lnTo>
                  <a:pt x="4454002" y="6136636"/>
                </a:lnTo>
                <a:cubicBezTo>
                  <a:pt x="4443267" y="6112451"/>
                  <a:pt x="4430856" y="6092849"/>
                  <a:pt x="4416772" y="6077827"/>
                </a:cubicBezTo>
                <a:cubicBezTo>
                  <a:pt x="4402686" y="6062805"/>
                  <a:pt x="4382238" y="6053111"/>
                  <a:pt x="4355426" y="6048742"/>
                </a:cubicBezTo>
                <a:lnTo>
                  <a:pt x="4352749" y="6031907"/>
                </a:lnTo>
                <a:lnTo>
                  <a:pt x="4329640" y="6035581"/>
                </a:lnTo>
                <a:lnTo>
                  <a:pt x="4328488" y="6035836"/>
                </a:lnTo>
                <a:lnTo>
                  <a:pt x="4327829" y="6035869"/>
                </a:lnTo>
                <a:lnTo>
                  <a:pt x="4292736" y="6041448"/>
                </a:lnTo>
                <a:cubicBezTo>
                  <a:pt x="4286232" y="6050932"/>
                  <a:pt x="4280416" y="6058691"/>
                  <a:pt x="4275285" y="6064719"/>
                </a:cubicBezTo>
                <a:cubicBezTo>
                  <a:pt x="4270155" y="6070749"/>
                  <a:pt x="4267754" y="6075805"/>
                  <a:pt x="4268084" y="6079888"/>
                </a:cubicBezTo>
                <a:lnTo>
                  <a:pt x="4273437" y="6113560"/>
                </a:lnTo>
                <a:lnTo>
                  <a:pt x="4258432" y="6115945"/>
                </a:lnTo>
                <a:lnTo>
                  <a:pt x="4263785" y="6149615"/>
                </a:lnTo>
                <a:cubicBezTo>
                  <a:pt x="4259750" y="6150438"/>
                  <a:pt x="4255027" y="6152985"/>
                  <a:pt x="4249618" y="6157261"/>
                </a:cubicBezTo>
                <a:cubicBezTo>
                  <a:pt x="4244209" y="6161538"/>
                  <a:pt x="4239822" y="6166191"/>
                  <a:pt x="4236456" y="6171221"/>
                </a:cubicBezTo>
                <a:lnTo>
                  <a:pt x="4241809" y="6204891"/>
                </a:lnTo>
                <a:lnTo>
                  <a:pt x="4215817" y="6234915"/>
                </a:lnTo>
                <a:lnTo>
                  <a:pt x="4185810" y="6239685"/>
                </a:lnTo>
                <a:lnTo>
                  <a:pt x="4188487" y="6256521"/>
                </a:lnTo>
                <a:cubicBezTo>
                  <a:pt x="4134113" y="6256175"/>
                  <a:pt x="4097593" y="6226021"/>
                  <a:pt x="4078928" y="6166058"/>
                </a:cubicBezTo>
                <a:cubicBezTo>
                  <a:pt x="4060261" y="6106095"/>
                  <a:pt x="4003112" y="6079221"/>
                  <a:pt x="3907480" y="6085433"/>
                </a:cubicBezTo>
                <a:cubicBezTo>
                  <a:pt x="3901487" y="6109221"/>
                  <a:pt x="3890552" y="6147279"/>
                  <a:pt x="3874676" y="6199608"/>
                </a:cubicBezTo>
                <a:cubicBezTo>
                  <a:pt x="3858800" y="6251937"/>
                  <a:pt x="3844987" y="6283980"/>
                  <a:pt x="3833236" y="6295736"/>
                </a:cubicBezTo>
                <a:lnTo>
                  <a:pt x="3788226" y="6302892"/>
                </a:lnTo>
                <a:cubicBezTo>
                  <a:pt x="3754743" y="6268658"/>
                  <a:pt x="3725414" y="6227293"/>
                  <a:pt x="3700239" y="6178792"/>
                </a:cubicBezTo>
                <a:cubicBezTo>
                  <a:pt x="3675063" y="6130294"/>
                  <a:pt x="3642784" y="6106657"/>
                  <a:pt x="3603400" y="6107884"/>
                </a:cubicBezTo>
                <a:cubicBezTo>
                  <a:pt x="3592361" y="6110000"/>
                  <a:pt x="3581019" y="6113240"/>
                  <a:pt x="3569375" y="6117610"/>
                </a:cubicBezTo>
                <a:cubicBezTo>
                  <a:pt x="3557732" y="6121976"/>
                  <a:pt x="3544515" y="6125517"/>
                  <a:pt x="3529724" y="6128228"/>
                </a:cubicBezTo>
                <a:lnTo>
                  <a:pt x="3462209" y="6138961"/>
                </a:lnTo>
                <a:lnTo>
                  <a:pt x="3464885" y="6155795"/>
                </a:lnTo>
                <a:cubicBezTo>
                  <a:pt x="3440091" y="6170165"/>
                  <a:pt x="3420017" y="6187022"/>
                  <a:pt x="3404666" y="6206365"/>
                </a:cubicBezTo>
                <a:cubicBezTo>
                  <a:pt x="3389314" y="6225706"/>
                  <a:pt x="3377948" y="6236862"/>
                  <a:pt x="3370569" y="6239833"/>
                </a:cubicBezTo>
                <a:cubicBezTo>
                  <a:pt x="3339910" y="6244528"/>
                  <a:pt x="3309537" y="6238928"/>
                  <a:pt x="3279449" y="6223034"/>
                </a:cubicBezTo>
                <a:cubicBezTo>
                  <a:pt x="3249363" y="6207141"/>
                  <a:pt x="3223480" y="6181408"/>
                  <a:pt x="3201802" y="6145839"/>
                </a:cubicBezTo>
                <a:lnTo>
                  <a:pt x="3196449" y="6112166"/>
                </a:lnTo>
                <a:lnTo>
                  <a:pt x="3181446" y="6114551"/>
                </a:lnTo>
                <a:cubicBezTo>
                  <a:pt x="3180565" y="6110018"/>
                  <a:pt x="3178110" y="6104653"/>
                  <a:pt x="3174081" y="6098463"/>
                </a:cubicBezTo>
                <a:cubicBezTo>
                  <a:pt x="3170052" y="6092270"/>
                  <a:pt x="3165723" y="6087205"/>
                  <a:pt x="3161091" y="6083266"/>
                </a:cubicBezTo>
                <a:lnTo>
                  <a:pt x="3131084" y="6088036"/>
                </a:lnTo>
                <a:cubicBezTo>
                  <a:pt x="3110440" y="6072081"/>
                  <a:pt x="3090719" y="6046807"/>
                  <a:pt x="3071922" y="6012216"/>
                </a:cubicBezTo>
                <a:cubicBezTo>
                  <a:pt x="3053123" y="5977627"/>
                  <a:pt x="3030523" y="5946340"/>
                  <a:pt x="3004123" y="5918353"/>
                </a:cubicBezTo>
                <a:lnTo>
                  <a:pt x="2972778" y="5914705"/>
                </a:lnTo>
                <a:cubicBezTo>
                  <a:pt x="2961573" y="5900663"/>
                  <a:pt x="2954786" y="5890234"/>
                  <a:pt x="2952422" y="5883418"/>
                </a:cubicBezTo>
                <a:lnTo>
                  <a:pt x="2907412" y="5890574"/>
                </a:lnTo>
                <a:lnTo>
                  <a:pt x="2904735" y="5873739"/>
                </a:lnTo>
                <a:cubicBezTo>
                  <a:pt x="2863042" y="5883605"/>
                  <a:pt x="2833167" y="5901298"/>
                  <a:pt x="2815112" y="5926824"/>
                </a:cubicBezTo>
                <a:cubicBezTo>
                  <a:pt x="2797058" y="5952350"/>
                  <a:pt x="2770935" y="5969447"/>
                  <a:pt x="2736741" y="5978119"/>
                </a:cubicBezTo>
                <a:lnTo>
                  <a:pt x="2734065" y="5961285"/>
                </a:lnTo>
                <a:lnTo>
                  <a:pt x="2627705" y="5969563"/>
                </a:lnTo>
                <a:lnTo>
                  <a:pt x="2625028" y="5952728"/>
                </a:lnTo>
                <a:lnTo>
                  <a:pt x="2610025" y="5955113"/>
                </a:lnTo>
                <a:lnTo>
                  <a:pt x="2599319" y="5887771"/>
                </a:lnTo>
                <a:cubicBezTo>
                  <a:pt x="2615011" y="5868554"/>
                  <a:pt x="2624023" y="5846625"/>
                  <a:pt x="2626354" y="5821981"/>
                </a:cubicBezTo>
                <a:cubicBezTo>
                  <a:pt x="2628686" y="5797338"/>
                  <a:pt x="2626649" y="5766377"/>
                  <a:pt x="2620241" y="5729098"/>
                </a:cubicBezTo>
                <a:cubicBezTo>
                  <a:pt x="2593894" y="5711530"/>
                  <a:pt x="2570913" y="5693968"/>
                  <a:pt x="2551296" y="5676409"/>
                </a:cubicBezTo>
                <a:cubicBezTo>
                  <a:pt x="2531681" y="5658850"/>
                  <a:pt x="2495907" y="5645478"/>
                  <a:pt x="2443973" y="5636295"/>
                </a:cubicBezTo>
                <a:lnTo>
                  <a:pt x="2446649" y="5653128"/>
                </a:lnTo>
                <a:lnTo>
                  <a:pt x="2371633" y="5665054"/>
                </a:lnTo>
                <a:lnTo>
                  <a:pt x="2368957" y="5648221"/>
                </a:lnTo>
                <a:lnTo>
                  <a:pt x="2278938" y="5662531"/>
                </a:lnTo>
                <a:cubicBezTo>
                  <a:pt x="2283044" y="5637965"/>
                  <a:pt x="2286631" y="5616177"/>
                  <a:pt x="2289697" y="5597171"/>
                </a:cubicBezTo>
                <a:cubicBezTo>
                  <a:pt x="2292765" y="5578165"/>
                  <a:pt x="2291597" y="5550660"/>
                  <a:pt x="2286195" y="5514661"/>
                </a:cubicBezTo>
                <a:cubicBezTo>
                  <a:pt x="2268274" y="5504743"/>
                  <a:pt x="2255628" y="5497764"/>
                  <a:pt x="2248255" y="5493722"/>
                </a:cubicBezTo>
                <a:cubicBezTo>
                  <a:pt x="2240883" y="5489680"/>
                  <a:pt x="2221738" y="5490206"/>
                  <a:pt x="2190823" y="5495301"/>
                </a:cubicBezTo>
                <a:cubicBezTo>
                  <a:pt x="2180620" y="5525870"/>
                  <a:pt x="2171475" y="5544945"/>
                  <a:pt x="2163387" y="5552524"/>
                </a:cubicBezTo>
                <a:cubicBezTo>
                  <a:pt x="2155297" y="5560103"/>
                  <a:pt x="2147562" y="5563850"/>
                  <a:pt x="2140177" y="5563766"/>
                </a:cubicBezTo>
                <a:cubicBezTo>
                  <a:pt x="2136868" y="5564111"/>
                  <a:pt x="2131900" y="5563104"/>
                  <a:pt x="2125275" y="5560740"/>
                </a:cubicBezTo>
                <a:cubicBezTo>
                  <a:pt x="2118651" y="5558376"/>
                  <a:pt x="2107722" y="5556159"/>
                  <a:pt x="2092491" y="5554085"/>
                </a:cubicBezTo>
                <a:cubicBezTo>
                  <a:pt x="2093917" y="5571119"/>
                  <a:pt x="2091593" y="5588749"/>
                  <a:pt x="2085517" y="5606976"/>
                </a:cubicBezTo>
                <a:lnTo>
                  <a:pt x="2070514" y="5609362"/>
                </a:lnTo>
                <a:cubicBezTo>
                  <a:pt x="2073502" y="5636216"/>
                  <a:pt x="2072069" y="5659459"/>
                  <a:pt x="2066216" y="5679087"/>
                </a:cubicBezTo>
                <a:lnTo>
                  <a:pt x="2051214" y="5681472"/>
                </a:lnTo>
                <a:cubicBezTo>
                  <a:pt x="2059749" y="5709963"/>
                  <a:pt x="2067647" y="5737475"/>
                  <a:pt x="2074910" y="5764009"/>
                </a:cubicBezTo>
                <a:cubicBezTo>
                  <a:pt x="2082173" y="5790545"/>
                  <a:pt x="2088197" y="5818355"/>
                  <a:pt x="2092981" y="5847441"/>
                </a:cubicBezTo>
                <a:cubicBezTo>
                  <a:pt x="2096185" y="5915975"/>
                  <a:pt x="2099390" y="5984509"/>
                  <a:pt x="2102594" y="6053044"/>
                </a:cubicBezTo>
                <a:cubicBezTo>
                  <a:pt x="2091927" y="6058515"/>
                  <a:pt x="2083051" y="6063162"/>
                  <a:pt x="2075968" y="6066986"/>
                </a:cubicBezTo>
                <a:cubicBezTo>
                  <a:pt x="2068884" y="6070808"/>
                  <a:pt x="2064094" y="6076964"/>
                  <a:pt x="2061598" y="6085451"/>
                </a:cubicBezTo>
                <a:cubicBezTo>
                  <a:pt x="2011768" y="6085462"/>
                  <a:pt x="1972923" y="6072940"/>
                  <a:pt x="1945065" y="6047881"/>
                </a:cubicBezTo>
                <a:cubicBezTo>
                  <a:pt x="1917206" y="6022822"/>
                  <a:pt x="1898728" y="5981169"/>
                  <a:pt x="1889627" y="5922923"/>
                </a:cubicBezTo>
                <a:cubicBezTo>
                  <a:pt x="1883752" y="5878906"/>
                  <a:pt x="1881928" y="5833166"/>
                  <a:pt x="1884158" y="5785705"/>
                </a:cubicBezTo>
                <a:cubicBezTo>
                  <a:pt x="1886386" y="5738243"/>
                  <a:pt x="1887776" y="5700623"/>
                  <a:pt x="1888327" y="5672846"/>
                </a:cubicBezTo>
                <a:lnTo>
                  <a:pt x="1918334" y="5668076"/>
                </a:lnTo>
                <a:lnTo>
                  <a:pt x="1910305" y="5617571"/>
                </a:lnTo>
                <a:cubicBezTo>
                  <a:pt x="1936458" y="5590578"/>
                  <a:pt x="1956298" y="5566207"/>
                  <a:pt x="1969825" y="5544458"/>
                </a:cubicBezTo>
                <a:cubicBezTo>
                  <a:pt x="1983352" y="5522709"/>
                  <a:pt x="2016117" y="5507072"/>
                  <a:pt x="2068121" y="5497547"/>
                </a:cubicBezTo>
                <a:cubicBezTo>
                  <a:pt x="2078457" y="5503096"/>
                  <a:pt x="2082966" y="5505256"/>
                  <a:pt x="2081649" y="5504026"/>
                </a:cubicBezTo>
                <a:cubicBezTo>
                  <a:pt x="2080332" y="5502798"/>
                  <a:pt x="2086717" y="5504660"/>
                  <a:pt x="2100803" y="5509613"/>
                </a:cubicBezTo>
                <a:cubicBezTo>
                  <a:pt x="2105318" y="5481565"/>
                  <a:pt x="2106750" y="5458322"/>
                  <a:pt x="2105101" y="5439884"/>
                </a:cubicBezTo>
                <a:cubicBezTo>
                  <a:pt x="2055629" y="5429050"/>
                  <a:pt x="2013391" y="5421382"/>
                  <a:pt x="1978385" y="5416879"/>
                </a:cubicBezTo>
                <a:cubicBezTo>
                  <a:pt x="1943378" y="5412374"/>
                  <a:pt x="1918291" y="5367457"/>
                  <a:pt x="1903124" y="5282126"/>
                </a:cubicBezTo>
                <a:cubicBezTo>
                  <a:pt x="1917714" y="5275131"/>
                  <a:pt x="1933076" y="5266936"/>
                  <a:pt x="1949207" y="5257538"/>
                </a:cubicBezTo>
                <a:cubicBezTo>
                  <a:pt x="1965339" y="5248141"/>
                  <a:pt x="1980701" y="5239946"/>
                  <a:pt x="1995291" y="5232951"/>
                </a:cubicBezTo>
                <a:lnTo>
                  <a:pt x="1992615" y="5216116"/>
                </a:lnTo>
                <a:lnTo>
                  <a:pt x="2052627" y="5206576"/>
                </a:lnTo>
                <a:lnTo>
                  <a:pt x="2049951" y="5189739"/>
                </a:lnTo>
                <a:lnTo>
                  <a:pt x="2064955" y="5187354"/>
                </a:lnTo>
                <a:lnTo>
                  <a:pt x="2056925" y="5136849"/>
                </a:lnTo>
                <a:cubicBezTo>
                  <a:pt x="2051779" y="5133712"/>
                  <a:pt x="2044726" y="5127641"/>
                  <a:pt x="2035763" y="5118638"/>
                </a:cubicBezTo>
                <a:cubicBezTo>
                  <a:pt x="2026801" y="5109634"/>
                  <a:pt x="2020285" y="5094848"/>
                  <a:pt x="2016213" y="5074278"/>
                </a:cubicBezTo>
                <a:lnTo>
                  <a:pt x="2031216" y="5071892"/>
                </a:lnTo>
                <a:cubicBezTo>
                  <a:pt x="2033729" y="5062503"/>
                  <a:pt x="2035606" y="5052137"/>
                  <a:pt x="2036847" y="5040791"/>
                </a:cubicBezTo>
                <a:cubicBezTo>
                  <a:pt x="2038088" y="5029446"/>
                  <a:pt x="2038090" y="5019378"/>
                  <a:pt x="2036852" y="5010584"/>
                </a:cubicBezTo>
                <a:lnTo>
                  <a:pt x="2051855" y="5008198"/>
                </a:lnTo>
                <a:cubicBezTo>
                  <a:pt x="2058571" y="4994005"/>
                  <a:pt x="2066579" y="4975831"/>
                  <a:pt x="2075875" y="4953676"/>
                </a:cubicBezTo>
                <a:cubicBezTo>
                  <a:pt x="2085171" y="4931521"/>
                  <a:pt x="2088424" y="4907630"/>
                  <a:pt x="2085631" y="4882003"/>
                </a:cubicBezTo>
                <a:cubicBezTo>
                  <a:pt x="2084677" y="4878019"/>
                  <a:pt x="2082702" y="4873659"/>
                  <a:pt x="2079706" y="4868921"/>
                </a:cubicBezTo>
                <a:cubicBezTo>
                  <a:pt x="2076710" y="4864183"/>
                  <a:pt x="2074400" y="4857718"/>
                  <a:pt x="2072776" y="4849526"/>
                </a:cubicBezTo>
                <a:lnTo>
                  <a:pt x="2057774" y="4851911"/>
                </a:lnTo>
                <a:lnTo>
                  <a:pt x="2052421" y="4818241"/>
                </a:lnTo>
                <a:lnTo>
                  <a:pt x="2037417" y="4820626"/>
                </a:lnTo>
                <a:cubicBezTo>
                  <a:pt x="2026834" y="4788325"/>
                  <a:pt x="2001399" y="4765399"/>
                  <a:pt x="1961109" y="4751846"/>
                </a:cubicBezTo>
                <a:cubicBezTo>
                  <a:pt x="1920818" y="4738295"/>
                  <a:pt x="1893040" y="4700636"/>
                  <a:pt x="1877774" y="4638875"/>
                </a:cubicBezTo>
                <a:cubicBezTo>
                  <a:pt x="1882910" y="4630866"/>
                  <a:pt x="1884965" y="4627663"/>
                  <a:pt x="1883937" y="4629264"/>
                </a:cubicBezTo>
                <a:cubicBezTo>
                  <a:pt x="1877627" y="4611748"/>
                  <a:pt x="1885968" y="4595678"/>
                  <a:pt x="1908961" y="4581055"/>
                </a:cubicBezTo>
                <a:cubicBezTo>
                  <a:pt x="1931952" y="4566432"/>
                  <a:pt x="1942371" y="4539244"/>
                  <a:pt x="1940217" y="4499491"/>
                </a:cubicBezTo>
                <a:lnTo>
                  <a:pt x="1955221" y="4497106"/>
                </a:lnTo>
                <a:cubicBezTo>
                  <a:pt x="1938265" y="4430758"/>
                  <a:pt x="1917556" y="4365006"/>
                  <a:pt x="1893097" y="4299853"/>
                </a:cubicBezTo>
                <a:lnTo>
                  <a:pt x="1878094" y="4302238"/>
                </a:lnTo>
                <a:lnTo>
                  <a:pt x="1875418" y="4285403"/>
                </a:lnTo>
                <a:lnTo>
                  <a:pt x="1890421" y="4283018"/>
                </a:lnTo>
                <a:lnTo>
                  <a:pt x="1874362" y="4182005"/>
                </a:lnTo>
                <a:cubicBezTo>
                  <a:pt x="1863133" y="4175878"/>
                  <a:pt x="1854115" y="4171558"/>
                  <a:pt x="1847306" y="4169045"/>
                </a:cubicBezTo>
                <a:cubicBezTo>
                  <a:pt x="1840497" y="4166531"/>
                  <a:pt x="1827728" y="4162808"/>
                  <a:pt x="1808997" y="4157874"/>
                </a:cubicBezTo>
                <a:lnTo>
                  <a:pt x="1803645" y="4124205"/>
                </a:lnTo>
                <a:cubicBezTo>
                  <a:pt x="1788710" y="4117948"/>
                  <a:pt x="1777056" y="4111171"/>
                  <a:pt x="1768686" y="4103871"/>
                </a:cubicBezTo>
                <a:cubicBezTo>
                  <a:pt x="1760314" y="4096570"/>
                  <a:pt x="1746786" y="4090091"/>
                  <a:pt x="1728100" y="4084431"/>
                </a:cubicBezTo>
                <a:lnTo>
                  <a:pt x="1724086" y="4059179"/>
                </a:lnTo>
                <a:lnTo>
                  <a:pt x="1616387" y="4059039"/>
                </a:lnTo>
                <a:lnTo>
                  <a:pt x="1611035" y="4025368"/>
                </a:lnTo>
                <a:cubicBezTo>
                  <a:pt x="1629151" y="4026443"/>
                  <a:pt x="1645226" y="4026765"/>
                  <a:pt x="1659258" y="4026333"/>
                </a:cubicBezTo>
                <a:cubicBezTo>
                  <a:pt x="1673290" y="4025900"/>
                  <a:pt x="1693115" y="4025626"/>
                  <a:pt x="1718733" y="4025508"/>
                </a:cubicBezTo>
                <a:cubicBezTo>
                  <a:pt x="1732947" y="3987395"/>
                  <a:pt x="1760112" y="3961766"/>
                  <a:pt x="1800229" y="3948623"/>
                </a:cubicBezTo>
                <a:cubicBezTo>
                  <a:pt x="1840346" y="3935480"/>
                  <a:pt x="1875686" y="3911107"/>
                  <a:pt x="1906252" y="3875510"/>
                </a:cubicBezTo>
                <a:cubicBezTo>
                  <a:pt x="1936817" y="3839912"/>
                  <a:pt x="1944879" y="3769374"/>
                  <a:pt x="1930436" y="3663897"/>
                </a:cubicBezTo>
                <a:cubicBezTo>
                  <a:pt x="1891022" y="3651822"/>
                  <a:pt x="1863632" y="3636759"/>
                  <a:pt x="1848263" y="3618705"/>
                </a:cubicBezTo>
                <a:cubicBezTo>
                  <a:pt x="1832895" y="3600650"/>
                  <a:pt x="1820912" y="3561560"/>
                  <a:pt x="1812315" y="3501436"/>
                </a:cubicBezTo>
                <a:cubicBezTo>
                  <a:pt x="1827794" y="3486928"/>
                  <a:pt x="1847744" y="3473328"/>
                  <a:pt x="1872165" y="3460636"/>
                </a:cubicBezTo>
                <a:cubicBezTo>
                  <a:pt x="1896585" y="3447944"/>
                  <a:pt x="1933080" y="3429556"/>
                  <a:pt x="1981647" y="3405472"/>
                </a:cubicBezTo>
                <a:lnTo>
                  <a:pt x="1973617" y="3354967"/>
                </a:lnTo>
                <a:cubicBezTo>
                  <a:pt x="1988462" y="3339482"/>
                  <a:pt x="1999638" y="3325118"/>
                  <a:pt x="2007146" y="3311878"/>
                </a:cubicBezTo>
                <a:cubicBezTo>
                  <a:pt x="2014656" y="3298638"/>
                  <a:pt x="2029918" y="3285783"/>
                  <a:pt x="2052931" y="3273314"/>
                </a:cubicBezTo>
                <a:lnTo>
                  <a:pt x="2047578" y="3239644"/>
                </a:lnTo>
                <a:cubicBezTo>
                  <a:pt x="2050560" y="3235214"/>
                  <a:pt x="2054177" y="3231763"/>
                  <a:pt x="2058430" y="3229288"/>
                </a:cubicBezTo>
                <a:cubicBezTo>
                  <a:pt x="2062684" y="3226814"/>
                  <a:pt x="2068176" y="3223064"/>
                  <a:pt x="2074908" y="3218039"/>
                </a:cubicBezTo>
                <a:lnTo>
                  <a:pt x="2064203" y="3150697"/>
                </a:lnTo>
                <a:cubicBezTo>
                  <a:pt x="2044011" y="3140601"/>
                  <a:pt x="2027403" y="3128858"/>
                  <a:pt x="2014377" y="3115466"/>
                </a:cubicBezTo>
                <a:cubicBezTo>
                  <a:pt x="2001353" y="3102073"/>
                  <a:pt x="1988496" y="3089734"/>
                  <a:pt x="1975804" y="3078446"/>
                </a:cubicBezTo>
                <a:lnTo>
                  <a:pt x="1945799" y="3083216"/>
                </a:lnTo>
                <a:cubicBezTo>
                  <a:pt x="1901130" y="3052199"/>
                  <a:pt x="1861550" y="3029005"/>
                  <a:pt x="1827059" y="3013631"/>
                </a:cubicBezTo>
                <a:cubicBezTo>
                  <a:pt x="1792569" y="2998258"/>
                  <a:pt x="1765985" y="2960051"/>
                  <a:pt x="1747308" y="2899011"/>
                </a:cubicBezTo>
                <a:cubicBezTo>
                  <a:pt x="1758348" y="2896896"/>
                  <a:pt x="1767815" y="2893954"/>
                  <a:pt x="1775707" y="2890181"/>
                </a:cubicBezTo>
                <a:cubicBezTo>
                  <a:pt x="1783600" y="2886409"/>
                  <a:pt x="1791191" y="2883764"/>
                  <a:pt x="1798481" y="2882246"/>
                </a:cubicBezTo>
                <a:cubicBezTo>
                  <a:pt x="1824915" y="2880201"/>
                  <a:pt x="1851280" y="2886797"/>
                  <a:pt x="1877578" y="2902035"/>
                </a:cubicBezTo>
                <a:cubicBezTo>
                  <a:pt x="1903875" y="2917273"/>
                  <a:pt x="1929034" y="2928376"/>
                  <a:pt x="1953055" y="2935346"/>
                </a:cubicBezTo>
                <a:lnTo>
                  <a:pt x="1955731" y="2952181"/>
                </a:lnTo>
                <a:lnTo>
                  <a:pt x="2015745" y="2942640"/>
                </a:lnTo>
                <a:lnTo>
                  <a:pt x="2018421" y="2959475"/>
                </a:lnTo>
                <a:lnTo>
                  <a:pt x="2048426" y="2954705"/>
                </a:lnTo>
                <a:lnTo>
                  <a:pt x="2051103" y="2971541"/>
                </a:lnTo>
                <a:lnTo>
                  <a:pt x="2118618" y="2960808"/>
                </a:lnTo>
                <a:cubicBezTo>
                  <a:pt x="2121855" y="2961012"/>
                  <a:pt x="2125426" y="2963320"/>
                  <a:pt x="2129333" y="2967734"/>
                </a:cubicBezTo>
                <a:cubicBezTo>
                  <a:pt x="2133240" y="2972148"/>
                  <a:pt x="2140561" y="2973860"/>
                  <a:pt x="2151301" y="2972873"/>
                </a:cubicBezTo>
                <a:lnTo>
                  <a:pt x="2148625" y="2956038"/>
                </a:lnTo>
                <a:cubicBezTo>
                  <a:pt x="2178627" y="2938141"/>
                  <a:pt x="2198199" y="2918130"/>
                  <a:pt x="2207339" y="2895999"/>
                </a:cubicBezTo>
                <a:cubicBezTo>
                  <a:pt x="2216478" y="2873869"/>
                  <a:pt x="2225670" y="2849033"/>
                  <a:pt x="2234911" y="2821493"/>
                </a:cubicBezTo>
                <a:lnTo>
                  <a:pt x="2249915" y="2819108"/>
                </a:lnTo>
                <a:cubicBezTo>
                  <a:pt x="2258685" y="2801711"/>
                  <a:pt x="2266000" y="2787244"/>
                  <a:pt x="2271856" y="2775704"/>
                </a:cubicBezTo>
                <a:cubicBezTo>
                  <a:pt x="2277713" y="2764165"/>
                  <a:pt x="2280942" y="2748189"/>
                  <a:pt x="2281543" y="2727777"/>
                </a:cubicBezTo>
                <a:lnTo>
                  <a:pt x="2296546" y="2725392"/>
                </a:lnTo>
                <a:cubicBezTo>
                  <a:pt x="2289192" y="2705343"/>
                  <a:pt x="2281069" y="2686498"/>
                  <a:pt x="2272175" y="2668852"/>
                </a:cubicBezTo>
                <a:cubicBezTo>
                  <a:pt x="2263281" y="2651207"/>
                  <a:pt x="2255157" y="2632361"/>
                  <a:pt x="2247804" y="2612314"/>
                </a:cubicBezTo>
                <a:lnTo>
                  <a:pt x="2232801" y="2614699"/>
                </a:lnTo>
                <a:lnTo>
                  <a:pt x="2219419" y="2530522"/>
                </a:lnTo>
                <a:cubicBezTo>
                  <a:pt x="2229561" y="2524775"/>
                  <a:pt x="2237276" y="2518873"/>
                  <a:pt x="2242562" y="2512819"/>
                </a:cubicBezTo>
                <a:cubicBezTo>
                  <a:pt x="2247849" y="2506764"/>
                  <a:pt x="2253353" y="2499057"/>
                  <a:pt x="2259076" y="2489697"/>
                </a:cubicBezTo>
                <a:cubicBezTo>
                  <a:pt x="2302475" y="2498619"/>
                  <a:pt x="2336564" y="2515495"/>
                  <a:pt x="2361340" y="2540324"/>
                </a:cubicBezTo>
                <a:cubicBezTo>
                  <a:pt x="2386119" y="2565154"/>
                  <a:pt x="2423289" y="2577224"/>
                  <a:pt x="2472852" y="2576537"/>
                </a:cubicBezTo>
                <a:cubicBezTo>
                  <a:pt x="2478814" y="2567678"/>
                  <a:pt x="2484172" y="2561071"/>
                  <a:pt x="2488929" y="2556719"/>
                </a:cubicBezTo>
                <a:cubicBezTo>
                  <a:pt x="2493686" y="2552368"/>
                  <a:pt x="2499045" y="2545762"/>
                  <a:pt x="2505006" y="2536902"/>
                </a:cubicBezTo>
                <a:lnTo>
                  <a:pt x="2502330" y="2520067"/>
                </a:lnTo>
                <a:lnTo>
                  <a:pt x="2532336" y="2515297"/>
                </a:lnTo>
                <a:cubicBezTo>
                  <a:pt x="2538461" y="2509469"/>
                  <a:pt x="2542290" y="2501309"/>
                  <a:pt x="2543828" y="2490815"/>
                </a:cubicBezTo>
                <a:cubicBezTo>
                  <a:pt x="2545364" y="2480323"/>
                  <a:pt x="2548859" y="2470059"/>
                  <a:pt x="2554314" y="2460021"/>
                </a:cubicBezTo>
                <a:cubicBezTo>
                  <a:pt x="2541621" y="2430574"/>
                  <a:pt x="2530451" y="2404660"/>
                  <a:pt x="2520805" y="2382280"/>
                </a:cubicBezTo>
                <a:cubicBezTo>
                  <a:pt x="2511157" y="2359901"/>
                  <a:pt x="2502066" y="2322869"/>
                  <a:pt x="2493528" y="2271185"/>
                </a:cubicBezTo>
                <a:lnTo>
                  <a:pt x="2508532" y="2268799"/>
                </a:lnTo>
                <a:lnTo>
                  <a:pt x="2505856" y="2251964"/>
                </a:lnTo>
                <a:cubicBezTo>
                  <a:pt x="2523332" y="2249006"/>
                  <a:pt x="2534930" y="2245364"/>
                  <a:pt x="2540651" y="2241039"/>
                </a:cubicBezTo>
                <a:cubicBezTo>
                  <a:pt x="2546372" y="2236713"/>
                  <a:pt x="2553886" y="2231562"/>
                  <a:pt x="2563191" y="2225589"/>
                </a:cubicBezTo>
                <a:lnTo>
                  <a:pt x="2565868" y="2242424"/>
                </a:lnTo>
                <a:cubicBezTo>
                  <a:pt x="2586982" y="2243203"/>
                  <a:pt x="2601148" y="2245624"/>
                  <a:pt x="2608363" y="2249693"/>
                </a:cubicBezTo>
                <a:cubicBezTo>
                  <a:pt x="2615580" y="2253760"/>
                  <a:pt x="2628204" y="2258585"/>
                  <a:pt x="2646237" y="2264168"/>
                </a:cubicBezTo>
                <a:lnTo>
                  <a:pt x="2651590" y="2297838"/>
                </a:lnTo>
                <a:cubicBezTo>
                  <a:pt x="2670415" y="2299341"/>
                  <a:pt x="2689158" y="2300318"/>
                  <a:pt x="2707816" y="2300768"/>
                </a:cubicBezTo>
                <a:cubicBezTo>
                  <a:pt x="2726475" y="2301217"/>
                  <a:pt x="2748633" y="2299492"/>
                  <a:pt x="2774291" y="2295594"/>
                </a:cubicBezTo>
                <a:cubicBezTo>
                  <a:pt x="2785231" y="2265626"/>
                  <a:pt x="2794443" y="2242945"/>
                  <a:pt x="2801930" y="2227550"/>
                </a:cubicBezTo>
                <a:cubicBezTo>
                  <a:pt x="2809418" y="2212155"/>
                  <a:pt x="2811463" y="2192771"/>
                  <a:pt x="2808068" y="2169397"/>
                </a:cubicBezTo>
                <a:cubicBezTo>
                  <a:pt x="2806473" y="2161381"/>
                  <a:pt x="2803772" y="2152461"/>
                  <a:pt x="2799967" y="2142637"/>
                </a:cubicBezTo>
                <a:cubicBezTo>
                  <a:pt x="2796162" y="2132813"/>
                  <a:pt x="2792793" y="2119685"/>
                  <a:pt x="2789860" y="2103250"/>
                </a:cubicBezTo>
                <a:cubicBezTo>
                  <a:pt x="2814667" y="2089956"/>
                  <a:pt x="2829760" y="2076050"/>
                  <a:pt x="2835142" y="2061528"/>
                </a:cubicBezTo>
                <a:cubicBezTo>
                  <a:pt x="2840525" y="2047008"/>
                  <a:pt x="2859371" y="2032505"/>
                  <a:pt x="2891678" y="2018019"/>
                </a:cubicBezTo>
                <a:cubicBezTo>
                  <a:pt x="2923443" y="2042457"/>
                  <a:pt x="2952933" y="2058626"/>
                  <a:pt x="2980147" y="2066525"/>
                </a:cubicBezTo>
                <a:cubicBezTo>
                  <a:pt x="3007360" y="2074426"/>
                  <a:pt x="3027341" y="2079160"/>
                  <a:pt x="3040089" y="2080730"/>
                </a:cubicBezTo>
                <a:lnTo>
                  <a:pt x="3042765" y="2097565"/>
                </a:lnTo>
                <a:lnTo>
                  <a:pt x="3130108" y="2066419"/>
                </a:lnTo>
                <a:lnTo>
                  <a:pt x="3132784" y="2083254"/>
                </a:lnTo>
                <a:lnTo>
                  <a:pt x="3237807" y="2066558"/>
                </a:lnTo>
                <a:lnTo>
                  <a:pt x="3235130" y="2049723"/>
                </a:lnTo>
                <a:cubicBezTo>
                  <a:pt x="3275571" y="2031966"/>
                  <a:pt x="3308693" y="2010518"/>
                  <a:pt x="3334500" y="1985380"/>
                </a:cubicBezTo>
                <a:cubicBezTo>
                  <a:pt x="3360307" y="1960241"/>
                  <a:pt x="3371666" y="1922834"/>
                  <a:pt x="3368575" y="1873160"/>
                </a:cubicBezTo>
                <a:lnTo>
                  <a:pt x="3383579" y="1870775"/>
                </a:lnTo>
                <a:lnTo>
                  <a:pt x="3380903" y="1853940"/>
                </a:lnTo>
                <a:lnTo>
                  <a:pt x="3365899" y="1856325"/>
                </a:lnTo>
                <a:cubicBezTo>
                  <a:pt x="3336926" y="1819217"/>
                  <a:pt x="3303798" y="1804346"/>
                  <a:pt x="3266513" y="1811712"/>
                </a:cubicBezTo>
                <a:cubicBezTo>
                  <a:pt x="3251565" y="1814449"/>
                  <a:pt x="3234909" y="1818534"/>
                  <a:pt x="3216547" y="1823971"/>
                </a:cubicBezTo>
                <a:cubicBezTo>
                  <a:pt x="3198183" y="1829407"/>
                  <a:pt x="3177776" y="1834090"/>
                  <a:pt x="3155328" y="1838019"/>
                </a:cubicBezTo>
                <a:lnTo>
                  <a:pt x="3149975" y="1804347"/>
                </a:lnTo>
                <a:lnTo>
                  <a:pt x="3119968" y="1809118"/>
                </a:lnTo>
                <a:lnTo>
                  <a:pt x="3115953" y="1783866"/>
                </a:lnTo>
                <a:cubicBezTo>
                  <a:pt x="3065799" y="1777814"/>
                  <a:pt x="3022381" y="1756668"/>
                  <a:pt x="2985694" y="1720427"/>
                </a:cubicBezTo>
                <a:cubicBezTo>
                  <a:pt x="2949008" y="1684186"/>
                  <a:pt x="2919384" y="1665162"/>
                  <a:pt x="2896824" y="1663355"/>
                </a:cubicBezTo>
                <a:lnTo>
                  <a:pt x="2878089" y="1545508"/>
                </a:lnTo>
                <a:cubicBezTo>
                  <a:pt x="2843996" y="1520541"/>
                  <a:pt x="2820368" y="1500923"/>
                  <a:pt x="2807204" y="1486654"/>
                </a:cubicBezTo>
                <a:cubicBezTo>
                  <a:pt x="2794039" y="1472384"/>
                  <a:pt x="2783741" y="1439861"/>
                  <a:pt x="2776309" y="1389080"/>
                </a:cubicBezTo>
                <a:cubicBezTo>
                  <a:pt x="2783946" y="1380673"/>
                  <a:pt x="2787162" y="1368655"/>
                  <a:pt x="2785960" y="1353024"/>
                </a:cubicBezTo>
                <a:cubicBezTo>
                  <a:pt x="2783300" y="1340321"/>
                  <a:pt x="2778513" y="1326339"/>
                  <a:pt x="2771600" y="1311075"/>
                </a:cubicBezTo>
                <a:cubicBezTo>
                  <a:pt x="2764687" y="1295813"/>
                  <a:pt x="2759565" y="1279725"/>
                  <a:pt x="2756236" y="1262814"/>
                </a:cubicBezTo>
                <a:lnTo>
                  <a:pt x="2771239" y="1260429"/>
                </a:lnTo>
                <a:lnTo>
                  <a:pt x="2765886" y="1226758"/>
                </a:lnTo>
                <a:cubicBezTo>
                  <a:pt x="2785298" y="1193646"/>
                  <a:pt x="2798731" y="1165259"/>
                  <a:pt x="2806186" y="1141599"/>
                </a:cubicBezTo>
                <a:cubicBezTo>
                  <a:pt x="2813642" y="1117939"/>
                  <a:pt x="2828079" y="1095866"/>
                  <a:pt x="2849498" y="1075380"/>
                </a:cubicBezTo>
                <a:lnTo>
                  <a:pt x="2836116" y="991203"/>
                </a:lnTo>
                <a:lnTo>
                  <a:pt x="2863445" y="969597"/>
                </a:lnTo>
                <a:lnTo>
                  <a:pt x="2860768" y="952762"/>
                </a:lnTo>
                <a:lnTo>
                  <a:pt x="2905778" y="945607"/>
                </a:lnTo>
                <a:cubicBezTo>
                  <a:pt x="2917882" y="924983"/>
                  <a:pt x="2929316" y="900150"/>
                  <a:pt x="2940081" y="871110"/>
                </a:cubicBezTo>
                <a:lnTo>
                  <a:pt x="2970088" y="866339"/>
                </a:lnTo>
                <a:lnTo>
                  <a:pt x="2967412" y="849504"/>
                </a:lnTo>
                <a:cubicBezTo>
                  <a:pt x="3012198" y="840946"/>
                  <a:pt x="3056315" y="828178"/>
                  <a:pt x="3099764" y="811203"/>
                </a:cubicBezTo>
                <a:lnTo>
                  <a:pt x="3097087" y="794368"/>
                </a:lnTo>
                <a:lnTo>
                  <a:pt x="3194608" y="778864"/>
                </a:lnTo>
                <a:lnTo>
                  <a:pt x="3191931" y="762028"/>
                </a:lnTo>
                <a:cubicBezTo>
                  <a:pt x="3206880" y="759293"/>
                  <a:pt x="3221659" y="755503"/>
                  <a:pt x="3236272" y="750664"/>
                </a:cubicBezTo>
                <a:cubicBezTo>
                  <a:pt x="3250885" y="745823"/>
                  <a:pt x="3265665" y="742035"/>
                  <a:pt x="3280613" y="739300"/>
                </a:cubicBezTo>
                <a:cubicBezTo>
                  <a:pt x="3299856" y="753501"/>
                  <a:pt x="3311195" y="760330"/>
                  <a:pt x="3314633" y="759783"/>
                </a:cubicBezTo>
                <a:cubicBezTo>
                  <a:pt x="3318072" y="759236"/>
                  <a:pt x="3330750" y="774481"/>
                  <a:pt x="3352669" y="805518"/>
                </a:cubicBezTo>
                <a:lnTo>
                  <a:pt x="3397678" y="798362"/>
                </a:lnTo>
                <a:lnTo>
                  <a:pt x="3400355" y="815198"/>
                </a:lnTo>
                <a:lnTo>
                  <a:pt x="3475371" y="803272"/>
                </a:lnTo>
                <a:cubicBezTo>
                  <a:pt x="3489757" y="822201"/>
                  <a:pt x="3504445" y="840005"/>
                  <a:pt x="3519433" y="856680"/>
                </a:cubicBezTo>
                <a:cubicBezTo>
                  <a:pt x="3534423" y="873356"/>
                  <a:pt x="3550984" y="890860"/>
                  <a:pt x="3569121" y="909193"/>
                </a:cubicBezTo>
                <a:lnTo>
                  <a:pt x="3591627" y="905615"/>
                </a:lnTo>
                <a:cubicBezTo>
                  <a:pt x="3608055" y="920265"/>
                  <a:pt x="3620734" y="935510"/>
                  <a:pt x="3629663" y="951352"/>
                </a:cubicBezTo>
                <a:lnTo>
                  <a:pt x="3644665" y="948966"/>
                </a:lnTo>
                <a:lnTo>
                  <a:pt x="3660724" y="1049978"/>
                </a:lnTo>
                <a:lnTo>
                  <a:pt x="3675727" y="1047593"/>
                </a:lnTo>
                <a:cubicBezTo>
                  <a:pt x="3696220" y="1061596"/>
                  <a:pt x="3709145" y="1070329"/>
                  <a:pt x="3714502" y="1073793"/>
                </a:cubicBezTo>
                <a:cubicBezTo>
                  <a:pt x="3719860" y="1077257"/>
                  <a:pt x="3727291" y="1099810"/>
                  <a:pt x="3736795" y="1141450"/>
                </a:cubicBezTo>
                <a:cubicBezTo>
                  <a:pt x="3724029" y="1155886"/>
                  <a:pt x="3715532" y="1166946"/>
                  <a:pt x="3711306" y="1174629"/>
                </a:cubicBezTo>
                <a:cubicBezTo>
                  <a:pt x="3707079" y="1182314"/>
                  <a:pt x="3705749" y="1190077"/>
                  <a:pt x="3707317" y="1197919"/>
                </a:cubicBezTo>
                <a:cubicBezTo>
                  <a:pt x="3709553" y="1209969"/>
                  <a:pt x="3712643" y="1221344"/>
                  <a:pt x="3716587" y="1232045"/>
                </a:cubicBezTo>
                <a:cubicBezTo>
                  <a:pt x="3720532" y="1242746"/>
                  <a:pt x="3723957" y="1256226"/>
                  <a:pt x="3726863" y="1272485"/>
                </a:cubicBezTo>
                <a:lnTo>
                  <a:pt x="3711859" y="1274870"/>
                </a:lnTo>
                <a:lnTo>
                  <a:pt x="3722564" y="1342212"/>
                </a:lnTo>
                <a:lnTo>
                  <a:pt x="3737568" y="1339827"/>
                </a:lnTo>
                <a:lnTo>
                  <a:pt x="3742921" y="1373497"/>
                </a:lnTo>
                <a:lnTo>
                  <a:pt x="3757924" y="1371112"/>
                </a:lnTo>
                <a:cubicBezTo>
                  <a:pt x="3766982" y="1381720"/>
                  <a:pt x="3772973" y="1391194"/>
                  <a:pt x="3775902" y="1399539"/>
                </a:cubicBezTo>
                <a:cubicBezTo>
                  <a:pt x="3778832" y="1407883"/>
                  <a:pt x="3781408" y="1420059"/>
                  <a:pt x="3783632" y="1436068"/>
                </a:cubicBezTo>
                <a:cubicBezTo>
                  <a:pt x="3768981" y="1444691"/>
                  <a:pt x="3752535" y="1454137"/>
                  <a:pt x="3734300" y="1464408"/>
                </a:cubicBezTo>
                <a:cubicBezTo>
                  <a:pt x="3716064" y="1474680"/>
                  <a:pt x="3701961" y="1498856"/>
                  <a:pt x="3691993" y="1536941"/>
                </a:cubicBezTo>
                <a:lnTo>
                  <a:pt x="3676989" y="1539327"/>
                </a:lnTo>
                <a:lnTo>
                  <a:pt x="3682869" y="1624696"/>
                </a:lnTo>
                <a:lnTo>
                  <a:pt x="3667867" y="1627081"/>
                </a:lnTo>
                <a:cubicBezTo>
                  <a:pt x="3645620" y="1658487"/>
                  <a:pt x="3624932" y="1681554"/>
                  <a:pt x="3605802" y="1696282"/>
                </a:cubicBezTo>
                <a:cubicBezTo>
                  <a:pt x="3586672" y="1711009"/>
                  <a:pt x="3573151" y="1730780"/>
                  <a:pt x="3565238" y="1755592"/>
                </a:cubicBezTo>
                <a:lnTo>
                  <a:pt x="3520229" y="1762748"/>
                </a:lnTo>
                <a:lnTo>
                  <a:pt x="3519277" y="1765290"/>
                </a:lnTo>
                <a:lnTo>
                  <a:pt x="3546676" y="1800352"/>
                </a:lnTo>
                <a:lnTo>
                  <a:pt x="3516365" y="1800352"/>
                </a:lnTo>
                <a:lnTo>
                  <a:pt x="3511540" y="1795166"/>
                </a:lnTo>
                <a:lnTo>
                  <a:pt x="3514593" y="1824056"/>
                </a:lnTo>
                <a:cubicBezTo>
                  <a:pt x="3519780" y="1851640"/>
                  <a:pt x="3527077" y="1871336"/>
                  <a:pt x="3536485" y="1883146"/>
                </a:cubicBezTo>
                <a:cubicBezTo>
                  <a:pt x="3545894" y="1894955"/>
                  <a:pt x="3554397" y="1910145"/>
                  <a:pt x="3561996" y="1928715"/>
                </a:cubicBezTo>
                <a:cubicBezTo>
                  <a:pt x="3584401" y="1925513"/>
                  <a:pt x="3605231" y="1921482"/>
                  <a:pt x="3624487" y="1916623"/>
                </a:cubicBezTo>
                <a:cubicBezTo>
                  <a:pt x="3643744" y="1911764"/>
                  <a:pt x="3662030" y="1903822"/>
                  <a:pt x="3679345" y="1892799"/>
                </a:cubicBezTo>
                <a:lnTo>
                  <a:pt x="3676668" y="1875964"/>
                </a:lnTo>
                <a:lnTo>
                  <a:pt x="3721678" y="1868808"/>
                </a:lnTo>
                <a:cubicBezTo>
                  <a:pt x="3719989" y="1849119"/>
                  <a:pt x="3726589" y="1836203"/>
                  <a:pt x="3741475" y="1830060"/>
                </a:cubicBezTo>
                <a:cubicBezTo>
                  <a:pt x="3756363" y="1823919"/>
                  <a:pt x="3769591" y="1816421"/>
                  <a:pt x="3781163" y="1807568"/>
                </a:cubicBezTo>
                <a:lnTo>
                  <a:pt x="3778487" y="1790733"/>
                </a:lnTo>
                <a:cubicBezTo>
                  <a:pt x="3827389" y="1735492"/>
                  <a:pt x="3855458" y="1694351"/>
                  <a:pt x="3862696" y="1667309"/>
                </a:cubicBezTo>
                <a:cubicBezTo>
                  <a:pt x="3869934" y="1640267"/>
                  <a:pt x="3874829" y="1598494"/>
                  <a:pt x="3877383" y="1541990"/>
                </a:cubicBezTo>
                <a:lnTo>
                  <a:pt x="3892386" y="1539604"/>
                </a:lnTo>
                <a:lnTo>
                  <a:pt x="3900416" y="1590111"/>
                </a:lnTo>
                <a:lnTo>
                  <a:pt x="3885412" y="1592496"/>
                </a:lnTo>
                <a:lnTo>
                  <a:pt x="3902809" y="1701926"/>
                </a:lnTo>
                <a:cubicBezTo>
                  <a:pt x="3930985" y="1696727"/>
                  <a:pt x="3950521" y="1688586"/>
                  <a:pt x="3961419" y="1677506"/>
                </a:cubicBezTo>
                <a:cubicBezTo>
                  <a:pt x="3972315" y="1666422"/>
                  <a:pt x="3985556" y="1654969"/>
                  <a:pt x="4001141" y="1643142"/>
                </a:cubicBezTo>
                <a:lnTo>
                  <a:pt x="4046151" y="1635986"/>
                </a:lnTo>
                <a:cubicBezTo>
                  <a:pt x="4044947" y="1620354"/>
                  <a:pt x="4048164" y="1608336"/>
                  <a:pt x="4055801" y="1599931"/>
                </a:cubicBezTo>
                <a:lnTo>
                  <a:pt x="4085808" y="1595161"/>
                </a:lnTo>
                <a:cubicBezTo>
                  <a:pt x="4089382" y="1577330"/>
                  <a:pt x="4096708" y="1558905"/>
                  <a:pt x="4107784" y="1539884"/>
                </a:cubicBezTo>
                <a:lnTo>
                  <a:pt x="4130289" y="1536306"/>
                </a:lnTo>
                <a:cubicBezTo>
                  <a:pt x="4145124" y="1499604"/>
                  <a:pt x="4162084" y="1479289"/>
                  <a:pt x="4181167" y="1475356"/>
                </a:cubicBezTo>
                <a:cubicBezTo>
                  <a:pt x="4200250" y="1471423"/>
                  <a:pt x="4208837" y="1458911"/>
                  <a:pt x="4206926" y="1437818"/>
                </a:cubicBezTo>
                <a:lnTo>
                  <a:pt x="4236933" y="1433048"/>
                </a:lnTo>
                <a:cubicBezTo>
                  <a:pt x="4240115" y="1427867"/>
                  <a:pt x="4242661" y="1421709"/>
                  <a:pt x="4244570" y="1414572"/>
                </a:cubicBezTo>
                <a:cubicBezTo>
                  <a:pt x="4246480" y="1407436"/>
                  <a:pt x="4247151" y="1401577"/>
                  <a:pt x="4246582" y="1396991"/>
                </a:cubicBezTo>
                <a:lnTo>
                  <a:pt x="4276589" y="1392221"/>
                </a:lnTo>
                <a:cubicBezTo>
                  <a:pt x="4284635" y="1365231"/>
                  <a:pt x="4298092" y="1338999"/>
                  <a:pt x="4316955" y="1313524"/>
                </a:cubicBezTo>
                <a:cubicBezTo>
                  <a:pt x="4335818" y="1288050"/>
                  <a:pt x="4355234" y="1263028"/>
                  <a:pt x="4375204" y="1238458"/>
                </a:cubicBezTo>
                <a:lnTo>
                  <a:pt x="4562743" y="1208643"/>
                </a:lnTo>
                <a:cubicBezTo>
                  <a:pt x="4576735" y="1211993"/>
                  <a:pt x="4600521" y="1216481"/>
                  <a:pt x="4634104" y="1222110"/>
                </a:cubicBezTo>
                <a:cubicBezTo>
                  <a:pt x="4667686" y="1227740"/>
                  <a:pt x="4698641" y="1228931"/>
                  <a:pt x="4726966" y="1225688"/>
                </a:cubicBezTo>
                <a:cubicBezTo>
                  <a:pt x="4730662" y="1224740"/>
                  <a:pt x="4734190" y="1222740"/>
                  <a:pt x="4737550" y="1219690"/>
                </a:cubicBezTo>
                <a:cubicBezTo>
                  <a:pt x="4740911" y="1216639"/>
                  <a:pt x="4744439" y="1214639"/>
                  <a:pt x="4748133" y="1213692"/>
                </a:cubicBezTo>
                <a:lnTo>
                  <a:pt x="4745457" y="1196856"/>
                </a:lnTo>
                <a:lnTo>
                  <a:pt x="4790467" y="1189701"/>
                </a:lnTo>
                <a:lnTo>
                  <a:pt x="4787790" y="1172866"/>
                </a:lnTo>
                <a:lnTo>
                  <a:pt x="4817797" y="1168096"/>
                </a:lnTo>
                <a:lnTo>
                  <a:pt x="4815121" y="1151260"/>
                </a:lnTo>
                <a:lnTo>
                  <a:pt x="4860130" y="1144105"/>
                </a:lnTo>
                <a:cubicBezTo>
                  <a:pt x="4860265" y="1136891"/>
                  <a:pt x="4863481" y="1124873"/>
                  <a:pt x="4869780" y="1108048"/>
                </a:cubicBezTo>
                <a:lnTo>
                  <a:pt x="4899787" y="1103278"/>
                </a:lnTo>
                <a:lnTo>
                  <a:pt x="4897110" y="1086443"/>
                </a:lnTo>
                <a:cubicBezTo>
                  <a:pt x="4904243" y="1084949"/>
                  <a:pt x="4910272" y="1082552"/>
                  <a:pt x="4915195" y="1079253"/>
                </a:cubicBezTo>
                <a:cubicBezTo>
                  <a:pt x="4920118" y="1075953"/>
                  <a:pt x="4926147" y="1073557"/>
                  <a:pt x="4933280" y="1072062"/>
                </a:cubicBezTo>
                <a:cubicBezTo>
                  <a:pt x="4963989" y="1069699"/>
                  <a:pt x="4996807" y="1074548"/>
                  <a:pt x="5031733" y="1086618"/>
                </a:cubicBezTo>
                <a:cubicBezTo>
                  <a:pt x="5066660" y="1098686"/>
                  <a:pt x="5099478" y="1103537"/>
                  <a:pt x="5130187" y="1101172"/>
                </a:cubicBezTo>
                <a:cubicBezTo>
                  <a:pt x="5142734" y="1098457"/>
                  <a:pt x="5146977" y="1094906"/>
                  <a:pt x="5142914" y="1090518"/>
                </a:cubicBezTo>
                <a:cubicBezTo>
                  <a:pt x="5138852" y="1086130"/>
                  <a:pt x="5141218" y="1082877"/>
                  <a:pt x="5150016" y="1080759"/>
                </a:cubicBezTo>
                <a:lnTo>
                  <a:pt x="5152692" y="1097594"/>
                </a:lnTo>
                <a:lnTo>
                  <a:pt x="5302723" y="1073743"/>
                </a:lnTo>
                <a:lnTo>
                  <a:pt x="5300047" y="1056908"/>
                </a:lnTo>
                <a:lnTo>
                  <a:pt x="5345057" y="1049752"/>
                </a:lnTo>
                <a:lnTo>
                  <a:pt x="5344750" y="1047823"/>
                </a:lnTo>
                <a:lnTo>
                  <a:pt x="5329708" y="1030839"/>
                </a:lnTo>
                <a:cubicBezTo>
                  <a:pt x="5316574" y="1019271"/>
                  <a:pt x="5304507" y="1012172"/>
                  <a:pt x="5293509" y="1009544"/>
                </a:cubicBezTo>
                <a:lnTo>
                  <a:pt x="5293509" y="891764"/>
                </a:lnTo>
                <a:cubicBezTo>
                  <a:pt x="5263759" y="862143"/>
                  <a:pt x="5243503" y="839358"/>
                  <a:pt x="5232743" y="823409"/>
                </a:cubicBezTo>
                <a:cubicBezTo>
                  <a:pt x="5221983" y="807459"/>
                  <a:pt x="5216918" y="774159"/>
                  <a:pt x="5217552" y="723507"/>
                </a:cubicBezTo>
                <a:cubicBezTo>
                  <a:pt x="5226413" y="716496"/>
                  <a:pt x="5231477" y="705279"/>
                  <a:pt x="5232743" y="689856"/>
                </a:cubicBezTo>
                <a:cubicBezTo>
                  <a:pt x="5232110" y="677060"/>
                  <a:pt x="5229578" y="662688"/>
                  <a:pt x="5225147" y="646738"/>
                </a:cubicBezTo>
                <a:cubicBezTo>
                  <a:pt x="5220716" y="630790"/>
                  <a:pt x="5218184" y="614314"/>
                  <a:pt x="5217552" y="597313"/>
                </a:cubicBezTo>
                <a:lnTo>
                  <a:pt x="5232743" y="597313"/>
                </a:lnTo>
                <a:lnTo>
                  <a:pt x="5232743" y="563661"/>
                </a:lnTo>
                <a:cubicBezTo>
                  <a:pt x="5257112" y="534392"/>
                  <a:pt x="5274836" y="508803"/>
                  <a:pt x="5285913" y="486894"/>
                </a:cubicBezTo>
                <a:cubicBezTo>
                  <a:pt x="5296991" y="464986"/>
                  <a:pt x="5314715" y="445707"/>
                  <a:pt x="5339085" y="429056"/>
                </a:cubicBezTo>
                <a:lnTo>
                  <a:pt x="5339085" y="344927"/>
                </a:lnTo>
                <a:lnTo>
                  <a:pt x="5369467" y="328102"/>
                </a:lnTo>
                <a:lnTo>
                  <a:pt x="5369467" y="311276"/>
                </a:lnTo>
                <a:lnTo>
                  <a:pt x="5415042" y="311276"/>
                </a:lnTo>
                <a:cubicBezTo>
                  <a:pt x="5430234" y="293048"/>
                  <a:pt x="5445425" y="270613"/>
                  <a:pt x="5460616" y="243973"/>
                </a:cubicBezTo>
                <a:lnTo>
                  <a:pt x="5491000" y="243973"/>
                </a:lnTo>
                <a:lnTo>
                  <a:pt x="5491000" y="227147"/>
                </a:lnTo>
                <a:cubicBezTo>
                  <a:pt x="5536575" y="225745"/>
                  <a:pt x="5582149" y="220137"/>
                  <a:pt x="5627724" y="210322"/>
                </a:cubicBezTo>
                <a:lnTo>
                  <a:pt x="5627724" y="193497"/>
                </a:lnTo>
                <a:lnTo>
                  <a:pt x="5726469" y="193496"/>
                </a:lnTo>
                <a:close/>
              </a:path>
            </a:pathLst>
          </a:custGeom>
          <a:solidFill>
            <a:srgbClr val="FF8181"/>
          </a:solidFill>
          <a:ln>
            <a:solidFill>
              <a:srgbClr val="FF818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760706DF-EEB5-4D38-8220-EF7AC3463CFA}"/>
              </a:ext>
            </a:extLst>
          </p:cNvPr>
          <p:cNvSpPr txBox="1"/>
          <p:nvPr/>
        </p:nvSpPr>
        <p:spPr>
          <a:xfrm>
            <a:off x="3100860" y="1524000"/>
            <a:ext cx="6450227" cy="3556230"/>
          </a:xfrm>
          <a:prstGeom prst="rect">
            <a:avLst/>
          </a:prstGeom>
          <a:noFill/>
        </p:spPr>
        <p:txBody>
          <a:bodyPr wrap="square" rtlCol="0">
            <a:spAutoFit/>
          </a:bodyPr>
          <a:lstStyle/>
          <a:p>
            <a:pPr algn="ctr">
              <a:lnSpc>
                <a:spcPct val="150000"/>
              </a:lnSpc>
            </a:pPr>
            <a:r>
              <a:rPr lang="vi-VN" sz="2600" b="1" dirty="0">
                <a:latin typeface="Calibri" panose="020F0502020204030204" pitchFamily="34" charset="0"/>
                <a:cs typeface="Calibri" panose="020F0502020204030204" pitchFamily="34" charset="0"/>
              </a:rPr>
              <a:t>Bố cục</a:t>
            </a:r>
            <a:endParaRPr lang="en-US" sz="2600" b="1" dirty="0">
              <a:latin typeface="Calibri" panose="020F0502020204030204" pitchFamily="34" charset="0"/>
              <a:cs typeface="Calibri" panose="020F0502020204030204" pitchFamily="34" charset="0"/>
            </a:endParaRPr>
          </a:p>
          <a:p>
            <a:pPr marL="285750" indent="-285750">
              <a:lnSpc>
                <a:spcPct val="150000"/>
              </a:lnSpc>
              <a:buFont typeface="Arial" panose="020B0604020202020204" pitchFamily="34" charset="0"/>
              <a:buChar char="•"/>
            </a:pPr>
            <a:endParaRPr lang="vi-VN" b="1" dirty="0"/>
          </a:p>
          <a:p>
            <a:pPr marL="285750" indent="-285750">
              <a:lnSpc>
                <a:spcPct val="150000"/>
              </a:lnSpc>
              <a:buFont typeface="Arial" panose="020B0604020202020204" pitchFamily="34" charset="0"/>
              <a:buChar char="•"/>
            </a:pPr>
            <a:r>
              <a:rPr lang="vi-VN" b="1" dirty="0"/>
              <a:t>Phần 1:</a:t>
            </a:r>
            <a:r>
              <a:rPr lang="vi-VN" dirty="0"/>
              <a:t> (Nhiều người An Nam...giống nòi lo lắng"): Phê phán những hành vi của thói học đòi "Tây hóa". </a:t>
            </a:r>
          </a:p>
          <a:p>
            <a:pPr marL="285750" indent="-285750">
              <a:lnSpc>
                <a:spcPct val="150000"/>
              </a:lnSpc>
              <a:buFont typeface="Arial" panose="020B0604020202020204" pitchFamily="34" charset="0"/>
              <a:buChar char="•"/>
            </a:pPr>
            <a:r>
              <a:rPr lang="vi-VN" b="1" dirty="0"/>
              <a:t>Phần 2:</a:t>
            </a:r>
            <a:r>
              <a:rPr lang="vi-VN" dirty="0"/>
              <a:t> ("Tiếng nói... để nói ra"): Tầm quan trọng của tiếng mẹ đẻ đối với vận mệnh dân tộc. </a:t>
            </a:r>
          </a:p>
          <a:p>
            <a:pPr marL="285750" indent="-285750">
              <a:lnSpc>
                <a:spcPct val="150000"/>
              </a:lnSpc>
              <a:buFont typeface="Arial" panose="020B0604020202020204" pitchFamily="34" charset="0"/>
              <a:buChar char="•"/>
            </a:pPr>
            <a:r>
              <a:rPr lang="vi-VN" b="1" dirty="0"/>
              <a:t>Phần 3:</a:t>
            </a:r>
            <a:r>
              <a:rPr lang="vi-VN" dirty="0"/>
              <a:t> (Còn lại): Mối quan hệ giữa ngôn ngữ nước ngoài với ngôn ngữ nước mình.</a:t>
            </a:r>
            <a:endParaRPr lang="en-US" dirty="0"/>
          </a:p>
        </p:txBody>
      </p:sp>
    </p:spTree>
    <p:extLst>
      <p:ext uri="{BB962C8B-B14F-4D97-AF65-F5344CB8AC3E}">
        <p14:creationId xmlns:p14="http://schemas.microsoft.com/office/powerpoint/2010/main" val="20279739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childTnLst>
                          </p:cTn>
                        </p:par>
                        <p:par>
                          <p:cTn id="10" fill="hold">
                            <p:stCondLst>
                              <p:cond delay="25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250" fill="hold"/>
                                        <p:tgtEl>
                                          <p:spTgt spid="4"/>
                                        </p:tgtEl>
                                        <p:attrNameLst>
                                          <p:attrName>ppt_w</p:attrName>
                                        </p:attrNameLst>
                                      </p:cBhvr>
                                      <p:tavLst>
                                        <p:tav tm="0">
                                          <p:val>
                                            <p:fltVal val="0"/>
                                          </p:val>
                                        </p:tav>
                                        <p:tav tm="100000">
                                          <p:val>
                                            <p:strVal val="#ppt_w"/>
                                          </p:val>
                                        </p:tav>
                                      </p:tavLst>
                                    </p:anim>
                                    <p:anim calcmode="lin" valueType="num">
                                      <p:cBhvr>
                                        <p:cTn id="14" dur="250" fill="hold"/>
                                        <p:tgtEl>
                                          <p:spTgt spid="4"/>
                                        </p:tgtEl>
                                        <p:attrNameLst>
                                          <p:attrName>ppt_h</p:attrName>
                                        </p:attrNameLst>
                                      </p:cBhvr>
                                      <p:tavLst>
                                        <p:tav tm="0">
                                          <p:val>
                                            <p:fltVal val="0"/>
                                          </p:val>
                                        </p:tav>
                                        <p:tav tm="100000">
                                          <p:val>
                                            <p:strVal val="#ppt_h"/>
                                          </p:val>
                                        </p:tav>
                                      </p:tavLst>
                                    </p:anim>
                                    <p:animEffect transition="in" filter="fade">
                                      <p:cBhvr>
                                        <p:cTn id="15"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708</TotalTime>
  <Words>1491</Words>
  <Application>Microsoft Office PowerPoint</Application>
  <PresentationFormat>Widescreen</PresentationFormat>
  <Paragraphs>115</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.VnBodoniH</vt: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Trà Lê</cp:lastModifiedBy>
  <cp:revision>34</cp:revision>
  <dcterms:created xsi:type="dcterms:W3CDTF">2022-03-05T15:27:39Z</dcterms:created>
  <dcterms:modified xsi:type="dcterms:W3CDTF">2022-03-08T01:01:06Z</dcterms:modified>
</cp:coreProperties>
</file>