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315" r:id="rId3"/>
    <p:sldId id="302" r:id="rId4"/>
    <p:sldId id="347" r:id="rId5"/>
    <p:sldId id="304" r:id="rId6"/>
    <p:sldId id="348" r:id="rId7"/>
    <p:sldId id="305" r:id="rId8"/>
    <p:sldId id="379" r:id="rId9"/>
    <p:sldId id="306" r:id="rId10"/>
    <p:sldId id="409" r:id="rId11"/>
    <p:sldId id="307" r:id="rId12"/>
    <p:sldId id="438" r:id="rId13"/>
    <p:sldId id="308" r:id="rId14"/>
    <p:sldId id="309" r:id="rId15"/>
    <p:sldId id="311" r:id="rId16"/>
    <p:sldId id="312" r:id="rId17"/>
    <p:sldId id="313" r:id="rId18"/>
    <p:sldId id="262" r:id="rId19"/>
  </p:sldIdLst>
  <p:sldSz cx="12192000" cy="6858000"/>
  <p:notesSz cx="6858000" cy="9144000"/>
  <p:embeddedFontLst>
    <p:embeddedFont>
      <p:font typeface="Roboto" panose="020B0604020202020204" charset="0"/>
      <p:regular r:id="rId21"/>
    </p:embeddedFont>
    <p:embeddedFont>
      <p:font typeface="Cambria Math" panose="02040503050406030204" pitchFamily="18" charset="0"/>
      <p:regular r:id="rId22"/>
    </p:embeddedFont>
    <p:embeddedFont>
      <p:font typeface="Abril Fatface" panose="020B0604020202020204" charset="0"/>
      <p:regular r:id="rId23"/>
    </p:embeddedFont>
    <p:embeddedFont>
      <p:font typeface="Poppins" panose="020B0604020202020204" charset="0"/>
      <p:regular r:id="rId24"/>
      <p:bold r:id="rId25"/>
      <p:boldItalic r:id="rId26"/>
    </p:embeddedFont>
    <p:embeddedFont>
      <p:font typeface="SimSun" panose="02010600030101010101" pitchFamily="2" charset="-122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ndara" panose="020E0502030303020204" pitchFamily="34" charset="0"/>
      <p:regular r:id="rId32"/>
      <p:bold r:id="rId33"/>
      <p:italic r:id="rId34"/>
      <p:boldItalic r:id="rId35"/>
    </p:embeddedFont>
    <p:embeddedFont>
      <p:font typeface="Homemade Apple" panose="020B0604020202020204" charset="0"/>
      <p:regular r:id="rId36"/>
    </p:embeddedFont>
    <p:embeddedFont>
      <p:font typeface="Leelawadee UI" panose="020B0502040204020203" pitchFamily="34" charset="-34"/>
      <p:regular r:id="rId37"/>
      <p:bold r:id="rId38"/>
    </p:embeddedFont>
    <p:embeddedFont>
      <p:font typeface="Cambria" panose="020405030504060302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Default Section" id="{145BF2BB-D0FC-42A1-9A1A-92DD96710DA0}">
          <p14:sldIdLst>
            <p14:sldId id="256"/>
            <p14:sldId id="315"/>
            <p14:sldId id="302"/>
            <p14:sldId id="347"/>
            <p14:sldId id="304"/>
            <p14:sldId id="348"/>
            <p14:sldId id="305"/>
            <p14:sldId id="379"/>
            <p14:sldId id="306"/>
            <p14:sldId id="409"/>
            <p14:sldId id="307"/>
            <p14:sldId id="438"/>
            <p14:sldId id="308"/>
            <p14:sldId id="309"/>
            <p14:sldId id="311"/>
            <p14:sldId id="312"/>
            <p14:sldId id="313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31">
          <p15:clr>
            <a:srgbClr val="A4A3A4"/>
          </p15:clr>
        </p15:guide>
        <p15:guide id="2" pos="39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F0000"/>
    <a:srgbClr val="E65AC0"/>
    <a:srgbClr val="FFFFFF"/>
    <a:srgbClr val="00B0F0"/>
    <a:srgbClr val="0070C0"/>
    <a:srgbClr val="007A36"/>
    <a:srgbClr val="FF5151"/>
    <a:srgbClr val="FFEFF0"/>
    <a:srgbClr val="FFE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36"/>
      </p:cViewPr>
      <p:guideLst>
        <p:guide orient="horz" pos="2231"/>
        <p:guide pos="39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ableStyles" Target="tableStyles.xml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facebook.com/SlidesManiaSM/" TargetMode="External"/><Relationship Id="rId7" Type="http://schemas.openxmlformats.org/officeDocument/2006/relationships/hyperlink" Target="https://www.pinterest.com/slidesmania/" TargetMode="External"/><Relationship Id="rId2" Type="http://schemas.openxmlformats.org/officeDocument/2006/relationships/hyperlink" Target="https://slidesmania.com/questions-powerpoint-google-slides/can-i-use-these-templat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hyperlink" Target="https://twitter.com/SlidesManiaSM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s://www.instagram.com/slidesmania/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725509" y="648979"/>
            <a:ext cx="10740900" cy="555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" name="Google Shape;13;p2"/>
          <p:cNvSpPr/>
          <p:nvPr/>
        </p:nvSpPr>
        <p:spPr>
          <a:xfrm rot="10800000" flipH="1">
            <a:off x="725621" y="648933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2682300" y="2520775"/>
            <a:ext cx="7153800" cy="1230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2682300" y="3976125"/>
            <a:ext cx="7153800" cy="5241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800"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-396950" y="2842437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5400000">
            <a:off x="10703737" y="2842437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pic>
      <p:sp>
        <p:nvSpPr>
          <p:cNvPr id="18" name="Google Shape;18;p2"/>
          <p:cNvSpPr/>
          <p:nvPr/>
        </p:nvSpPr>
        <p:spPr>
          <a:xfrm>
            <a:off x="5077376" y="926200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9207908" y="5131454"/>
            <a:ext cx="9450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0282575" y="1020588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" name="Google Shape;21;p2"/>
          <p:cNvSpPr/>
          <p:nvPr/>
        </p:nvSpPr>
        <p:spPr>
          <a:xfrm rot="-2064314">
            <a:off x="1793165" y="1817855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2" name="Google Shape;22;p2"/>
          <p:cNvGrpSpPr/>
          <p:nvPr/>
        </p:nvGrpSpPr>
        <p:grpSpPr>
          <a:xfrm rot="8833535">
            <a:off x="6551678" y="4600242"/>
            <a:ext cx="2273755" cy="966829"/>
            <a:chOff x="4590347" y="1490179"/>
            <a:chExt cx="1314037" cy="558745"/>
          </a:xfrm>
        </p:grpSpPr>
        <p:sp>
          <p:nvSpPr>
            <p:cNvPr id="23" name="Google Shape;23;p2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5" name="Google Shape;25;p2"/>
          <p:cNvSpPr/>
          <p:nvPr/>
        </p:nvSpPr>
        <p:spPr>
          <a:xfrm rot="2088241">
            <a:off x="1122766" y="5398869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6" name="Google Shape;26;p2"/>
          <p:cNvSpPr/>
          <p:nvPr/>
        </p:nvSpPr>
        <p:spPr>
          <a:xfrm rot="10800000" flipH="1">
            <a:off x="1954317" y="5779764"/>
            <a:ext cx="2145515" cy="45753"/>
          </a:xfrm>
          <a:custGeom>
            <a:avLst/>
            <a:gdLst/>
            <a:ahLst/>
            <a:cxnLst/>
            <a:rect l="l" t="t" r="r" b="b"/>
            <a:pathLst>
              <a:path w="487617" h="28462" extrusionOk="0">
                <a:moveTo>
                  <a:pt x="0" y="28463"/>
                </a:moveTo>
                <a:cubicBezTo>
                  <a:pt x="161809" y="9817"/>
                  <a:pt x="324749" y="282"/>
                  <a:pt x="487617" y="0"/>
                </a:cubicBezTo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7" name="Google Shape;27;p2"/>
          <p:cNvGrpSpPr/>
          <p:nvPr/>
        </p:nvGrpSpPr>
        <p:grpSpPr>
          <a:xfrm>
            <a:off x="1606070" y="4461084"/>
            <a:ext cx="687238" cy="651187"/>
            <a:chOff x="1759452" y="6189595"/>
            <a:chExt cx="687238" cy="651187"/>
          </a:xfrm>
        </p:grpSpPr>
        <p:sp>
          <p:nvSpPr>
            <p:cNvPr id="28" name="Google Shape;28;p2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4" name="Google Shape;34;p2"/>
          <p:cNvGrpSpPr/>
          <p:nvPr/>
        </p:nvGrpSpPr>
        <p:grpSpPr>
          <a:xfrm>
            <a:off x="10400088" y="1068016"/>
            <a:ext cx="537539" cy="527370"/>
            <a:chOff x="3769213" y="6330241"/>
            <a:chExt cx="537539" cy="527370"/>
          </a:xfrm>
        </p:grpSpPr>
        <p:sp>
          <p:nvSpPr>
            <p:cNvPr id="35" name="Google Shape;35;p2"/>
            <p:cNvSpPr/>
            <p:nvPr/>
          </p:nvSpPr>
          <p:spPr>
            <a:xfrm>
              <a:off x="3769213" y="6330241"/>
              <a:ext cx="537539" cy="527370"/>
            </a:xfrm>
            <a:custGeom>
              <a:avLst/>
              <a:gdLst/>
              <a:ahLst/>
              <a:cxnLst/>
              <a:rect l="l" t="t" r="r" b="b"/>
              <a:pathLst>
                <a:path w="537539" h="527370" extrusionOk="0">
                  <a:moveTo>
                    <a:pt x="32570" y="392505"/>
                  </a:moveTo>
                  <a:cubicBezTo>
                    <a:pt x="-11502" y="311777"/>
                    <a:pt x="-11079" y="208095"/>
                    <a:pt x="35253" y="128638"/>
                  </a:cubicBezTo>
                  <a:cubicBezTo>
                    <a:pt x="81586" y="49181"/>
                    <a:pt x="172625" y="-2519"/>
                    <a:pt x="264583" y="95"/>
                  </a:cubicBezTo>
                  <a:cubicBezTo>
                    <a:pt x="294247" y="942"/>
                    <a:pt x="323558" y="7017"/>
                    <a:pt x="352233" y="14644"/>
                  </a:cubicBezTo>
                  <a:cubicBezTo>
                    <a:pt x="376458" y="21071"/>
                    <a:pt x="400754" y="28840"/>
                    <a:pt x="421519" y="42895"/>
                  </a:cubicBezTo>
                  <a:cubicBezTo>
                    <a:pt x="441789" y="56668"/>
                    <a:pt x="457752" y="75879"/>
                    <a:pt x="472019" y="95796"/>
                  </a:cubicBezTo>
                  <a:cubicBezTo>
                    <a:pt x="505355" y="142269"/>
                    <a:pt x="531699" y="195594"/>
                    <a:pt x="536714" y="252591"/>
                  </a:cubicBezTo>
                  <a:cubicBezTo>
                    <a:pt x="541729" y="310364"/>
                    <a:pt x="523718" y="369763"/>
                    <a:pt x="487486" y="414965"/>
                  </a:cubicBezTo>
                  <a:cubicBezTo>
                    <a:pt x="463755" y="444629"/>
                    <a:pt x="432961" y="467866"/>
                    <a:pt x="400896" y="488207"/>
                  </a:cubicBezTo>
                  <a:cubicBezTo>
                    <a:pt x="381826" y="500284"/>
                    <a:pt x="361980" y="511585"/>
                    <a:pt x="340438" y="518365"/>
                  </a:cubicBezTo>
                  <a:cubicBezTo>
                    <a:pt x="324264" y="523450"/>
                    <a:pt x="307384" y="525993"/>
                    <a:pt x="290504" y="526911"/>
                  </a:cubicBezTo>
                  <a:cubicBezTo>
                    <a:pt x="191342" y="532561"/>
                    <a:pt x="83846" y="486017"/>
                    <a:pt x="32711" y="39236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028385" y="6383872"/>
              <a:ext cx="2445" cy="64381"/>
            </a:xfrm>
            <a:custGeom>
              <a:avLst/>
              <a:gdLst/>
              <a:ahLst/>
              <a:cxnLst/>
              <a:rect l="l" t="t" r="r" b="b"/>
              <a:pathLst>
                <a:path w="2445" h="64381" extrusionOk="0">
                  <a:moveTo>
                    <a:pt x="186" y="0"/>
                  </a:moveTo>
                  <a:cubicBezTo>
                    <a:pt x="327" y="18999"/>
                    <a:pt x="-874" y="38634"/>
                    <a:pt x="1457" y="57562"/>
                  </a:cubicBezTo>
                  <a:cubicBezTo>
                    <a:pt x="1739" y="60105"/>
                    <a:pt x="2022" y="69075"/>
                    <a:pt x="2446" y="6123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97301" y="6593497"/>
              <a:ext cx="57561" cy="2048"/>
            </a:xfrm>
            <a:custGeom>
              <a:avLst/>
              <a:gdLst/>
              <a:ahLst/>
              <a:cxnLst/>
              <a:rect l="l" t="t" r="r" b="b"/>
              <a:pathLst>
                <a:path w="57561" h="2048" extrusionOk="0">
                  <a:moveTo>
                    <a:pt x="0" y="0"/>
                  </a:moveTo>
                  <a:lnTo>
                    <a:pt x="57562" y="204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029206" y="6762510"/>
              <a:ext cx="1391" cy="49298"/>
            </a:xfrm>
            <a:custGeom>
              <a:avLst/>
              <a:gdLst/>
              <a:ahLst/>
              <a:cxnLst/>
              <a:rect l="l" t="t" r="r" b="b"/>
              <a:pathLst>
                <a:path w="1391" h="49298" extrusionOk="0">
                  <a:moveTo>
                    <a:pt x="0" y="0"/>
                  </a:moveTo>
                  <a:cubicBezTo>
                    <a:pt x="1201" y="16386"/>
                    <a:pt x="1625" y="32842"/>
                    <a:pt x="1271" y="49299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806021" y="6603799"/>
              <a:ext cx="67371" cy="4953"/>
            </a:xfrm>
            <a:custGeom>
              <a:avLst/>
              <a:gdLst/>
              <a:ahLst/>
              <a:cxnLst/>
              <a:rect l="l" t="t" r="r" b="b"/>
              <a:pathLst>
                <a:path w="67371" h="4953" extrusionOk="0">
                  <a:moveTo>
                    <a:pt x="0" y="4953"/>
                  </a:moveTo>
                  <a:cubicBezTo>
                    <a:pt x="20624" y="2764"/>
                    <a:pt x="41247" y="1139"/>
                    <a:pt x="61870" y="9"/>
                  </a:cubicBezTo>
                  <a:cubicBezTo>
                    <a:pt x="64484" y="-132"/>
                    <a:pt x="68298" y="1351"/>
                    <a:pt x="67168" y="36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004640" y="6598359"/>
              <a:ext cx="60296" cy="53656"/>
            </a:xfrm>
            <a:custGeom>
              <a:avLst/>
              <a:gdLst/>
              <a:ahLst/>
              <a:cxnLst/>
              <a:rect l="l" t="t" r="r" b="b"/>
              <a:pathLst>
                <a:path w="60296" h="53656" extrusionOk="0">
                  <a:moveTo>
                    <a:pt x="24213" y="1211"/>
                  </a:moveTo>
                  <a:cubicBezTo>
                    <a:pt x="16373" y="-1048"/>
                    <a:pt x="7686" y="3754"/>
                    <a:pt x="3519" y="10746"/>
                  </a:cubicBezTo>
                  <a:cubicBezTo>
                    <a:pt x="-1425" y="19080"/>
                    <a:pt x="-1002" y="30028"/>
                    <a:pt x="3801" y="38432"/>
                  </a:cubicBezTo>
                  <a:cubicBezTo>
                    <a:pt x="8674" y="46908"/>
                    <a:pt x="17785" y="52699"/>
                    <a:pt x="27461" y="53547"/>
                  </a:cubicBezTo>
                  <a:cubicBezTo>
                    <a:pt x="37138" y="54394"/>
                    <a:pt x="47167" y="50298"/>
                    <a:pt x="53453" y="42811"/>
                  </a:cubicBezTo>
                  <a:cubicBezTo>
                    <a:pt x="60092" y="34901"/>
                    <a:pt x="62281" y="23248"/>
                    <a:pt x="58326" y="13642"/>
                  </a:cubicBezTo>
                  <a:cubicBezTo>
                    <a:pt x="54371" y="4037"/>
                    <a:pt x="44342" y="-2814"/>
                    <a:pt x="24213" y="114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057599" y="6505635"/>
              <a:ext cx="91534" cy="95560"/>
            </a:xfrm>
            <a:custGeom>
              <a:avLst/>
              <a:gdLst/>
              <a:ahLst/>
              <a:cxnLst/>
              <a:rect l="l" t="t" r="r" b="b"/>
              <a:pathLst>
                <a:path w="91534" h="95560" extrusionOk="0">
                  <a:moveTo>
                    <a:pt x="0" y="95560"/>
                  </a:moveTo>
                  <a:lnTo>
                    <a:pt x="9153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961827" y="6533816"/>
              <a:ext cx="51064" cy="65331"/>
            </a:xfrm>
            <a:custGeom>
              <a:avLst/>
              <a:gdLst/>
              <a:ahLst/>
              <a:cxnLst/>
              <a:rect l="l" t="t" r="r" b="b"/>
              <a:pathLst>
                <a:path w="51064" h="65331" extrusionOk="0">
                  <a:moveTo>
                    <a:pt x="51064" y="65331"/>
                  </a:moveTo>
                  <a:cubicBezTo>
                    <a:pt x="33125" y="44284"/>
                    <a:pt x="16103" y="22460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118621" y="6503658"/>
              <a:ext cx="33678" cy="35455"/>
            </a:xfrm>
            <a:custGeom>
              <a:avLst/>
              <a:gdLst/>
              <a:ahLst/>
              <a:cxnLst/>
              <a:rect l="l" t="t" r="r" b="b"/>
              <a:pathLst>
                <a:path w="33678" h="35455" extrusionOk="0">
                  <a:moveTo>
                    <a:pt x="0" y="10524"/>
                  </a:moveTo>
                  <a:lnTo>
                    <a:pt x="33548" y="0"/>
                  </a:lnTo>
                  <a:cubicBezTo>
                    <a:pt x="34184" y="12007"/>
                    <a:pt x="32489" y="24084"/>
                    <a:pt x="28604" y="3545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960693" y="6527514"/>
              <a:ext cx="26135" cy="29891"/>
            </a:xfrm>
            <a:custGeom>
              <a:avLst/>
              <a:gdLst/>
              <a:ahLst/>
              <a:cxnLst/>
              <a:rect l="l" t="t" r="r" b="b"/>
              <a:pathLst>
                <a:path w="26135" h="29891" extrusionOk="0">
                  <a:moveTo>
                    <a:pt x="2970" y="29891"/>
                  </a:moveTo>
                  <a:cubicBezTo>
                    <a:pt x="922" y="20145"/>
                    <a:pt x="-67" y="10186"/>
                    <a:pt x="4" y="298"/>
                  </a:cubicBezTo>
                  <a:cubicBezTo>
                    <a:pt x="215" y="1569"/>
                    <a:pt x="922" y="1075"/>
                    <a:pt x="1133" y="2346"/>
                  </a:cubicBezTo>
                  <a:cubicBezTo>
                    <a:pt x="1133" y="1782"/>
                    <a:pt x="639" y="-196"/>
                    <a:pt x="1133" y="16"/>
                  </a:cubicBezTo>
                  <a:cubicBezTo>
                    <a:pt x="17872" y="6867"/>
                    <a:pt x="18226" y="7149"/>
                    <a:pt x="26136" y="983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45" name="Google Shape;45;p2"/>
          <p:cNvSpPr/>
          <p:nvPr/>
        </p:nvSpPr>
        <p:spPr>
          <a:xfrm rot="9520326">
            <a:off x="7479928" y="1218698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46" name="Google Shape;46;p2"/>
          <p:cNvGrpSpPr/>
          <p:nvPr/>
        </p:nvGrpSpPr>
        <p:grpSpPr>
          <a:xfrm rot="-2474745">
            <a:off x="4462572" y="4406490"/>
            <a:ext cx="449403" cy="1428141"/>
            <a:chOff x="2748074" y="4303871"/>
            <a:chExt cx="449396" cy="1428120"/>
          </a:xfrm>
        </p:grpSpPr>
        <p:sp>
          <p:nvSpPr>
            <p:cNvPr id="47" name="Google Shape;47;p2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066341" y="5597294"/>
              <a:ext cx="131129" cy="134697"/>
            </a:xfrm>
            <a:custGeom>
              <a:avLst/>
              <a:gdLst/>
              <a:ahLst/>
              <a:cxnLst/>
              <a:rect l="l" t="t" r="r" b="b"/>
              <a:pathLst>
                <a:path w="131129" h="134697" extrusionOk="0">
                  <a:moveTo>
                    <a:pt x="64120" y="7832"/>
                  </a:moveTo>
                  <a:cubicBezTo>
                    <a:pt x="28736" y="19485"/>
                    <a:pt x="2180" y="54093"/>
                    <a:pt x="131" y="91314"/>
                  </a:cubicBezTo>
                  <a:cubicBezTo>
                    <a:pt x="-434" y="100990"/>
                    <a:pt x="696" y="111231"/>
                    <a:pt x="6064" y="119354"/>
                  </a:cubicBezTo>
                  <a:cubicBezTo>
                    <a:pt x="14539" y="132279"/>
                    <a:pt x="32055" y="136870"/>
                    <a:pt x="47099" y="133762"/>
                  </a:cubicBezTo>
                  <a:cubicBezTo>
                    <a:pt x="62143" y="130654"/>
                    <a:pt x="75138" y="121120"/>
                    <a:pt x="86368" y="110525"/>
                  </a:cubicBezTo>
                  <a:cubicBezTo>
                    <a:pt x="99011" y="98659"/>
                    <a:pt x="110170" y="85240"/>
                    <a:pt x="119422" y="70620"/>
                  </a:cubicBezTo>
                  <a:cubicBezTo>
                    <a:pt x="124790" y="62145"/>
                    <a:pt x="129663" y="53034"/>
                    <a:pt x="130864" y="43075"/>
                  </a:cubicBezTo>
                  <a:cubicBezTo>
                    <a:pt x="132700" y="27820"/>
                    <a:pt x="124861" y="11787"/>
                    <a:pt x="111653" y="3877"/>
                  </a:cubicBezTo>
                  <a:cubicBezTo>
                    <a:pt x="98446" y="-4034"/>
                    <a:pt x="83119" y="1616"/>
                    <a:pt x="64050" y="790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0" name="Google Shape;50;p2"/>
          <p:cNvSpPr/>
          <p:nvPr/>
        </p:nvSpPr>
        <p:spPr>
          <a:xfrm>
            <a:off x="1438875" y="2813629"/>
            <a:ext cx="767416" cy="1110134"/>
          </a:xfrm>
          <a:custGeom>
            <a:avLst/>
            <a:gdLst/>
            <a:ahLst/>
            <a:cxnLst/>
            <a:rect l="l" t="t" r="r" b="b"/>
            <a:pathLst>
              <a:path w="767416" h="1110134" extrusionOk="0">
                <a:moveTo>
                  <a:pt x="9081" y="8758"/>
                </a:moveTo>
                <a:cubicBezTo>
                  <a:pt x="-6386" y="322206"/>
                  <a:pt x="2372" y="709461"/>
                  <a:pt x="3361" y="735593"/>
                </a:cubicBezTo>
                <a:cubicBezTo>
                  <a:pt x="6892" y="832566"/>
                  <a:pt x="-7304" y="920921"/>
                  <a:pt x="154222" y="910327"/>
                </a:cubicBezTo>
                <a:cubicBezTo>
                  <a:pt x="154222" y="910327"/>
                  <a:pt x="357773" y="912164"/>
                  <a:pt x="430308" y="907432"/>
                </a:cubicBezTo>
                <a:cubicBezTo>
                  <a:pt x="436947" y="991691"/>
                  <a:pt x="438925" y="1110135"/>
                  <a:pt x="438925" y="1110135"/>
                </a:cubicBezTo>
                <a:cubicBezTo>
                  <a:pt x="529187" y="998330"/>
                  <a:pt x="653493" y="906654"/>
                  <a:pt x="767416" y="817169"/>
                </a:cubicBezTo>
                <a:cubicBezTo>
                  <a:pt x="644170" y="734251"/>
                  <a:pt x="535332" y="665247"/>
                  <a:pt x="447259" y="545674"/>
                </a:cubicBezTo>
                <a:cubicBezTo>
                  <a:pt x="443586" y="624495"/>
                  <a:pt x="436170" y="725635"/>
                  <a:pt x="436170" y="725635"/>
                </a:cubicBezTo>
                <a:cubicBezTo>
                  <a:pt x="370698" y="728318"/>
                  <a:pt x="274502" y="725070"/>
                  <a:pt x="274502" y="725070"/>
                </a:cubicBezTo>
                <a:lnTo>
                  <a:pt x="270406" y="0"/>
                </a:lnTo>
                <a:cubicBezTo>
                  <a:pt x="174210" y="15538"/>
                  <a:pt x="107466" y="8758"/>
                  <a:pt x="9152" y="875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51" name="Google Shape;51;p2"/>
          <p:cNvGrpSpPr/>
          <p:nvPr/>
        </p:nvGrpSpPr>
        <p:grpSpPr>
          <a:xfrm>
            <a:off x="5147599" y="890737"/>
            <a:ext cx="714761" cy="797669"/>
            <a:chOff x="5932213" y="4153080"/>
            <a:chExt cx="714761" cy="797669"/>
          </a:xfrm>
        </p:grpSpPr>
        <p:sp>
          <p:nvSpPr>
            <p:cNvPr id="52" name="Google Shape;52;p2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9333494" y="5206218"/>
            <a:ext cx="718538" cy="497904"/>
            <a:chOff x="9711053" y="4291818"/>
            <a:chExt cx="718538" cy="497904"/>
          </a:xfrm>
        </p:grpSpPr>
        <p:sp>
          <p:nvSpPr>
            <p:cNvPr id="68" name="Google Shape;68;p2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73" name="Google Shape;73;p2"/>
          <p:cNvGrpSpPr/>
          <p:nvPr/>
        </p:nvGrpSpPr>
        <p:grpSpPr>
          <a:xfrm>
            <a:off x="10412711" y="4663833"/>
            <a:ext cx="757664" cy="739072"/>
            <a:chOff x="2714053" y="3696339"/>
            <a:chExt cx="757664" cy="739072"/>
          </a:xfrm>
        </p:grpSpPr>
        <p:sp>
          <p:nvSpPr>
            <p:cNvPr id="74" name="Google Shape;74;p2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81" name="Google Shape;81;p2"/>
          <p:cNvGrpSpPr/>
          <p:nvPr/>
        </p:nvGrpSpPr>
        <p:grpSpPr>
          <a:xfrm>
            <a:off x="9377004" y="837727"/>
            <a:ext cx="679947" cy="652506"/>
            <a:chOff x="3896486" y="3679569"/>
            <a:chExt cx="792294" cy="760319"/>
          </a:xfrm>
        </p:grpSpPr>
        <p:sp>
          <p:nvSpPr>
            <p:cNvPr id="82" name="Google Shape;82;p2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86" name="Google Shape;86;p2"/>
          <p:cNvGrpSpPr/>
          <p:nvPr/>
        </p:nvGrpSpPr>
        <p:grpSpPr>
          <a:xfrm rot="742108">
            <a:off x="3384135" y="987825"/>
            <a:ext cx="741052" cy="743051"/>
            <a:chOff x="7970244" y="-543333"/>
            <a:chExt cx="741045" cy="743044"/>
          </a:xfrm>
        </p:grpSpPr>
        <p:sp>
          <p:nvSpPr>
            <p:cNvPr id="87" name="Google Shape;87;p2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91" name="Google Shape;91;p2"/>
          <p:cNvSpPr/>
          <p:nvPr/>
        </p:nvSpPr>
        <p:spPr>
          <a:xfrm rot="-459229">
            <a:off x="5457546" y="5282478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92" name="Google Shape;92;p2"/>
          <p:cNvGrpSpPr/>
          <p:nvPr/>
        </p:nvGrpSpPr>
        <p:grpSpPr>
          <a:xfrm rot="-1479810">
            <a:off x="5604310" y="5220668"/>
            <a:ext cx="735272" cy="651165"/>
            <a:chOff x="3116097" y="-1477902"/>
            <a:chExt cx="735251" cy="651147"/>
          </a:xfrm>
        </p:grpSpPr>
        <p:sp>
          <p:nvSpPr>
            <p:cNvPr id="93" name="Google Shape;93;p2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>
  <p:cSld name="CUSTOM_18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462403" y="589064"/>
            <a:ext cx="11267204" cy="583233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1107800" y="2014550"/>
            <a:ext cx="5322600" cy="883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ldrich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 panose="02000503000000020003"/>
              <a:buNone/>
              <a:defRPr sz="7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1107775" y="2885450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108" name="Google Shape;108;p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109" name="Google Shape;109;p4"/>
          <p:cNvSpPr/>
          <p:nvPr/>
        </p:nvSpPr>
        <p:spPr>
          <a:xfrm>
            <a:off x="10523938" y="1061050"/>
            <a:ext cx="600300" cy="729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10" name="Google Shape;110;p4"/>
          <p:cNvGrpSpPr/>
          <p:nvPr/>
        </p:nvGrpSpPr>
        <p:grpSpPr>
          <a:xfrm>
            <a:off x="10815985" y="3031813"/>
            <a:ext cx="788140" cy="2965544"/>
            <a:chOff x="8686327" y="1939200"/>
            <a:chExt cx="788140" cy="2965544"/>
          </a:xfrm>
        </p:grpSpPr>
        <p:sp>
          <p:nvSpPr>
            <p:cNvPr id="111" name="Google Shape;111;p4"/>
            <p:cNvSpPr/>
            <p:nvPr/>
          </p:nvSpPr>
          <p:spPr>
            <a:xfrm rot="10800000">
              <a:off x="8686327" y="4513840"/>
              <a:ext cx="202208" cy="390904"/>
            </a:xfrm>
            <a:custGeom>
              <a:avLst/>
              <a:gdLst/>
              <a:ahLst/>
              <a:cxnLst/>
              <a:rect l="l" t="t" r="r" b="b"/>
              <a:pathLst>
                <a:path w="202208" h="390904" extrusionOk="0">
                  <a:moveTo>
                    <a:pt x="202209" y="390904"/>
                  </a:moveTo>
                  <a:lnTo>
                    <a:pt x="63989" y="160091"/>
                  </a:lnTo>
                  <a:cubicBezTo>
                    <a:pt x="35526" y="112559"/>
                    <a:pt x="6356" y="63119"/>
                    <a:pt x="0" y="8029"/>
                  </a:cubicBezTo>
                  <a:cubicBezTo>
                    <a:pt x="5015" y="-1435"/>
                    <a:pt x="19211" y="-2142"/>
                    <a:pt x="28110" y="3862"/>
                  </a:cubicBezTo>
                  <a:cubicBezTo>
                    <a:pt x="37009" y="9865"/>
                    <a:pt x="41741" y="20106"/>
                    <a:pt x="46120" y="29853"/>
                  </a:cubicBezTo>
                  <a:cubicBezTo>
                    <a:pt x="100433" y="151404"/>
                    <a:pt x="154676" y="272885"/>
                    <a:pt x="202209" y="390904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9009593" y="4100995"/>
              <a:ext cx="403075" cy="194909"/>
            </a:xfrm>
            <a:custGeom>
              <a:avLst/>
              <a:gdLst/>
              <a:ahLst/>
              <a:cxnLst/>
              <a:rect l="l" t="t" r="r" b="b"/>
              <a:pathLst>
                <a:path w="403075" h="194909" extrusionOk="0">
                  <a:moveTo>
                    <a:pt x="70" y="71"/>
                  </a:moveTo>
                  <a:cubicBezTo>
                    <a:pt x="63071" y="63495"/>
                    <a:pt x="136736" y="116395"/>
                    <a:pt x="216970" y="155806"/>
                  </a:cubicBezTo>
                  <a:cubicBezTo>
                    <a:pt x="274814" y="184269"/>
                    <a:pt x="340993" y="206022"/>
                    <a:pt x="403075" y="188789"/>
                  </a:cubicBezTo>
                  <a:cubicBezTo>
                    <a:pt x="395800" y="160962"/>
                    <a:pt x="372281" y="139773"/>
                    <a:pt x="346219" y="127413"/>
                  </a:cubicBezTo>
                  <a:cubicBezTo>
                    <a:pt x="320158" y="115053"/>
                    <a:pt x="291483" y="110109"/>
                    <a:pt x="263372" y="103611"/>
                  </a:cubicBezTo>
                  <a:cubicBezTo>
                    <a:pt x="168943" y="81929"/>
                    <a:pt x="78750" y="4223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 flipH="1">
              <a:off x="9038010" y="3448295"/>
              <a:ext cx="436457" cy="94475"/>
            </a:xfrm>
            <a:custGeom>
              <a:avLst/>
              <a:gdLst/>
              <a:ahLst/>
              <a:cxnLst/>
              <a:rect l="l" t="t" r="r" b="b"/>
              <a:pathLst>
                <a:path w="436457" h="94475" extrusionOk="0">
                  <a:moveTo>
                    <a:pt x="436458" y="22343"/>
                  </a:moveTo>
                  <a:cubicBezTo>
                    <a:pt x="393657" y="46498"/>
                    <a:pt x="350079" y="70935"/>
                    <a:pt x="302194" y="81812"/>
                  </a:cubicBezTo>
                  <a:cubicBezTo>
                    <a:pt x="275708" y="87816"/>
                    <a:pt x="248516" y="89511"/>
                    <a:pt x="221395" y="91206"/>
                  </a:cubicBezTo>
                  <a:cubicBezTo>
                    <a:pt x="160372" y="95020"/>
                    <a:pt x="98078" y="98693"/>
                    <a:pt x="39103" y="82448"/>
                  </a:cubicBezTo>
                  <a:cubicBezTo>
                    <a:pt x="23777" y="78210"/>
                    <a:pt x="7038" y="71006"/>
                    <a:pt x="1600" y="56033"/>
                  </a:cubicBezTo>
                  <a:cubicBezTo>
                    <a:pt x="-3485" y="41907"/>
                    <a:pt x="4142" y="25592"/>
                    <a:pt x="16149" y="16552"/>
                  </a:cubicBezTo>
                  <a:cubicBezTo>
                    <a:pt x="28156" y="7511"/>
                    <a:pt x="43482" y="4263"/>
                    <a:pt x="58385" y="2426"/>
                  </a:cubicBezTo>
                  <a:cubicBezTo>
                    <a:pt x="180713" y="-12618"/>
                    <a:pt x="303324" y="48264"/>
                    <a:pt x="436458" y="22343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8981341" y="2513145"/>
              <a:ext cx="453529" cy="344228"/>
            </a:xfrm>
            <a:custGeom>
              <a:avLst/>
              <a:gdLst/>
              <a:ahLst/>
              <a:cxnLst/>
              <a:rect l="l" t="t" r="r" b="b"/>
              <a:pathLst>
                <a:path w="453529" h="344228" extrusionOk="0">
                  <a:moveTo>
                    <a:pt x="0" y="344228"/>
                  </a:moveTo>
                  <a:cubicBezTo>
                    <a:pt x="77691" y="207563"/>
                    <a:pt x="195075" y="93781"/>
                    <a:pt x="334142" y="20539"/>
                  </a:cubicBezTo>
                  <a:cubicBezTo>
                    <a:pt x="352435" y="10863"/>
                    <a:pt x="371716" y="1752"/>
                    <a:pt x="392340" y="198"/>
                  </a:cubicBezTo>
                  <a:cubicBezTo>
                    <a:pt x="412963" y="-1356"/>
                    <a:pt x="435493" y="6202"/>
                    <a:pt x="446582" y="23717"/>
                  </a:cubicBezTo>
                  <a:cubicBezTo>
                    <a:pt x="459083" y="43564"/>
                    <a:pt x="453504" y="70685"/>
                    <a:pt x="439449" y="89472"/>
                  </a:cubicBezTo>
                  <a:cubicBezTo>
                    <a:pt x="425394" y="108259"/>
                    <a:pt x="404558" y="120549"/>
                    <a:pt x="384288" y="132273"/>
                  </a:cubicBezTo>
                  <a:cubicBezTo>
                    <a:pt x="259629" y="204384"/>
                    <a:pt x="134052" y="274942"/>
                    <a:pt x="70" y="34422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8735767" y="1939200"/>
              <a:ext cx="143235" cy="437689"/>
            </a:xfrm>
            <a:custGeom>
              <a:avLst/>
              <a:gdLst/>
              <a:ahLst/>
              <a:cxnLst/>
              <a:rect l="l" t="t" r="r" b="b"/>
              <a:pathLst>
                <a:path w="143235" h="437689" extrusionOk="0">
                  <a:moveTo>
                    <a:pt x="0" y="437690"/>
                  </a:moveTo>
                  <a:cubicBezTo>
                    <a:pt x="7698" y="296998"/>
                    <a:pt x="40611" y="157649"/>
                    <a:pt x="96690" y="28329"/>
                  </a:cubicBezTo>
                  <a:cubicBezTo>
                    <a:pt x="103612" y="12296"/>
                    <a:pt x="119644" y="-6703"/>
                    <a:pt x="134617" y="2337"/>
                  </a:cubicBezTo>
                  <a:cubicBezTo>
                    <a:pt x="146271" y="9400"/>
                    <a:pt x="143940" y="26704"/>
                    <a:pt x="140126" y="39700"/>
                  </a:cubicBezTo>
                  <a:cubicBezTo>
                    <a:pt x="99657" y="177142"/>
                    <a:pt x="54242" y="313102"/>
                    <a:pt x="0" y="437619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16" name="Google Shape;116;p4"/>
          <p:cNvGrpSpPr/>
          <p:nvPr/>
        </p:nvGrpSpPr>
        <p:grpSpPr>
          <a:xfrm rot="742108">
            <a:off x="828210" y="943750"/>
            <a:ext cx="741052" cy="743051"/>
            <a:chOff x="7970244" y="-543333"/>
            <a:chExt cx="741045" cy="743044"/>
          </a:xfrm>
        </p:grpSpPr>
        <p:sp>
          <p:nvSpPr>
            <p:cNvPr id="117" name="Google Shape;117;p4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21" name="Google Shape;121;p4"/>
          <p:cNvGrpSpPr/>
          <p:nvPr/>
        </p:nvGrpSpPr>
        <p:grpSpPr>
          <a:xfrm>
            <a:off x="6351594" y="5440918"/>
            <a:ext cx="718538" cy="497904"/>
            <a:chOff x="9711053" y="4291818"/>
            <a:chExt cx="718538" cy="497904"/>
          </a:xfrm>
        </p:grpSpPr>
        <p:sp>
          <p:nvSpPr>
            <p:cNvPr id="122" name="Google Shape;122;p4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27" name="Google Shape;127;p4"/>
          <p:cNvSpPr/>
          <p:nvPr/>
        </p:nvSpPr>
        <p:spPr>
          <a:xfrm rot="9520326">
            <a:off x="6364803" y="1001323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28" name="Google Shape;128;p4"/>
          <p:cNvGrpSpPr/>
          <p:nvPr/>
        </p:nvGrpSpPr>
        <p:grpSpPr>
          <a:xfrm rot="8833535">
            <a:off x="1821778" y="4894042"/>
            <a:ext cx="2273755" cy="966829"/>
            <a:chOff x="4590347" y="1490179"/>
            <a:chExt cx="1314037" cy="558745"/>
          </a:xfrm>
        </p:grpSpPr>
        <p:sp>
          <p:nvSpPr>
            <p:cNvPr id="129" name="Google Shape;129;p4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31" name="Google Shape;131;p4"/>
          <p:cNvGrpSpPr/>
          <p:nvPr/>
        </p:nvGrpSpPr>
        <p:grpSpPr>
          <a:xfrm rot="869819">
            <a:off x="10404787" y="847333"/>
            <a:ext cx="838597" cy="935870"/>
            <a:chOff x="5932213" y="4153080"/>
            <a:chExt cx="714761" cy="797669"/>
          </a:xfrm>
        </p:grpSpPr>
        <p:sp>
          <p:nvSpPr>
            <p:cNvPr id="132" name="Google Shape;132;p4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151" name="Google Shape;151;p5"/>
          <p:cNvSpPr txBox="1">
            <a:spLocks noGrp="1"/>
          </p:cNvSpPr>
          <p:nvPr>
            <p:ph type="title"/>
          </p:nvPr>
        </p:nvSpPr>
        <p:spPr>
          <a:xfrm>
            <a:off x="837275" y="1101675"/>
            <a:ext cx="10531800" cy="71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body" idx="1"/>
          </p:nvPr>
        </p:nvSpPr>
        <p:spPr>
          <a:xfrm>
            <a:off x="837275" y="2962127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3" name="Google Shape;153;p5"/>
          <p:cNvSpPr txBox="1">
            <a:spLocks noGrp="1"/>
          </p:cNvSpPr>
          <p:nvPr>
            <p:ph type="body" idx="2"/>
          </p:nvPr>
        </p:nvSpPr>
        <p:spPr>
          <a:xfrm>
            <a:off x="4555664" y="2962127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4" name="Google Shape;154;p5"/>
          <p:cNvSpPr txBox="1">
            <a:spLocks noGrp="1"/>
          </p:cNvSpPr>
          <p:nvPr>
            <p:ph type="body" idx="3"/>
          </p:nvPr>
        </p:nvSpPr>
        <p:spPr>
          <a:xfrm>
            <a:off x="837275" y="4869839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5" name="Google Shape;155;p5"/>
          <p:cNvSpPr txBox="1">
            <a:spLocks noGrp="1"/>
          </p:cNvSpPr>
          <p:nvPr>
            <p:ph type="body" idx="4"/>
          </p:nvPr>
        </p:nvSpPr>
        <p:spPr>
          <a:xfrm>
            <a:off x="4555664" y="4869839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5"/>
          <p:cNvSpPr txBox="1">
            <a:spLocks noGrp="1"/>
          </p:cNvSpPr>
          <p:nvPr>
            <p:ph type="title" idx="5"/>
          </p:nvPr>
        </p:nvSpPr>
        <p:spPr>
          <a:xfrm>
            <a:off x="837275" y="23118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57" name="Google Shape;157;p5"/>
          <p:cNvSpPr txBox="1">
            <a:spLocks noGrp="1"/>
          </p:cNvSpPr>
          <p:nvPr>
            <p:ph type="title" idx="6"/>
          </p:nvPr>
        </p:nvSpPr>
        <p:spPr>
          <a:xfrm>
            <a:off x="4555664" y="23118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58" name="Google Shape;158;p5"/>
          <p:cNvSpPr txBox="1">
            <a:spLocks noGrp="1"/>
          </p:cNvSpPr>
          <p:nvPr>
            <p:ph type="title" idx="7"/>
          </p:nvPr>
        </p:nvSpPr>
        <p:spPr>
          <a:xfrm>
            <a:off x="837275" y="4219525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59" name="Google Shape;159;p5"/>
          <p:cNvSpPr txBox="1">
            <a:spLocks noGrp="1"/>
          </p:cNvSpPr>
          <p:nvPr>
            <p:ph type="title" idx="8"/>
          </p:nvPr>
        </p:nvSpPr>
        <p:spPr>
          <a:xfrm>
            <a:off x="4555664" y="4219525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60" name="Google Shape;160;p5"/>
          <p:cNvSpPr txBox="1">
            <a:spLocks noGrp="1"/>
          </p:cNvSpPr>
          <p:nvPr>
            <p:ph type="body" idx="9"/>
          </p:nvPr>
        </p:nvSpPr>
        <p:spPr>
          <a:xfrm>
            <a:off x="8274053" y="2962127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61" name="Google Shape;161;p5"/>
          <p:cNvSpPr txBox="1">
            <a:spLocks noGrp="1"/>
          </p:cNvSpPr>
          <p:nvPr>
            <p:ph type="body" idx="13"/>
          </p:nvPr>
        </p:nvSpPr>
        <p:spPr>
          <a:xfrm>
            <a:off x="8274053" y="4869839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62" name="Google Shape;162;p5"/>
          <p:cNvSpPr txBox="1">
            <a:spLocks noGrp="1"/>
          </p:cNvSpPr>
          <p:nvPr>
            <p:ph type="title" idx="14"/>
          </p:nvPr>
        </p:nvSpPr>
        <p:spPr>
          <a:xfrm>
            <a:off x="8274053" y="23118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63" name="Google Shape;163;p5"/>
          <p:cNvSpPr txBox="1">
            <a:spLocks noGrp="1"/>
          </p:cNvSpPr>
          <p:nvPr>
            <p:ph type="title" idx="15"/>
          </p:nvPr>
        </p:nvSpPr>
        <p:spPr>
          <a:xfrm>
            <a:off x="8274053" y="4219525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 panose="02000503000000020003"/>
              <a:buNone/>
              <a:defRPr sz="26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64" name="Google Shape;164;p5"/>
          <p:cNvSpPr/>
          <p:nvPr/>
        </p:nvSpPr>
        <p:spPr>
          <a:xfrm flipH="1">
            <a:off x="10602025" y="705229"/>
            <a:ext cx="767416" cy="1110134"/>
          </a:xfrm>
          <a:custGeom>
            <a:avLst/>
            <a:gdLst/>
            <a:ahLst/>
            <a:cxnLst/>
            <a:rect l="l" t="t" r="r" b="b"/>
            <a:pathLst>
              <a:path w="767416" h="1110134" extrusionOk="0">
                <a:moveTo>
                  <a:pt x="9081" y="8758"/>
                </a:moveTo>
                <a:cubicBezTo>
                  <a:pt x="-6386" y="322206"/>
                  <a:pt x="2372" y="709461"/>
                  <a:pt x="3361" y="735593"/>
                </a:cubicBezTo>
                <a:cubicBezTo>
                  <a:pt x="6892" y="832566"/>
                  <a:pt x="-7304" y="920921"/>
                  <a:pt x="154222" y="910327"/>
                </a:cubicBezTo>
                <a:cubicBezTo>
                  <a:pt x="154222" y="910327"/>
                  <a:pt x="357773" y="912164"/>
                  <a:pt x="430308" y="907432"/>
                </a:cubicBezTo>
                <a:cubicBezTo>
                  <a:pt x="436947" y="991691"/>
                  <a:pt x="438925" y="1110135"/>
                  <a:pt x="438925" y="1110135"/>
                </a:cubicBezTo>
                <a:cubicBezTo>
                  <a:pt x="529187" y="998330"/>
                  <a:pt x="653493" y="906654"/>
                  <a:pt x="767416" y="817169"/>
                </a:cubicBezTo>
                <a:cubicBezTo>
                  <a:pt x="644170" y="734251"/>
                  <a:pt x="535332" y="665247"/>
                  <a:pt x="447259" y="545674"/>
                </a:cubicBezTo>
                <a:cubicBezTo>
                  <a:pt x="443586" y="624495"/>
                  <a:pt x="436170" y="725635"/>
                  <a:pt x="436170" y="725635"/>
                </a:cubicBezTo>
                <a:cubicBezTo>
                  <a:pt x="370698" y="728318"/>
                  <a:pt x="274502" y="725070"/>
                  <a:pt x="274502" y="725070"/>
                </a:cubicBezTo>
                <a:lnTo>
                  <a:pt x="270406" y="0"/>
                </a:lnTo>
                <a:cubicBezTo>
                  <a:pt x="174210" y="15538"/>
                  <a:pt x="107466" y="8758"/>
                  <a:pt x="9152" y="875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5" name="Google Shape;165;p5"/>
          <p:cNvSpPr/>
          <p:nvPr/>
        </p:nvSpPr>
        <p:spPr>
          <a:xfrm rot="-459229">
            <a:off x="727621" y="996528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66" name="Google Shape;166;p5"/>
          <p:cNvGrpSpPr/>
          <p:nvPr/>
        </p:nvGrpSpPr>
        <p:grpSpPr>
          <a:xfrm rot="-1479810">
            <a:off x="874385" y="934718"/>
            <a:ext cx="735272" cy="651165"/>
            <a:chOff x="3116097" y="-1477902"/>
            <a:chExt cx="735251" cy="651147"/>
          </a:xfrm>
        </p:grpSpPr>
        <p:sp>
          <p:nvSpPr>
            <p:cNvPr id="167" name="Google Shape;167;p5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75" name="Google Shape;175;p5"/>
          <p:cNvGrpSpPr/>
          <p:nvPr/>
        </p:nvGrpSpPr>
        <p:grpSpPr>
          <a:xfrm>
            <a:off x="9844361" y="639008"/>
            <a:ext cx="757664" cy="739072"/>
            <a:chOff x="2714053" y="3696339"/>
            <a:chExt cx="757664" cy="739072"/>
          </a:xfrm>
        </p:grpSpPr>
        <p:sp>
          <p:nvSpPr>
            <p:cNvPr id="176" name="Google Shape;176;p5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83" name="Google Shape;183;p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>
            <a:spLocks noGrp="1"/>
          </p:cNvSpPr>
          <p:nvPr>
            <p:ph type="title"/>
          </p:nvPr>
        </p:nvSpPr>
        <p:spPr>
          <a:xfrm>
            <a:off x="2451438" y="2012900"/>
            <a:ext cx="7389300" cy="206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 panose="02000503000000020003"/>
              <a:buNone/>
              <a:defRPr sz="6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186" name="Google Shape;186;p6"/>
          <p:cNvSpPr txBox="1">
            <a:spLocks noGrp="1"/>
          </p:cNvSpPr>
          <p:nvPr>
            <p:ph type="body" idx="1"/>
          </p:nvPr>
        </p:nvSpPr>
        <p:spPr>
          <a:xfrm>
            <a:off x="2451438" y="4096550"/>
            <a:ext cx="7389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87" name="Google Shape;187;p6"/>
          <p:cNvSpPr/>
          <p:nvPr/>
        </p:nvSpPr>
        <p:spPr>
          <a:xfrm>
            <a:off x="6134513" y="243975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10143496" y="5301879"/>
            <a:ext cx="9450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10492238" y="1005038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0" name="Google Shape;190;p6"/>
          <p:cNvSpPr/>
          <p:nvPr/>
        </p:nvSpPr>
        <p:spPr>
          <a:xfrm rot="-2064314">
            <a:off x="1150852" y="735842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91" name="Google Shape;191;p6"/>
          <p:cNvGrpSpPr/>
          <p:nvPr/>
        </p:nvGrpSpPr>
        <p:grpSpPr>
          <a:xfrm rot="9627747">
            <a:off x="7191034" y="5535176"/>
            <a:ext cx="2295466" cy="966819"/>
            <a:chOff x="4590347" y="1490179"/>
            <a:chExt cx="1314037" cy="558745"/>
          </a:xfrm>
        </p:grpSpPr>
        <p:sp>
          <p:nvSpPr>
            <p:cNvPr id="192" name="Google Shape;192;p6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94" name="Google Shape;194;p6"/>
          <p:cNvSpPr/>
          <p:nvPr/>
        </p:nvSpPr>
        <p:spPr>
          <a:xfrm rot="2085787">
            <a:off x="1783165" y="5387897"/>
            <a:ext cx="513724" cy="677202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95" name="Google Shape;195;p6"/>
          <p:cNvGrpSpPr/>
          <p:nvPr/>
        </p:nvGrpSpPr>
        <p:grpSpPr>
          <a:xfrm>
            <a:off x="792107" y="4395297"/>
            <a:ext cx="687238" cy="651187"/>
            <a:chOff x="1759452" y="6189595"/>
            <a:chExt cx="687238" cy="651187"/>
          </a:xfrm>
        </p:grpSpPr>
        <p:sp>
          <p:nvSpPr>
            <p:cNvPr id="196" name="Google Shape;196;p6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02" name="Google Shape;202;p6"/>
          <p:cNvGrpSpPr/>
          <p:nvPr/>
        </p:nvGrpSpPr>
        <p:grpSpPr>
          <a:xfrm>
            <a:off x="10609751" y="1052466"/>
            <a:ext cx="537539" cy="527370"/>
            <a:chOff x="3769213" y="6330241"/>
            <a:chExt cx="537539" cy="527370"/>
          </a:xfrm>
        </p:grpSpPr>
        <p:sp>
          <p:nvSpPr>
            <p:cNvPr id="203" name="Google Shape;203;p6"/>
            <p:cNvSpPr/>
            <p:nvPr/>
          </p:nvSpPr>
          <p:spPr>
            <a:xfrm>
              <a:off x="3769213" y="6330241"/>
              <a:ext cx="537539" cy="527370"/>
            </a:xfrm>
            <a:custGeom>
              <a:avLst/>
              <a:gdLst/>
              <a:ahLst/>
              <a:cxnLst/>
              <a:rect l="l" t="t" r="r" b="b"/>
              <a:pathLst>
                <a:path w="537539" h="527370" extrusionOk="0">
                  <a:moveTo>
                    <a:pt x="32570" y="392505"/>
                  </a:moveTo>
                  <a:cubicBezTo>
                    <a:pt x="-11502" y="311777"/>
                    <a:pt x="-11079" y="208095"/>
                    <a:pt x="35253" y="128638"/>
                  </a:cubicBezTo>
                  <a:cubicBezTo>
                    <a:pt x="81586" y="49181"/>
                    <a:pt x="172625" y="-2519"/>
                    <a:pt x="264583" y="95"/>
                  </a:cubicBezTo>
                  <a:cubicBezTo>
                    <a:pt x="294247" y="942"/>
                    <a:pt x="323558" y="7017"/>
                    <a:pt x="352233" y="14644"/>
                  </a:cubicBezTo>
                  <a:cubicBezTo>
                    <a:pt x="376458" y="21071"/>
                    <a:pt x="400754" y="28840"/>
                    <a:pt x="421519" y="42895"/>
                  </a:cubicBezTo>
                  <a:cubicBezTo>
                    <a:pt x="441789" y="56668"/>
                    <a:pt x="457752" y="75879"/>
                    <a:pt x="472019" y="95796"/>
                  </a:cubicBezTo>
                  <a:cubicBezTo>
                    <a:pt x="505355" y="142269"/>
                    <a:pt x="531699" y="195594"/>
                    <a:pt x="536714" y="252591"/>
                  </a:cubicBezTo>
                  <a:cubicBezTo>
                    <a:pt x="541729" y="310364"/>
                    <a:pt x="523718" y="369763"/>
                    <a:pt x="487486" y="414965"/>
                  </a:cubicBezTo>
                  <a:cubicBezTo>
                    <a:pt x="463755" y="444629"/>
                    <a:pt x="432961" y="467866"/>
                    <a:pt x="400896" y="488207"/>
                  </a:cubicBezTo>
                  <a:cubicBezTo>
                    <a:pt x="381826" y="500284"/>
                    <a:pt x="361980" y="511585"/>
                    <a:pt x="340438" y="518365"/>
                  </a:cubicBezTo>
                  <a:cubicBezTo>
                    <a:pt x="324264" y="523450"/>
                    <a:pt x="307384" y="525993"/>
                    <a:pt x="290504" y="526911"/>
                  </a:cubicBezTo>
                  <a:cubicBezTo>
                    <a:pt x="191342" y="532561"/>
                    <a:pt x="83846" y="486017"/>
                    <a:pt x="32711" y="39236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028385" y="6383872"/>
              <a:ext cx="2445" cy="64381"/>
            </a:xfrm>
            <a:custGeom>
              <a:avLst/>
              <a:gdLst/>
              <a:ahLst/>
              <a:cxnLst/>
              <a:rect l="l" t="t" r="r" b="b"/>
              <a:pathLst>
                <a:path w="2445" h="64381" extrusionOk="0">
                  <a:moveTo>
                    <a:pt x="186" y="0"/>
                  </a:moveTo>
                  <a:cubicBezTo>
                    <a:pt x="327" y="18999"/>
                    <a:pt x="-874" y="38634"/>
                    <a:pt x="1457" y="57562"/>
                  </a:cubicBezTo>
                  <a:cubicBezTo>
                    <a:pt x="1739" y="60105"/>
                    <a:pt x="2022" y="69075"/>
                    <a:pt x="2446" y="6123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197301" y="6593497"/>
              <a:ext cx="57561" cy="2048"/>
            </a:xfrm>
            <a:custGeom>
              <a:avLst/>
              <a:gdLst/>
              <a:ahLst/>
              <a:cxnLst/>
              <a:rect l="l" t="t" r="r" b="b"/>
              <a:pathLst>
                <a:path w="57561" h="2048" extrusionOk="0">
                  <a:moveTo>
                    <a:pt x="0" y="0"/>
                  </a:moveTo>
                  <a:lnTo>
                    <a:pt x="57562" y="204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029206" y="6762510"/>
              <a:ext cx="1391" cy="49298"/>
            </a:xfrm>
            <a:custGeom>
              <a:avLst/>
              <a:gdLst/>
              <a:ahLst/>
              <a:cxnLst/>
              <a:rect l="l" t="t" r="r" b="b"/>
              <a:pathLst>
                <a:path w="1391" h="49298" extrusionOk="0">
                  <a:moveTo>
                    <a:pt x="0" y="0"/>
                  </a:moveTo>
                  <a:cubicBezTo>
                    <a:pt x="1201" y="16386"/>
                    <a:pt x="1625" y="32842"/>
                    <a:pt x="1271" y="49299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3806021" y="6603799"/>
              <a:ext cx="67371" cy="4953"/>
            </a:xfrm>
            <a:custGeom>
              <a:avLst/>
              <a:gdLst/>
              <a:ahLst/>
              <a:cxnLst/>
              <a:rect l="l" t="t" r="r" b="b"/>
              <a:pathLst>
                <a:path w="67371" h="4953" extrusionOk="0">
                  <a:moveTo>
                    <a:pt x="0" y="4953"/>
                  </a:moveTo>
                  <a:cubicBezTo>
                    <a:pt x="20624" y="2764"/>
                    <a:pt x="41247" y="1139"/>
                    <a:pt x="61870" y="9"/>
                  </a:cubicBezTo>
                  <a:cubicBezTo>
                    <a:pt x="64484" y="-132"/>
                    <a:pt x="68298" y="1351"/>
                    <a:pt x="67168" y="36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4004640" y="6598359"/>
              <a:ext cx="60296" cy="53656"/>
            </a:xfrm>
            <a:custGeom>
              <a:avLst/>
              <a:gdLst/>
              <a:ahLst/>
              <a:cxnLst/>
              <a:rect l="l" t="t" r="r" b="b"/>
              <a:pathLst>
                <a:path w="60296" h="53656" extrusionOk="0">
                  <a:moveTo>
                    <a:pt x="24213" y="1211"/>
                  </a:moveTo>
                  <a:cubicBezTo>
                    <a:pt x="16373" y="-1048"/>
                    <a:pt x="7686" y="3754"/>
                    <a:pt x="3519" y="10746"/>
                  </a:cubicBezTo>
                  <a:cubicBezTo>
                    <a:pt x="-1425" y="19080"/>
                    <a:pt x="-1002" y="30028"/>
                    <a:pt x="3801" y="38432"/>
                  </a:cubicBezTo>
                  <a:cubicBezTo>
                    <a:pt x="8674" y="46908"/>
                    <a:pt x="17785" y="52699"/>
                    <a:pt x="27461" y="53547"/>
                  </a:cubicBezTo>
                  <a:cubicBezTo>
                    <a:pt x="37138" y="54394"/>
                    <a:pt x="47167" y="50298"/>
                    <a:pt x="53453" y="42811"/>
                  </a:cubicBezTo>
                  <a:cubicBezTo>
                    <a:pt x="60092" y="34901"/>
                    <a:pt x="62281" y="23248"/>
                    <a:pt x="58326" y="13642"/>
                  </a:cubicBezTo>
                  <a:cubicBezTo>
                    <a:pt x="54371" y="4037"/>
                    <a:pt x="44342" y="-2814"/>
                    <a:pt x="24213" y="114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057599" y="6505635"/>
              <a:ext cx="91534" cy="95560"/>
            </a:xfrm>
            <a:custGeom>
              <a:avLst/>
              <a:gdLst/>
              <a:ahLst/>
              <a:cxnLst/>
              <a:rect l="l" t="t" r="r" b="b"/>
              <a:pathLst>
                <a:path w="91534" h="95560" extrusionOk="0">
                  <a:moveTo>
                    <a:pt x="0" y="95560"/>
                  </a:moveTo>
                  <a:lnTo>
                    <a:pt x="9153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3961827" y="6533816"/>
              <a:ext cx="51064" cy="65331"/>
            </a:xfrm>
            <a:custGeom>
              <a:avLst/>
              <a:gdLst/>
              <a:ahLst/>
              <a:cxnLst/>
              <a:rect l="l" t="t" r="r" b="b"/>
              <a:pathLst>
                <a:path w="51064" h="65331" extrusionOk="0">
                  <a:moveTo>
                    <a:pt x="51064" y="65331"/>
                  </a:moveTo>
                  <a:cubicBezTo>
                    <a:pt x="33125" y="44284"/>
                    <a:pt x="16103" y="22460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4118621" y="6503658"/>
              <a:ext cx="33678" cy="35455"/>
            </a:xfrm>
            <a:custGeom>
              <a:avLst/>
              <a:gdLst/>
              <a:ahLst/>
              <a:cxnLst/>
              <a:rect l="l" t="t" r="r" b="b"/>
              <a:pathLst>
                <a:path w="33678" h="35455" extrusionOk="0">
                  <a:moveTo>
                    <a:pt x="0" y="10524"/>
                  </a:moveTo>
                  <a:lnTo>
                    <a:pt x="33548" y="0"/>
                  </a:lnTo>
                  <a:cubicBezTo>
                    <a:pt x="34184" y="12007"/>
                    <a:pt x="32489" y="24084"/>
                    <a:pt x="28604" y="3545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3960693" y="6527514"/>
              <a:ext cx="26135" cy="29891"/>
            </a:xfrm>
            <a:custGeom>
              <a:avLst/>
              <a:gdLst/>
              <a:ahLst/>
              <a:cxnLst/>
              <a:rect l="l" t="t" r="r" b="b"/>
              <a:pathLst>
                <a:path w="26135" h="29891" extrusionOk="0">
                  <a:moveTo>
                    <a:pt x="2970" y="29891"/>
                  </a:moveTo>
                  <a:cubicBezTo>
                    <a:pt x="922" y="20145"/>
                    <a:pt x="-67" y="10186"/>
                    <a:pt x="4" y="298"/>
                  </a:cubicBezTo>
                  <a:cubicBezTo>
                    <a:pt x="215" y="1569"/>
                    <a:pt x="922" y="1075"/>
                    <a:pt x="1133" y="2346"/>
                  </a:cubicBezTo>
                  <a:cubicBezTo>
                    <a:pt x="1133" y="1782"/>
                    <a:pt x="639" y="-196"/>
                    <a:pt x="1133" y="16"/>
                  </a:cubicBezTo>
                  <a:cubicBezTo>
                    <a:pt x="17872" y="6867"/>
                    <a:pt x="18226" y="7149"/>
                    <a:pt x="26136" y="983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13" name="Google Shape;213;p6"/>
          <p:cNvSpPr/>
          <p:nvPr/>
        </p:nvSpPr>
        <p:spPr>
          <a:xfrm rot="9520326">
            <a:off x="7924615" y="408123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4" name="Google Shape;214;p6"/>
          <p:cNvGrpSpPr/>
          <p:nvPr/>
        </p:nvGrpSpPr>
        <p:grpSpPr>
          <a:xfrm rot="-4452001">
            <a:off x="3795180" y="5250259"/>
            <a:ext cx="372275" cy="1536667"/>
            <a:chOff x="2748074" y="4303871"/>
            <a:chExt cx="377938" cy="1362206"/>
          </a:xfrm>
        </p:grpSpPr>
        <p:sp>
          <p:nvSpPr>
            <p:cNvPr id="215" name="Google Shape;215;p6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17" name="Google Shape;217;p6"/>
          <p:cNvGrpSpPr/>
          <p:nvPr/>
        </p:nvGrpSpPr>
        <p:grpSpPr>
          <a:xfrm>
            <a:off x="6204737" y="208512"/>
            <a:ext cx="714761" cy="797669"/>
            <a:chOff x="5932213" y="4153080"/>
            <a:chExt cx="714761" cy="797669"/>
          </a:xfrm>
        </p:grpSpPr>
        <p:sp>
          <p:nvSpPr>
            <p:cNvPr id="218" name="Google Shape;218;p6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33" name="Google Shape;233;p6"/>
          <p:cNvGrpSpPr/>
          <p:nvPr/>
        </p:nvGrpSpPr>
        <p:grpSpPr>
          <a:xfrm>
            <a:off x="10269082" y="5376643"/>
            <a:ext cx="718538" cy="497904"/>
            <a:chOff x="9711053" y="4291818"/>
            <a:chExt cx="718538" cy="497904"/>
          </a:xfrm>
        </p:grpSpPr>
        <p:sp>
          <p:nvSpPr>
            <p:cNvPr id="234" name="Google Shape;234;p6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39" name="Google Shape;239;p6"/>
          <p:cNvGrpSpPr/>
          <p:nvPr/>
        </p:nvGrpSpPr>
        <p:grpSpPr>
          <a:xfrm>
            <a:off x="9320367" y="634202"/>
            <a:ext cx="679947" cy="652506"/>
            <a:chOff x="3896486" y="3679569"/>
            <a:chExt cx="792294" cy="760319"/>
          </a:xfrm>
        </p:grpSpPr>
        <p:sp>
          <p:nvSpPr>
            <p:cNvPr id="240" name="Google Shape;240;p6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44" name="Google Shape;244;p6"/>
          <p:cNvSpPr/>
          <p:nvPr/>
        </p:nvSpPr>
        <p:spPr>
          <a:xfrm rot="-9375345">
            <a:off x="10849480" y="4062267"/>
            <a:ext cx="714866" cy="712533"/>
          </a:xfrm>
          <a:custGeom>
            <a:avLst/>
            <a:gdLst/>
            <a:ahLst/>
            <a:cxnLst/>
            <a:rect l="l" t="t" r="r" b="b"/>
            <a:pathLst>
              <a:path w="715141" h="712807" extrusionOk="0">
                <a:moveTo>
                  <a:pt x="2958" y="351568"/>
                </a:moveTo>
                <a:cubicBezTo>
                  <a:pt x="22389" y="312420"/>
                  <a:pt x="43725" y="271272"/>
                  <a:pt x="81253" y="248888"/>
                </a:cubicBezTo>
                <a:cubicBezTo>
                  <a:pt x="118782" y="226504"/>
                  <a:pt x="177170" y="233553"/>
                  <a:pt x="194029" y="273844"/>
                </a:cubicBezTo>
                <a:cubicBezTo>
                  <a:pt x="201554" y="291846"/>
                  <a:pt x="200602" y="314516"/>
                  <a:pt x="215079" y="327470"/>
                </a:cubicBezTo>
                <a:cubicBezTo>
                  <a:pt x="237273" y="347281"/>
                  <a:pt x="271468" y="327088"/>
                  <a:pt x="292804" y="306419"/>
                </a:cubicBezTo>
                <a:cubicBezTo>
                  <a:pt x="315473" y="284512"/>
                  <a:pt x="338714" y="257270"/>
                  <a:pt x="335380" y="225933"/>
                </a:cubicBezTo>
                <a:cubicBezTo>
                  <a:pt x="332618" y="199263"/>
                  <a:pt x="310425" y="177927"/>
                  <a:pt x="285469" y="168212"/>
                </a:cubicBezTo>
                <a:cubicBezTo>
                  <a:pt x="260514" y="158496"/>
                  <a:pt x="233082" y="158210"/>
                  <a:pt x="206316" y="158020"/>
                </a:cubicBezTo>
                <a:cubicBezTo>
                  <a:pt x="238416" y="87821"/>
                  <a:pt x="297471" y="30289"/>
                  <a:pt x="368527" y="0"/>
                </a:cubicBezTo>
                <a:cubicBezTo>
                  <a:pt x="384719" y="31337"/>
                  <a:pt x="405294" y="60293"/>
                  <a:pt x="429582" y="85916"/>
                </a:cubicBezTo>
                <a:cubicBezTo>
                  <a:pt x="444251" y="101441"/>
                  <a:pt x="461301" y="116205"/>
                  <a:pt x="482065" y="121349"/>
                </a:cubicBezTo>
                <a:cubicBezTo>
                  <a:pt x="502830" y="126492"/>
                  <a:pt x="528071" y="118967"/>
                  <a:pt x="537215" y="99631"/>
                </a:cubicBezTo>
                <a:cubicBezTo>
                  <a:pt x="545407" y="82105"/>
                  <a:pt x="538739" y="60960"/>
                  <a:pt x="544073" y="42386"/>
                </a:cubicBezTo>
                <a:cubicBezTo>
                  <a:pt x="552169" y="14288"/>
                  <a:pt x="587221" y="667"/>
                  <a:pt x="615606" y="7906"/>
                </a:cubicBezTo>
                <a:cubicBezTo>
                  <a:pt x="643990" y="15145"/>
                  <a:pt x="665802" y="38005"/>
                  <a:pt x="681900" y="62484"/>
                </a:cubicBezTo>
                <a:cubicBezTo>
                  <a:pt x="699426" y="89059"/>
                  <a:pt x="710094" y="128778"/>
                  <a:pt x="685995" y="149543"/>
                </a:cubicBezTo>
                <a:cubicBezTo>
                  <a:pt x="659707" y="172117"/>
                  <a:pt x="607605" y="156686"/>
                  <a:pt x="593603" y="188404"/>
                </a:cubicBezTo>
                <a:cubicBezTo>
                  <a:pt x="584650" y="208693"/>
                  <a:pt x="600842" y="230505"/>
                  <a:pt x="615796" y="246793"/>
                </a:cubicBezTo>
                <a:lnTo>
                  <a:pt x="715142" y="354235"/>
                </a:lnTo>
                <a:cubicBezTo>
                  <a:pt x="684852" y="359664"/>
                  <a:pt x="667803" y="390906"/>
                  <a:pt x="651991" y="417290"/>
                </a:cubicBezTo>
                <a:cubicBezTo>
                  <a:pt x="636180" y="443675"/>
                  <a:pt x="609510" y="471392"/>
                  <a:pt x="579792" y="463487"/>
                </a:cubicBezTo>
                <a:cubicBezTo>
                  <a:pt x="534262" y="451390"/>
                  <a:pt x="540930" y="375380"/>
                  <a:pt x="499401" y="353187"/>
                </a:cubicBezTo>
                <a:cubicBezTo>
                  <a:pt x="467873" y="336328"/>
                  <a:pt x="430154" y="361283"/>
                  <a:pt x="407199" y="388620"/>
                </a:cubicBezTo>
                <a:cubicBezTo>
                  <a:pt x="390149" y="409004"/>
                  <a:pt x="375290" y="432911"/>
                  <a:pt x="374242" y="459391"/>
                </a:cubicBezTo>
                <a:cubicBezTo>
                  <a:pt x="373195" y="485870"/>
                  <a:pt x="390149" y="514541"/>
                  <a:pt x="416247" y="518636"/>
                </a:cubicBezTo>
                <a:cubicBezTo>
                  <a:pt x="429392" y="520732"/>
                  <a:pt x="443298" y="516636"/>
                  <a:pt x="455967" y="520637"/>
                </a:cubicBezTo>
                <a:cubicBezTo>
                  <a:pt x="474445" y="526447"/>
                  <a:pt x="484161" y="548354"/>
                  <a:pt x="481589" y="567595"/>
                </a:cubicBezTo>
                <a:cubicBezTo>
                  <a:pt x="479017" y="586835"/>
                  <a:pt x="467111" y="603409"/>
                  <a:pt x="453966" y="617696"/>
                </a:cubicBezTo>
                <a:cubicBezTo>
                  <a:pt x="421391" y="653034"/>
                  <a:pt x="379005" y="679133"/>
                  <a:pt x="332809" y="692277"/>
                </a:cubicBezTo>
                <a:cubicBezTo>
                  <a:pt x="320997" y="657416"/>
                  <a:pt x="307758" y="620459"/>
                  <a:pt x="278421" y="598361"/>
                </a:cubicBezTo>
                <a:cubicBezTo>
                  <a:pt x="249084" y="576263"/>
                  <a:pt x="198411" y="578930"/>
                  <a:pt x="183552" y="612553"/>
                </a:cubicBezTo>
                <a:cubicBezTo>
                  <a:pt x="174884" y="632174"/>
                  <a:pt x="180599" y="655796"/>
                  <a:pt x="172027" y="675418"/>
                </a:cubicBezTo>
                <a:cubicBezTo>
                  <a:pt x="164883" y="691705"/>
                  <a:pt x="148881" y="702564"/>
                  <a:pt x="132117" y="708184"/>
                </a:cubicBezTo>
                <a:cubicBezTo>
                  <a:pt x="84873" y="723805"/>
                  <a:pt x="27818" y="698468"/>
                  <a:pt x="7815" y="652939"/>
                </a:cubicBezTo>
                <a:cubicBezTo>
                  <a:pt x="-12187" y="607409"/>
                  <a:pt x="7625" y="548164"/>
                  <a:pt x="51059" y="523970"/>
                </a:cubicBezTo>
                <a:cubicBezTo>
                  <a:pt x="64108" y="516636"/>
                  <a:pt x="79158" y="512064"/>
                  <a:pt x="89540" y="501205"/>
                </a:cubicBezTo>
                <a:cubicBezTo>
                  <a:pt x="108114" y="481870"/>
                  <a:pt x="104685" y="448913"/>
                  <a:pt x="89064" y="427101"/>
                </a:cubicBezTo>
                <a:cubicBezTo>
                  <a:pt x="73443" y="405289"/>
                  <a:pt x="48964" y="391954"/>
                  <a:pt x="2958" y="351472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45" name="Google Shape;245;p6"/>
          <p:cNvGrpSpPr/>
          <p:nvPr/>
        </p:nvGrpSpPr>
        <p:grpSpPr>
          <a:xfrm rot="742108">
            <a:off x="2515098" y="469450"/>
            <a:ext cx="741052" cy="743051"/>
            <a:chOff x="7970244" y="-543333"/>
            <a:chExt cx="741045" cy="743044"/>
          </a:xfrm>
        </p:grpSpPr>
        <p:sp>
          <p:nvSpPr>
            <p:cNvPr id="246" name="Google Shape;246;p6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50" name="Google Shape;250;p6"/>
          <p:cNvSpPr/>
          <p:nvPr/>
        </p:nvSpPr>
        <p:spPr>
          <a:xfrm rot="-459229">
            <a:off x="5457646" y="5822053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51" name="Google Shape;251;p6"/>
          <p:cNvGrpSpPr/>
          <p:nvPr/>
        </p:nvGrpSpPr>
        <p:grpSpPr>
          <a:xfrm rot="-1479810">
            <a:off x="5604410" y="5760243"/>
            <a:ext cx="735272" cy="651165"/>
            <a:chOff x="3116097" y="-1477902"/>
            <a:chExt cx="735251" cy="651147"/>
          </a:xfrm>
        </p:grpSpPr>
        <p:sp>
          <p:nvSpPr>
            <p:cNvPr id="252" name="Google Shape;252;p6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60" name="Google Shape;260;p6"/>
          <p:cNvGrpSpPr/>
          <p:nvPr/>
        </p:nvGrpSpPr>
        <p:grpSpPr>
          <a:xfrm rot="5029432">
            <a:off x="4334584" y="-214391"/>
            <a:ext cx="361479" cy="1726500"/>
            <a:chOff x="2748074" y="4303871"/>
            <a:chExt cx="377938" cy="1362206"/>
          </a:xfrm>
        </p:grpSpPr>
        <p:sp>
          <p:nvSpPr>
            <p:cNvPr id="261" name="Google Shape;261;p6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63" name="Google Shape;263;p6"/>
          <p:cNvGrpSpPr/>
          <p:nvPr/>
        </p:nvGrpSpPr>
        <p:grpSpPr>
          <a:xfrm rot="10252777">
            <a:off x="11194058" y="2151723"/>
            <a:ext cx="377916" cy="1362127"/>
            <a:chOff x="2748074" y="4303871"/>
            <a:chExt cx="377938" cy="1362206"/>
          </a:xfrm>
        </p:grpSpPr>
        <p:sp>
          <p:nvSpPr>
            <p:cNvPr id="264" name="Google Shape;264;p6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66" name="Google Shape;266;p6"/>
          <p:cNvGrpSpPr/>
          <p:nvPr/>
        </p:nvGrpSpPr>
        <p:grpSpPr>
          <a:xfrm rot="-4227851" flipH="1">
            <a:off x="-46310" y="2627722"/>
            <a:ext cx="1905455" cy="802537"/>
            <a:chOff x="4590347" y="1490179"/>
            <a:chExt cx="1314037" cy="558745"/>
          </a:xfrm>
        </p:grpSpPr>
        <p:sp>
          <p:nvSpPr>
            <p:cNvPr id="267" name="Google Shape;267;p6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1" name="Google Shape;271;p7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72" name="Google Shape;272;p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273" name="Google Shape;273;p7"/>
          <p:cNvSpPr txBox="1">
            <a:spLocks noGrp="1"/>
          </p:cNvSpPr>
          <p:nvPr>
            <p:ph type="subTitle" idx="1"/>
          </p:nvPr>
        </p:nvSpPr>
        <p:spPr>
          <a:xfrm>
            <a:off x="873350" y="1813775"/>
            <a:ext cx="4961100" cy="580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74" name="Google Shape;274;p7"/>
          <p:cNvSpPr txBox="1">
            <a:spLocks noGrp="1"/>
          </p:cNvSpPr>
          <p:nvPr>
            <p:ph type="subTitle" idx="2"/>
          </p:nvPr>
        </p:nvSpPr>
        <p:spPr>
          <a:xfrm>
            <a:off x="6464148" y="1813775"/>
            <a:ext cx="4960800" cy="580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75" name="Google Shape;275;p7"/>
          <p:cNvSpPr txBox="1">
            <a:spLocks noGrp="1"/>
          </p:cNvSpPr>
          <p:nvPr>
            <p:ph type="title"/>
          </p:nvPr>
        </p:nvSpPr>
        <p:spPr>
          <a:xfrm>
            <a:off x="873350" y="9887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276" name="Google Shape;276;p7"/>
          <p:cNvSpPr txBox="1">
            <a:spLocks noGrp="1"/>
          </p:cNvSpPr>
          <p:nvPr>
            <p:ph type="body" idx="3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77" name="Google Shape;277;p7"/>
          <p:cNvSpPr txBox="1">
            <a:spLocks noGrp="1"/>
          </p:cNvSpPr>
          <p:nvPr>
            <p:ph type="body" idx="4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278" name="Google Shape;278;p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grpSp>
        <p:nvGrpSpPr>
          <p:cNvPr id="279" name="Google Shape;279;p7"/>
          <p:cNvGrpSpPr/>
          <p:nvPr/>
        </p:nvGrpSpPr>
        <p:grpSpPr>
          <a:xfrm rot="-5192582">
            <a:off x="10617286" y="5243584"/>
            <a:ext cx="449405" cy="1428148"/>
            <a:chOff x="2748074" y="4303871"/>
            <a:chExt cx="449396" cy="1428120"/>
          </a:xfrm>
        </p:grpSpPr>
        <p:sp>
          <p:nvSpPr>
            <p:cNvPr id="280" name="Google Shape;280;p7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3066341" y="5597294"/>
              <a:ext cx="131129" cy="134697"/>
            </a:xfrm>
            <a:custGeom>
              <a:avLst/>
              <a:gdLst/>
              <a:ahLst/>
              <a:cxnLst/>
              <a:rect l="l" t="t" r="r" b="b"/>
              <a:pathLst>
                <a:path w="131129" h="134697" extrusionOk="0">
                  <a:moveTo>
                    <a:pt x="64120" y="7832"/>
                  </a:moveTo>
                  <a:cubicBezTo>
                    <a:pt x="28736" y="19485"/>
                    <a:pt x="2180" y="54093"/>
                    <a:pt x="131" y="91314"/>
                  </a:cubicBezTo>
                  <a:cubicBezTo>
                    <a:pt x="-434" y="100990"/>
                    <a:pt x="696" y="111231"/>
                    <a:pt x="6064" y="119354"/>
                  </a:cubicBezTo>
                  <a:cubicBezTo>
                    <a:pt x="14539" y="132279"/>
                    <a:pt x="32055" y="136870"/>
                    <a:pt x="47099" y="133762"/>
                  </a:cubicBezTo>
                  <a:cubicBezTo>
                    <a:pt x="62143" y="130654"/>
                    <a:pt x="75138" y="121120"/>
                    <a:pt x="86368" y="110525"/>
                  </a:cubicBezTo>
                  <a:cubicBezTo>
                    <a:pt x="99011" y="98659"/>
                    <a:pt x="110170" y="85240"/>
                    <a:pt x="119422" y="70620"/>
                  </a:cubicBezTo>
                  <a:cubicBezTo>
                    <a:pt x="124790" y="62145"/>
                    <a:pt x="129663" y="53034"/>
                    <a:pt x="130864" y="43075"/>
                  </a:cubicBezTo>
                  <a:cubicBezTo>
                    <a:pt x="132700" y="27820"/>
                    <a:pt x="124861" y="11787"/>
                    <a:pt x="111653" y="3877"/>
                  </a:cubicBezTo>
                  <a:cubicBezTo>
                    <a:pt x="98446" y="-4034"/>
                    <a:pt x="83119" y="1616"/>
                    <a:pt x="64050" y="790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83" name="Google Shape;283;p7"/>
          <p:cNvGrpSpPr/>
          <p:nvPr/>
        </p:nvGrpSpPr>
        <p:grpSpPr>
          <a:xfrm rot="742108">
            <a:off x="872285" y="5386300"/>
            <a:ext cx="741052" cy="743051"/>
            <a:chOff x="7970244" y="-543333"/>
            <a:chExt cx="741045" cy="743044"/>
          </a:xfrm>
        </p:grpSpPr>
        <p:sp>
          <p:nvSpPr>
            <p:cNvPr id="284" name="Google Shape;284;p7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88" name="Google Shape;288;p7"/>
          <p:cNvSpPr/>
          <p:nvPr/>
        </p:nvSpPr>
        <p:spPr>
          <a:xfrm>
            <a:off x="9061002" y="5568900"/>
            <a:ext cx="7185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89" name="Google Shape;289;p7"/>
          <p:cNvGrpSpPr/>
          <p:nvPr/>
        </p:nvGrpSpPr>
        <p:grpSpPr>
          <a:xfrm>
            <a:off x="9186594" y="5643668"/>
            <a:ext cx="718538" cy="497904"/>
            <a:chOff x="9711053" y="4291818"/>
            <a:chExt cx="718538" cy="497904"/>
          </a:xfrm>
        </p:grpSpPr>
        <p:sp>
          <p:nvSpPr>
            <p:cNvPr id="290" name="Google Shape;290;p7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95" name="Google Shape;295;p7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98" name="Google Shape;298;p8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99" name="Google Shape;299;p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300" name="Google Shape;300;p8"/>
          <p:cNvSpPr txBox="1">
            <a:spLocks noGrp="1"/>
          </p:cNvSpPr>
          <p:nvPr>
            <p:ph type="subTitle" idx="1"/>
          </p:nvPr>
        </p:nvSpPr>
        <p:spPr>
          <a:xfrm>
            <a:off x="2199000" y="2247825"/>
            <a:ext cx="77940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01" name="Google Shape;301;p8"/>
          <p:cNvSpPr txBox="1">
            <a:spLocks noGrp="1"/>
          </p:cNvSpPr>
          <p:nvPr>
            <p:ph type="title"/>
          </p:nvPr>
        </p:nvSpPr>
        <p:spPr>
          <a:xfrm>
            <a:off x="2199000" y="119802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302" name="Google Shape;302;p8"/>
          <p:cNvSpPr txBox="1">
            <a:spLocks noGrp="1"/>
          </p:cNvSpPr>
          <p:nvPr>
            <p:ph type="body" idx="2"/>
          </p:nvPr>
        </p:nvSpPr>
        <p:spPr>
          <a:xfrm>
            <a:off x="2199000" y="2908000"/>
            <a:ext cx="7794000" cy="217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03" name="Google Shape;303;p8"/>
          <p:cNvGrpSpPr/>
          <p:nvPr/>
        </p:nvGrpSpPr>
        <p:grpSpPr>
          <a:xfrm>
            <a:off x="10824011" y="5368933"/>
            <a:ext cx="757664" cy="739072"/>
            <a:chOff x="2714053" y="3696339"/>
            <a:chExt cx="757664" cy="739072"/>
          </a:xfrm>
        </p:grpSpPr>
        <p:sp>
          <p:nvSpPr>
            <p:cNvPr id="304" name="Google Shape;304;p8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11" name="Google Shape;311;p8"/>
          <p:cNvSpPr/>
          <p:nvPr/>
        </p:nvSpPr>
        <p:spPr>
          <a:xfrm>
            <a:off x="10850275" y="695326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12" name="Google Shape;312;p8"/>
          <p:cNvGrpSpPr/>
          <p:nvPr/>
        </p:nvGrpSpPr>
        <p:grpSpPr>
          <a:xfrm>
            <a:off x="10876004" y="684690"/>
            <a:ext cx="679947" cy="652506"/>
            <a:chOff x="3896486" y="3679569"/>
            <a:chExt cx="792294" cy="760319"/>
          </a:xfrm>
        </p:grpSpPr>
        <p:sp>
          <p:nvSpPr>
            <p:cNvPr id="313" name="Google Shape;313;p8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17" name="Google Shape;317;p8"/>
          <p:cNvGrpSpPr/>
          <p:nvPr/>
        </p:nvGrpSpPr>
        <p:grpSpPr>
          <a:xfrm rot="9627747">
            <a:off x="841321" y="5255051"/>
            <a:ext cx="2295466" cy="966819"/>
            <a:chOff x="4590347" y="1490179"/>
            <a:chExt cx="1314037" cy="558745"/>
          </a:xfrm>
        </p:grpSpPr>
        <p:sp>
          <p:nvSpPr>
            <p:cNvPr id="318" name="Google Shape;318;p8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 rot="1751628">
            <a:off x="735175" y="598534"/>
            <a:ext cx="614979" cy="824788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21" name="Google Shape;321;p8"/>
          <p:cNvSpPr/>
          <p:nvPr/>
        </p:nvSpPr>
        <p:spPr>
          <a:xfrm rot="3827317">
            <a:off x="538555" y="3018412"/>
            <a:ext cx="1008217" cy="628304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24" name="Google Shape;324;p9"/>
          <p:cNvSpPr/>
          <p:nvPr/>
        </p:nvSpPr>
        <p:spPr>
          <a:xfrm>
            <a:off x="725509" y="648979"/>
            <a:ext cx="10740900" cy="555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25" name="Google Shape;325;p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5400000">
            <a:off x="-396950" y="2842437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326" name="Google Shape;326;p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5400000">
            <a:off x="10703737" y="2842437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pic>
      <p:sp>
        <p:nvSpPr>
          <p:cNvPr id="327" name="Google Shape;327;p9"/>
          <p:cNvSpPr txBox="1">
            <a:spLocks noGrp="1"/>
          </p:cNvSpPr>
          <p:nvPr>
            <p:ph type="title"/>
          </p:nvPr>
        </p:nvSpPr>
        <p:spPr>
          <a:xfrm>
            <a:off x="1488150" y="1873525"/>
            <a:ext cx="91854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328" name="Google Shape;328;p9"/>
          <p:cNvSpPr txBox="1">
            <a:spLocks noGrp="1"/>
          </p:cNvSpPr>
          <p:nvPr>
            <p:ph type="subTitle" idx="1"/>
          </p:nvPr>
        </p:nvSpPr>
        <p:spPr>
          <a:xfrm>
            <a:off x="824750" y="5363650"/>
            <a:ext cx="105552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9"/>
          <p:cNvSpPr/>
          <p:nvPr/>
        </p:nvSpPr>
        <p:spPr>
          <a:xfrm rot="-9520326" flipH="1">
            <a:off x="904428" y="1013573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0" name="Google Shape;330;p9"/>
          <p:cNvSpPr/>
          <p:nvPr/>
        </p:nvSpPr>
        <p:spPr>
          <a:xfrm rot="-459229">
            <a:off x="931621" y="5290178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31" name="Google Shape;331;p9"/>
          <p:cNvGrpSpPr/>
          <p:nvPr/>
        </p:nvGrpSpPr>
        <p:grpSpPr>
          <a:xfrm rot="-1479810">
            <a:off x="1078385" y="5228368"/>
            <a:ext cx="735272" cy="651165"/>
            <a:chOff x="3116097" y="-1477902"/>
            <a:chExt cx="735251" cy="651147"/>
          </a:xfrm>
        </p:grpSpPr>
        <p:sp>
          <p:nvSpPr>
            <p:cNvPr id="332" name="Google Shape;332;p9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40" name="Google Shape;340;p9"/>
          <p:cNvSpPr/>
          <p:nvPr/>
        </p:nvSpPr>
        <p:spPr>
          <a:xfrm rot="8735686">
            <a:off x="10585365" y="836705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Big Title">
  <p:cSld name="CUSTOM_7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3" name="Google Shape;343;p10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44" name="Google Shape;344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345" name="Google Shape;345;p10"/>
          <p:cNvSpPr txBox="1">
            <a:spLocks noGrp="1"/>
          </p:cNvSpPr>
          <p:nvPr>
            <p:ph type="title"/>
          </p:nvPr>
        </p:nvSpPr>
        <p:spPr>
          <a:xfrm>
            <a:off x="1567050" y="1231650"/>
            <a:ext cx="9057900" cy="44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46" name="Google Shape;346;p10"/>
          <p:cNvSpPr/>
          <p:nvPr/>
        </p:nvSpPr>
        <p:spPr>
          <a:xfrm flipH="1">
            <a:off x="10252350" y="2205079"/>
            <a:ext cx="767416" cy="1110134"/>
          </a:xfrm>
          <a:custGeom>
            <a:avLst/>
            <a:gdLst/>
            <a:ahLst/>
            <a:cxnLst/>
            <a:rect l="l" t="t" r="r" b="b"/>
            <a:pathLst>
              <a:path w="767416" h="1110134" extrusionOk="0">
                <a:moveTo>
                  <a:pt x="9081" y="8758"/>
                </a:moveTo>
                <a:cubicBezTo>
                  <a:pt x="-6386" y="322206"/>
                  <a:pt x="2372" y="709461"/>
                  <a:pt x="3361" y="735593"/>
                </a:cubicBezTo>
                <a:cubicBezTo>
                  <a:pt x="6892" y="832566"/>
                  <a:pt x="-7304" y="920921"/>
                  <a:pt x="154222" y="910327"/>
                </a:cubicBezTo>
                <a:cubicBezTo>
                  <a:pt x="154222" y="910327"/>
                  <a:pt x="357773" y="912164"/>
                  <a:pt x="430308" y="907432"/>
                </a:cubicBezTo>
                <a:cubicBezTo>
                  <a:pt x="436947" y="991691"/>
                  <a:pt x="438925" y="1110135"/>
                  <a:pt x="438925" y="1110135"/>
                </a:cubicBezTo>
                <a:cubicBezTo>
                  <a:pt x="529187" y="998330"/>
                  <a:pt x="653493" y="906654"/>
                  <a:pt x="767416" y="817169"/>
                </a:cubicBezTo>
                <a:cubicBezTo>
                  <a:pt x="644170" y="734251"/>
                  <a:pt x="535332" y="665247"/>
                  <a:pt x="447259" y="545674"/>
                </a:cubicBezTo>
                <a:cubicBezTo>
                  <a:pt x="443586" y="624495"/>
                  <a:pt x="436170" y="725635"/>
                  <a:pt x="436170" y="725635"/>
                </a:cubicBezTo>
                <a:cubicBezTo>
                  <a:pt x="370698" y="728318"/>
                  <a:pt x="274502" y="725070"/>
                  <a:pt x="274502" y="725070"/>
                </a:cubicBezTo>
                <a:lnTo>
                  <a:pt x="270406" y="0"/>
                </a:lnTo>
                <a:cubicBezTo>
                  <a:pt x="174210" y="15538"/>
                  <a:pt x="107466" y="8758"/>
                  <a:pt x="9152" y="875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47" name="Google Shape;347;p10"/>
          <p:cNvGrpSpPr/>
          <p:nvPr/>
        </p:nvGrpSpPr>
        <p:grpSpPr>
          <a:xfrm>
            <a:off x="840270" y="4004284"/>
            <a:ext cx="687238" cy="651187"/>
            <a:chOff x="1759452" y="6189595"/>
            <a:chExt cx="687238" cy="651187"/>
          </a:xfrm>
        </p:grpSpPr>
        <p:sp>
          <p:nvSpPr>
            <p:cNvPr id="348" name="Google Shape;348;p10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54" name="Google Shape;354;p10"/>
          <p:cNvSpPr/>
          <p:nvPr/>
        </p:nvSpPr>
        <p:spPr>
          <a:xfrm rot="-459229">
            <a:off x="871446" y="1096053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55" name="Google Shape;355;p10"/>
          <p:cNvGrpSpPr/>
          <p:nvPr/>
        </p:nvGrpSpPr>
        <p:grpSpPr>
          <a:xfrm rot="-1479810">
            <a:off x="1018210" y="1034243"/>
            <a:ext cx="735272" cy="651165"/>
            <a:chOff x="3116097" y="-1477902"/>
            <a:chExt cx="735251" cy="651147"/>
          </a:xfrm>
        </p:grpSpPr>
        <p:sp>
          <p:nvSpPr>
            <p:cNvPr id="356" name="Google Shape;356;p10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9" name="Google Shape;359;p10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0" name="Google Shape;360;p10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2" name="Google Shape;362;p10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3" name="Google Shape;363;p10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64" name="Google Shape;364;p10"/>
          <p:cNvGrpSpPr/>
          <p:nvPr/>
        </p:nvGrpSpPr>
        <p:grpSpPr>
          <a:xfrm>
            <a:off x="9377004" y="837727"/>
            <a:ext cx="679947" cy="652506"/>
            <a:chOff x="3896486" y="3679569"/>
            <a:chExt cx="792294" cy="760319"/>
          </a:xfrm>
        </p:grpSpPr>
        <p:sp>
          <p:nvSpPr>
            <p:cNvPr id="365" name="Google Shape;365;p10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6" name="Google Shape;366;p10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69" name="Google Shape;369;p10"/>
          <p:cNvSpPr/>
          <p:nvPr/>
        </p:nvSpPr>
        <p:spPr>
          <a:xfrm rot="-5657992">
            <a:off x="1640545" y="5341179"/>
            <a:ext cx="715367" cy="713032"/>
          </a:xfrm>
          <a:custGeom>
            <a:avLst/>
            <a:gdLst/>
            <a:ahLst/>
            <a:cxnLst/>
            <a:rect l="l" t="t" r="r" b="b"/>
            <a:pathLst>
              <a:path w="715141" h="712807" extrusionOk="0">
                <a:moveTo>
                  <a:pt x="2958" y="351568"/>
                </a:moveTo>
                <a:cubicBezTo>
                  <a:pt x="22389" y="312420"/>
                  <a:pt x="43725" y="271272"/>
                  <a:pt x="81253" y="248888"/>
                </a:cubicBezTo>
                <a:cubicBezTo>
                  <a:pt x="118782" y="226504"/>
                  <a:pt x="177170" y="233553"/>
                  <a:pt x="194029" y="273844"/>
                </a:cubicBezTo>
                <a:cubicBezTo>
                  <a:pt x="201554" y="291846"/>
                  <a:pt x="200602" y="314516"/>
                  <a:pt x="215079" y="327470"/>
                </a:cubicBezTo>
                <a:cubicBezTo>
                  <a:pt x="237273" y="347281"/>
                  <a:pt x="271468" y="327088"/>
                  <a:pt x="292804" y="306419"/>
                </a:cubicBezTo>
                <a:cubicBezTo>
                  <a:pt x="315473" y="284512"/>
                  <a:pt x="338714" y="257270"/>
                  <a:pt x="335380" y="225933"/>
                </a:cubicBezTo>
                <a:cubicBezTo>
                  <a:pt x="332618" y="199263"/>
                  <a:pt x="310425" y="177927"/>
                  <a:pt x="285469" y="168212"/>
                </a:cubicBezTo>
                <a:cubicBezTo>
                  <a:pt x="260514" y="158496"/>
                  <a:pt x="233082" y="158210"/>
                  <a:pt x="206316" y="158020"/>
                </a:cubicBezTo>
                <a:cubicBezTo>
                  <a:pt x="238416" y="87821"/>
                  <a:pt x="297471" y="30289"/>
                  <a:pt x="368527" y="0"/>
                </a:cubicBezTo>
                <a:cubicBezTo>
                  <a:pt x="384719" y="31337"/>
                  <a:pt x="405294" y="60293"/>
                  <a:pt x="429582" y="85916"/>
                </a:cubicBezTo>
                <a:cubicBezTo>
                  <a:pt x="444251" y="101441"/>
                  <a:pt x="461301" y="116205"/>
                  <a:pt x="482065" y="121349"/>
                </a:cubicBezTo>
                <a:cubicBezTo>
                  <a:pt x="502830" y="126492"/>
                  <a:pt x="528071" y="118967"/>
                  <a:pt x="537215" y="99631"/>
                </a:cubicBezTo>
                <a:cubicBezTo>
                  <a:pt x="545407" y="82105"/>
                  <a:pt x="538739" y="60960"/>
                  <a:pt x="544073" y="42386"/>
                </a:cubicBezTo>
                <a:cubicBezTo>
                  <a:pt x="552169" y="14288"/>
                  <a:pt x="587221" y="667"/>
                  <a:pt x="615606" y="7906"/>
                </a:cubicBezTo>
                <a:cubicBezTo>
                  <a:pt x="643990" y="15145"/>
                  <a:pt x="665802" y="38005"/>
                  <a:pt x="681900" y="62484"/>
                </a:cubicBezTo>
                <a:cubicBezTo>
                  <a:pt x="699426" y="89059"/>
                  <a:pt x="710094" y="128778"/>
                  <a:pt x="685995" y="149543"/>
                </a:cubicBezTo>
                <a:cubicBezTo>
                  <a:pt x="659707" y="172117"/>
                  <a:pt x="607605" y="156686"/>
                  <a:pt x="593603" y="188404"/>
                </a:cubicBezTo>
                <a:cubicBezTo>
                  <a:pt x="584650" y="208693"/>
                  <a:pt x="600842" y="230505"/>
                  <a:pt x="615796" y="246793"/>
                </a:cubicBezTo>
                <a:lnTo>
                  <a:pt x="715142" y="354235"/>
                </a:lnTo>
                <a:cubicBezTo>
                  <a:pt x="684852" y="359664"/>
                  <a:pt x="667803" y="390906"/>
                  <a:pt x="651991" y="417290"/>
                </a:cubicBezTo>
                <a:cubicBezTo>
                  <a:pt x="636180" y="443675"/>
                  <a:pt x="609510" y="471392"/>
                  <a:pt x="579792" y="463487"/>
                </a:cubicBezTo>
                <a:cubicBezTo>
                  <a:pt x="534262" y="451390"/>
                  <a:pt x="540930" y="375380"/>
                  <a:pt x="499401" y="353187"/>
                </a:cubicBezTo>
                <a:cubicBezTo>
                  <a:pt x="467873" y="336328"/>
                  <a:pt x="430154" y="361283"/>
                  <a:pt x="407199" y="388620"/>
                </a:cubicBezTo>
                <a:cubicBezTo>
                  <a:pt x="390149" y="409004"/>
                  <a:pt x="375290" y="432911"/>
                  <a:pt x="374242" y="459391"/>
                </a:cubicBezTo>
                <a:cubicBezTo>
                  <a:pt x="373195" y="485870"/>
                  <a:pt x="390149" y="514541"/>
                  <a:pt x="416247" y="518636"/>
                </a:cubicBezTo>
                <a:cubicBezTo>
                  <a:pt x="429392" y="520732"/>
                  <a:pt x="443298" y="516636"/>
                  <a:pt x="455967" y="520637"/>
                </a:cubicBezTo>
                <a:cubicBezTo>
                  <a:pt x="474445" y="526447"/>
                  <a:pt x="484161" y="548354"/>
                  <a:pt x="481589" y="567595"/>
                </a:cubicBezTo>
                <a:cubicBezTo>
                  <a:pt x="479017" y="586835"/>
                  <a:pt x="467111" y="603409"/>
                  <a:pt x="453966" y="617696"/>
                </a:cubicBezTo>
                <a:cubicBezTo>
                  <a:pt x="421391" y="653034"/>
                  <a:pt x="379005" y="679133"/>
                  <a:pt x="332809" y="692277"/>
                </a:cubicBezTo>
                <a:cubicBezTo>
                  <a:pt x="320997" y="657416"/>
                  <a:pt x="307758" y="620459"/>
                  <a:pt x="278421" y="598361"/>
                </a:cubicBezTo>
                <a:cubicBezTo>
                  <a:pt x="249084" y="576263"/>
                  <a:pt x="198411" y="578930"/>
                  <a:pt x="183552" y="612553"/>
                </a:cubicBezTo>
                <a:cubicBezTo>
                  <a:pt x="174884" y="632174"/>
                  <a:pt x="180599" y="655796"/>
                  <a:pt x="172027" y="675418"/>
                </a:cubicBezTo>
                <a:cubicBezTo>
                  <a:pt x="164883" y="691705"/>
                  <a:pt x="148881" y="702564"/>
                  <a:pt x="132117" y="708184"/>
                </a:cubicBezTo>
                <a:cubicBezTo>
                  <a:pt x="84873" y="723805"/>
                  <a:pt x="27818" y="698468"/>
                  <a:pt x="7815" y="652939"/>
                </a:cubicBezTo>
                <a:cubicBezTo>
                  <a:pt x="-12187" y="607409"/>
                  <a:pt x="7625" y="548164"/>
                  <a:pt x="51059" y="523970"/>
                </a:cubicBezTo>
                <a:cubicBezTo>
                  <a:pt x="64108" y="516636"/>
                  <a:pt x="79158" y="512064"/>
                  <a:pt x="89540" y="501205"/>
                </a:cubicBezTo>
                <a:cubicBezTo>
                  <a:pt x="108114" y="481870"/>
                  <a:pt x="104685" y="448913"/>
                  <a:pt x="89064" y="427101"/>
                </a:cubicBezTo>
                <a:cubicBezTo>
                  <a:pt x="73443" y="405289"/>
                  <a:pt x="48964" y="391954"/>
                  <a:pt x="2958" y="351472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0" name="Google Shape;370;p10"/>
          <p:cNvSpPr/>
          <p:nvPr/>
        </p:nvSpPr>
        <p:spPr>
          <a:xfrm>
            <a:off x="5077376" y="926200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71" name="Google Shape;371;p10"/>
          <p:cNvGrpSpPr/>
          <p:nvPr/>
        </p:nvGrpSpPr>
        <p:grpSpPr>
          <a:xfrm>
            <a:off x="5147599" y="890737"/>
            <a:ext cx="714761" cy="797669"/>
            <a:chOff x="5932213" y="4153080"/>
            <a:chExt cx="714761" cy="797669"/>
          </a:xfrm>
        </p:grpSpPr>
        <p:sp>
          <p:nvSpPr>
            <p:cNvPr id="372" name="Google Shape;372;p10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4" name="Google Shape;374;p10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5" name="Google Shape;375;p10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6" name="Google Shape;376;p10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7" name="Google Shape;377;p10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8" name="Google Shape;378;p10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2" name="Google Shape;382;p10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3" name="Google Shape;383;p10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4" name="Google Shape;384;p10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5" name="Google Shape;385;p10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6" name="Google Shape;386;p10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87" name="Google Shape;387;p10"/>
          <p:cNvSpPr/>
          <p:nvPr/>
        </p:nvSpPr>
        <p:spPr>
          <a:xfrm rot="10114145" flipH="1">
            <a:off x="4295394" y="5483630"/>
            <a:ext cx="5455075" cy="429327"/>
          </a:xfrm>
          <a:custGeom>
            <a:avLst/>
            <a:gdLst/>
            <a:ahLst/>
            <a:cxnLst/>
            <a:rect l="l" t="t" r="r" b="b"/>
            <a:pathLst>
              <a:path w="367104" h="25643" extrusionOk="0">
                <a:moveTo>
                  <a:pt x="0" y="25643"/>
                </a:moveTo>
                <a:cubicBezTo>
                  <a:pt x="7545" y="24000"/>
                  <a:pt x="25624" y="16529"/>
                  <a:pt x="45271" y="15782"/>
                </a:cubicBezTo>
                <a:cubicBezTo>
                  <a:pt x="64919" y="15035"/>
                  <a:pt x="95548" y="22654"/>
                  <a:pt x="117885" y="21160"/>
                </a:cubicBezTo>
                <a:cubicBezTo>
                  <a:pt x="140222" y="19666"/>
                  <a:pt x="158750" y="6966"/>
                  <a:pt x="179294" y="6817"/>
                </a:cubicBezTo>
                <a:cubicBezTo>
                  <a:pt x="199838" y="6668"/>
                  <a:pt x="218066" y="21385"/>
                  <a:pt x="241150" y="20264"/>
                </a:cubicBezTo>
                <a:cubicBezTo>
                  <a:pt x="264234" y="19143"/>
                  <a:pt x="296806" y="840"/>
                  <a:pt x="317798" y="93"/>
                </a:cubicBezTo>
                <a:cubicBezTo>
                  <a:pt x="338790" y="-654"/>
                  <a:pt x="358886" y="13167"/>
                  <a:pt x="367104" y="15782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88" name="Google Shape;388;p10"/>
          <p:cNvGrpSpPr/>
          <p:nvPr/>
        </p:nvGrpSpPr>
        <p:grpSpPr>
          <a:xfrm rot="742108">
            <a:off x="9674261" y="4568293"/>
            <a:ext cx="685711" cy="709428"/>
            <a:chOff x="8025585" y="-543333"/>
            <a:chExt cx="685704" cy="709421"/>
          </a:xfrm>
        </p:grpSpPr>
        <p:sp>
          <p:nvSpPr>
            <p:cNvPr id="389" name="Google Shape;389;p10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0" name="Google Shape;390;p10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1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93" name="Google Shape;393;p11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94" name="Google Shape;394;p1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156791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395" name="Google Shape;395;p11"/>
          <p:cNvSpPr txBox="1">
            <a:spLocks noGrp="1"/>
          </p:cNvSpPr>
          <p:nvPr>
            <p:ph type="subTitle" idx="1"/>
          </p:nvPr>
        </p:nvSpPr>
        <p:spPr>
          <a:xfrm>
            <a:off x="1217550" y="1898902"/>
            <a:ext cx="9755100" cy="410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96" name="Google Shape;396;p11"/>
          <p:cNvSpPr txBox="1">
            <a:spLocks noGrp="1"/>
          </p:cNvSpPr>
          <p:nvPr>
            <p:ph type="subTitle" idx="2"/>
          </p:nvPr>
        </p:nvSpPr>
        <p:spPr>
          <a:xfrm>
            <a:off x="1217550" y="3250751"/>
            <a:ext cx="9755100" cy="410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97" name="Google Shape;397;p11"/>
          <p:cNvSpPr txBox="1">
            <a:spLocks noGrp="1"/>
          </p:cNvSpPr>
          <p:nvPr>
            <p:ph type="subTitle" idx="3"/>
          </p:nvPr>
        </p:nvSpPr>
        <p:spPr>
          <a:xfrm>
            <a:off x="1217550" y="4526402"/>
            <a:ext cx="9755100" cy="410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98" name="Google Shape;398;p11"/>
          <p:cNvSpPr txBox="1">
            <a:spLocks noGrp="1"/>
          </p:cNvSpPr>
          <p:nvPr>
            <p:ph type="title"/>
          </p:nvPr>
        </p:nvSpPr>
        <p:spPr>
          <a:xfrm>
            <a:off x="1218450" y="942774"/>
            <a:ext cx="9755100" cy="71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399" name="Google Shape;399;p11"/>
          <p:cNvSpPr txBox="1">
            <a:spLocks noGrp="1"/>
          </p:cNvSpPr>
          <p:nvPr>
            <p:ph type="body" idx="4"/>
          </p:nvPr>
        </p:nvSpPr>
        <p:spPr>
          <a:xfrm>
            <a:off x="1217550" y="2309394"/>
            <a:ext cx="9755100" cy="867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0" name="Google Shape;400;p11"/>
          <p:cNvSpPr txBox="1">
            <a:spLocks noGrp="1"/>
          </p:cNvSpPr>
          <p:nvPr>
            <p:ph type="body" idx="5"/>
          </p:nvPr>
        </p:nvSpPr>
        <p:spPr>
          <a:xfrm>
            <a:off x="1217550" y="3650530"/>
            <a:ext cx="9755100" cy="86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1" name="Google Shape;401;p11"/>
          <p:cNvSpPr txBox="1">
            <a:spLocks noGrp="1"/>
          </p:cNvSpPr>
          <p:nvPr>
            <p:ph type="body" idx="6"/>
          </p:nvPr>
        </p:nvSpPr>
        <p:spPr>
          <a:xfrm>
            <a:off x="1217550" y="4913779"/>
            <a:ext cx="9756900" cy="86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grpSp>
        <p:nvGrpSpPr>
          <p:cNvPr id="402" name="Google Shape;402;p11"/>
          <p:cNvGrpSpPr/>
          <p:nvPr/>
        </p:nvGrpSpPr>
        <p:grpSpPr>
          <a:xfrm rot="-5192582">
            <a:off x="10617963" y="5310219"/>
            <a:ext cx="377945" cy="1362233"/>
            <a:chOff x="2748074" y="4303871"/>
            <a:chExt cx="377938" cy="1362206"/>
          </a:xfrm>
        </p:grpSpPr>
        <p:sp>
          <p:nvSpPr>
            <p:cNvPr id="403" name="Google Shape;403;p11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405" name="Google Shape;405;p11"/>
          <p:cNvGrpSpPr/>
          <p:nvPr/>
        </p:nvGrpSpPr>
        <p:grpSpPr>
          <a:xfrm rot="-10057892">
            <a:off x="10756260" y="700450"/>
            <a:ext cx="741052" cy="743051"/>
            <a:chOff x="7970244" y="-543333"/>
            <a:chExt cx="741045" cy="743044"/>
          </a:xfrm>
        </p:grpSpPr>
        <p:sp>
          <p:nvSpPr>
            <p:cNvPr id="406" name="Google Shape;406;p11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410" name="Google Shape;410;p1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eam">
  <p:cSld name="CUSTOM_8_1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2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13" name="Google Shape;413;p12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14" name="Google Shape;414;p1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15" name="Google Shape;415;p1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16" name="Google Shape;416;p12"/>
          <p:cNvSpPr txBox="1">
            <a:spLocks noGrp="1"/>
          </p:cNvSpPr>
          <p:nvPr>
            <p:ph type="subTitle" idx="1"/>
          </p:nvPr>
        </p:nvSpPr>
        <p:spPr>
          <a:xfrm>
            <a:off x="1189052" y="4020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17" name="Google Shape;417;p12"/>
          <p:cNvSpPr txBox="1">
            <a:spLocks noGrp="1"/>
          </p:cNvSpPr>
          <p:nvPr>
            <p:ph type="subTitle" idx="2"/>
          </p:nvPr>
        </p:nvSpPr>
        <p:spPr>
          <a:xfrm>
            <a:off x="4713302" y="4020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18" name="Google Shape;418;p12"/>
          <p:cNvSpPr txBox="1">
            <a:spLocks noGrp="1"/>
          </p:cNvSpPr>
          <p:nvPr>
            <p:ph type="subTitle" idx="3"/>
          </p:nvPr>
        </p:nvSpPr>
        <p:spPr>
          <a:xfrm>
            <a:off x="8237552" y="40206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19" name="Google Shape;419;p12"/>
          <p:cNvSpPr txBox="1">
            <a:spLocks noGrp="1"/>
          </p:cNvSpPr>
          <p:nvPr>
            <p:ph type="title"/>
          </p:nvPr>
        </p:nvSpPr>
        <p:spPr>
          <a:xfrm>
            <a:off x="1189050" y="8981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420" name="Google Shape;420;p12"/>
          <p:cNvSpPr txBox="1">
            <a:spLocks noGrp="1"/>
          </p:cNvSpPr>
          <p:nvPr>
            <p:ph type="body" idx="4"/>
          </p:nvPr>
        </p:nvSpPr>
        <p:spPr>
          <a:xfrm>
            <a:off x="1189050" y="4458625"/>
            <a:ext cx="26589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21" name="Google Shape;421;p12"/>
          <p:cNvSpPr txBox="1">
            <a:spLocks noGrp="1"/>
          </p:cNvSpPr>
          <p:nvPr>
            <p:ph type="body" idx="5"/>
          </p:nvPr>
        </p:nvSpPr>
        <p:spPr>
          <a:xfrm>
            <a:off x="4713300" y="4447196"/>
            <a:ext cx="26589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22" name="Google Shape;422;p12"/>
          <p:cNvSpPr txBox="1">
            <a:spLocks noGrp="1"/>
          </p:cNvSpPr>
          <p:nvPr>
            <p:ph type="body" idx="6"/>
          </p:nvPr>
        </p:nvSpPr>
        <p:spPr>
          <a:xfrm>
            <a:off x="8237550" y="4433967"/>
            <a:ext cx="26589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CUSTOM_9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3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25" name="Google Shape;425;p13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26" name="Google Shape;426;p1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27" name="Google Shape;427;p1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28" name="Google Shape;428;p13"/>
          <p:cNvSpPr txBox="1">
            <a:spLocks noGrp="1"/>
          </p:cNvSpPr>
          <p:nvPr>
            <p:ph type="title"/>
          </p:nvPr>
        </p:nvSpPr>
        <p:spPr>
          <a:xfrm>
            <a:off x="868475" y="1727000"/>
            <a:ext cx="4458300" cy="237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429" name="Google Shape;429;p13"/>
          <p:cNvSpPr txBox="1">
            <a:spLocks noGrp="1"/>
          </p:cNvSpPr>
          <p:nvPr>
            <p:ph type="subTitle" idx="1"/>
          </p:nvPr>
        </p:nvSpPr>
        <p:spPr>
          <a:xfrm>
            <a:off x="868475" y="5029775"/>
            <a:ext cx="44583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0" name="Google Shape;430;p13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Percentages">
  <p:cSld name="CUSTOM_11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4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33" name="Google Shape;433;p14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34" name="Google Shape;434;p1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35" name="Google Shape;435;p1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36" name="Google Shape;436;p14"/>
          <p:cNvSpPr txBox="1">
            <a:spLocks noGrp="1"/>
          </p:cNvSpPr>
          <p:nvPr>
            <p:ph type="title" hasCustomPrompt="1"/>
          </p:nvPr>
        </p:nvSpPr>
        <p:spPr>
          <a:xfrm>
            <a:off x="715025" y="2378150"/>
            <a:ext cx="29484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437" name="Google Shape;437;p14"/>
          <p:cNvSpPr txBox="1">
            <a:spLocks noGrp="1"/>
          </p:cNvSpPr>
          <p:nvPr>
            <p:ph type="title" idx="2"/>
          </p:nvPr>
        </p:nvSpPr>
        <p:spPr>
          <a:xfrm>
            <a:off x="715025" y="898175"/>
            <a:ext cx="10714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 panose="02000000000000000000"/>
              <a:buNone/>
              <a:defRPr sz="4000">
                <a:solidFill>
                  <a:schemeClr val="dk1"/>
                </a:solidFill>
                <a:latin typeface="Griffy" panose="02000000000000000000"/>
                <a:ea typeface="Griffy" panose="02000000000000000000"/>
                <a:cs typeface="Griffy" panose="02000000000000000000"/>
                <a:sym typeface="Griffy" panose="02000000000000000000"/>
              </a:defRPr>
            </a:lvl9pPr>
          </a:lstStyle>
          <a:p>
            <a:endParaRPr/>
          </a:p>
        </p:txBody>
      </p:sp>
      <p:sp>
        <p:nvSpPr>
          <p:cNvPr id="438" name="Google Shape;438;p14"/>
          <p:cNvSpPr txBox="1">
            <a:spLocks noGrp="1"/>
          </p:cNvSpPr>
          <p:nvPr>
            <p:ph type="title" idx="3" hasCustomPrompt="1"/>
          </p:nvPr>
        </p:nvSpPr>
        <p:spPr>
          <a:xfrm>
            <a:off x="4516336" y="2378150"/>
            <a:ext cx="29484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439" name="Google Shape;439;p14"/>
          <p:cNvSpPr txBox="1">
            <a:spLocks noGrp="1"/>
          </p:cNvSpPr>
          <p:nvPr>
            <p:ph type="title" idx="4" hasCustomPrompt="1"/>
          </p:nvPr>
        </p:nvSpPr>
        <p:spPr>
          <a:xfrm>
            <a:off x="8481454" y="2378150"/>
            <a:ext cx="29484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440" name="Google Shape;440;p14"/>
          <p:cNvSpPr txBox="1">
            <a:spLocks noGrp="1"/>
          </p:cNvSpPr>
          <p:nvPr>
            <p:ph type="body" idx="1"/>
          </p:nvPr>
        </p:nvSpPr>
        <p:spPr>
          <a:xfrm>
            <a:off x="8481446" y="3619725"/>
            <a:ext cx="29484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41" name="Google Shape;441;p14"/>
          <p:cNvSpPr txBox="1">
            <a:spLocks noGrp="1"/>
          </p:cNvSpPr>
          <p:nvPr>
            <p:ph type="body" idx="5"/>
          </p:nvPr>
        </p:nvSpPr>
        <p:spPr>
          <a:xfrm>
            <a:off x="4516345" y="3608575"/>
            <a:ext cx="29484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42" name="Google Shape;442;p14"/>
          <p:cNvSpPr txBox="1">
            <a:spLocks noGrp="1"/>
          </p:cNvSpPr>
          <p:nvPr>
            <p:ph type="body" idx="6"/>
          </p:nvPr>
        </p:nvSpPr>
        <p:spPr>
          <a:xfrm>
            <a:off x="715025" y="3608575"/>
            <a:ext cx="29484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43" name="Google Shape;443;p14"/>
          <p:cNvSpPr/>
          <p:nvPr/>
        </p:nvSpPr>
        <p:spPr>
          <a:xfrm>
            <a:off x="10152800" y="5247875"/>
            <a:ext cx="5907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444" name="Google Shape;444;p14"/>
          <p:cNvGrpSpPr/>
          <p:nvPr/>
        </p:nvGrpSpPr>
        <p:grpSpPr>
          <a:xfrm>
            <a:off x="732895" y="5475284"/>
            <a:ext cx="687238" cy="651187"/>
            <a:chOff x="1759452" y="6189595"/>
            <a:chExt cx="687238" cy="651187"/>
          </a:xfrm>
        </p:grpSpPr>
        <p:sp>
          <p:nvSpPr>
            <p:cNvPr id="445" name="Google Shape;445;p14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451" name="Google Shape;451;p14"/>
          <p:cNvGrpSpPr/>
          <p:nvPr/>
        </p:nvGrpSpPr>
        <p:grpSpPr>
          <a:xfrm rot="5400000" flipH="1">
            <a:off x="10690036" y="5431345"/>
            <a:ext cx="757664" cy="739072"/>
            <a:chOff x="2714053" y="3696339"/>
            <a:chExt cx="757664" cy="739072"/>
          </a:xfrm>
        </p:grpSpPr>
        <p:sp>
          <p:nvSpPr>
            <p:cNvPr id="452" name="Google Shape;452;p14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459" name="Google Shape;459;p14"/>
          <p:cNvSpPr/>
          <p:nvPr/>
        </p:nvSpPr>
        <p:spPr>
          <a:xfrm rot="-5030020">
            <a:off x="1455329" y="5206797"/>
            <a:ext cx="715706" cy="713370"/>
          </a:xfrm>
          <a:custGeom>
            <a:avLst/>
            <a:gdLst/>
            <a:ahLst/>
            <a:cxnLst/>
            <a:rect l="l" t="t" r="r" b="b"/>
            <a:pathLst>
              <a:path w="715141" h="712807" extrusionOk="0">
                <a:moveTo>
                  <a:pt x="2958" y="351568"/>
                </a:moveTo>
                <a:cubicBezTo>
                  <a:pt x="22389" y="312420"/>
                  <a:pt x="43725" y="271272"/>
                  <a:pt x="81253" y="248888"/>
                </a:cubicBezTo>
                <a:cubicBezTo>
                  <a:pt x="118782" y="226504"/>
                  <a:pt x="177170" y="233553"/>
                  <a:pt x="194029" y="273844"/>
                </a:cubicBezTo>
                <a:cubicBezTo>
                  <a:pt x="201554" y="291846"/>
                  <a:pt x="200602" y="314516"/>
                  <a:pt x="215079" y="327470"/>
                </a:cubicBezTo>
                <a:cubicBezTo>
                  <a:pt x="237273" y="347281"/>
                  <a:pt x="271468" y="327088"/>
                  <a:pt x="292804" y="306419"/>
                </a:cubicBezTo>
                <a:cubicBezTo>
                  <a:pt x="315473" y="284512"/>
                  <a:pt x="338714" y="257270"/>
                  <a:pt x="335380" y="225933"/>
                </a:cubicBezTo>
                <a:cubicBezTo>
                  <a:pt x="332618" y="199263"/>
                  <a:pt x="310425" y="177927"/>
                  <a:pt x="285469" y="168212"/>
                </a:cubicBezTo>
                <a:cubicBezTo>
                  <a:pt x="260514" y="158496"/>
                  <a:pt x="233082" y="158210"/>
                  <a:pt x="206316" y="158020"/>
                </a:cubicBezTo>
                <a:cubicBezTo>
                  <a:pt x="238416" y="87821"/>
                  <a:pt x="297471" y="30289"/>
                  <a:pt x="368527" y="0"/>
                </a:cubicBezTo>
                <a:cubicBezTo>
                  <a:pt x="384719" y="31337"/>
                  <a:pt x="405294" y="60293"/>
                  <a:pt x="429582" y="85916"/>
                </a:cubicBezTo>
                <a:cubicBezTo>
                  <a:pt x="444251" y="101441"/>
                  <a:pt x="461301" y="116205"/>
                  <a:pt x="482065" y="121349"/>
                </a:cubicBezTo>
                <a:cubicBezTo>
                  <a:pt x="502830" y="126492"/>
                  <a:pt x="528071" y="118967"/>
                  <a:pt x="537215" y="99631"/>
                </a:cubicBezTo>
                <a:cubicBezTo>
                  <a:pt x="545407" y="82105"/>
                  <a:pt x="538739" y="60960"/>
                  <a:pt x="544073" y="42386"/>
                </a:cubicBezTo>
                <a:cubicBezTo>
                  <a:pt x="552169" y="14288"/>
                  <a:pt x="587221" y="667"/>
                  <a:pt x="615606" y="7906"/>
                </a:cubicBezTo>
                <a:cubicBezTo>
                  <a:pt x="643990" y="15145"/>
                  <a:pt x="665802" y="38005"/>
                  <a:pt x="681900" y="62484"/>
                </a:cubicBezTo>
                <a:cubicBezTo>
                  <a:pt x="699426" y="89059"/>
                  <a:pt x="710094" y="128778"/>
                  <a:pt x="685995" y="149543"/>
                </a:cubicBezTo>
                <a:cubicBezTo>
                  <a:pt x="659707" y="172117"/>
                  <a:pt x="607605" y="156686"/>
                  <a:pt x="593603" y="188404"/>
                </a:cubicBezTo>
                <a:cubicBezTo>
                  <a:pt x="584650" y="208693"/>
                  <a:pt x="600842" y="230505"/>
                  <a:pt x="615796" y="246793"/>
                </a:cubicBezTo>
                <a:lnTo>
                  <a:pt x="715142" y="354235"/>
                </a:lnTo>
                <a:cubicBezTo>
                  <a:pt x="684852" y="359664"/>
                  <a:pt x="667803" y="390906"/>
                  <a:pt x="651991" y="417290"/>
                </a:cubicBezTo>
                <a:cubicBezTo>
                  <a:pt x="636180" y="443675"/>
                  <a:pt x="609510" y="471392"/>
                  <a:pt x="579792" y="463487"/>
                </a:cubicBezTo>
                <a:cubicBezTo>
                  <a:pt x="534262" y="451390"/>
                  <a:pt x="540930" y="375380"/>
                  <a:pt x="499401" y="353187"/>
                </a:cubicBezTo>
                <a:cubicBezTo>
                  <a:pt x="467873" y="336328"/>
                  <a:pt x="430154" y="361283"/>
                  <a:pt x="407199" y="388620"/>
                </a:cubicBezTo>
                <a:cubicBezTo>
                  <a:pt x="390149" y="409004"/>
                  <a:pt x="375290" y="432911"/>
                  <a:pt x="374242" y="459391"/>
                </a:cubicBezTo>
                <a:cubicBezTo>
                  <a:pt x="373195" y="485870"/>
                  <a:pt x="390149" y="514541"/>
                  <a:pt x="416247" y="518636"/>
                </a:cubicBezTo>
                <a:cubicBezTo>
                  <a:pt x="429392" y="520732"/>
                  <a:pt x="443298" y="516636"/>
                  <a:pt x="455967" y="520637"/>
                </a:cubicBezTo>
                <a:cubicBezTo>
                  <a:pt x="474445" y="526447"/>
                  <a:pt x="484161" y="548354"/>
                  <a:pt x="481589" y="567595"/>
                </a:cubicBezTo>
                <a:cubicBezTo>
                  <a:pt x="479017" y="586835"/>
                  <a:pt x="467111" y="603409"/>
                  <a:pt x="453966" y="617696"/>
                </a:cubicBezTo>
                <a:cubicBezTo>
                  <a:pt x="421391" y="653034"/>
                  <a:pt x="379005" y="679133"/>
                  <a:pt x="332809" y="692277"/>
                </a:cubicBezTo>
                <a:cubicBezTo>
                  <a:pt x="320997" y="657416"/>
                  <a:pt x="307758" y="620459"/>
                  <a:pt x="278421" y="598361"/>
                </a:cubicBezTo>
                <a:cubicBezTo>
                  <a:pt x="249084" y="576263"/>
                  <a:pt x="198411" y="578930"/>
                  <a:pt x="183552" y="612553"/>
                </a:cubicBezTo>
                <a:cubicBezTo>
                  <a:pt x="174884" y="632174"/>
                  <a:pt x="180599" y="655796"/>
                  <a:pt x="172027" y="675418"/>
                </a:cubicBezTo>
                <a:cubicBezTo>
                  <a:pt x="164883" y="691705"/>
                  <a:pt x="148881" y="702564"/>
                  <a:pt x="132117" y="708184"/>
                </a:cubicBezTo>
                <a:cubicBezTo>
                  <a:pt x="84873" y="723805"/>
                  <a:pt x="27818" y="698468"/>
                  <a:pt x="7815" y="652939"/>
                </a:cubicBezTo>
                <a:cubicBezTo>
                  <a:pt x="-12187" y="607409"/>
                  <a:pt x="7625" y="548164"/>
                  <a:pt x="51059" y="523970"/>
                </a:cubicBezTo>
                <a:cubicBezTo>
                  <a:pt x="64108" y="516636"/>
                  <a:pt x="79158" y="512064"/>
                  <a:pt x="89540" y="501205"/>
                </a:cubicBezTo>
                <a:cubicBezTo>
                  <a:pt x="108114" y="481870"/>
                  <a:pt x="104685" y="448913"/>
                  <a:pt x="89064" y="427101"/>
                </a:cubicBezTo>
                <a:cubicBezTo>
                  <a:pt x="73443" y="405289"/>
                  <a:pt x="48964" y="391954"/>
                  <a:pt x="2958" y="351472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460" name="Google Shape;460;p14"/>
          <p:cNvGrpSpPr/>
          <p:nvPr/>
        </p:nvGrpSpPr>
        <p:grpSpPr>
          <a:xfrm>
            <a:off x="10108179" y="5169377"/>
            <a:ext cx="679947" cy="652506"/>
            <a:chOff x="3896486" y="3679569"/>
            <a:chExt cx="792294" cy="760319"/>
          </a:xfrm>
        </p:grpSpPr>
        <p:sp>
          <p:nvSpPr>
            <p:cNvPr id="461" name="Google Shape;461;p14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3 Six columns">
  <p:cSld name="CUSTOM_12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5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67" name="Google Shape;467;p15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68" name="Google Shape;468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69" name="Google Shape;469;p1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70" name="Google Shape;470;p15"/>
          <p:cNvSpPr txBox="1">
            <a:spLocks noGrp="1"/>
          </p:cNvSpPr>
          <p:nvPr>
            <p:ph type="subTitle" idx="1"/>
          </p:nvPr>
        </p:nvSpPr>
        <p:spPr>
          <a:xfrm>
            <a:off x="1014275" y="2364825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1" name="Google Shape;471;p15"/>
          <p:cNvSpPr txBox="1">
            <a:spLocks noGrp="1"/>
          </p:cNvSpPr>
          <p:nvPr>
            <p:ph type="subTitle" idx="2"/>
          </p:nvPr>
        </p:nvSpPr>
        <p:spPr>
          <a:xfrm>
            <a:off x="1014275" y="4216652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2" name="Google Shape;472;p15"/>
          <p:cNvSpPr txBox="1">
            <a:spLocks noGrp="1"/>
          </p:cNvSpPr>
          <p:nvPr>
            <p:ph type="subTitle" idx="3"/>
          </p:nvPr>
        </p:nvSpPr>
        <p:spPr>
          <a:xfrm>
            <a:off x="8150124" y="2373026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3" name="Google Shape;473;p15"/>
          <p:cNvSpPr txBox="1">
            <a:spLocks noGrp="1"/>
          </p:cNvSpPr>
          <p:nvPr>
            <p:ph type="subTitle" idx="4"/>
          </p:nvPr>
        </p:nvSpPr>
        <p:spPr>
          <a:xfrm>
            <a:off x="4601473" y="2379993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4" name="Google Shape;474;p15"/>
          <p:cNvSpPr txBox="1">
            <a:spLocks noGrp="1"/>
          </p:cNvSpPr>
          <p:nvPr>
            <p:ph type="subTitle" idx="5"/>
          </p:nvPr>
        </p:nvSpPr>
        <p:spPr>
          <a:xfrm>
            <a:off x="4601473" y="4216652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5" name="Google Shape;475;p15"/>
          <p:cNvSpPr txBox="1">
            <a:spLocks noGrp="1"/>
          </p:cNvSpPr>
          <p:nvPr>
            <p:ph type="subTitle" idx="6"/>
          </p:nvPr>
        </p:nvSpPr>
        <p:spPr>
          <a:xfrm>
            <a:off x="8150124" y="4200440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6" name="Google Shape;476;p15"/>
          <p:cNvSpPr txBox="1">
            <a:spLocks noGrp="1"/>
          </p:cNvSpPr>
          <p:nvPr>
            <p:ph type="title"/>
          </p:nvPr>
        </p:nvSpPr>
        <p:spPr>
          <a:xfrm>
            <a:off x="720400" y="898175"/>
            <a:ext cx="1091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477" name="Google Shape;477;p15"/>
          <p:cNvSpPr txBox="1">
            <a:spLocks noGrp="1"/>
          </p:cNvSpPr>
          <p:nvPr>
            <p:ph type="body" idx="7"/>
          </p:nvPr>
        </p:nvSpPr>
        <p:spPr>
          <a:xfrm>
            <a:off x="4571787" y="25898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78" name="Google Shape;478;p15"/>
          <p:cNvSpPr txBox="1">
            <a:spLocks noGrp="1"/>
          </p:cNvSpPr>
          <p:nvPr>
            <p:ph type="body" idx="8"/>
          </p:nvPr>
        </p:nvSpPr>
        <p:spPr>
          <a:xfrm>
            <a:off x="8381787" y="44186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79" name="Google Shape;479;p15"/>
          <p:cNvSpPr txBox="1">
            <a:spLocks noGrp="1"/>
          </p:cNvSpPr>
          <p:nvPr>
            <p:ph type="body" idx="9"/>
          </p:nvPr>
        </p:nvSpPr>
        <p:spPr>
          <a:xfrm>
            <a:off x="4571787" y="44186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0" name="Google Shape;480;p15"/>
          <p:cNvSpPr txBox="1">
            <a:spLocks noGrp="1"/>
          </p:cNvSpPr>
          <p:nvPr>
            <p:ph type="body" idx="13"/>
          </p:nvPr>
        </p:nvSpPr>
        <p:spPr>
          <a:xfrm>
            <a:off x="720400" y="25898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1" name="Google Shape;481;p15"/>
          <p:cNvSpPr txBox="1">
            <a:spLocks noGrp="1"/>
          </p:cNvSpPr>
          <p:nvPr>
            <p:ph type="body" idx="14"/>
          </p:nvPr>
        </p:nvSpPr>
        <p:spPr>
          <a:xfrm>
            <a:off x="8381787" y="25898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2" name="Google Shape;482;p15"/>
          <p:cNvSpPr txBox="1">
            <a:spLocks noGrp="1"/>
          </p:cNvSpPr>
          <p:nvPr>
            <p:ph type="body" idx="15"/>
          </p:nvPr>
        </p:nvSpPr>
        <p:spPr>
          <a:xfrm>
            <a:off x="720400" y="44186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3" name="Google Shape;483;p15"/>
          <p:cNvSpPr/>
          <p:nvPr/>
        </p:nvSpPr>
        <p:spPr>
          <a:xfrm flipH="1">
            <a:off x="10878110" y="5394575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84" name="Google Shape;484;p15"/>
          <p:cNvSpPr/>
          <p:nvPr/>
        </p:nvSpPr>
        <p:spPr>
          <a:xfrm rot="-2064314">
            <a:off x="603340" y="5460755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485" name="Google Shape;485;p15"/>
          <p:cNvGrpSpPr/>
          <p:nvPr/>
        </p:nvGrpSpPr>
        <p:grpSpPr>
          <a:xfrm flipH="1">
            <a:off x="10832626" y="5359112"/>
            <a:ext cx="714761" cy="797669"/>
            <a:chOff x="5932213" y="4153080"/>
            <a:chExt cx="714761" cy="797669"/>
          </a:xfrm>
        </p:grpSpPr>
        <p:sp>
          <p:nvSpPr>
            <p:cNvPr id="486" name="Google Shape;486;p15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7" name="Google Shape;487;p15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8" name="Google Shape;488;p15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2" name="Google Shape;492;p15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3" name="Google Shape;493;p15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6" name="Google Shape;496;p15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7" name="Google Shape;497;p15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0" name="Google Shape;500;p15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501" name="Google Shape;501;p15"/>
          <p:cNvGrpSpPr/>
          <p:nvPr/>
        </p:nvGrpSpPr>
        <p:grpSpPr>
          <a:xfrm>
            <a:off x="10816529" y="963315"/>
            <a:ext cx="679947" cy="652506"/>
            <a:chOff x="3896486" y="3679569"/>
            <a:chExt cx="792294" cy="760319"/>
          </a:xfrm>
        </p:grpSpPr>
        <p:sp>
          <p:nvSpPr>
            <p:cNvPr id="502" name="Google Shape;502;p15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3" name="Google Shape;503;p15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06" name="Google Shape;506;p1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Map">
  <p:cSld name="CUSTOM_13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6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09" name="Google Shape;509;p16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10" name="Google Shape;510;p1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11" name="Google Shape;511;p1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12" name="Google Shape;512;p16"/>
          <p:cNvSpPr txBox="1">
            <a:spLocks noGrp="1"/>
          </p:cNvSpPr>
          <p:nvPr>
            <p:ph type="subTitle" idx="1"/>
          </p:nvPr>
        </p:nvSpPr>
        <p:spPr>
          <a:xfrm>
            <a:off x="8378500" y="2110975"/>
            <a:ext cx="28734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513" name="Google Shape;513;p16"/>
          <p:cNvSpPr txBox="1">
            <a:spLocks noGrp="1"/>
          </p:cNvSpPr>
          <p:nvPr>
            <p:ph type="subTitle" idx="2"/>
          </p:nvPr>
        </p:nvSpPr>
        <p:spPr>
          <a:xfrm>
            <a:off x="8378500" y="3797957"/>
            <a:ext cx="28734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514" name="Google Shape;514;p16"/>
          <p:cNvSpPr txBox="1">
            <a:spLocks noGrp="1"/>
          </p:cNvSpPr>
          <p:nvPr>
            <p:ph type="title"/>
          </p:nvPr>
        </p:nvSpPr>
        <p:spPr>
          <a:xfrm>
            <a:off x="1221450" y="821975"/>
            <a:ext cx="97491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515" name="Google Shape;515;p16"/>
          <p:cNvSpPr txBox="1">
            <a:spLocks noGrp="1"/>
          </p:cNvSpPr>
          <p:nvPr>
            <p:ph type="body" idx="3"/>
          </p:nvPr>
        </p:nvSpPr>
        <p:spPr>
          <a:xfrm>
            <a:off x="8378500" y="2546975"/>
            <a:ext cx="2873400" cy="111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16" name="Google Shape;516;p16"/>
          <p:cNvSpPr txBox="1">
            <a:spLocks noGrp="1"/>
          </p:cNvSpPr>
          <p:nvPr>
            <p:ph type="body" idx="4"/>
          </p:nvPr>
        </p:nvSpPr>
        <p:spPr>
          <a:xfrm>
            <a:off x="8378500" y="4201900"/>
            <a:ext cx="2873400" cy="111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grpSp>
        <p:nvGrpSpPr>
          <p:cNvPr id="517" name="Google Shape;517;p16"/>
          <p:cNvGrpSpPr/>
          <p:nvPr/>
        </p:nvGrpSpPr>
        <p:grpSpPr>
          <a:xfrm>
            <a:off x="10824011" y="5368933"/>
            <a:ext cx="757664" cy="739072"/>
            <a:chOff x="2714053" y="3696339"/>
            <a:chExt cx="757664" cy="739072"/>
          </a:xfrm>
        </p:grpSpPr>
        <p:sp>
          <p:nvSpPr>
            <p:cNvPr id="518" name="Google Shape;518;p16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 Timeline">
  <p:cSld name="CUSTOM_14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7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27" name="Google Shape;527;p17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28" name="Google Shape;528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29" name="Google Shape;529;p1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30" name="Google Shape;530;p17"/>
          <p:cNvSpPr txBox="1">
            <a:spLocks noGrp="1"/>
          </p:cNvSpPr>
          <p:nvPr>
            <p:ph type="subTitle" idx="1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1" name="Google Shape;531;p17"/>
          <p:cNvSpPr txBox="1">
            <a:spLocks noGrp="1"/>
          </p:cNvSpPr>
          <p:nvPr>
            <p:ph type="subTitle" idx="2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2" name="Google Shape;532;p17"/>
          <p:cNvSpPr txBox="1">
            <a:spLocks noGrp="1"/>
          </p:cNvSpPr>
          <p:nvPr>
            <p:ph type="subTitle" idx="3"/>
          </p:nvPr>
        </p:nvSpPr>
        <p:spPr>
          <a:xfrm>
            <a:off x="5135153" y="23425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3" name="Google Shape;533;p17"/>
          <p:cNvSpPr txBox="1">
            <a:spLocks noGrp="1"/>
          </p:cNvSpPr>
          <p:nvPr>
            <p:ph type="subTitle" idx="4"/>
          </p:nvPr>
        </p:nvSpPr>
        <p:spPr>
          <a:xfrm>
            <a:off x="7494930" y="23425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4" name="Google Shape;534;p17"/>
          <p:cNvSpPr txBox="1">
            <a:spLocks noGrp="1"/>
          </p:cNvSpPr>
          <p:nvPr>
            <p:ph type="subTitle" idx="5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 rtl="0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 rtl="0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5" name="Google Shape;535;p17"/>
          <p:cNvSpPr txBox="1">
            <a:spLocks noGrp="1"/>
          </p:cNvSpPr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536" name="Google Shape;536;p17"/>
          <p:cNvSpPr txBox="1">
            <a:spLocks noGrp="1"/>
          </p:cNvSpPr>
          <p:nvPr>
            <p:ph type="body" idx="6"/>
          </p:nvPr>
        </p:nvSpPr>
        <p:spPr>
          <a:xfrm>
            <a:off x="807888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7" name="Google Shape;537;p17"/>
          <p:cNvSpPr txBox="1">
            <a:spLocks noGrp="1"/>
          </p:cNvSpPr>
          <p:nvPr>
            <p:ph type="body" idx="7"/>
          </p:nvPr>
        </p:nvSpPr>
        <p:spPr>
          <a:xfrm>
            <a:off x="2990091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8" name="Google Shape;538;p17"/>
          <p:cNvSpPr txBox="1">
            <a:spLocks noGrp="1"/>
          </p:cNvSpPr>
          <p:nvPr>
            <p:ph type="body" idx="8"/>
          </p:nvPr>
        </p:nvSpPr>
        <p:spPr>
          <a:xfrm>
            <a:off x="5172295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9" name="Google Shape;539;p17"/>
          <p:cNvSpPr txBox="1">
            <a:spLocks noGrp="1"/>
          </p:cNvSpPr>
          <p:nvPr>
            <p:ph type="body" idx="9"/>
          </p:nvPr>
        </p:nvSpPr>
        <p:spPr>
          <a:xfrm>
            <a:off x="7354499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40" name="Google Shape;540;p17"/>
          <p:cNvSpPr txBox="1">
            <a:spLocks noGrp="1"/>
          </p:cNvSpPr>
          <p:nvPr>
            <p:ph type="body" idx="13"/>
          </p:nvPr>
        </p:nvSpPr>
        <p:spPr>
          <a:xfrm>
            <a:off x="9536702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grpSp>
        <p:nvGrpSpPr>
          <p:cNvPr id="541" name="Google Shape;541;p17"/>
          <p:cNvGrpSpPr/>
          <p:nvPr/>
        </p:nvGrpSpPr>
        <p:grpSpPr>
          <a:xfrm>
            <a:off x="10824011" y="5368933"/>
            <a:ext cx="757664" cy="739072"/>
            <a:chOff x="2714053" y="3696339"/>
            <a:chExt cx="757664" cy="739072"/>
          </a:xfrm>
        </p:grpSpPr>
        <p:sp>
          <p:nvSpPr>
            <p:cNvPr id="542" name="Google Shape;542;p17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3" name="Google Shape;543;p17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49" name="Google Shape;549;p17"/>
          <p:cNvSpPr/>
          <p:nvPr/>
        </p:nvSpPr>
        <p:spPr>
          <a:xfrm>
            <a:off x="10850275" y="695326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550" name="Google Shape;550;p17"/>
          <p:cNvGrpSpPr/>
          <p:nvPr/>
        </p:nvGrpSpPr>
        <p:grpSpPr>
          <a:xfrm>
            <a:off x="10876004" y="684690"/>
            <a:ext cx="679947" cy="652506"/>
            <a:chOff x="3896486" y="3679569"/>
            <a:chExt cx="792294" cy="760319"/>
          </a:xfrm>
        </p:grpSpPr>
        <p:sp>
          <p:nvSpPr>
            <p:cNvPr id="551" name="Google Shape;551;p17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2" name="Google Shape;552;p17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3" name="Google Shape;553;p17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4" name="Google Shape;554;p17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55" name="Google Shape;555;p17"/>
          <p:cNvSpPr/>
          <p:nvPr/>
        </p:nvSpPr>
        <p:spPr>
          <a:xfrm rot="1751628">
            <a:off x="602950" y="782309"/>
            <a:ext cx="614979" cy="824788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56" name="Google Shape;556;p17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">
  <p:cSld name="CUSTOM_15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8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59" name="Google Shape;559;p18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60" name="Google Shape;560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61" name="Google Shape;561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62" name="Google Shape;562;p18"/>
          <p:cNvSpPr txBox="1">
            <a:spLocks noGrp="1"/>
          </p:cNvSpPr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563" name="Google Shape;563;p18"/>
          <p:cNvSpPr txBox="1">
            <a:spLocks noGrp="1"/>
          </p:cNvSpPr>
          <p:nvPr>
            <p:ph type="body" idx="1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64" name="Google Shape;564;p18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CUSTOM_16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9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7" name="Google Shape;567;p19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68" name="Google Shape;568;p1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69" name="Google Shape;569;p1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70" name="Google Shape;570;p19"/>
          <p:cNvSpPr txBox="1">
            <a:spLocks noGrp="1"/>
          </p:cNvSpPr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 panose="02000503000000020003"/>
              <a:buNone/>
              <a:defRPr sz="4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571" name="Google Shape;571;p19"/>
          <p:cNvSpPr txBox="1">
            <a:spLocks noGrp="1"/>
          </p:cNvSpPr>
          <p:nvPr>
            <p:ph type="body" idx="1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0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4" name="Google Shape;574;p20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75" name="Google Shape;575;p2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76" name="Google Shape;576;p2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77" name="Google Shape;577;p20"/>
          <p:cNvSpPr txBox="1">
            <a:spLocks noGrp="1"/>
          </p:cNvSpPr>
          <p:nvPr>
            <p:ph type="subTitle" idx="1"/>
          </p:nvPr>
        </p:nvSpPr>
        <p:spPr>
          <a:xfrm>
            <a:off x="3305250" y="3120925"/>
            <a:ext cx="5581500" cy="52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>
                <a:solidFill>
                  <a:schemeClr val="dk1"/>
                </a:solidFill>
                <a:highlight>
                  <a:schemeClr val="accent2"/>
                </a:highlight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578" name="Google Shape;578;p20"/>
          <p:cNvSpPr txBox="1">
            <a:spLocks noGrp="1"/>
          </p:cNvSpPr>
          <p:nvPr>
            <p:ph type="title"/>
          </p:nvPr>
        </p:nvSpPr>
        <p:spPr>
          <a:xfrm>
            <a:off x="3159300" y="1883275"/>
            <a:ext cx="5873400" cy="134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 panose="02000503000000020003"/>
              <a:buNone/>
              <a:defRPr sz="8000">
                <a:solidFill>
                  <a:schemeClr val="dk1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defRPr>
            </a:lvl9pPr>
          </a:lstStyle>
          <a:p>
            <a:endParaRPr/>
          </a:p>
        </p:txBody>
      </p:sp>
      <p:sp>
        <p:nvSpPr>
          <p:cNvPr id="579" name="Google Shape;579;p20"/>
          <p:cNvSpPr txBox="1">
            <a:spLocks noGrp="1"/>
          </p:cNvSpPr>
          <p:nvPr>
            <p:ph type="body" idx="2"/>
          </p:nvPr>
        </p:nvSpPr>
        <p:spPr>
          <a:xfrm>
            <a:off x="3305250" y="352852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80" name="Google Shape;580;p20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1" name="Google Shape;581;p20"/>
          <p:cNvSpPr/>
          <p:nvPr/>
        </p:nvSpPr>
        <p:spPr>
          <a:xfrm>
            <a:off x="5077376" y="926200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2" name="Google Shape;582;p20"/>
          <p:cNvSpPr/>
          <p:nvPr/>
        </p:nvSpPr>
        <p:spPr>
          <a:xfrm>
            <a:off x="7974033" y="5586804"/>
            <a:ext cx="9450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3" name="Google Shape;583;p20"/>
          <p:cNvSpPr/>
          <p:nvPr/>
        </p:nvSpPr>
        <p:spPr>
          <a:xfrm rot="2088241">
            <a:off x="1122766" y="5398869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4" name="Google Shape;584;p20"/>
          <p:cNvSpPr/>
          <p:nvPr/>
        </p:nvSpPr>
        <p:spPr>
          <a:xfrm rot="10800000" flipH="1">
            <a:off x="2585942" y="5970689"/>
            <a:ext cx="2145515" cy="45753"/>
          </a:xfrm>
          <a:custGeom>
            <a:avLst/>
            <a:gdLst/>
            <a:ahLst/>
            <a:cxnLst/>
            <a:rect l="l" t="t" r="r" b="b"/>
            <a:pathLst>
              <a:path w="487617" h="28462" extrusionOk="0">
                <a:moveTo>
                  <a:pt x="0" y="28463"/>
                </a:moveTo>
                <a:cubicBezTo>
                  <a:pt x="161809" y="9817"/>
                  <a:pt x="324749" y="282"/>
                  <a:pt x="487617" y="0"/>
                </a:cubicBezTo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585" name="Google Shape;585;p20"/>
          <p:cNvGrpSpPr/>
          <p:nvPr/>
        </p:nvGrpSpPr>
        <p:grpSpPr>
          <a:xfrm>
            <a:off x="5147599" y="890737"/>
            <a:ext cx="714761" cy="797669"/>
            <a:chOff x="5932213" y="4153080"/>
            <a:chExt cx="714761" cy="797669"/>
          </a:xfrm>
        </p:grpSpPr>
        <p:sp>
          <p:nvSpPr>
            <p:cNvPr id="586" name="Google Shape;586;p20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7" name="Google Shape;587;p20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8" name="Google Shape;588;p20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9" name="Google Shape;589;p20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0" name="Google Shape;590;p20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1" name="Google Shape;591;p20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2" name="Google Shape;592;p20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3" name="Google Shape;593;p20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4" name="Google Shape;594;p20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5" name="Google Shape;595;p20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6" name="Google Shape;596;p20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7" name="Google Shape;597;p20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8" name="Google Shape;598;p20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9" name="Google Shape;599;p20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0" name="Google Shape;600;p20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01" name="Google Shape;601;p20"/>
          <p:cNvGrpSpPr/>
          <p:nvPr/>
        </p:nvGrpSpPr>
        <p:grpSpPr>
          <a:xfrm>
            <a:off x="8099619" y="5661568"/>
            <a:ext cx="718538" cy="497904"/>
            <a:chOff x="9711053" y="4291818"/>
            <a:chExt cx="718538" cy="497904"/>
          </a:xfrm>
        </p:grpSpPr>
        <p:sp>
          <p:nvSpPr>
            <p:cNvPr id="602" name="Google Shape;602;p20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3" name="Google Shape;603;p20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4" name="Google Shape;604;p20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5" name="Google Shape;605;p20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6" name="Google Shape;606;p20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07" name="Google Shape;607;p20"/>
          <p:cNvGrpSpPr/>
          <p:nvPr/>
        </p:nvGrpSpPr>
        <p:grpSpPr>
          <a:xfrm>
            <a:off x="10412711" y="4663833"/>
            <a:ext cx="757664" cy="739072"/>
            <a:chOff x="2714053" y="3696339"/>
            <a:chExt cx="757664" cy="739072"/>
          </a:xfrm>
        </p:grpSpPr>
        <p:sp>
          <p:nvSpPr>
            <p:cNvPr id="608" name="Google Shape;608;p20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09" name="Google Shape;609;p20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0" name="Google Shape;610;p20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1" name="Google Shape;611;p20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2" name="Google Shape;612;p20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3" name="Google Shape;613;p20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4" name="Google Shape;614;p20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15" name="Google Shape;615;p20"/>
          <p:cNvGrpSpPr/>
          <p:nvPr/>
        </p:nvGrpSpPr>
        <p:grpSpPr>
          <a:xfrm>
            <a:off x="9377004" y="837727"/>
            <a:ext cx="679947" cy="652506"/>
            <a:chOff x="3896486" y="3679569"/>
            <a:chExt cx="792294" cy="760319"/>
          </a:xfrm>
        </p:grpSpPr>
        <p:sp>
          <p:nvSpPr>
            <p:cNvPr id="616" name="Google Shape;616;p20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7" name="Google Shape;617;p20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8" name="Google Shape;618;p20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19" name="Google Shape;619;p20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20" name="Google Shape;620;p20"/>
          <p:cNvGrpSpPr/>
          <p:nvPr/>
        </p:nvGrpSpPr>
        <p:grpSpPr>
          <a:xfrm rot="742108">
            <a:off x="1083385" y="1069488"/>
            <a:ext cx="741052" cy="743051"/>
            <a:chOff x="7970244" y="-543333"/>
            <a:chExt cx="741045" cy="743044"/>
          </a:xfrm>
        </p:grpSpPr>
        <p:sp>
          <p:nvSpPr>
            <p:cNvPr id="621" name="Google Shape;621;p20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22" name="Google Shape;622;p20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23" name="Google Shape;623;p20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0 DO NOT REMOVE · SlidesMania">
  <p:cSld name="CUSTOM_20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Google Shape;626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27" name="Google Shape;627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1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600" b="1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Free </a:t>
              </a:r>
              <a:r>
                <a:rPr lang="en-GB" sz="3600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themes and templates for </a:t>
              </a:r>
              <a:r>
                <a:rPr lang="en-GB" sz="3600" b="1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Google Slides</a:t>
              </a:r>
              <a:r>
                <a:rPr lang="en-GB" sz="3600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 or </a:t>
              </a:r>
              <a:r>
                <a:rPr lang="en-GB" sz="3600" b="1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PowerPoint</a:t>
              </a:r>
              <a:endParaRPr sz="3600" b="1">
                <a:solidFill>
                  <a:srgbClr val="3F3F3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 b="1">
                  <a:solidFill>
                    <a:srgbClr val="FFCB25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NOT to be sold as is or modified!</a:t>
              </a:r>
              <a:endParaRPr sz="3000" b="1">
                <a:solidFill>
                  <a:srgbClr val="FFCB25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700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Read </a:t>
              </a:r>
              <a:r>
                <a:rPr lang="en-GB" sz="2700" u="sng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  <a:hlinkClick r:id="rId2"/>
                </a:rPr>
                <a:t>FAQ</a:t>
              </a:r>
              <a:r>
                <a:rPr lang="en-GB" sz="4400" b="1">
                  <a:solidFill>
                    <a:srgbClr val="FFCB25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 </a:t>
              </a:r>
              <a:r>
                <a:rPr lang="en-GB" sz="2700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rgbClr val="3F3F3F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  <p:cxnSp>
          <p:nvCxnSpPr>
            <p:cNvPr id="629" name="Google Shape;629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w="38100" cap="flat" cmpd="sng">
              <a:solidFill>
                <a:srgbClr val="FFCB2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630" name="Google Shape;630;p21">
              <a:hlinkClick r:id="rId3"/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21">
              <a:hlinkClick r:id="rId5"/>
            </p:cNvPr>
            <p:cNvPicPr preferRelativeResize="0"/>
            <p:nvPr/>
          </p:nvPicPr>
          <p:blipFill>
            <a:blip r:embed="rId6"/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2" name="Google Shape;632;p21">
              <a:hlinkClick r:id="rId7"/>
            </p:cNvPr>
            <p:cNvPicPr preferRelativeResize="0"/>
            <p:nvPr/>
          </p:nvPicPr>
          <p:blipFill>
            <a:blip r:embed="rId8"/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3" name="Google Shape;633;p21">
              <a:hlinkClick r:id="rId9"/>
            </p:cNvPr>
            <p:cNvPicPr preferRelativeResize="0"/>
            <p:nvPr/>
          </p:nvPicPr>
          <p:blipFill>
            <a:blip r:embed="rId10"/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4" name="Google Shape;634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>
                  <a:solidFill>
                    <a:srgbClr val="252525"/>
                  </a:solidFill>
                  <a:latin typeface="Homemade Apple" panose="02000000000000000000"/>
                  <a:ea typeface="Homemade Apple" panose="02000000000000000000"/>
                  <a:cs typeface="Homemade Apple" panose="02000000000000000000"/>
                  <a:sym typeface="Homemade Apple" panose="02000000000000000000"/>
                </a:rPr>
                <a:t>Sharing is caring!</a:t>
              </a:r>
              <a:endParaRPr sz="2400" b="1">
                <a:solidFill>
                  <a:srgbClr val="252525"/>
                </a:solidFill>
                <a:latin typeface="Homemade Apple" panose="02000000000000000000"/>
                <a:ea typeface="Homemade Apple" panose="02000000000000000000"/>
                <a:cs typeface="Homemade Apple" panose="02000000000000000000"/>
                <a:sym typeface="Homemade Apple" panose="02000000000000000000"/>
              </a:endParaRPr>
            </a:p>
          </p:txBody>
        </p:sp>
      </p:grpSp>
      <p:pic>
        <p:nvPicPr>
          <p:cNvPr id="635" name="Google Shape;635;p21"/>
          <p:cNvPicPr preferRelativeResize="0"/>
          <p:nvPr/>
        </p:nvPicPr>
        <p:blipFill rotWithShape="1">
          <a:blip r:embed="rId11"/>
          <a:srcRect t="16256" b="20906"/>
          <a:stretch>
            <a:fillRect/>
          </a:stretch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617CC22-86CA-46B0-A99F-D84065DF07E4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F2C55-3727-46E4-888A-6845A36554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  <a:t>‹#›</a:t>
            </a:fld>
            <a:endParaRPr lang="en-US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609600" y="6243638"/>
            <a:ext cx="2844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165600" y="6243638"/>
            <a:ext cx="3860800" cy="457200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9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  <a:t>‹#›</a:t>
            </a:fld>
            <a:endParaRPr lang="en-US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609600" y="6243638"/>
            <a:ext cx="2844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165600" y="6243638"/>
            <a:ext cx="3860800" cy="457200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  <a:t>‹#›</a:t>
            </a:fld>
            <a:endParaRPr lang="en-US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609600" y="6243638"/>
            <a:ext cx="2844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4165600" y="6243638"/>
            <a:ext cx="3860800" cy="457200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 panose="02000000000000000000"/>
              <a:buNone/>
              <a:defRPr sz="4000" b="1">
                <a:solidFill>
                  <a:schemeClr val="dk1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●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○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■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●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○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■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●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 panose="02000000000000000000"/>
              <a:buChar char="○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Roboto" panose="02000000000000000000"/>
              <a:buChar char="■"/>
              <a:defRPr sz="19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GIF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2"/>
          <p:cNvSpPr txBox="1">
            <a:spLocks noGrp="1"/>
          </p:cNvSpPr>
          <p:nvPr>
            <p:ph type="title"/>
          </p:nvPr>
        </p:nvSpPr>
        <p:spPr>
          <a:xfrm>
            <a:off x="2272683" y="2359484"/>
            <a:ext cx="7451405" cy="2105983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  <a:prstDash val="dash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 dirty="0">
                <a:solidFill>
                  <a:srgbClr val="C00000"/>
                </a:solidFill>
              </a:rPr>
              <a:t> </a:t>
            </a:r>
            <a:r>
              <a:rPr lang="en-US" altLang="en-GB" sz="6600" u="sng" dirty="0">
                <a:solidFill>
                  <a:srgbClr val="C0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BÀI 30: </a:t>
            </a:r>
            <a:r>
              <a:rPr lang="en-US" altLang="en-GB" sz="6600" dirty="0">
                <a:solidFill>
                  <a:srgbClr val="C0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ANKAĐIEN</a:t>
            </a:r>
          </a:p>
        </p:txBody>
      </p:sp>
      <p:grpSp>
        <p:nvGrpSpPr>
          <p:cNvPr id="642" name="Google Shape;642;p22"/>
          <p:cNvGrpSpPr/>
          <p:nvPr/>
        </p:nvGrpSpPr>
        <p:grpSpPr>
          <a:xfrm>
            <a:off x="9724484" y="1785816"/>
            <a:ext cx="788140" cy="2965544"/>
            <a:chOff x="8686327" y="1939200"/>
            <a:chExt cx="788140" cy="2965544"/>
          </a:xfrm>
        </p:grpSpPr>
        <p:sp>
          <p:nvSpPr>
            <p:cNvPr id="643" name="Google Shape;643;p22"/>
            <p:cNvSpPr/>
            <p:nvPr/>
          </p:nvSpPr>
          <p:spPr>
            <a:xfrm rot="10800000">
              <a:off x="8686327" y="4513840"/>
              <a:ext cx="202208" cy="390904"/>
            </a:xfrm>
            <a:custGeom>
              <a:avLst/>
              <a:gdLst/>
              <a:ahLst/>
              <a:cxnLst/>
              <a:rect l="l" t="t" r="r" b="b"/>
              <a:pathLst>
                <a:path w="202208" h="390904" extrusionOk="0">
                  <a:moveTo>
                    <a:pt x="202209" y="390904"/>
                  </a:moveTo>
                  <a:lnTo>
                    <a:pt x="63989" y="160091"/>
                  </a:lnTo>
                  <a:cubicBezTo>
                    <a:pt x="35526" y="112559"/>
                    <a:pt x="6356" y="63119"/>
                    <a:pt x="0" y="8029"/>
                  </a:cubicBezTo>
                  <a:cubicBezTo>
                    <a:pt x="5015" y="-1435"/>
                    <a:pt x="19211" y="-2142"/>
                    <a:pt x="28110" y="3862"/>
                  </a:cubicBezTo>
                  <a:cubicBezTo>
                    <a:pt x="37009" y="9865"/>
                    <a:pt x="41741" y="20106"/>
                    <a:pt x="46120" y="29853"/>
                  </a:cubicBezTo>
                  <a:cubicBezTo>
                    <a:pt x="100433" y="151404"/>
                    <a:pt x="154676" y="272885"/>
                    <a:pt x="202209" y="390904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4" name="Google Shape;644;p22"/>
            <p:cNvSpPr/>
            <p:nvPr/>
          </p:nvSpPr>
          <p:spPr>
            <a:xfrm>
              <a:off x="9009593" y="4100995"/>
              <a:ext cx="403075" cy="194909"/>
            </a:xfrm>
            <a:custGeom>
              <a:avLst/>
              <a:gdLst/>
              <a:ahLst/>
              <a:cxnLst/>
              <a:rect l="l" t="t" r="r" b="b"/>
              <a:pathLst>
                <a:path w="403075" h="194909" extrusionOk="0">
                  <a:moveTo>
                    <a:pt x="70" y="71"/>
                  </a:moveTo>
                  <a:cubicBezTo>
                    <a:pt x="63071" y="63495"/>
                    <a:pt x="136736" y="116395"/>
                    <a:pt x="216970" y="155806"/>
                  </a:cubicBezTo>
                  <a:cubicBezTo>
                    <a:pt x="274814" y="184269"/>
                    <a:pt x="340993" y="206022"/>
                    <a:pt x="403075" y="188789"/>
                  </a:cubicBezTo>
                  <a:cubicBezTo>
                    <a:pt x="395800" y="160962"/>
                    <a:pt x="372281" y="139773"/>
                    <a:pt x="346219" y="127413"/>
                  </a:cubicBezTo>
                  <a:cubicBezTo>
                    <a:pt x="320158" y="115053"/>
                    <a:pt x="291483" y="110109"/>
                    <a:pt x="263372" y="103611"/>
                  </a:cubicBezTo>
                  <a:cubicBezTo>
                    <a:pt x="168943" y="81929"/>
                    <a:pt x="78750" y="4223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5" name="Google Shape;645;p22"/>
            <p:cNvSpPr/>
            <p:nvPr/>
          </p:nvSpPr>
          <p:spPr>
            <a:xfrm flipH="1">
              <a:off x="9038010" y="3448295"/>
              <a:ext cx="436457" cy="94475"/>
            </a:xfrm>
            <a:custGeom>
              <a:avLst/>
              <a:gdLst/>
              <a:ahLst/>
              <a:cxnLst/>
              <a:rect l="l" t="t" r="r" b="b"/>
              <a:pathLst>
                <a:path w="436457" h="94475" extrusionOk="0">
                  <a:moveTo>
                    <a:pt x="436458" y="22343"/>
                  </a:moveTo>
                  <a:cubicBezTo>
                    <a:pt x="393657" y="46498"/>
                    <a:pt x="350079" y="70935"/>
                    <a:pt x="302194" y="81812"/>
                  </a:cubicBezTo>
                  <a:cubicBezTo>
                    <a:pt x="275708" y="87816"/>
                    <a:pt x="248516" y="89511"/>
                    <a:pt x="221395" y="91206"/>
                  </a:cubicBezTo>
                  <a:cubicBezTo>
                    <a:pt x="160372" y="95020"/>
                    <a:pt x="98078" y="98693"/>
                    <a:pt x="39103" y="82448"/>
                  </a:cubicBezTo>
                  <a:cubicBezTo>
                    <a:pt x="23777" y="78210"/>
                    <a:pt x="7038" y="71006"/>
                    <a:pt x="1600" y="56033"/>
                  </a:cubicBezTo>
                  <a:cubicBezTo>
                    <a:pt x="-3485" y="41907"/>
                    <a:pt x="4142" y="25592"/>
                    <a:pt x="16149" y="16552"/>
                  </a:cubicBezTo>
                  <a:cubicBezTo>
                    <a:pt x="28156" y="7511"/>
                    <a:pt x="43482" y="4263"/>
                    <a:pt x="58385" y="2426"/>
                  </a:cubicBezTo>
                  <a:cubicBezTo>
                    <a:pt x="180713" y="-12618"/>
                    <a:pt x="303324" y="48264"/>
                    <a:pt x="436458" y="22343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6" name="Google Shape;646;p22"/>
            <p:cNvSpPr/>
            <p:nvPr/>
          </p:nvSpPr>
          <p:spPr>
            <a:xfrm>
              <a:off x="8981341" y="2513145"/>
              <a:ext cx="453529" cy="344228"/>
            </a:xfrm>
            <a:custGeom>
              <a:avLst/>
              <a:gdLst/>
              <a:ahLst/>
              <a:cxnLst/>
              <a:rect l="l" t="t" r="r" b="b"/>
              <a:pathLst>
                <a:path w="453529" h="344228" extrusionOk="0">
                  <a:moveTo>
                    <a:pt x="0" y="344228"/>
                  </a:moveTo>
                  <a:cubicBezTo>
                    <a:pt x="77691" y="207563"/>
                    <a:pt x="195075" y="93781"/>
                    <a:pt x="334142" y="20539"/>
                  </a:cubicBezTo>
                  <a:cubicBezTo>
                    <a:pt x="352435" y="10863"/>
                    <a:pt x="371716" y="1752"/>
                    <a:pt x="392340" y="198"/>
                  </a:cubicBezTo>
                  <a:cubicBezTo>
                    <a:pt x="412963" y="-1356"/>
                    <a:pt x="435493" y="6202"/>
                    <a:pt x="446582" y="23717"/>
                  </a:cubicBezTo>
                  <a:cubicBezTo>
                    <a:pt x="459083" y="43564"/>
                    <a:pt x="453504" y="70685"/>
                    <a:pt x="439449" y="89472"/>
                  </a:cubicBezTo>
                  <a:cubicBezTo>
                    <a:pt x="425394" y="108259"/>
                    <a:pt x="404558" y="120549"/>
                    <a:pt x="384288" y="132273"/>
                  </a:cubicBezTo>
                  <a:cubicBezTo>
                    <a:pt x="259629" y="204384"/>
                    <a:pt x="134052" y="274942"/>
                    <a:pt x="70" y="34422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7" name="Google Shape;647;p22"/>
            <p:cNvSpPr/>
            <p:nvPr/>
          </p:nvSpPr>
          <p:spPr>
            <a:xfrm>
              <a:off x="8735767" y="1939200"/>
              <a:ext cx="143235" cy="437689"/>
            </a:xfrm>
            <a:custGeom>
              <a:avLst/>
              <a:gdLst/>
              <a:ahLst/>
              <a:cxnLst/>
              <a:rect l="l" t="t" r="r" b="b"/>
              <a:pathLst>
                <a:path w="143235" h="437689" extrusionOk="0">
                  <a:moveTo>
                    <a:pt x="0" y="437690"/>
                  </a:moveTo>
                  <a:cubicBezTo>
                    <a:pt x="7698" y="296998"/>
                    <a:pt x="40611" y="157649"/>
                    <a:pt x="96690" y="28329"/>
                  </a:cubicBezTo>
                  <a:cubicBezTo>
                    <a:pt x="103612" y="12296"/>
                    <a:pt x="119644" y="-6703"/>
                    <a:pt x="134617" y="2337"/>
                  </a:cubicBezTo>
                  <a:cubicBezTo>
                    <a:pt x="146271" y="9400"/>
                    <a:pt x="143940" y="26704"/>
                    <a:pt x="140126" y="39700"/>
                  </a:cubicBezTo>
                  <a:cubicBezTo>
                    <a:pt x="99657" y="177142"/>
                    <a:pt x="54242" y="313102"/>
                    <a:pt x="0" y="437619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" grpId="0" bldLvl="0" animBg="1"/>
      <p:bldP spid="64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10515" y="241935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718" name="Text Box 6"/>
          <p:cNvSpPr txBox="1"/>
          <p:nvPr/>
        </p:nvSpPr>
        <p:spPr>
          <a:xfrm>
            <a:off x="441325" y="745490"/>
            <a:ext cx="7201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I. </a:t>
            </a:r>
            <a:r>
              <a:rPr lang="en-US"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ĐỊNH NGHĨA VÀ PHÂN LOẠI</a:t>
            </a:r>
            <a:endParaRPr sz="2800" b="1" dirty="0">
              <a:solidFill>
                <a:srgbClr val="FF0000"/>
              </a:solidFill>
              <a:latin typeface="Candara" panose="020E0502030303020204" charset="0"/>
              <a:cs typeface="Candara" panose="020E05020303030202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216785" y="1468120"/>
            <a:ext cx="7163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/>
              <a:t>ANKA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569075" y="1468120"/>
            <a:ext cx="49523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/>
              <a:t>ĐIEN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6569075" y="2830195"/>
            <a:ext cx="1686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2 nối đôi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696075" y="2139950"/>
            <a:ext cx="1332865" cy="952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329805" y="2214880"/>
            <a:ext cx="0" cy="54991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56" name="Text Box 20"/>
          <p:cNvSpPr txBox="1"/>
          <p:nvPr/>
        </p:nvSpPr>
        <p:spPr>
          <a:xfrm>
            <a:off x="721995" y="1267460"/>
            <a:ext cx="40201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1. </a:t>
            </a:r>
            <a:r>
              <a:rPr lang="en-US"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Định nghĩa</a:t>
            </a:r>
          </a:p>
        </p:txBody>
      </p:sp>
      <p:sp>
        <p:nvSpPr>
          <p:cNvPr id="116758" name="Text Box 22"/>
          <p:cNvSpPr txBox="1"/>
          <p:nvPr/>
        </p:nvSpPr>
        <p:spPr>
          <a:xfrm>
            <a:off x="441325" y="1789430"/>
            <a:ext cx="707326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solidFill>
                  <a:schemeClr val="bg1"/>
                </a:solidFill>
                <a:latin typeface="Candara" panose="020E0502030303020204" charset="0"/>
                <a:cs typeface="Candara" panose="020E0502030303020204" charset="0"/>
              </a:rPr>
              <a:t> </a:t>
            </a:r>
            <a:r>
              <a:rPr sz="28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-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Ankađien là hi</a:t>
            </a:r>
            <a:r>
              <a:rPr lang="en-US"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đ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rocacbon không no mạch hở có</a:t>
            </a:r>
          </a:p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A6AA0"/>
                </a:solidFill>
                <a:latin typeface="Candara" panose="020E0502030303020204" charset="0"/>
                <a:cs typeface="Candara" panose="020E0502030303020204" charset="0"/>
              </a:rPr>
              <a:t>2</a:t>
            </a:r>
            <a:r>
              <a:rPr sz="2400" dirty="0">
                <a:solidFill>
                  <a:srgbClr val="FA6AA0"/>
                </a:solidFill>
                <a:latin typeface="Candara" panose="020E0502030303020204" charset="0"/>
                <a:cs typeface="Candara" panose="020E05020303030202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liên kết đôi </a:t>
            </a:r>
            <a:r>
              <a:rPr sz="2400" b="1" dirty="0">
                <a:solidFill>
                  <a:srgbClr val="FA6AA0"/>
                </a:solidFill>
                <a:latin typeface="Candara" panose="020E0502030303020204" charset="0"/>
                <a:cs typeface="Candara" panose="020E0502030303020204" charset="0"/>
              </a:rPr>
              <a:t>(C = C)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trong phân tử</a:t>
            </a:r>
            <a:r>
              <a:rPr lang="en-US"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7407275" y="978535"/>
            <a:ext cx="10160" cy="5669280"/>
          </a:xfrm>
          <a:prstGeom prst="line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44" name="Text Box 8"/>
          <p:cNvSpPr txBox="1"/>
          <p:nvPr/>
        </p:nvSpPr>
        <p:spPr>
          <a:xfrm>
            <a:off x="7749540" y="1679575"/>
            <a:ext cx="2286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 = 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16746" name="Text Box 10"/>
          <p:cNvSpPr txBox="1"/>
          <p:nvPr/>
        </p:nvSpPr>
        <p:spPr>
          <a:xfrm>
            <a:off x="7576503" y="2481263"/>
            <a:ext cx="2971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 = CH- CH</a:t>
            </a:r>
            <a:r>
              <a:rPr sz="24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16748" name="Text Box 12"/>
          <p:cNvSpPr txBox="1"/>
          <p:nvPr/>
        </p:nvSpPr>
        <p:spPr>
          <a:xfrm>
            <a:off x="7576503" y="3475038"/>
            <a:ext cx="3429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CH – CH = 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16751" name="Text Box 15"/>
          <p:cNvSpPr txBox="1"/>
          <p:nvPr/>
        </p:nvSpPr>
        <p:spPr>
          <a:xfrm>
            <a:off x="7635240" y="4471988"/>
            <a:ext cx="3429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 – CH = 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16752" name="Text Box 16"/>
          <p:cNvSpPr txBox="1"/>
          <p:nvPr/>
        </p:nvSpPr>
        <p:spPr>
          <a:xfrm>
            <a:off x="8473440" y="4932363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16759" name="Text Box 23"/>
          <p:cNvSpPr txBox="1"/>
          <p:nvPr/>
        </p:nvSpPr>
        <p:spPr>
          <a:xfrm>
            <a:off x="620395" y="2941955"/>
            <a:ext cx="39782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-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 Công thức tổng quát</a:t>
            </a:r>
            <a:r>
              <a:rPr lang="en-US"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: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10708005" y="1679575"/>
            <a:ext cx="963930" cy="356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40000"/>
              </a:lnSpc>
            </a:pP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</a:p>
          <a:p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</a:pPr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</a:t>
            </a:r>
            <a:r>
              <a:rPr lang="en-US" sz="2400" b="1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baseline="-25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719195" y="2941955"/>
            <a:ext cx="2428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Cambria" panose="02040503050406030204" charset="0"/>
                <a:cs typeface="Cambria" panose="02040503050406030204" charset="0"/>
              </a:rPr>
              <a:t>C</a:t>
            </a:r>
            <a:r>
              <a:rPr lang="en-US" sz="2400" baseline="-25000">
                <a:latin typeface="Cambria" panose="02040503050406030204" charset="0"/>
                <a:cs typeface="Cambria" panose="02040503050406030204" charset="0"/>
              </a:rPr>
              <a:t>n</a:t>
            </a:r>
            <a:r>
              <a:rPr lang="en-US" sz="2400">
                <a:latin typeface="Cambria" panose="02040503050406030204" charset="0"/>
                <a:cs typeface="Cambria" panose="02040503050406030204" charset="0"/>
              </a:rPr>
              <a:t>H</a:t>
            </a:r>
            <a:r>
              <a:rPr lang="en-US" sz="2400" baseline="-25000">
                <a:latin typeface="Cambria" panose="02040503050406030204" charset="0"/>
                <a:cs typeface="Cambria" panose="02040503050406030204" charset="0"/>
              </a:rPr>
              <a:t>2n-2</a:t>
            </a:r>
            <a:r>
              <a:rPr lang="en-US" sz="2400">
                <a:latin typeface="Cambria" panose="02040503050406030204" charset="0"/>
                <a:cs typeface="Cambria" panose="02040503050406030204" charset="0"/>
              </a:rPr>
              <a:t> (n     3 )</a:t>
            </a:r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5091430" y="3037840"/>
            <a:ext cx="251460" cy="269240"/>
          </a:xfrm>
          <a:prstGeom prst="rect">
            <a:avLst/>
          </a:prstGeom>
        </p:spPr>
      </p:pic>
      <p:sp>
        <p:nvSpPr>
          <p:cNvPr id="25" name="Text Box 12"/>
          <p:cNvSpPr txBox="1"/>
          <p:nvPr/>
        </p:nvSpPr>
        <p:spPr>
          <a:xfrm>
            <a:off x="7494270" y="5487035"/>
            <a:ext cx="42729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CH – CH</a:t>
            </a:r>
            <a:r>
              <a:rPr lang="en-US"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sym typeface="+mn-ea"/>
              </a:rPr>
              <a:t>– CH=  CH</a:t>
            </a:r>
            <a:r>
              <a:rPr lang="en-US" sz="2400" b="1" baseline="-25000" dirty="0">
                <a:latin typeface="Times New Roman" panose="02020603050405020304" pitchFamily="18" charset="0"/>
                <a:sym typeface="+mn-ea"/>
              </a:rPr>
              <a:t>2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8677275" y="4827270"/>
            <a:ext cx="0" cy="20701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8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1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2" dur="80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3" dur="80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80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116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 build="allAtOnce"/>
      <p:bldP spid="3" grpId="0"/>
      <p:bldP spid="3" grpId="1"/>
      <p:bldP spid="3" grpId="2"/>
      <p:bldP spid="3" grpId="3"/>
      <p:bldP spid="4" grpId="0"/>
      <p:bldP spid="4" grpId="1"/>
      <p:bldP spid="4" grpId="2"/>
      <p:bldP spid="4" grpId="3"/>
      <p:bldP spid="4" grpId="4"/>
      <p:bldP spid="5" grpId="0"/>
      <p:bldP spid="5" grpId="1"/>
      <p:bldP spid="5" grpId="2"/>
      <p:bldP spid="5" grpId="3"/>
      <p:bldP spid="116756" grpId="0"/>
      <p:bldP spid="116758" grpId="0"/>
      <p:bldP spid="116744" grpId="0"/>
      <p:bldP spid="116746" grpId="0"/>
      <p:bldP spid="116748" grpId="0"/>
      <p:bldP spid="116751" grpId="0"/>
      <p:bldP spid="116752" grpId="0"/>
      <p:bldP spid="116759" grpId="0"/>
      <p:bldP spid="16" grpId="0"/>
      <p:bldP spid="16" grpId="1"/>
      <p:bldP spid="16" grpId="2"/>
      <p:bldP spid="17" grpId="0"/>
      <p:bldP spid="17" grpId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718" name="Text Box 6"/>
          <p:cNvSpPr txBox="1"/>
          <p:nvPr/>
        </p:nvSpPr>
        <p:spPr>
          <a:xfrm>
            <a:off x="452755" y="521335"/>
            <a:ext cx="7201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I. </a:t>
            </a:r>
            <a:r>
              <a:rPr lang="en-US"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ĐỊNH NGHĨA, </a:t>
            </a: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PHÂN LOẠI</a:t>
            </a:r>
          </a:p>
        </p:txBody>
      </p:sp>
      <p:sp>
        <p:nvSpPr>
          <p:cNvPr id="116756" name="Text Box 20"/>
          <p:cNvSpPr txBox="1"/>
          <p:nvPr/>
        </p:nvSpPr>
        <p:spPr>
          <a:xfrm>
            <a:off x="622935" y="1043305"/>
            <a:ext cx="40201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* Lưu ý: Danh pháp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7463155" y="779780"/>
            <a:ext cx="10160" cy="5669280"/>
          </a:xfrm>
          <a:prstGeom prst="line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44" name="Text Box 8"/>
          <p:cNvSpPr txBox="1"/>
          <p:nvPr/>
        </p:nvSpPr>
        <p:spPr>
          <a:xfrm>
            <a:off x="7759700" y="755015"/>
            <a:ext cx="2286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 = 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16746" name="Text Box 10"/>
          <p:cNvSpPr txBox="1"/>
          <p:nvPr/>
        </p:nvSpPr>
        <p:spPr>
          <a:xfrm>
            <a:off x="7586663" y="1556703"/>
            <a:ext cx="2971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 = CH- CH</a:t>
            </a:r>
            <a:r>
              <a:rPr sz="24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16748" name="Text Box 12"/>
          <p:cNvSpPr txBox="1"/>
          <p:nvPr/>
        </p:nvSpPr>
        <p:spPr>
          <a:xfrm>
            <a:off x="7586663" y="2550478"/>
            <a:ext cx="3429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CH – CH = 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16751" name="Text Box 15"/>
          <p:cNvSpPr txBox="1"/>
          <p:nvPr/>
        </p:nvSpPr>
        <p:spPr>
          <a:xfrm>
            <a:off x="7645400" y="3547428"/>
            <a:ext cx="3429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 – CH = 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16752" name="Text Box 16"/>
          <p:cNvSpPr txBox="1"/>
          <p:nvPr/>
        </p:nvSpPr>
        <p:spPr>
          <a:xfrm>
            <a:off x="8483600" y="4007803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25" name="Text Box 12"/>
          <p:cNvSpPr txBox="1"/>
          <p:nvPr/>
        </p:nvSpPr>
        <p:spPr>
          <a:xfrm>
            <a:off x="7473315" y="4823460"/>
            <a:ext cx="42729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= CH – CH</a:t>
            </a:r>
            <a:r>
              <a:rPr lang="en-US" sz="2400" b="1" baseline="-25000" dirty="0">
                <a:latin typeface="Times New Roman" panose="02020603050405020304" pitchFamily="18" charset="0"/>
              </a:rPr>
              <a:t>2</a:t>
            </a:r>
            <a:r>
              <a:rPr sz="2400" b="1" dirty="0">
                <a:latin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sym typeface="+mn-ea"/>
              </a:rPr>
              <a:t>– CH</a:t>
            </a:r>
            <a:r>
              <a:rPr lang="en-US" sz="24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sz="2400" b="1" dirty="0">
                <a:latin typeface="Times New Roman" panose="02020603050405020304" pitchFamily="18" charset="0"/>
                <a:sym typeface="+mn-ea"/>
              </a:rPr>
              <a:t>=  CH</a:t>
            </a:r>
            <a:r>
              <a:rPr lang="en-US" sz="2400" b="1" baseline="-25000" dirty="0">
                <a:latin typeface="Times New Roman" panose="02020603050405020304" pitchFamily="18" charset="0"/>
                <a:sym typeface="+mn-ea"/>
              </a:rPr>
              <a:t>2</a:t>
            </a:r>
          </a:p>
        </p:txBody>
      </p:sp>
      <p:sp>
        <p:nvSpPr>
          <p:cNvPr id="116776" name="Text Box 40"/>
          <p:cNvSpPr txBox="1"/>
          <p:nvPr/>
        </p:nvSpPr>
        <p:spPr>
          <a:xfrm>
            <a:off x="474345" y="1837055"/>
            <a:ext cx="1752600" cy="860425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(</a:t>
            </a:r>
            <a:r>
              <a:rPr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số chỉ nhánh </a:t>
            </a:r>
          </a:p>
          <a:p>
            <a:pPr eaLnBrk="1" hangingPunct="1">
              <a:spcBef>
                <a:spcPct val="50000"/>
              </a:spcBef>
            </a:pPr>
            <a:r>
              <a:rPr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- tên nhánh</a:t>
            </a:r>
            <a:r>
              <a:rPr lang="en-US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16778" name="Text Box 42"/>
          <p:cNvSpPr txBox="1"/>
          <p:nvPr/>
        </p:nvSpPr>
        <p:spPr>
          <a:xfrm>
            <a:off x="4519930" y="1837055"/>
            <a:ext cx="1600200" cy="860425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b="1" dirty="0">
                <a:latin typeface="Times New Roman" panose="02020603050405020304" pitchFamily="18" charset="0"/>
              </a:rPr>
              <a:t>- số chỉ vị trí </a:t>
            </a:r>
          </a:p>
          <a:p>
            <a:pPr eaLnBrk="1" hangingPunct="1">
              <a:spcBef>
                <a:spcPct val="50000"/>
              </a:spcBef>
            </a:pPr>
            <a:r>
              <a:rPr sz="2000" b="1" dirty="0">
                <a:latin typeface="Times New Roman" panose="02020603050405020304" pitchFamily="18" charset="0"/>
              </a:rPr>
              <a:t>liên kết đôi</a:t>
            </a:r>
          </a:p>
        </p:txBody>
      </p:sp>
      <p:sp>
        <p:nvSpPr>
          <p:cNvPr id="116779" name="Text Box 43"/>
          <p:cNvSpPr txBox="1"/>
          <p:nvPr/>
        </p:nvSpPr>
        <p:spPr>
          <a:xfrm>
            <a:off x="6120130" y="1837055"/>
            <a:ext cx="1066800" cy="860425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sz="2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0"/>
              </a:lnSpc>
              <a:spcBef>
                <a:spcPct val="50000"/>
              </a:spcBef>
            </a:pPr>
            <a:r>
              <a:rPr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-đien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endParaRPr sz="2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6780" name="Text Box 44"/>
          <p:cNvSpPr txBox="1"/>
          <p:nvPr/>
        </p:nvSpPr>
        <p:spPr>
          <a:xfrm>
            <a:off x="2232660" y="1837055"/>
            <a:ext cx="2312670" cy="860425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"/>
              </a:lnSpc>
              <a:spcBef>
                <a:spcPct val="50000"/>
              </a:spcBef>
            </a:pPr>
            <a:endParaRPr sz="20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sz="20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tên mạch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sz="20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chính + </a:t>
            </a:r>
            <a:r>
              <a:rPr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a</a:t>
            </a:r>
            <a:endParaRPr sz="20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endParaRPr sz="20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6783" name="Text Box 47"/>
          <p:cNvSpPr txBox="1"/>
          <p:nvPr/>
        </p:nvSpPr>
        <p:spPr>
          <a:xfrm>
            <a:off x="10151110" y="779780"/>
            <a:ext cx="9144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dirty="0">
                <a:latin typeface="Times New Roman" panose="02020603050405020304" pitchFamily="18" charset="0"/>
              </a:rPr>
              <a:t>(anlen)</a:t>
            </a:r>
          </a:p>
        </p:txBody>
      </p:sp>
      <p:sp>
        <p:nvSpPr>
          <p:cNvPr id="116784" name="Text Box 48"/>
          <p:cNvSpPr txBox="1"/>
          <p:nvPr/>
        </p:nvSpPr>
        <p:spPr>
          <a:xfrm>
            <a:off x="10670540" y="2575560"/>
            <a:ext cx="141414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dirty="0">
                <a:latin typeface="Times New Roman" panose="02020603050405020304" pitchFamily="18" charset="0"/>
              </a:rPr>
              <a:t>(butađien)</a:t>
            </a:r>
          </a:p>
        </p:txBody>
      </p:sp>
      <p:sp>
        <p:nvSpPr>
          <p:cNvPr id="116755" name="Text Box 19"/>
          <p:cNvSpPr txBox="1"/>
          <p:nvPr/>
        </p:nvSpPr>
        <p:spPr>
          <a:xfrm>
            <a:off x="10558780" y="3544253"/>
            <a:ext cx="1447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dirty="0">
                <a:latin typeface="Times New Roman" panose="02020603050405020304" pitchFamily="18" charset="0"/>
              </a:rPr>
              <a:t>(</a:t>
            </a:r>
            <a:r>
              <a:rPr sz="2000" dirty="0">
                <a:latin typeface="Times New Roman" panose="02020603050405020304" pitchFamily="18" charset="0"/>
              </a:rPr>
              <a:t>isopren</a:t>
            </a:r>
            <a:r>
              <a:rPr sz="2400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16745" name="Text Box 9"/>
          <p:cNvSpPr txBox="1"/>
          <p:nvPr/>
        </p:nvSpPr>
        <p:spPr>
          <a:xfrm>
            <a:off x="8272780" y="1155065"/>
            <a:ext cx="16002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propađien</a:t>
            </a:r>
          </a:p>
        </p:txBody>
      </p:sp>
      <p:sp>
        <p:nvSpPr>
          <p:cNvPr id="116747" name="Text Box 11"/>
          <p:cNvSpPr txBox="1"/>
          <p:nvPr/>
        </p:nvSpPr>
        <p:spPr>
          <a:xfrm>
            <a:off x="8064183" y="2017078"/>
            <a:ext cx="19812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buta-1,2-đien</a:t>
            </a:r>
          </a:p>
        </p:txBody>
      </p:sp>
      <p:sp>
        <p:nvSpPr>
          <p:cNvPr id="43" name="Text Box 11"/>
          <p:cNvSpPr txBox="1"/>
          <p:nvPr/>
        </p:nvSpPr>
        <p:spPr>
          <a:xfrm>
            <a:off x="7911783" y="2954338"/>
            <a:ext cx="19812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buta-1,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3</a:t>
            </a: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-đien</a:t>
            </a:r>
          </a:p>
        </p:txBody>
      </p:sp>
      <p:sp>
        <p:nvSpPr>
          <p:cNvPr id="116754" name="Text Box 18"/>
          <p:cNvSpPr txBox="1"/>
          <p:nvPr/>
        </p:nvSpPr>
        <p:spPr>
          <a:xfrm>
            <a:off x="7658100" y="4383088"/>
            <a:ext cx="30480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2- metylbuta-1,3-đien</a:t>
            </a:r>
          </a:p>
        </p:txBody>
      </p:sp>
      <p:sp>
        <p:nvSpPr>
          <p:cNvPr id="44" name="Text Box 43"/>
          <p:cNvSpPr txBox="1"/>
          <p:nvPr/>
        </p:nvSpPr>
        <p:spPr>
          <a:xfrm>
            <a:off x="8064500" y="5325110"/>
            <a:ext cx="332295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sz="2000">
                <a:solidFill>
                  <a:srgbClr val="0070C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penta – 1,4 – đien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8683625" y="3888740"/>
            <a:ext cx="0" cy="2070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16764" name="Text Box 28"/>
          <p:cNvSpPr txBox="1"/>
          <p:nvPr/>
        </p:nvSpPr>
        <p:spPr>
          <a:xfrm>
            <a:off x="721995" y="3300095"/>
            <a:ext cx="24231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2</a:t>
            </a:r>
            <a:r>
              <a:rPr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. Phân loại :</a:t>
            </a:r>
          </a:p>
        </p:txBody>
      </p:sp>
      <p:sp>
        <p:nvSpPr>
          <p:cNvPr id="116765" name="Text Box 29"/>
          <p:cNvSpPr txBox="1"/>
          <p:nvPr/>
        </p:nvSpPr>
        <p:spPr>
          <a:xfrm>
            <a:off x="2853055" y="3353435"/>
            <a:ext cx="2057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dirty="0">
                <a:solidFill>
                  <a:srgbClr val="66FF33"/>
                </a:solidFill>
                <a:latin typeface="Candara" panose="020E0502030303020204" charset="0"/>
                <a:cs typeface="Candara" panose="020E0502030303020204" charset="0"/>
              </a:rPr>
              <a:t> 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Gồm 3 loại</a:t>
            </a:r>
          </a:p>
        </p:txBody>
      </p:sp>
      <p:graphicFrame>
        <p:nvGraphicFramePr>
          <p:cNvPr id="23" name="Table 22"/>
          <p:cNvGraphicFramePr/>
          <p:nvPr/>
        </p:nvGraphicFramePr>
        <p:xfrm>
          <a:off x="432435" y="3913505"/>
          <a:ext cx="6898005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3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1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3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600" dirty="0">
                        <a:solidFill>
                          <a:srgbClr val="FFFF66"/>
                        </a:solidFill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2C1D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600" dirty="0">
                        <a:solidFill>
                          <a:srgbClr val="FFFF66"/>
                        </a:solidFill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2C1D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600" dirty="0">
                        <a:solidFill>
                          <a:srgbClr val="FFFF66"/>
                        </a:solidFill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2C1D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2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 = C = 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</a:p>
                    <a:p>
                      <a:pPr>
                        <a:buNone/>
                      </a:pPr>
                      <a:endParaRPr sz="1600" b="1" baseline="-25000" dirty="0">
                        <a:latin typeface="Times New Roman" panose="02020603050405020304" pitchFamily="18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sz="1600" b="1" baseline="-25000" dirty="0">
                        <a:latin typeface="Times New Roman" panose="02020603050405020304" pitchFamily="18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 = C = CH- 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3</a:t>
                      </a:r>
                      <a:endParaRPr sz="1600" b="1" baseline="-25000" dirty="0">
                        <a:latin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600" b="1" baseline="-25000" dirty="0">
                        <a:latin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 = CH – CH = 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</a:p>
                    <a:p>
                      <a:pPr algn="ctr" eaLnBrk="1" hangingPunct="1">
                        <a:spcBef>
                          <a:spcPct val="50000"/>
                        </a:spcBef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butađien</a:t>
                      </a:r>
                      <a:endParaRPr sz="1600" b="1" baseline="-25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sym typeface="+mn-ea"/>
                      </a:endParaRPr>
                    </a:p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 = C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sym typeface="+mn-ea"/>
                        </a:rPr>
                        <a:t>(CH</a:t>
                      </a:r>
                      <a:r>
                        <a:rPr lang="en-US"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3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sym typeface="+mn-ea"/>
                        </a:rPr>
                        <a:t>)</a:t>
                      </a: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 – CH = 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  <a:endParaRPr sz="1600" b="1" baseline="-25000" dirty="0">
                        <a:latin typeface="Times New Roman" panose="02020603050405020304" pitchFamily="18" charset="0"/>
                      </a:endParaRPr>
                    </a:p>
                    <a:p>
                      <a:pPr algn="ctr" eaLnBrk="1" hangingPunct="1">
                        <a:spcBef>
                          <a:spcPct val="50000"/>
                        </a:spcBef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isopren</a:t>
                      </a:r>
                      <a:endParaRPr lang="en-US" sz="1600" b="1" baseline="-25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sz="1600" b="1" dirty="0">
                        <a:latin typeface="Times New Roman" panose="02020603050405020304" pitchFamily="18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CH</a:t>
                      </a:r>
                      <a:r>
                        <a:rPr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=CH–CH</a:t>
                      </a:r>
                      <a:r>
                        <a:rPr lang="en-US"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sz="1600" b="1" dirty="0">
                          <a:latin typeface="Times New Roman" panose="02020603050405020304" pitchFamily="18" charset="0"/>
                          <a:sym typeface="+mn-ea"/>
                        </a:rPr>
                        <a:t>–CH= CH</a:t>
                      </a:r>
                      <a:r>
                        <a:rPr lang="en-US" sz="1600" b="1" baseline="-25000" dirty="0">
                          <a:latin typeface="Times New Roman" panose="02020603050405020304" pitchFamily="18" charset="0"/>
                          <a:sym typeface="+mn-ea"/>
                        </a:rPr>
                        <a:t>2</a:t>
                      </a:r>
                    </a:p>
                    <a:p>
                      <a:pPr>
                        <a:buNone/>
                      </a:pPr>
                      <a:endParaRPr lang="en-US" sz="1600" b="1" baseline="-25000" dirty="0">
                        <a:latin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Text Box 25"/>
          <p:cNvSpPr txBox="1"/>
          <p:nvPr/>
        </p:nvSpPr>
        <p:spPr>
          <a:xfrm>
            <a:off x="445135" y="4036695"/>
            <a:ext cx="17633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FFFF66"/>
                </a:solidFill>
                <a:latin typeface="Candara" panose="020E0502030303020204" charset="0"/>
                <a:cs typeface="Candara" panose="020E0502030303020204" charset="0"/>
                <a:sym typeface="+mn-ea"/>
              </a:rPr>
              <a:t>2 liên kết đôi </a:t>
            </a:r>
          </a:p>
          <a:p>
            <a:pPr algn="ctr">
              <a:buNone/>
            </a:pPr>
            <a:r>
              <a:rPr sz="1600" b="1" dirty="0">
                <a:solidFill>
                  <a:srgbClr val="FFFF66"/>
                </a:solidFill>
                <a:latin typeface="Candara" panose="020E0502030303020204" charset="0"/>
                <a:cs typeface="Candara" panose="020E0502030303020204" charset="0"/>
                <a:sym typeface="+mn-ea"/>
              </a:rPr>
              <a:t>cạnh nhau</a:t>
            </a:r>
            <a:endParaRPr lang="en-US" sz="1600" b="1" dirty="0">
              <a:solidFill>
                <a:srgbClr val="FFFF66"/>
              </a:solidFill>
              <a:latin typeface="Candara" panose="020E0502030303020204" charset="0"/>
              <a:cs typeface="Candara" panose="020E0502030303020204" charset="0"/>
              <a:sym typeface="+mn-ea"/>
            </a:endParaRPr>
          </a:p>
        </p:txBody>
      </p:sp>
      <p:sp>
        <p:nvSpPr>
          <p:cNvPr id="27" name="Text Box 26"/>
          <p:cNvSpPr txBox="1"/>
          <p:nvPr/>
        </p:nvSpPr>
        <p:spPr>
          <a:xfrm>
            <a:off x="2322195" y="3923665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FFFF66"/>
                </a:solidFill>
                <a:latin typeface="Candara" panose="020E0502030303020204" charset="0"/>
                <a:cs typeface="Candara" panose="020E0502030303020204" charset="0"/>
                <a:sym typeface="+mn-ea"/>
              </a:rPr>
              <a:t>2 liên kết đôi cách nhau </a:t>
            </a:r>
          </a:p>
          <a:p>
            <a:pPr algn="ctr">
              <a:buNone/>
            </a:pPr>
            <a:r>
              <a:rPr sz="1600" b="1" dirty="0">
                <a:solidFill>
                  <a:srgbClr val="FFFF66"/>
                </a:solidFill>
                <a:latin typeface="Candara" panose="020E0502030303020204" charset="0"/>
                <a:cs typeface="Candara" panose="020E0502030303020204" charset="0"/>
                <a:sym typeface="+mn-ea"/>
              </a:rPr>
              <a:t>1 liên kết đơn </a:t>
            </a:r>
          </a:p>
          <a:p>
            <a:pPr algn="ctr">
              <a:buNone/>
            </a:pPr>
            <a:r>
              <a:rPr sz="1600" b="1" dirty="0">
                <a:solidFill>
                  <a:srgbClr val="FFFF66"/>
                </a:solidFill>
                <a:latin typeface="Candara" panose="020E0502030303020204" charset="0"/>
                <a:cs typeface="Candara" panose="020E0502030303020204" charset="0"/>
                <a:sym typeface="+mn-ea"/>
              </a:rPr>
              <a:t>(ankađien liên hợp)</a:t>
            </a:r>
            <a:endParaRPr lang="en-US" sz="1600" b="1" dirty="0">
              <a:solidFill>
                <a:srgbClr val="FFFF66"/>
              </a:solidFill>
              <a:latin typeface="Candara" panose="020E0502030303020204" charset="0"/>
              <a:cs typeface="Candara" panose="020E0502030303020204" charset="0"/>
              <a:sym typeface="+mn-ea"/>
            </a:endParaRPr>
          </a:p>
        </p:txBody>
      </p:sp>
      <p:sp>
        <p:nvSpPr>
          <p:cNvPr id="28" name="Text Box 27"/>
          <p:cNvSpPr txBox="1"/>
          <p:nvPr/>
        </p:nvSpPr>
        <p:spPr>
          <a:xfrm>
            <a:off x="5046980" y="4036695"/>
            <a:ext cx="22123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FFFF66"/>
                </a:solidFill>
                <a:latin typeface="Candara" panose="020E0502030303020204" charset="0"/>
                <a:cs typeface="Candara" panose="020E0502030303020204" charset="0"/>
                <a:sym typeface="+mn-ea"/>
              </a:rPr>
              <a:t>2 liên kết đôi cách nhau từ 2 liên kết đơn</a:t>
            </a:r>
            <a:endParaRPr lang="en-US" sz="1600" b="1" dirty="0">
              <a:solidFill>
                <a:srgbClr val="FFFF66"/>
              </a:solidFill>
              <a:latin typeface="Candara" panose="020E0502030303020204" charset="0"/>
              <a:cs typeface="Candara" panose="020E0502030303020204" charset="0"/>
              <a:sym typeface="+mn-ea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57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167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167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167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16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16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16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167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167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167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167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167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167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6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6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6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167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167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167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116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80"/>
                                        <p:tgtEl>
                                          <p:spTgt spid="1167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80"/>
                                        <p:tgtEl>
                                          <p:spTgt spid="1167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80"/>
                                        <p:tgtEl>
                                          <p:spTgt spid="1167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6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6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6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16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1" dur="80"/>
                                        <p:tgtEl>
                                          <p:spTgt spid="1167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2" dur="80"/>
                                        <p:tgtEl>
                                          <p:spTgt spid="1167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80"/>
                                        <p:tgtEl>
                                          <p:spTgt spid="1167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 build="allAtOnce"/>
      <p:bldP spid="116756" grpId="0"/>
      <p:bldP spid="116776" grpId="0" animBg="1"/>
      <p:bldP spid="116778" grpId="0" animBg="1"/>
      <p:bldP spid="116779" grpId="0" animBg="1"/>
      <p:bldP spid="116780" grpId="0" animBg="1"/>
      <p:bldP spid="116783" grpId="0"/>
      <p:bldP spid="116784" grpId="0"/>
      <p:bldP spid="116755" grpId="0"/>
      <p:bldP spid="116745" grpId="0"/>
      <p:bldP spid="116747" grpId="0"/>
      <p:bldP spid="43" grpId="0"/>
      <p:bldP spid="116754" grpId="0"/>
      <p:bldP spid="44" grpId="0"/>
      <p:bldP spid="44" grpId="1"/>
      <p:bldP spid="116764" grpId="0"/>
      <p:bldP spid="116765" grpId="0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10515" y="300990"/>
            <a:ext cx="11571605" cy="64382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045" name="Text Box 77"/>
          <p:cNvSpPr txBox="1"/>
          <p:nvPr/>
        </p:nvSpPr>
        <p:spPr>
          <a:xfrm>
            <a:off x="457200" y="452755"/>
            <a:ext cx="8839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159760" y="974725"/>
            <a:ext cx="4719955" cy="2454247"/>
            <a:chOff x="1148" y="1915"/>
            <a:chExt cx="7792" cy="404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218" y="3642"/>
              <a:ext cx="788" cy="7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 Box 4"/>
            <p:cNvSpPr txBox="1"/>
            <p:nvPr/>
          </p:nvSpPr>
          <p:spPr>
            <a:xfrm>
              <a:off x="1936" y="4160"/>
              <a:ext cx="672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/>
                <a:t>C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1148" y="5061"/>
              <a:ext cx="928" cy="8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 Box 7"/>
            <p:cNvSpPr txBox="1"/>
            <p:nvPr/>
          </p:nvSpPr>
          <p:spPr>
            <a:xfrm>
              <a:off x="3906" y="4122"/>
              <a:ext cx="672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/>
                <a:t>C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725" y="3627"/>
              <a:ext cx="815" cy="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9"/>
            <p:cNvSpPr txBox="1"/>
            <p:nvPr/>
          </p:nvSpPr>
          <p:spPr>
            <a:xfrm>
              <a:off x="1936" y="4160"/>
              <a:ext cx="672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/>
                <a:t>C</a:t>
              </a:r>
            </a:p>
          </p:txBody>
        </p:sp>
        <p:sp>
          <p:nvSpPr>
            <p:cNvPr id="11" name="Text Box 10"/>
            <p:cNvSpPr txBox="1"/>
            <p:nvPr/>
          </p:nvSpPr>
          <p:spPr>
            <a:xfrm>
              <a:off x="3906" y="4122"/>
              <a:ext cx="672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/>
                <a:t>C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6245" y="3493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13"/>
            <p:cNvSpPr txBox="1"/>
            <p:nvPr/>
          </p:nvSpPr>
          <p:spPr>
            <a:xfrm>
              <a:off x="5415" y="2881"/>
              <a:ext cx="672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/>
                <a:t>C</a:t>
              </a:r>
            </a:p>
          </p:txBody>
        </p:sp>
        <p:sp>
          <p:nvSpPr>
            <p:cNvPr id="15" name="Text Box 14"/>
            <p:cNvSpPr txBox="1"/>
            <p:nvPr/>
          </p:nvSpPr>
          <p:spPr>
            <a:xfrm>
              <a:off x="7385" y="2844"/>
              <a:ext cx="672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/>
                <a:t>C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 flipV="1">
              <a:off x="4692" y="5129"/>
              <a:ext cx="835" cy="8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8082" y="4020"/>
              <a:ext cx="858" cy="7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7987" y="1915"/>
              <a:ext cx="742" cy="9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4950" y="2131"/>
              <a:ext cx="741" cy="8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6270" y="3264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2766" y="5000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791" y="4771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24"/>
          <p:cNvSpPr txBox="1"/>
          <p:nvPr/>
        </p:nvSpPr>
        <p:spPr>
          <a:xfrm>
            <a:off x="699770" y="4380865"/>
            <a:ext cx="5904865" cy="1076325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accent4"/>
                </a:solidFill>
                <a:latin typeface="Candara" panose="020E0502030303020204" charset="0"/>
                <a:cs typeface="Candara" panose="020E0502030303020204" charset="0"/>
              </a:rPr>
              <a:t>Do có 2 liên kết đôi</a:t>
            </a:r>
          </a:p>
          <a:p>
            <a:pPr algn="ctr"/>
            <a:r>
              <a:rPr lang="en-US" sz="3200" b="1">
                <a:solidFill>
                  <a:schemeClr val="accent4"/>
                </a:solidFill>
                <a:latin typeface="Candara" panose="020E0502030303020204" charset="0"/>
                <a:cs typeface="Candara" panose="020E0502030303020204" charset="0"/>
              </a:rPr>
              <a:t>=&gt; Kém bền, dễ đứt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604635" y="3942080"/>
            <a:ext cx="1274445" cy="1984375"/>
            <a:chOff x="10401" y="6208"/>
            <a:chExt cx="2007" cy="3125"/>
          </a:xfrm>
        </p:grpSpPr>
        <p:cxnSp>
          <p:nvCxnSpPr>
            <p:cNvPr id="26" name="Elbow Connector 25"/>
            <p:cNvCxnSpPr/>
            <p:nvPr/>
          </p:nvCxnSpPr>
          <p:spPr>
            <a:xfrm flipV="1">
              <a:off x="10401" y="6208"/>
              <a:ext cx="1841" cy="1539"/>
            </a:xfrm>
            <a:prstGeom prst="bentConnector3">
              <a:avLst>
                <a:gd name="adj1" fmla="val 43074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lbow Connector 26"/>
            <p:cNvCxnSpPr/>
            <p:nvPr/>
          </p:nvCxnSpPr>
          <p:spPr>
            <a:xfrm>
              <a:off x="10732" y="7747"/>
              <a:ext cx="1677" cy="1587"/>
            </a:xfrm>
            <a:prstGeom prst="bentConnector3">
              <a:avLst>
                <a:gd name="adj1" fmla="val 27906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1133" y="7747"/>
              <a:ext cx="1116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 Box 28"/>
          <p:cNvSpPr txBox="1"/>
          <p:nvPr/>
        </p:nvSpPr>
        <p:spPr>
          <a:xfrm>
            <a:off x="7879715" y="3641090"/>
            <a:ext cx="3683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ndara" panose="020E0502030303020204" charset="0"/>
                <a:cs typeface="Candara" panose="020E0502030303020204" charset="0"/>
              </a:rPr>
              <a:t>Phản ứng cộng</a:t>
            </a:r>
          </a:p>
        </p:txBody>
      </p:sp>
      <p:sp>
        <p:nvSpPr>
          <p:cNvPr id="30" name="Text Box 29"/>
          <p:cNvSpPr txBox="1"/>
          <p:nvPr/>
        </p:nvSpPr>
        <p:spPr>
          <a:xfrm>
            <a:off x="7879715" y="4689475"/>
            <a:ext cx="3683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ndara" panose="020E0502030303020204" charset="0"/>
                <a:cs typeface="Candara" panose="020E0502030303020204" charset="0"/>
              </a:rPr>
              <a:t>Phản ứng trùng hợp</a:t>
            </a:r>
          </a:p>
        </p:txBody>
      </p:sp>
      <p:sp>
        <p:nvSpPr>
          <p:cNvPr id="31" name="Text Box 30"/>
          <p:cNvSpPr txBox="1"/>
          <p:nvPr/>
        </p:nvSpPr>
        <p:spPr>
          <a:xfrm>
            <a:off x="7879715" y="5636260"/>
            <a:ext cx="3683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ndara" panose="020E0502030303020204" charset="0"/>
                <a:cs typeface="Candara" panose="020E0502030303020204" charset="0"/>
              </a:rPr>
              <a:t>Phản ứng oxi hoá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40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40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40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45" grpId="0"/>
      <p:bldP spid="25" grpId="0" animBg="1"/>
      <p:bldP spid="25" grpId="1" animBg="1"/>
      <p:bldP spid="29" grpId="0"/>
      <p:bldP spid="29" grpId="1"/>
      <p:bldP spid="30" grpId="0"/>
      <p:bldP spid="30" grpId="1"/>
      <p:bldP spid="31" grpId="0"/>
      <p:bldP spid="3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10515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6" name="Text Box 8"/>
          <p:cNvSpPr txBox="1"/>
          <p:nvPr/>
        </p:nvSpPr>
        <p:spPr>
          <a:xfrm>
            <a:off x="958215" y="1569085"/>
            <a:ext cx="196977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a. Cộng hiđro</a:t>
            </a:r>
          </a:p>
        </p:txBody>
      </p:sp>
      <p:sp>
        <p:nvSpPr>
          <p:cNvPr id="83978" name="Text Box 10"/>
          <p:cNvSpPr txBox="1"/>
          <p:nvPr/>
        </p:nvSpPr>
        <p:spPr>
          <a:xfrm>
            <a:off x="379095" y="2430145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3979" name="Text Box 11"/>
          <p:cNvSpPr txBox="1"/>
          <p:nvPr/>
        </p:nvSpPr>
        <p:spPr>
          <a:xfrm>
            <a:off x="1293495" y="24301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3980" name="Text Box 12"/>
          <p:cNvSpPr txBox="1"/>
          <p:nvPr/>
        </p:nvSpPr>
        <p:spPr>
          <a:xfrm>
            <a:off x="2207895" y="24301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3981" name="Text Box 13"/>
          <p:cNvSpPr txBox="1"/>
          <p:nvPr/>
        </p:nvSpPr>
        <p:spPr>
          <a:xfrm>
            <a:off x="3046095" y="24301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3982" name="Line 14"/>
          <p:cNvSpPr/>
          <p:nvPr/>
        </p:nvSpPr>
        <p:spPr>
          <a:xfrm>
            <a:off x="1217295" y="26587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83" name="Line 15"/>
          <p:cNvSpPr/>
          <p:nvPr/>
        </p:nvSpPr>
        <p:spPr>
          <a:xfrm>
            <a:off x="1217295" y="25825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84" name="Freeform 16"/>
          <p:cNvSpPr/>
          <p:nvPr/>
        </p:nvSpPr>
        <p:spPr>
          <a:xfrm>
            <a:off x="2817495" y="273494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3985" name="Freeform 17"/>
          <p:cNvSpPr/>
          <p:nvPr/>
        </p:nvSpPr>
        <p:spPr>
          <a:xfrm>
            <a:off x="1979295" y="2658745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3986" name="Freeform 18"/>
          <p:cNvSpPr/>
          <p:nvPr/>
        </p:nvSpPr>
        <p:spPr>
          <a:xfrm flipV="1">
            <a:off x="2817495" y="2506345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3989" name="Text Box 21"/>
          <p:cNvSpPr txBox="1"/>
          <p:nvPr/>
        </p:nvSpPr>
        <p:spPr>
          <a:xfrm>
            <a:off x="3808095" y="2430145"/>
            <a:ext cx="152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83990" name="Text Box 22"/>
          <p:cNvSpPr txBox="1"/>
          <p:nvPr/>
        </p:nvSpPr>
        <p:spPr>
          <a:xfrm>
            <a:off x="4036695" y="24301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2H</a:t>
            </a:r>
          </a:p>
        </p:txBody>
      </p:sp>
      <p:sp>
        <p:nvSpPr>
          <p:cNvPr id="83991" name="Text Box 23"/>
          <p:cNvSpPr txBox="1"/>
          <p:nvPr/>
        </p:nvSpPr>
        <p:spPr>
          <a:xfrm>
            <a:off x="4722495" y="243014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3992" name="Freeform 24"/>
          <p:cNvSpPr/>
          <p:nvPr/>
        </p:nvSpPr>
        <p:spPr>
          <a:xfrm flipV="1">
            <a:off x="4570095" y="2620963"/>
            <a:ext cx="228600" cy="7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3993" name="Text Box 25"/>
          <p:cNvSpPr txBox="1"/>
          <p:nvPr/>
        </p:nvSpPr>
        <p:spPr>
          <a:xfrm>
            <a:off x="6017895" y="2430145"/>
            <a:ext cx="35052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latin typeface="Times New Roman" panose="02020603050405020304" pitchFamily="18" charset="0"/>
              </a:rPr>
              <a:t>CH</a:t>
            </a:r>
            <a:r>
              <a:rPr sz="2600" b="1" baseline="-25000" dirty="0">
                <a:latin typeface="Times New Roman" panose="02020603050405020304" pitchFamily="18" charset="0"/>
              </a:rPr>
              <a:t>2 </a:t>
            </a:r>
            <a:r>
              <a:rPr sz="2600" b="1" dirty="0">
                <a:latin typeface="Times New Roman" panose="02020603050405020304" pitchFamily="18" charset="0"/>
              </a:rPr>
              <a:t>    CH</a:t>
            </a:r>
            <a:r>
              <a:rPr sz="2600" b="1" baseline="-25000" dirty="0">
                <a:latin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</a:rPr>
              <a:t>   CH</a:t>
            </a:r>
            <a:r>
              <a:rPr sz="2600" b="1" baseline="-25000" dirty="0">
                <a:latin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</a:rPr>
              <a:t>    CH</a:t>
            </a:r>
            <a:r>
              <a:rPr sz="2600" b="1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3994" name="Text Box 26"/>
          <p:cNvSpPr txBox="1"/>
          <p:nvPr/>
        </p:nvSpPr>
        <p:spPr>
          <a:xfrm>
            <a:off x="9671050" y="2480945"/>
            <a:ext cx="12954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b="1" dirty="0">
                <a:solidFill>
                  <a:srgbClr val="49BD5A"/>
                </a:solidFill>
                <a:latin typeface="Times New Roman" panose="02020603050405020304" pitchFamily="18" charset="0"/>
              </a:rPr>
              <a:t>(butan)</a:t>
            </a:r>
          </a:p>
        </p:txBody>
      </p:sp>
      <p:sp>
        <p:nvSpPr>
          <p:cNvPr id="83995" name="Text Box 27"/>
          <p:cNvSpPr txBox="1"/>
          <p:nvPr/>
        </p:nvSpPr>
        <p:spPr>
          <a:xfrm>
            <a:off x="1293495" y="33445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3996" name="Text Box 28"/>
          <p:cNvSpPr txBox="1"/>
          <p:nvPr/>
        </p:nvSpPr>
        <p:spPr>
          <a:xfrm>
            <a:off x="2207895" y="33445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3997" name="Text Box 29"/>
          <p:cNvSpPr txBox="1"/>
          <p:nvPr/>
        </p:nvSpPr>
        <p:spPr>
          <a:xfrm>
            <a:off x="3046095" y="33445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3998" name="Line 30"/>
          <p:cNvSpPr/>
          <p:nvPr/>
        </p:nvSpPr>
        <p:spPr>
          <a:xfrm>
            <a:off x="1217295" y="36493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99" name="Line 31"/>
          <p:cNvSpPr/>
          <p:nvPr/>
        </p:nvSpPr>
        <p:spPr>
          <a:xfrm>
            <a:off x="1217295" y="35731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4000" name="Freeform 32"/>
          <p:cNvSpPr/>
          <p:nvPr/>
        </p:nvSpPr>
        <p:spPr>
          <a:xfrm>
            <a:off x="2817495" y="364934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01" name="Freeform 33"/>
          <p:cNvSpPr/>
          <p:nvPr/>
        </p:nvSpPr>
        <p:spPr>
          <a:xfrm>
            <a:off x="1979295" y="3573145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02" name="Freeform 34"/>
          <p:cNvSpPr/>
          <p:nvPr/>
        </p:nvSpPr>
        <p:spPr>
          <a:xfrm flipV="1">
            <a:off x="2817495" y="3496945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03" name="Text Box 35"/>
          <p:cNvSpPr txBox="1"/>
          <p:nvPr/>
        </p:nvSpPr>
        <p:spPr>
          <a:xfrm>
            <a:off x="3731895" y="3344545"/>
            <a:ext cx="457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84004" name="Text Box 36"/>
          <p:cNvSpPr txBox="1"/>
          <p:nvPr/>
        </p:nvSpPr>
        <p:spPr>
          <a:xfrm>
            <a:off x="4036695" y="33445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2H</a:t>
            </a:r>
          </a:p>
        </p:txBody>
      </p:sp>
      <p:sp>
        <p:nvSpPr>
          <p:cNvPr id="84005" name="Freeform 37"/>
          <p:cNvSpPr/>
          <p:nvPr/>
        </p:nvSpPr>
        <p:spPr>
          <a:xfrm flipV="1">
            <a:off x="4570095" y="3476625"/>
            <a:ext cx="2286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06" name="Text Box 38"/>
          <p:cNvSpPr txBox="1"/>
          <p:nvPr/>
        </p:nvSpPr>
        <p:spPr>
          <a:xfrm>
            <a:off x="379095" y="33445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007" name="Text Box 39"/>
          <p:cNvSpPr txBox="1"/>
          <p:nvPr/>
        </p:nvSpPr>
        <p:spPr>
          <a:xfrm>
            <a:off x="4798695" y="3344545"/>
            <a:ext cx="381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4008" name="Freeform 40"/>
          <p:cNvSpPr/>
          <p:nvPr/>
        </p:nvSpPr>
        <p:spPr>
          <a:xfrm>
            <a:off x="1674495" y="3725545"/>
            <a:ext cx="1588" cy="1825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09" name="Text Box 41"/>
          <p:cNvSpPr txBox="1"/>
          <p:nvPr/>
        </p:nvSpPr>
        <p:spPr>
          <a:xfrm>
            <a:off x="1445895" y="3936683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011" name="Text Box 43"/>
          <p:cNvSpPr txBox="1"/>
          <p:nvPr/>
        </p:nvSpPr>
        <p:spPr>
          <a:xfrm>
            <a:off x="6017895" y="3268345"/>
            <a:ext cx="35052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latin typeface="Times New Roman" panose="02020603050405020304" pitchFamily="18" charset="0"/>
              </a:rPr>
              <a:t>CH</a:t>
            </a:r>
            <a:r>
              <a:rPr sz="2600" b="1" baseline="-25000" dirty="0">
                <a:latin typeface="Times New Roman" panose="02020603050405020304" pitchFamily="18" charset="0"/>
              </a:rPr>
              <a:t>3 </a:t>
            </a:r>
            <a:r>
              <a:rPr sz="2600" b="1" dirty="0">
                <a:latin typeface="Times New Roman" panose="02020603050405020304" pitchFamily="18" charset="0"/>
              </a:rPr>
              <a:t>- CH</a:t>
            </a:r>
            <a:r>
              <a:rPr sz="2600" b="1" baseline="-25000" dirty="0">
                <a:latin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</a:rPr>
              <a:t>- CH</a:t>
            </a:r>
            <a:r>
              <a:rPr sz="2600" b="1" baseline="-25000" dirty="0">
                <a:latin typeface="Times New Roman" panose="02020603050405020304" pitchFamily="18" charset="0"/>
              </a:rPr>
              <a:t>2 </a:t>
            </a:r>
            <a:r>
              <a:rPr sz="2600" b="1" dirty="0">
                <a:latin typeface="Times New Roman" panose="02020603050405020304" pitchFamily="18" charset="0"/>
              </a:rPr>
              <a:t>- CH</a:t>
            </a:r>
            <a:r>
              <a:rPr sz="2600" b="1" baseline="-25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4012" name="Text Box 44"/>
          <p:cNvSpPr txBox="1"/>
          <p:nvPr/>
        </p:nvSpPr>
        <p:spPr>
          <a:xfrm>
            <a:off x="6856095" y="38017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013" name="Freeform 45"/>
          <p:cNvSpPr/>
          <p:nvPr/>
        </p:nvSpPr>
        <p:spPr>
          <a:xfrm>
            <a:off x="7084695" y="3725545"/>
            <a:ext cx="3175" cy="8572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2" h="54">
                <a:moveTo>
                  <a:pt x="0" y="54"/>
                </a:moveTo>
                <a:lnTo>
                  <a:pt x="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14" name="Text Box 46"/>
          <p:cNvSpPr txBox="1"/>
          <p:nvPr/>
        </p:nvSpPr>
        <p:spPr>
          <a:xfrm>
            <a:off x="9408795" y="3373120"/>
            <a:ext cx="16764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b="1" dirty="0">
                <a:solidFill>
                  <a:srgbClr val="49BD5A"/>
                </a:solidFill>
                <a:latin typeface="Times New Roman" panose="02020603050405020304" pitchFamily="18" charset="0"/>
              </a:rPr>
              <a:t>2-metylbutan (isopentan)</a:t>
            </a:r>
          </a:p>
        </p:txBody>
      </p:sp>
      <p:sp>
        <p:nvSpPr>
          <p:cNvPr id="84015" name="Text Box 47"/>
          <p:cNvSpPr txBox="1"/>
          <p:nvPr/>
        </p:nvSpPr>
        <p:spPr>
          <a:xfrm>
            <a:off x="2766695" y="4771708"/>
            <a:ext cx="1600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</a:rPr>
              <a:t>C</a:t>
            </a:r>
            <a:r>
              <a:rPr sz="3200" b="1" baseline="-25000" dirty="0">
                <a:latin typeface="Times New Roman" panose="02020603050405020304" pitchFamily="18" charset="0"/>
              </a:rPr>
              <a:t>n</a:t>
            </a:r>
            <a:r>
              <a:rPr sz="3200" b="1" dirty="0">
                <a:latin typeface="Times New Roman" panose="02020603050405020304" pitchFamily="18" charset="0"/>
              </a:rPr>
              <a:t>H</a:t>
            </a:r>
            <a:r>
              <a:rPr sz="3200" b="1" baseline="-25000" dirty="0">
                <a:latin typeface="Times New Roman" panose="02020603050405020304" pitchFamily="18" charset="0"/>
              </a:rPr>
              <a:t>2n - 2</a:t>
            </a:r>
          </a:p>
        </p:txBody>
      </p:sp>
      <p:sp>
        <p:nvSpPr>
          <p:cNvPr id="84016" name="Text Box 48"/>
          <p:cNvSpPr txBox="1"/>
          <p:nvPr/>
        </p:nvSpPr>
        <p:spPr>
          <a:xfrm>
            <a:off x="4366895" y="4771708"/>
            <a:ext cx="381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84017" name="Text Box 49"/>
          <p:cNvSpPr txBox="1"/>
          <p:nvPr/>
        </p:nvSpPr>
        <p:spPr>
          <a:xfrm>
            <a:off x="4976495" y="4771708"/>
            <a:ext cx="838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dirty="0">
                <a:latin typeface="Times New Roman" panose="02020603050405020304" pitchFamily="18" charset="0"/>
              </a:rPr>
              <a:t>2H</a:t>
            </a:r>
            <a:r>
              <a:rPr sz="3200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4021" name="Text Box 53"/>
          <p:cNvSpPr txBox="1"/>
          <p:nvPr/>
        </p:nvSpPr>
        <p:spPr>
          <a:xfrm>
            <a:off x="7186295" y="4771708"/>
            <a:ext cx="1524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</a:rPr>
              <a:t>C</a:t>
            </a:r>
            <a:r>
              <a:rPr sz="3200" b="1" baseline="-25000" dirty="0">
                <a:latin typeface="Times New Roman" panose="02020603050405020304" pitchFamily="18" charset="0"/>
              </a:rPr>
              <a:t>n</a:t>
            </a:r>
            <a:r>
              <a:rPr sz="3200" b="1" dirty="0">
                <a:latin typeface="Times New Roman" panose="02020603050405020304" pitchFamily="18" charset="0"/>
              </a:rPr>
              <a:t>H</a:t>
            </a:r>
            <a:r>
              <a:rPr sz="3200" b="1" baseline="-25000" dirty="0">
                <a:latin typeface="Times New Roman" panose="02020603050405020304" pitchFamily="18" charset="0"/>
              </a:rPr>
              <a:t>2n+2</a:t>
            </a:r>
          </a:p>
        </p:txBody>
      </p:sp>
      <p:sp>
        <p:nvSpPr>
          <p:cNvPr id="84022" name="Text Box 54"/>
          <p:cNvSpPr txBox="1"/>
          <p:nvPr/>
        </p:nvSpPr>
        <p:spPr>
          <a:xfrm>
            <a:off x="7414895" y="5609908"/>
            <a:ext cx="13716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b="1" dirty="0">
                <a:solidFill>
                  <a:srgbClr val="49BD5A"/>
                </a:solidFill>
                <a:latin typeface="Times New Roman" panose="02020603050405020304" pitchFamily="18" charset="0"/>
              </a:rPr>
              <a:t>(ankan)</a:t>
            </a:r>
          </a:p>
        </p:txBody>
      </p:sp>
      <p:sp>
        <p:nvSpPr>
          <p:cNvPr id="84026" name="Freeform 58"/>
          <p:cNvSpPr/>
          <p:nvPr/>
        </p:nvSpPr>
        <p:spPr>
          <a:xfrm>
            <a:off x="8867458" y="2277745"/>
            <a:ext cx="1587" cy="1825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7"/>
              </a:cxn>
            </a:cxnLst>
            <a:rect l="0" t="0" r="0" b="0"/>
            <a:pathLst>
              <a:path w="1" h="115">
                <a:moveTo>
                  <a:pt x="0" y="0"/>
                </a:moveTo>
                <a:lnTo>
                  <a:pt x="0" y="115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27" name="Freeform 59"/>
          <p:cNvSpPr/>
          <p:nvPr/>
        </p:nvSpPr>
        <p:spPr>
          <a:xfrm>
            <a:off x="8008620" y="2277745"/>
            <a:ext cx="1588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7"/>
              </a:cxn>
            </a:cxnLst>
            <a:rect l="0" t="0" r="0" b="0"/>
            <a:pathLst>
              <a:path w="1" h="128">
                <a:moveTo>
                  <a:pt x="0" y="0"/>
                </a:moveTo>
                <a:lnTo>
                  <a:pt x="0" y="128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28" name="Freeform 60"/>
          <p:cNvSpPr/>
          <p:nvPr/>
        </p:nvSpPr>
        <p:spPr>
          <a:xfrm>
            <a:off x="6246495" y="2319020"/>
            <a:ext cx="4763" cy="1873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3" h="118">
                <a:moveTo>
                  <a:pt x="3" y="0"/>
                </a:moveTo>
                <a:lnTo>
                  <a:pt x="0" y="118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29" name="Freeform 61"/>
          <p:cNvSpPr/>
          <p:nvPr/>
        </p:nvSpPr>
        <p:spPr>
          <a:xfrm>
            <a:off x="7191058" y="2252345"/>
            <a:ext cx="4762" cy="207963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3" h="131">
                <a:moveTo>
                  <a:pt x="3" y="0"/>
                </a:moveTo>
                <a:lnTo>
                  <a:pt x="0" y="131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30" name="Freeform 62"/>
          <p:cNvSpPr/>
          <p:nvPr/>
        </p:nvSpPr>
        <p:spPr>
          <a:xfrm>
            <a:off x="6719570" y="2603183"/>
            <a:ext cx="304800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92" h="1">
                <a:moveTo>
                  <a:pt x="0" y="0"/>
                </a:moveTo>
                <a:lnTo>
                  <a:pt x="19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34" name="Freeform 66"/>
          <p:cNvSpPr/>
          <p:nvPr/>
        </p:nvSpPr>
        <p:spPr>
          <a:xfrm>
            <a:off x="8435658" y="2623820"/>
            <a:ext cx="2841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79" h="1">
                <a:moveTo>
                  <a:pt x="0" y="0"/>
                </a:moveTo>
                <a:lnTo>
                  <a:pt x="179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35" name="Text Box 67"/>
          <p:cNvSpPr txBox="1"/>
          <p:nvPr/>
        </p:nvSpPr>
        <p:spPr>
          <a:xfrm>
            <a:off x="6094095" y="1820545"/>
            <a:ext cx="304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037" name="Text Box 69"/>
          <p:cNvSpPr txBox="1"/>
          <p:nvPr/>
        </p:nvSpPr>
        <p:spPr>
          <a:xfrm>
            <a:off x="7008495" y="1744345"/>
            <a:ext cx="304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038" name="Text Box 70"/>
          <p:cNvSpPr txBox="1"/>
          <p:nvPr/>
        </p:nvSpPr>
        <p:spPr>
          <a:xfrm>
            <a:off x="7846695" y="1820545"/>
            <a:ext cx="304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039" name="Text Box 71"/>
          <p:cNvSpPr txBox="1"/>
          <p:nvPr/>
        </p:nvSpPr>
        <p:spPr>
          <a:xfrm>
            <a:off x="8684895" y="1744345"/>
            <a:ext cx="304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sz="2400" b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4041" name="Text Box 73"/>
          <p:cNvSpPr txBox="1"/>
          <p:nvPr/>
        </p:nvSpPr>
        <p:spPr>
          <a:xfrm>
            <a:off x="457200" y="1108710"/>
            <a:ext cx="5560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1. Phản ứng </a:t>
            </a:r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cộng</a:t>
            </a:r>
          </a:p>
        </p:txBody>
      </p:sp>
      <p:sp>
        <p:nvSpPr>
          <p:cNvPr id="84044" name="Freeform 76"/>
          <p:cNvSpPr/>
          <p:nvPr/>
        </p:nvSpPr>
        <p:spPr>
          <a:xfrm>
            <a:off x="7648258" y="2638108"/>
            <a:ext cx="2428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53" h="1">
                <a:moveTo>
                  <a:pt x="0" y="0"/>
                </a:moveTo>
                <a:lnTo>
                  <a:pt x="1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4046" name="Text Box 78"/>
          <p:cNvSpPr txBox="1"/>
          <p:nvPr/>
        </p:nvSpPr>
        <p:spPr>
          <a:xfrm>
            <a:off x="912495" y="4792345"/>
            <a:ext cx="1905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8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Tổng quát:</a:t>
            </a:r>
          </a:p>
        </p:txBody>
      </p:sp>
      <p:sp>
        <p:nvSpPr>
          <p:cNvPr id="84047" name="Rectangle 79"/>
          <p:cNvSpPr/>
          <p:nvPr/>
        </p:nvSpPr>
        <p:spPr>
          <a:xfrm>
            <a:off x="2780983" y="4600258"/>
            <a:ext cx="6145212" cy="990600"/>
          </a:xfrm>
          <a:prstGeom prst="rect">
            <a:avLst/>
          </a:prstGeom>
          <a:noFill/>
          <a:ln w="28575" cap="flat" cmpd="sng">
            <a:solidFill>
              <a:schemeClr val="accent6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dirty="0">
              <a:latin typeface="Arial" panose="020B0604020202020204" pitchFamily="34" charset="0"/>
            </a:endParaRPr>
          </a:p>
        </p:txBody>
      </p:sp>
      <p:sp>
        <p:nvSpPr>
          <p:cNvPr id="3" name="Text Box 77"/>
          <p:cNvSpPr txBox="1"/>
          <p:nvPr/>
        </p:nvSpPr>
        <p:spPr>
          <a:xfrm>
            <a:off x="457200" y="452755"/>
            <a:ext cx="8839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t="9379"/>
          <a:stretch>
            <a:fillRect/>
          </a:stretch>
        </p:blipFill>
        <p:spPr>
          <a:xfrm>
            <a:off x="5838190" y="4651375"/>
            <a:ext cx="1246505" cy="4908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9379"/>
          <a:stretch>
            <a:fillRect/>
          </a:stretch>
        </p:blipFill>
        <p:spPr>
          <a:xfrm>
            <a:off x="5130165" y="2392680"/>
            <a:ext cx="963930" cy="379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9379"/>
          <a:stretch>
            <a:fillRect/>
          </a:stretch>
        </p:blipFill>
        <p:spPr>
          <a:xfrm>
            <a:off x="5130165" y="3254375"/>
            <a:ext cx="887730" cy="39497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40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40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40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3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3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3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3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3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3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3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3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3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2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7" dur="500"/>
                                        <p:tgtEl>
                                          <p:spTgt spid="8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0" dur="500"/>
                                        <p:tgtEl>
                                          <p:spTgt spid="8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5" dur="80"/>
                                        <p:tgtEl>
                                          <p:spTgt spid="839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6" dur="80"/>
                                        <p:tgtEl>
                                          <p:spTgt spid="839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80"/>
                                        <p:tgtEl>
                                          <p:spTgt spid="839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4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4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4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8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8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4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4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4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4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4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4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8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4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4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84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4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4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84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8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84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84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8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8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84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84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8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8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9" dur="80"/>
                                        <p:tgtEl>
                                          <p:spTgt spid="839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0" dur="80"/>
                                        <p:tgtEl>
                                          <p:spTgt spid="839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80"/>
                                        <p:tgtEl>
                                          <p:spTgt spid="839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3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83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3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83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83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3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84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4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84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84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4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84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84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4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8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84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4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4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84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84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4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83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83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83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84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84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84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8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84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84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8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84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84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84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84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84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6" dur="500"/>
                                        <p:tgtEl>
                                          <p:spTgt spid="8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9" dur="500"/>
                                        <p:tgtEl>
                                          <p:spTgt spid="8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2" dur="500"/>
                                        <p:tgtEl>
                                          <p:spTgt spid="8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84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84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8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84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84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4" dur="80"/>
                                        <p:tgtEl>
                                          <p:spTgt spid="840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5" dur="80"/>
                                        <p:tgtEl>
                                          <p:spTgt spid="840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6" dur="80"/>
                                        <p:tgtEl>
                                          <p:spTgt spid="840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8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8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3" dur="1000"/>
                                        <p:tgtEl>
                                          <p:spTgt spid="8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8" dur="80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9" dur="80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80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3" dur="80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4" dur="80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80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8" dur="80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9" dur="80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80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6" dur="80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7" dur="80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8" dur="80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1" dur="80"/>
                                        <p:tgtEl>
                                          <p:spTgt spid="840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2" dur="80"/>
                                        <p:tgtEl>
                                          <p:spTgt spid="840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3" dur="80"/>
                                        <p:tgtEl>
                                          <p:spTgt spid="840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6" dur="1000"/>
                                        <p:tgtEl>
                                          <p:spTgt spid="8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6" grpId="0"/>
      <p:bldP spid="83978" grpId="0"/>
      <p:bldP spid="83979" grpId="0"/>
      <p:bldP spid="83980" grpId="0"/>
      <p:bldP spid="83981" grpId="0"/>
      <p:bldP spid="83989" grpId="0"/>
      <p:bldP spid="83990" grpId="0"/>
      <p:bldP spid="83991" grpId="0"/>
      <p:bldP spid="83993" grpId="0"/>
      <p:bldP spid="83994" grpId="0"/>
      <p:bldP spid="83995" grpId="0"/>
      <p:bldP spid="83996" grpId="0"/>
      <p:bldP spid="83997" grpId="0"/>
      <p:bldP spid="84006" grpId="0"/>
      <p:bldP spid="84009" grpId="0"/>
      <p:bldP spid="84011" grpId="0"/>
      <p:bldP spid="84012" grpId="0"/>
      <p:bldP spid="84014" grpId="0"/>
      <p:bldP spid="84015" grpId="0"/>
      <p:bldP spid="84016" grpId="0"/>
      <p:bldP spid="84017" grpId="0"/>
      <p:bldP spid="84021" grpId="0"/>
      <p:bldP spid="84022" grpId="0"/>
      <p:bldP spid="84035" grpId="0"/>
      <p:bldP spid="84037" grpId="0"/>
      <p:bldP spid="84038" grpId="0"/>
      <p:bldP spid="84039" grpId="0"/>
      <p:bldP spid="84041" grpId="0"/>
      <p:bldP spid="84046" grpId="0"/>
      <p:bldP spid="84047" grpId="0" bldLvl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10185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76" name="Text Box 8"/>
          <p:cNvSpPr txBox="1"/>
          <p:nvPr/>
        </p:nvSpPr>
        <p:spPr>
          <a:xfrm>
            <a:off x="958215" y="1569085"/>
            <a:ext cx="20631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b</a:t>
            </a:r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. Cộng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brom </a:t>
            </a:r>
          </a:p>
        </p:txBody>
      </p:sp>
      <p:sp>
        <p:nvSpPr>
          <p:cNvPr id="83978" name="Text Box 10"/>
          <p:cNvSpPr txBox="1"/>
          <p:nvPr/>
        </p:nvSpPr>
        <p:spPr>
          <a:xfrm>
            <a:off x="379095" y="2430145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979" name="Text Box 11"/>
          <p:cNvSpPr txBox="1"/>
          <p:nvPr/>
        </p:nvSpPr>
        <p:spPr>
          <a:xfrm>
            <a:off x="1293495" y="24301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980" name="Text Box 12"/>
          <p:cNvSpPr txBox="1"/>
          <p:nvPr/>
        </p:nvSpPr>
        <p:spPr>
          <a:xfrm>
            <a:off x="2207895" y="24301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981" name="Text Box 13"/>
          <p:cNvSpPr txBox="1"/>
          <p:nvPr/>
        </p:nvSpPr>
        <p:spPr>
          <a:xfrm>
            <a:off x="3046095" y="24301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982" name="Line 14"/>
          <p:cNvSpPr/>
          <p:nvPr/>
        </p:nvSpPr>
        <p:spPr>
          <a:xfrm>
            <a:off x="1217295" y="26587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83" name="Line 15"/>
          <p:cNvSpPr/>
          <p:nvPr/>
        </p:nvSpPr>
        <p:spPr>
          <a:xfrm>
            <a:off x="1217295" y="25825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84" name="Freeform 16"/>
          <p:cNvSpPr/>
          <p:nvPr/>
        </p:nvSpPr>
        <p:spPr>
          <a:xfrm>
            <a:off x="2817495" y="273494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5" name="Freeform 17"/>
          <p:cNvSpPr/>
          <p:nvPr/>
        </p:nvSpPr>
        <p:spPr>
          <a:xfrm>
            <a:off x="1979295" y="2658745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6" name="Freeform 18"/>
          <p:cNvSpPr/>
          <p:nvPr/>
        </p:nvSpPr>
        <p:spPr>
          <a:xfrm flipV="1">
            <a:off x="2817495" y="2506345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89" name="Text Box 21"/>
          <p:cNvSpPr txBox="1"/>
          <p:nvPr/>
        </p:nvSpPr>
        <p:spPr>
          <a:xfrm>
            <a:off x="3808095" y="2430145"/>
            <a:ext cx="152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83990" name="Text Box 22"/>
          <p:cNvSpPr txBox="1"/>
          <p:nvPr/>
        </p:nvSpPr>
        <p:spPr>
          <a:xfrm>
            <a:off x="4036695" y="24301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</a:p>
        </p:txBody>
      </p:sp>
      <p:sp>
        <p:nvSpPr>
          <p:cNvPr id="83991" name="Text Box 23"/>
          <p:cNvSpPr txBox="1"/>
          <p:nvPr/>
        </p:nvSpPr>
        <p:spPr>
          <a:xfrm>
            <a:off x="4722495" y="2430145"/>
            <a:ext cx="5314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</a:p>
        </p:txBody>
      </p:sp>
      <p:sp>
        <p:nvSpPr>
          <p:cNvPr id="83992" name="Freeform 24"/>
          <p:cNvSpPr/>
          <p:nvPr/>
        </p:nvSpPr>
        <p:spPr>
          <a:xfrm flipV="1">
            <a:off x="4570095" y="2620963"/>
            <a:ext cx="228600" cy="7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93" name="Text Box 25"/>
          <p:cNvSpPr txBox="1"/>
          <p:nvPr/>
        </p:nvSpPr>
        <p:spPr>
          <a:xfrm>
            <a:off x="6017895" y="2430145"/>
            <a:ext cx="35052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CH</a:t>
            </a:r>
            <a:r>
              <a:rPr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CH</a:t>
            </a:r>
            <a:r>
              <a:rPr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CH</a:t>
            </a:r>
            <a:r>
              <a:rPr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3995" name="Text Box 27"/>
          <p:cNvSpPr txBox="1"/>
          <p:nvPr/>
        </p:nvSpPr>
        <p:spPr>
          <a:xfrm>
            <a:off x="1293495" y="33445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996" name="Text Box 28"/>
          <p:cNvSpPr txBox="1"/>
          <p:nvPr/>
        </p:nvSpPr>
        <p:spPr>
          <a:xfrm>
            <a:off x="2207895" y="33445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997" name="Text Box 29"/>
          <p:cNvSpPr txBox="1"/>
          <p:nvPr/>
        </p:nvSpPr>
        <p:spPr>
          <a:xfrm>
            <a:off x="3046095" y="33445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998" name="Line 30"/>
          <p:cNvSpPr/>
          <p:nvPr/>
        </p:nvSpPr>
        <p:spPr>
          <a:xfrm>
            <a:off x="1217295" y="36493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3999" name="Line 31"/>
          <p:cNvSpPr/>
          <p:nvPr/>
        </p:nvSpPr>
        <p:spPr>
          <a:xfrm>
            <a:off x="1217295" y="357314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4000" name="Freeform 32"/>
          <p:cNvSpPr/>
          <p:nvPr/>
        </p:nvSpPr>
        <p:spPr>
          <a:xfrm>
            <a:off x="2817495" y="364934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01" name="Freeform 33"/>
          <p:cNvSpPr/>
          <p:nvPr/>
        </p:nvSpPr>
        <p:spPr>
          <a:xfrm>
            <a:off x="1979295" y="3573145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02" name="Freeform 34"/>
          <p:cNvSpPr/>
          <p:nvPr/>
        </p:nvSpPr>
        <p:spPr>
          <a:xfrm flipV="1">
            <a:off x="2817495" y="3496945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03" name="Text Box 35"/>
          <p:cNvSpPr txBox="1"/>
          <p:nvPr/>
        </p:nvSpPr>
        <p:spPr>
          <a:xfrm>
            <a:off x="3731895" y="3344545"/>
            <a:ext cx="457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84004" name="Text Box 36"/>
          <p:cNvSpPr txBox="1"/>
          <p:nvPr/>
        </p:nvSpPr>
        <p:spPr>
          <a:xfrm>
            <a:off x="4036695" y="334454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</a:p>
        </p:txBody>
      </p:sp>
      <p:sp>
        <p:nvSpPr>
          <p:cNvPr id="84005" name="Freeform 37"/>
          <p:cNvSpPr/>
          <p:nvPr/>
        </p:nvSpPr>
        <p:spPr>
          <a:xfrm flipV="1">
            <a:off x="4631055" y="3537585"/>
            <a:ext cx="2286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06" name="Text Box 38"/>
          <p:cNvSpPr txBox="1"/>
          <p:nvPr/>
        </p:nvSpPr>
        <p:spPr>
          <a:xfrm>
            <a:off x="379095" y="334454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007" name="Text Box 39"/>
          <p:cNvSpPr txBox="1"/>
          <p:nvPr/>
        </p:nvSpPr>
        <p:spPr>
          <a:xfrm>
            <a:off x="4798695" y="3344545"/>
            <a:ext cx="57531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</a:p>
        </p:txBody>
      </p:sp>
      <p:sp>
        <p:nvSpPr>
          <p:cNvPr id="84008" name="Freeform 40"/>
          <p:cNvSpPr/>
          <p:nvPr/>
        </p:nvSpPr>
        <p:spPr>
          <a:xfrm>
            <a:off x="1674495" y="3725545"/>
            <a:ext cx="1588" cy="1825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09" name="Text Box 41"/>
          <p:cNvSpPr txBox="1"/>
          <p:nvPr/>
        </p:nvSpPr>
        <p:spPr>
          <a:xfrm>
            <a:off x="1445895" y="3936683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011" name="Text Box 43"/>
          <p:cNvSpPr txBox="1"/>
          <p:nvPr/>
        </p:nvSpPr>
        <p:spPr>
          <a:xfrm>
            <a:off x="6017895" y="3268345"/>
            <a:ext cx="547370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latin typeface="Times New Roman" panose="02020603050405020304" pitchFamily="18" charset="0"/>
              </a:rPr>
              <a:t>CH</a:t>
            </a:r>
            <a:r>
              <a:rPr lang="en-US" sz="2600" b="1" baseline="-25000" dirty="0">
                <a:latin typeface="Times New Roman" panose="02020603050405020304" pitchFamily="18" charset="0"/>
              </a:rPr>
              <a:t>2</a:t>
            </a:r>
            <a:r>
              <a:rPr lang="en-US" sz="2600" b="1" dirty="0">
                <a:latin typeface="Times New Roman" panose="02020603050405020304" pitchFamily="18" charset="0"/>
                <a:sym typeface="+mn-ea"/>
              </a:rPr>
              <a:t>Br</a:t>
            </a:r>
            <a:r>
              <a:rPr sz="2600" b="1" baseline="-25000" dirty="0">
                <a:latin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</a:rPr>
              <a:t>- C</a:t>
            </a:r>
            <a:r>
              <a:rPr lang="en-US" sz="2600" b="1" dirty="0">
                <a:latin typeface="Times New Roman" panose="02020603050405020304" pitchFamily="18" charset="0"/>
              </a:rPr>
              <a:t>Br</a:t>
            </a:r>
            <a:r>
              <a:rPr sz="2600" b="1" baseline="-25000" dirty="0">
                <a:latin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</a:rPr>
              <a:t>- CH</a:t>
            </a:r>
            <a:r>
              <a:rPr lang="en-US" sz="2600" b="1" dirty="0">
                <a:latin typeface="Times New Roman" panose="02020603050405020304" pitchFamily="18" charset="0"/>
              </a:rPr>
              <a:t>Br</a:t>
            </a:r>
            <a:r>
              <a:rPr sz="2600" b="1" baseline="-25000" dirty="0">
                <a:latin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</a:rPr>
              <a:t>- </a:t>
            </a:r>
            <a:r>
              <a:rPr sz="2600" b="1" dirty="0">
                <a:latin typeface="Times New Roman" panose="02020603050405020304" pitchFamily="18" charset="0"/>
                <a:sym typeface="+mn-ea"/>
              </a:rPr>
              <a:t>CH</a:t>
            </a:r>
            <a:r>
              <a:rPr lang="en-US" sz="2600" b="1" baseline="-25000" dirty="0">
                <a:latin typeface="Times New Roman" panose="02020603050405020304" pitchFamily="18" charset="0"/>
                <a:sym typeface="+mn-ea"/>
              </a:rPr>
              <a:t>2</a:t>
            </a:r>
            <a:r>
              <a:rPr lang="en-US" sz="2600" b="1" dirty="0">
                <a:latin typeface="Times New Roman" panose="02020603050405020304" pitchFamily="18" charset="0"/>
                <a:sym typeface="+mn-ea"/>
              </a:rPr>
              <a:t>Br</a:t>
            </a:r>
            <a:endParaRPr sz="26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84012" name="Text Box 44"/>
          <p:cNvSpPr txBox="1"/>
          <p:nvPr/>
        </p:nvSpPr>
        <p:spPr>
          <a:xfrm>
            <a:off x="7170420" y="380492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013" name="Freeform 45"/>
          <p:cNvSpPr/>
          <p:nvPr/>
        </p:nvSpPr>
        <p:spPr>
          <a:xfrm>
            <a:off x="7414895" y="3719195"/>
            <a:ext cx="3175" cy="8572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2" h="54">
                <a:moveTo>
                  <a:pt x="0" y="54"/>
                </a:moveTo>
                <a:lnTo>
                  <a:pt x="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15" name="Text Box 47"/>
          <p:cNvSpPr txBox="1"/>
          <p:nvPr/>
        </p:nvSpPr>
        <p:spPr>
          <a:xfrm>
            <a:off x="2766695" y="4771708"/>
            <a:ext cx="1600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3200" b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3200" b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 - 2</a:t>
            </a:r>
          </a:p>
        </p:txBody>
      </p:sp>
      <p:sp>
        <p:nvSpPr>
          <p:cNvPr id="84016" name="Text Box 48"/>
          <p:cNvSpPr txBox="1"/>
          <p:nvPr/>
        </p:nvSpPr>
        <p:spPr>
          <a:xfrm>
            <a:off x="4366895" y="4771708"/>
            <a:ext cx="381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84017" name="Text Box 49"/>
          <p:cNvSpPr txBox="1"/>
          <p:nvPr/>
        </p:nvSpPr>
        <p:spPr>
          <a:xfrm>
            <a:off x="4976495" y="4772025"/>
            <a:ext cx="11182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4021" name="Text Box 53"/>
          <p:cNvSpPr txBox="1"/>
          <p:nvPr/>
        </p:nvSpPr>
        <p:spPr>
          <a:xfrm>
            <a:off x="7186295" y="4772025"/>
            <a:ext cx="21761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</a:t>
            </a:r>
            <a:r>
              <a:rPr lang="en-US"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3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4026" name="Freeform 58"/>
          <p:cNvSpPr/>
          <p:nvPr/>
        </p:nvSpPr>
        <p:spPr>
          <a:xfrm>
            <a:off x="8867458" y="2277745"/>
            <a:ext cx="1587" cy="1825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7"/>
              </a:cxn>
            </a:cxnLst>
            <a:rect l="0" t="0" r="0" b="0"/>
            <a:pathLst>
              <a:path w="1" h="115">
                <a:moveTo>
                  <a:pt x="0" y="0"/>
                </a:moveTo>
                <a:lnTo>
                  <a:pt x="0" y="115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27" name="Freeform 59"/>
          <p:cNvSpPr/>
          <p:nvPr/>
        </p:nvSpPr>
        <p:spPr>
          <a:xfrm>
            <a:off x="8008620" y="2277745"/>
            <a:ext cx="1588" cy="20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7"/>
              </a:cxn>
            </a:cxnLst>
            <a:rect l="0" t="0" r="0" b="0"/>
            <a:pathLst>
              <a:path w="1" h="128">
                <a:moveTo>
                  <a:pt x="0" y="0"/>
                </a:moveTo>
                <a:lnTo>
                  <a:pt x="0" y="128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28" name="Freeform 60"/>
          <p:cNvSpPr/>
          <p:nvPr/>
        </p:nvSpPr>
        <p:spPr>
          <a:xfrm>
            <a:off x="6246495" y="2319020"/>
            <a:ext cx="4763" cy="1873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3" h="118">
                <a:moveTo>
                  <a:pt x="3" y="0"/>
                </a:moveTo>
                <a:lnTo>
                  <a:pt x="0" y="118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29" name="Freeform 61"/>
          <p:cNvSpPr/>
          <p:nvPr/>
        </p:nvSpPr>
        <p:spPr>
          <a:xfrm>
            <a:off x="7191058" y="2252345"/>
            <a:ext cx="4762" cy="207963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3" h="131">
                <a:moveTo>
                  <a:pt x="3" y="0"/>
                </a:moveTo>
                <a:lnTo>
                  <a:pt x="0" y="131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30" name="Freeform 62"/>
          <p:cNvSpPr/>
          <p:nvPr/>
        </p:nvSpPr>
        <p:spPr>
          <a:xfrm>
            <a:off x="6719570" y="2603183"/>
            <a:ext cx="304800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92" h="1">
                <a:moveTo>
                  <a:pt x="0" y="0"/>
                </a:moveTo>
                <a:lnTo>
                  <a:pt x="19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34" name="Freeform 66"/>
          <p:cNvSpPr/>
          <p:nvPr/>
        </p:nvSpPr>
        <p:spPr>
          <a:xfrm>
            <a:off x="8435658" y="2623820"/>
            <a:ext cx="2841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79" h="1">
                <a:moveTo>
                  <a:pt x="0" y="0"/>
                </a:moveTo>
                <a:lnTo>
                  <a:pt x="179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35" name="Text Box 67"/>
          <p:cNvSpPr txBox="1"/>
          <p:nvPr/>
        </p:nvSpPr>
        <p:spPr>
          <a:xfrm>
            <a:off x="6017895" y="1820545"/>
            <a:ext cx="5486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endParaRPr lang="en-US"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037" name="Text Box 69"/>
          <p:cNvSpPr txBox="1"/>
          <p:nvPr/>
        </p:nvSpPr>
        <p:spPr>
          <a:xfrm>
            <a:off x="6929120" y="1791970"/>
            <a:ext cx="5295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endParaRPr lang="en-US"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038" name="Text Box 70"/>
          <p:cNvSpPr txBox="1"/>
          <p:nvPr/>
        </p:nvSpPr>
        <p:spPr>
          <a:xfrm>
            <a:off x="7714615" y="1817370"/>
            <a:ext cx="5899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endParaRPr lang="en-US"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039" name="Text Box 71"/>
          <p:cNvSpPr txBox="1"/>
          <p:nvPr/>
        </p:nvSpPr>
        <p:spPr>
          <a:xfrm>
            <a:off x="8562975" y="1791970"/>
            <a:ext cx="6115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endParaRPr lang="en-US" sz="2400" b="1" baseline="-25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041" name="Text Box 73"/>
          <p:cNvSpPr txBox="1"/>
          <p:nvPr/>
        </p:nvSpPr>
        <p:spPr>
          <a:xfrm>
            <a:off x="457200" y="1108710"/>
            <a:ext cx="5560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1. Phản ứng </a:t>
            </a:r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cộng</a:t>
            </a:r>
          </a:p>
        </p:txBody>
      </p:sp>
      <p:sp>
        <p:nvSpPr>
          <p:cNvPr id="84044" name="Freeform 76"/>
          <p:cNvSpPr/>
          <p:nvPr/>
        </p:nvSpPr>
        <p:spPr>
          <a:xfrm>
            <a:off x="7648258" y="2638108"/>
            <a:ext cx="2428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53" h="1">
                <a:moveTo>
                  <a:pt x="0" y="0"/>
                </a:moveTo>
                <a:lnTo>
                  <a:pt x="1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046" name="Text Box 78"/>
          <p:cNvSpPr txBox="1"/>
          <p:nvPr/>
        </p:nvSpPr>
        <p:spPr>
          <a:xfrm>
            <a:off x="912495" y="4792345"/>
            <a:ext cx="1905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 quát:</a:t>
            </a:r>
          </a:p>
        </p:txBody>
      </p:sp>
      <p:sp>
        <p:nvSpPr>
          <p:cNvPr id="84047" name="Rectangle 79"/>
          <p:cNvSpPr/>
          <p:nvPr/>
        </p:nvSpPr>
        <p:spPr>
          <a:xfrm>
            <a:off x="2781300" y="4600575"/>
            <a:ext cx="6650990" cy="990600"/>
          </a:xfrm>
          <a:prstGeom prst="rect">
            <a:avLst/>
          </a:prstGeom>
          <a:noFill/>
          <a:ln w="28575" cap="flat" cmpd="sng">
            <a:solidFill>
              <a:schemeClr val="accent6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77"/>
          <p:cNvSpPr txBox="1"/>
          <p:nvPr/>
        </p:nvSpPr>
        <p:spPr>
          <a:xfrm>
            <a:off x="457200" y="452755"/>
            <a:ext cx="8839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t="63775"/>
          <a:stretch>
            <a:fillRect/>
          </a:stretch>
        </p:blipFill>
        <p:spPr>
          <a:xfrm>
            <a:off x="5965825" y="4946015"/>
            <a:ext cx="1118870" cy="1962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57872"/>
          <a:stretch>
            <a:fillRect/>
          </a:stretch>
        </p:blipFill>
        <p:spPr>
          <a:xfrm>
            <a:off x="5177790" y="2569845"/>
            <a:ext cx="840105" cy="1765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56001"/>
          <a:stretch>
            <a:fillRect/>
          </a:stretch>
        </p:blipFill>
        <p:spPr>
          <a:xfrm>
            <a:off x="5254625" y="3438525"/>
            <a:ext cx="763270" cy="19177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3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3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3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3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3" dur="500"/>
                                        <p:tgtEl>
                                          <p:spTgt spid="8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6" dur="500"/>
                                        <p:tgtEl>
                                          <p:spTgt spid="8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80"/>
                                        <p:tgtEl>
                                          <p:spTgt spid="839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80"/>
                                        <p:tgtEl>
                                          <p:spTgt spid="839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80"/>
                                        <p:tgtEl>
                                          <p:spTgt spid="839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4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4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4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8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8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4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4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4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4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4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4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4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4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4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8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4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4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4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8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84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8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84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84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4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3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3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3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3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3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3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4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4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4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4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84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4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84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4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8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84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4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84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84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84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4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3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83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3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84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84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4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84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8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84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84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8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84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84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8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84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84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84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5" dur="500"/>
                                        <p:tgtEl>
                                          <p:spTgt spid="8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8" dur="500"/>
                                        <p:tgtEl>
                                          <p:spTgt spid="8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1" dur="500"/>
                                        <p:tgtEl>
                                          <p:spTgt spid="8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84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84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8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4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84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8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8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5" dur="1000"/>
                                        <p:tgtEl>
                                          <p:spTgt spid="8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0" dur="80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1" dur="80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80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5" dur="80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6" dur="80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80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0" dur="80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1" dur="80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" dur="80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8" dur="80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9" dur="80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80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3" dur="1000"/>
                                        <p:tgtEl>
                                          <p:spTgt spid="8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6" grpId="0"/>
      <p:bldP spid="83978" grpId="0"/>
      <p:bldP spid="83979" grpId="0"/>
      <p:bldP spid="83980" grpId="0"/>
      <p:bldP spid="83981" grpId="0"/>
      <p:bldP spid="83989" grpId="0"/>
      <p:bldP spid="83990" grpId="0"/>
      <p:bldP spid="83991" grpId="0"/>
      <p:bldP spid="83993" grpId="0"/>
      <p:bldP spid="83995" grpId="0"/>
      <p:bldP spid="83996" grpId="0"/>
      <p:bldP spid="83997" grpId="0"/>
      <p:bldP spid="84006" grpId="0"/>
      <p:bldP spid="84009" grpId="0"/>
      <p:bldP spid="84011" grpId="0"/>
      <p:bldP spid="84012" grpId="0"/>
      <p:bldP spid="84015" grpId="0"/>
      <p:bldP spid="84016" grpId="0"/>
      <p:bldP spid="84017" grpId="0"/>
      <p:bldP spid="84021" grpId="0"/>
      <p:bldP spid="84035" grpId="0"/>
      <p:bldP spid="84037" grpId="0"/>
      <p:bldP spid="84038" grpId="0"/>
      <p:bldP spid="84039" grpId="0"/>
      <p:bldP spid="84046" grpId="0"/>
      <p:bldP spid="8404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10515" y="210185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6" name="Text Box 38"/>
          <p:cNvSpPr txBox="1"/>
          <p:nvPr/>
        </p:nvSpPr>
        <p:spPr>
          <a:xfrm>
            <a:off x="1524000" y="2713038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7" name="Text Box 39"/>
          <p:cNvSpPr txBox="1"/>
          <p:nvPr/>
        </p:nvSpPr>
        <p:spPr>
          <a:xfrm>
            <a:off x="2438400" y="2713038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8" name="Text Box 40"/>
          <p:cNvSpPr txBox="1"/>
          <p:nvPr/>
        </p:nvSpPr>
        <p:spPr>
          <a:xfrm>
            <a:off x="3352800" y="2713038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9" name="Text Box 41"/>
          <p:cNvSpPr txBox="1"/>
          <p:nvPr/>
        </p:nvSpPr>
        <p:spPr>
          <a:xfrm>
            <a:off x="4191000" y="2713038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0" name="Line 42"/>
          <p:cNvSpPr/>
          <p:nvPr/>
        </p:nvSpPr>
        <p:spPr>
          <a:xfrm>
            <a:off x="2362200" y="3017838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91" name="Line 43"/>
          <p:cNvSpPr/>
          <p:nvPr/>
        </p:nvSpPr>
        <p:spPr>
          <a:xfrm>
            <a:off x="2362200" y="2941638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92" name="Freeform 44"/>
          <p:cNvSpPr/>
          <p:nvPr/>
        </p:nvSpPr>
        <p:spPr>
          <a:xfrm>
            <a:off x="3962400" y="3017838"/>
            <a:ext cx="304800" cy="153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93" name="Freeform 45"/>
          <p:cNvSpPr/>
          <p:nvPr/>
        </p:nvSpPr>
        <p:spPr>
          <a:xfrm>
            <a:off x="3124200" y="2941638"/>
            <a:ext cx="304800" cy="77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94" name="Freeform 46"/>
          <p:cNvSpPr/>
          <p:nvPr/>
        </p:nvSpPr>
        <p:spPr>
          <a:xfrm flipV="1">
            <a:off x="3962400" y="2865438"/>
            <a:ext cx="304800" cy="7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96" name="Text Box 48"/>
          <p:cNvSpPr txBox="1"/>
          <p:nvPr/>
        </p:nvSpPr>
        <p:spPr>
          <a:xfrm>
            <a:off x="4876800" y="2713038"/>
            <a:ext cx="457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97" name="Text Box 49"/>
          <p:cNvSpPr txBox="1"/>
          <p:nvPr/>
        </p:nvSpPr>
        <p:spPr>
          <a:xfrm>
            <a:off x="5181600" y="2713038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098" name="Text Box 50"/>
          <p:cNvSpPr txBox="1"/>
          <p:nvPr/>
        </p:nvSpPr>
        <p:spPr>
          <a:xfrm>
            <a:off x="5867400" y="2713038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099" name="Freeform 51"/>
          <p:cNvSpPr/>
          <p:nvPr/>
        </p:nvSpPr>
        <p:spPr>
          <a:xfrm flipV="1">
            <a:off x="5715000" y="2865438"/>
            <a:ext cx="228600" cy="7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03" name="Text Box 55"/>
          <p:cNvSpPr txBox="1"/>
          <p:nvPr/>
        </p:nvSpPr>
        <p:spPr>
          <a:xfrm>
            <a:off x="7086600" y="91440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4" name="Text Box 56"/>
          <p:cNvSpPr txBox="1"/>
          <p:nvPr/>
        </p:nvSpPr>
        <p:spPr>
          <a:xfrm>
            <a:off x="8077200" y="9144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5" name="Text Box 57"/>
          <p:cNvSpPr txBox="1"/>
          <p:nvPr/>
        </p:nvSpPr>
        <p:spPr>
          <a:xfrm>
            <a:off x="8991600" y="9144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6" name="Text Box 58"/>
          <p:cNvSpPr txBox="1"/>
          <p:nvPr/>
        </p:nvSpPr>
        <p:spPr>
          <a:xfrm>
            <a:off x="9829800" y="9144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7" name="Line 59"/>
          <p:cNvSpPr/>
          <p:nvPr/>
        </p:nvSpPr>
        <p:spPr>
          <a:xfrm>
            <a:off x="7924800" y="1143000"/>
            <a:ext cx="228600" cy="4763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08" name="Freeform 60"/>
          <p:cNvSpPr/>
          <p:nvPr/>
        </p:nvSpPr>
        <p:spPr>
          <a:xfrm>
            <a:off x="7543800" y="1371600"/>
            <a:ext cx="77788" cy="1730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09" name="Freeform 61"/>
          <p:cNvSpPr/>
          <p:nvPr/>
        </p:nvSpPr>
        <p:spPr>
          <a:xfrm>
            <a:off x="9601200" y="1143000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0" name="Freeform 62"/>
          <p:cNvSpPr/>
          <p:nvPr/>
        </p:nvSpPr>
        <p:spPr>
          <a:xfrm>
            <a:off x="8763000" y="1143000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1" name="Freeform 63"/>
          <p:cNvSpPr/>
          <p:nvPr/>
        </p:nvSpPr>
        <p:spPr>
          <a:xfrm flipV="1">
            <a:off x="9601200" y="990600"/>
            <a:ext cx="304800" cy="198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2" name="Freeform 64"/>
          <p:cNvSpPr/>
          <p:nvPr/>
        </p:nvSpPr>
        <p:spPr>
          <a:xfrm>
            <a:off x="8382000" y="1371600"/>
            <a:ext cx="76200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3" name="Text Box 65"/>
          <p:cNvSpPr txBox="1"/>
          <p:nvPr/>
        </p:nvSpPr>
        <p:spPr>
          <a:xfrm>
            <a:off x="7315200" y="144780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114" name="Text Box 66"/>
          <p:cNvSpPr txBox="1"/>
          <p:nvPr/>
        </p:nvSpPr>
        <p:spPr>
          <a:xfrm>
            <a:off x="8153400" y="144780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116" name="Text Box 68"/>
          <p:cNvSpPr txBox="1"/>
          <p:nvPr/>
        </p:nvSpPr>
        <p:spPr>
          <a:xfrm>
            <a:off x="7086600" y="4403725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7" name="Text Box 69"/>
          <p:cNvSpPr txBox="1"/>
          <p:nvPr/>
        </p:nvSpPr>
        <p:spPr>
          <a:xfrm>
            <a:off x="8077200" y="440372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8" name="Text Box 70"/>
          <p:cNvSpPr txBox="1"/>
          <p:nvPr/>
        </p:nvSpPr>
        <p:spPr>
          <a:xfrm>
            <a:off x="8991600" y="440372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9" name="Text Box 71"/>
          <p:cNvSpPr txBox="1"/>
          <p:nvPr/>
        </p:nvSpPr>
        <p:spPr>
          <a:xfrm>
            <a:off x="9829800" y="440372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0" name="Line 72"/>
          <p:cNvSpPr/>
          <p:nvPr/>
        </p:nvSpPr>
        <p:spPr>
          <a:xfrm>
            <a:off x="8001000" y="463232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21" name="Freeform 73"/>
          <p:cNvSpPr/>
          <p:nvPr/>
        </p:nvSpPr>
        <p:spPr>
          <a:xfrm>
            <a:off x="8823325" y="4631055"/>
            <a:ext cx="244475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41" h="1">
                <a:moveTo>
                  <a:pt x="0" y="0"/>
                </a:moveTo>
                <a:lnTo>
                  <a:pt x="141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2" name="Freeform 74"/>
          <p:cNvSpPr/>
          <p:nvPr/>
        </p:nvSpPr>
        <p:spPr>
          <a:xfrm>
            <a:off x="9601200" y="463232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23" name="Freeform 75"/>
          <p:cNvSpPr/>
          <p:nvPr/>
        </p:nvSpPr>
        <p:spPr>
          <a:xfrm>
            <a:off x="8823325" y="4708525"/>
            <a:ext cx="2444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54" h="1">
                <a:moveTo>
                  <a:pt x="0" y="0"/>
                </a:moveTo>
                <a:lnTo>
                  <a:pt x="154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6" name="Freeform 78"/>
          <p:cNvSpPr/>
          <p:nvPr/>
        </p:nvSpPr>
        <p:spPr>
          <a:xfrm>
            <a:off x="7518400" y="4784725"/>
            <a:ext cx="1588" cy="1825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7" name="Freeform 79"/>
          <p:cNvSpPr/>
          <p:nvPr/>
        </p:nvSpPr>
        <p:spPr>
          <a:xfrm>
            <a:off x="10058400" y="4784725"/>
            <a:ext cx="111125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28">
                <a:moveTo>
                  <a:pt x="0" y="128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8" name="Text Box 80"/>
          <p:cNvSpPr txBox="1"/>
          <p:nvPr/>
        </p:nvSpPr>
        <p:spPr>
          <a:xfrm>
            <a:off x="7315200" y="4937125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129" name="Text Box 81"/>
          <p:cNvSpPr txBox="1"/>
          <p:nvPr/>
        </p:nvSpPr>
        <p:spPr>
          <a:xfrm>
            <a:off x="9906000" y="4860925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305" name="Freeform 257"/>
          <p:cNvSpPr/>
          <p:nvPr/>
        </p:nvSpPr>
        <p:spPr>
          <a:xfrm>
            <a:off x="2779395" y="2332990"/>
            <a:ext cx="2488565" cy="39560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20" h="116">
                <a:moveTo>
                  <a:pt x="0" y="115"/>
                </a:moveTo>
                <a:lnTo>
                  <a:pt x="125" y="38"/>
                </a:lnTo>
                <a:lnTo>
                  <a:pt x="253" y="0"/>
                </a:lnTo>
                <a:lnTo>
                  <a:pt x="368" y="0"/>
                </a:lnTo>
                <a:lnTo>
                  <a:pt x="445" y="0"/>
                </a:lnTo>
                <a:lnTo>
                  <a:pt x="573" y="25"/>
                </a:lnTo>
                <a:lnTo>
                  <a:pt x="650" y="51"/>
                </a:lnTo>
                <a:lnTo>
                  <a:pt x="720" y="116"/>
                </a:lnTo>
              </a:path>
            </a:pathLst>
          </a:custGeom>
          <a:noFill/>
          <a:ln w="19050" cap="flat" cmpd="sng">
            <a:solidFill>
              <a:srgbClr val="49BD5A">
                <a:alpha val="100000"/>
              </a:srgbClr>
            </a:solidFill>
            <a:prstDash val="dash"/>
            <a:round/>
            <a:headEnd type="stealth" w="lg" len="lg"/>
            <a:tailEnd type="oval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07" name="Freeform 259"/>
          <p:cNvSpPr/>
          <p:nvPr/>
        </p:nvSpPr>
        <p:spPr>
          <a:xfrm>
            <a:off x="1965325" y="3094038"/>
            <a:ext cx="3978275" cy="3349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06" h="211">
                <a:moveTo>
                  <a:pt x="0" y="0"/>
                </a:moveTo>
                <a:lnTo>
                  <a:pt x="103" y="89"/>
                </a:lnTo>
                <a:lnTo>
                  <a:pt x="304" y="160"/>
                </a:lnTo>
                <a:lnTo>
                  <a:pt x="432" y="198"/>
                </a:lnTo>
                <a:lnTo>
                  <a:pt x="599" y="211"/>
                </a:lnTo>
                <a:lnTo>
                  <a:pt x="791" y="211"/>
                </a:lnTo>
                <a:lnTo>
                  <a:pt x="2506" y="19"/>
                </a:lnTo>
              </a:path>
            </a:pathLst>
          </a:custGeom>
          <a:noFill/>
          <a:ln w="9525" cap="flat" cmpd="sng">
            <a:solidFill>
              <a:srgbClr val="00B0F0">
                <a:alpha val="100000"/>
              </a:srgbClr>
            </a:solidFill>
            <a:prstDash val="lgDashDotDot"/>
            <a:round/>
            <a:headEnd type="stealth" w="lg" len="lg"/>
            <a:tailEnd type="oval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08" name="Freeform 260"/>
          <p:cNvSpPr/>
          <p:nvPr/>
        </p:nvSpPr>
        <p:spPr>
          <a:xfrm>
            <a:off x="1965325" y="3094355"/>
            <a:ext cx="4130675" cy="41084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987" h="259">
                <a:moveTo>
                  <a:pt x="0" y="13"/>
                </a:moveTo>
                <a:lnTo>
                  <a:pt x="118" y="93"/>
                </a:lnTo>
                <a:lnTo>
                  <a:pt x="246" y="119"/>
                </a:lnTo>
                <a:lnTo>
                  <a:pt x="349" y="157"/>
                </a:lnTo>
                <a:lnTo>
                  <a:pt x="515" y="208"/>
                </a:lnTo>
                <a:lnTo>
                  <a:pt x="643" y="221"/>
                </a:lnTo>
                <a:lnTo>
                  <a:pt x="758" y="247"/>
                </a:lnTo>
                <a:lnTo>
                  <a:pt x="874" y="259"/>
                </a:lnTo>
                <a:lnTo>
                  <a:pt x="989" y="247"/>
                </a:lnTo>
                <a:lnTo>
                  <a:pt x="1987" y="0"/>
                </a:lnTo>
              </a:path>
            </a:pathLst>
          </a:custGeom>
          <a:noFill/>
          <a:ln w="12700" cap="flat" cmpd="sng">
            <a:solidFill>
              <a:srgbClr val="00B050">
                <a:alpha val="100000"/>
              </a:srgbClr>
            </a:solidFill>
            <a:prstDash val="dash"/>
            <a:round/>
            <a:headEnd type="stealth" w="lg" len="lg"/>
            <a:tailEnd type="diamond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13" name="Text Box 265"/>
          <p:cNvSpPr txBox="1"/>
          <p:nvPr/>
        </p:nvSpPr>
        <p:spPr>
          <a:xfrm>
            <a:off x="3429000" y="307149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14" name="Text Box 266"/>
          <p:cNvSpPr txBox="1"/>
          <p:nvPr/>
        </p:nvSpPr>
        <p:spPr>
          <a:xfrm>
            <a:off x="2564130" y="307149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15" name="Text Box 267"/>
          <p:cNvSpPr txBox="1"/>
          <p:nvPr/>
        </p:nvSpPr>
        <p:spPr>
          <a:xfrm rot="-3832888">
            <a:off x="6052503" y="1687513"/>
            <a:ext cx="1752600" cy="86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Cộng 1,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2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-80</a:t>
            </a:r>
            <a:r>
              <a:rPr lang="en-US" sz="2000" b="1" baseline="30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0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2316" name="Text Box 268"/>
          <p:cNvSpPr txBox="1"/>
          <p:nvPr/>
        </p:nvSpPr>
        <p:spPr>
          <a:xfrm>
            <a:off x="4419600" y="304863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317" name="Text Box 269"/>
          <p:cNvSpPr txBox="1"/>
          <p:nvPr/>
        </p:nvSpPr>
        <p:spPr>
          <a:xfrm>
            <a:off x="1761490" y="307149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18" name="Freeform 270"/>
          <p:cNvSpPr/>
          <p:nvPr/>
        </p:nvSpPr>
        <p:spPr>
          <a:xfrm>
            <a:off x="6316663" y="1287463"/>
            <a:ext cx="965200" cy="17272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608" h="1088">
                <a:moveTo>
                  <a:pt x="0" y="1088"/>
                </a:moveTo>
                <a:lnTo>
                  <a:pt x="128" y="1088"/>
                </a:lnTo>
                <a:lnTo>
                  <a:pt x="60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2319" name="Freeform 271"/>
          <p:cNvSpPr/>
          <p:nvPr/>
        </p:nvSpPr>
        <p:spPr>
          <a:xfrm>
            <a:off x="6535738" y="3014663"/>
            <a:ext cx="728662" cy="1641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459" h="1034">
                <a:moveTo>
                  <a:pt x="0" y="0"/>
                </a:moveTo>
                <a:lnTo>
                  <a:pt x="459" y="1034"/>
                </a:lnTo>
              </a:path>
            </a:pathLst>
          </a:custGeom>
          <a:noFill/>
          <a:ln w="28575" cap="flat" cmpd="sng">
            <a:solidFill>
              <a:srgbClr val="00B0F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20" name="Text Box 272"/>
          <p:cNvSpPr txBox="1"/>
          <p:nvPr/>
        </p:nvSpPr>
        <p:spPr>
          <a:xfrm rot="4086702">
            <a:off x="6257290" y="3515995"/>
            <a:ext cx="1462405" cy="860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Cộng 1,4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40</a:t>
            </a:r>
            <a:r>
              <a:rPr lang="en-US" sz="2000" b="1" baseline="30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2321" name="Text Box 273"/>
          <p:cNvSpPr txBox="1"/>
          <p:nvPr/>
        </p:nvSpPr>
        <p:spPr>
          <a:xfrm>
            <a:off x="625475" y="3602990"/>
            <a:ext cx="1524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3200" b="1" i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Chú ý</a:t>
            </a:r>
          </a:p>
        </p:txBody>
      </p:sp>
      <p:sp>
        <p:nvSpPr>
          <p:cNvPr id="2322" name="Text Box 274"/>
          <p:cNvSpPr txBox="1"/>
          <p:nvPr/>
        </p:nvSpPr>
        <p:spPr>
          <a:xfrm>
            <a:off x="685800" y="4157028"/>
            <a:ext cx="51816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800" dirty="0">
                <a:latin typeface="Times New Roman" panose="02020603050405020304" pitchFamily="18" charset="0"/>
              </a:rPr>
              <a:t>* Ở nhiệt độ rất </a:t>
            </a:r>
            <a:r>
              <a:rPr sz="2800" i="1" dirty="0">
                <a:solidFill>
                  <a:srgbClr val="FF8585"/>
                </a:solidFill>
                <a:latin typeface="Times New Roman" panose="02020603050405020304" pitchFamily="18" charset="0"/>
              </a:rPr>
              <a:t>thấp</a:t>
            </a:r>
            <a:r>
              <a:rPr sz="2800" dirty="0">
                <a:latin typeface="Times New Roman" panose="02020603050405020304" pitchFamily="18" charset="0"/>
              </a:rPr>
              <a:t> (-80</a:t>
            </a:r>
            <a:r>
              <a:rPr sz="2800" baseline="30000" dirty="0">
                <a:latin typeface="Times New Roman" panose="02020603050405020304" pitchFamily="18" charset="0"/>
              </a:rPr>
              <a:t>0</a:t>
            </a:r>
            <a:r>
              <a:rPr sz="2800" dirty="0">
                <a:latin typeface="Times New Roman" panose="02020603050405020304" pitchFamily="18" charset="0"/>
              </a:rPr>
              <a:t>C) ưu tiên tạo thành </a:t>
            </a:r>
            <a:r>
              <a:rPr sz="2800" i="1" dirty="0">
                <a:solidFill>
                  <a:srgbClr val="FF8585"/>
                </a:solidFill>
                <a:latin typeface="Times New Roman" panose="02020603050405020304" pitchFamily="18" charset="0"/>
              </a:rPr>
              <a:t>sản phẩm cộng 1,2</a:t>
            </a:r>
          </a:p>
        </p:txBody>
      </p:sp>
      <p:sp>
        <p:nvSpPr>
          <p:cNvPr id="2323" name="Text Box 275"/>
          <p:cNvSpPr txBox="1"/>
          <p:nvPr/>
        </p:nvSpPr>
        <p:spPr>
          <a:xfrm>
            <a:off x="630238" y="5242878"/>
            <a:ext cx="51816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800" dirty="0">
                <a:latin typeface="Times New Roman" panose="02020603050405020304" pitchFamily="18" charset="0"/>
              </a:rPr>
              <a:t>* Ở nhiệt độ </a:t>
            </a:r>
            <a:r>
              <a:rPr sz="2800" i="1" dirty="0">
                <a:solidFill>
                  <a:srgbClr val="FF8585"/>
                </a:solidFill>
                <a:latin typeface="Times New Roman" panose="02020603050405020304" pitchFamily="18" charset="0"/>
              </a:rPr>
              <a:t>cao</a:t>
            </a:r>
            <a:r>
              <a:rPr sz="2800" dirty="0">
                <a:solidFill>
                  <a:srgbClr val="FF8585"/>
                </a:solidFill>
                <a:latin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</a:rPr>
              <a:t>(40</a:t>
            </a:r>
            <a:r>
              <a:rPr sz="2800" baseline="30000" dirty="0">
                <a:latin typeface="Times New Roman" panose="02020603050405020304" pitchFamily="18" charset="0"/>
              </a:rPr>
              <a:t>0</a:t>
            </a:r>
            <a:r>
              <a:rPr sz="2800" dirty="0">
                <a:latin typeface="Times New Roman" panose="02020603050405020304" pitchFamily="18" charset="0"/>
              </a:rPr>
              <a:t>C) ưu tiên tạo thành </a:t>
            </a:r>
            <a:r>
              <a:rPr sz="2800" i="1" dirty="0">
                <a:solidFill>
                  <a:srgbClr val="FF8585"/>
                </a:solidFill>
                <a:latin typeface="Times New Roman" panose="02020603050405020304" pitchFamily="18" charset="0"/>
              </a:rPr>
              <a:t>sản phẩm cộng 1,4</a:t>
            </a:r>
          </a:p>
        </p:txBody>
      </p:sp>
      <p:sp>
        <p:nvSpPr>
          <p:cNvPr id="2324" name="Text Box 276"/>
          <p:cNvSpPr txBox="1"/>
          <p:nvPr/>
        </p:nvSpPr>
        <p:spPr>
          <a:xfrm>
            <a:off x="7543800" y="2057400"/>
            <a:ext cx="3124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(</a:t>
            </a:r>
            <a:r>
              <a:rPr lang="en-US"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3, 4-đibrombut-1-en</a:t>
            </a: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325" name="Text Box 277"/>
          <p:cNvSpPr txBox="1"/>
          <p:nvPr/>
        </p:nvSpPr>
        <p:spPr>
          <a:xfrm>
            <a:off x="7696200" y="5348288"/>
            <a:ext cx="3505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(1,4</a:t>
            </a:r>
            <a:r>
              <a:rPr lang="en-US"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-đibrombut-2-en</a:t>
            </a: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83976" name="Text Box 8"/>
          <p:cNvSpPr txBox="1"/>
          <p:nvPr/>
        </p:nvSpPr>
        <p:spPr>
          <a:xfrm>
            <a:off x="958215" y="1569085"/>
            <a:ext cx="20631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b</a:t>
            </a:r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. Cộng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brom </a:t>
            </a:r>
          </a:p>
        </p:txBody>
      </p:sp>
      <p:sp>
        <p:nvSpPr>
          <p:cNvPr id="84041" name="Text Box 73"/>
          <p:cNvSpPr txBox="1"/>
          <p:nvPr/>
        </p:nvSpPr>
        <p:spPr>
          <a:xfrm>
            <a:off x="457200" y="1108710"/>
            <a:ext cx="5560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1. Phản ứng </a:t>
            </a:r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cộng</a:t>
            </a:r>
          </a:p>
        </p:txBody>
      </p:sp>
      <p:sp>
        <p:nvSpPr>
          <p:cNvPr id="3" name="Text Box 77"/>
          <p:cNvSpPr txBox="1"/>
          <p:nvPr/>
        </p:nvSpPr>
        <p:spPr>
          <a:xfrm>
            <a:off x="457200" y="452755"/>
            <a:ext cx="62668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sp>
        <p:nvSpPr>
          <p:cNvPr id="4" name="Freeform 61"/>
          <p:cNvSpPr/>
          <p:nvPr/>
        </p:nvSpPr>
        <p:spPr>
          <a:xfrm>
            <a:off x="9601200" y="1143000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 62"/>
          <p:cNvSpPr/>
          <p:nvPr/>
        </p:nvSpPr>
        <p:spPr>
          <a:xfrm>
            <a:off x="8763000" y="1143000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259"/>
          <p:cNvSpPr/>
          <p:nvPr/>
        </p:nvSpPr>
        <p:spPr>
          <a:xfrm>
            <a:off x="4604385" y="3094355"/>
            <a:ext cx="1413510" cy="26098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06" h="211">
                <a:moveTo>
                  <a:pt x="0" y="0"/>
                </a:moveTo>
                <a:lnTo>
                  <a:pt x="103" y="89"/>
                </a:lnTo>
                <a:lnTo>
                  <a:pt x="304" y="160"/>
                </a:lnTo>
                <a:lnTo>
                  <a:pt x="432" y="198"/>
                </a:lnTo>
                <a:lnTo>
                  <a:pt x="599" y="211"/>
                </a:lnTo>
                <a:lnTo>
                  <a:pt x="791" y="211"/>
                </a:lnTo>
                <a:lnTo>
                  <a:pt x="2506" y="19"/>
                </a:lnTo>
              </a:path>
            </a:pathLst>
          </a:custGeom>
          <a:noFill/>
          <a:ln w="9525" cap="flat" cmpd="sng">
            <a:solidFill>
              <a:srgbClr val="00B0F0">
                <a:alpha val="100000"/>
              </a:srgbClr>
            </a:solidFill>
            <a:prstDash val="lgDashDotDot"/>
            <a:round/>
            <a:headEnd type="stealth" w="lg" len="lg"/>
            <a:tailEnd type="oval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536055" y="3002280"/>
            <a:ext cx="1544320" cy="1270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267"/>
          <p:cNvSpPr txBox="1"/>
          <p:nvPr/>
        </p:nvSpPr>
        <p:spPr>
          <a:xfrm>
            <a:off x="6705600" y="2541270"/>
            <a:ext cx="12954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dirty="0">
                <a:solidFill>
                  <a:srgbClr val="7474FC"/>
                </a:solidFill>
                <a:latin typeface="Arial" panose="020B0604020202020204" pitchFamily="34" charset="0"/>
              </a:rPr>
              <a:t> </a:t>
            </a:r>
            <a:r>
              <a:rPr sz="2000" dirty="0">
                <a:solidFill>
                  <a:srgbClr val="7474FC"/>
                </a:solidFill>
                <a:latin typeface="Arial" panose="020B0604020202020204" pitchFamily="34" charset="0"/>
              </a:rPr>
              <a:t>Cộng </a:t>
            </a:r>
            <a:r>
              <a:rPr lang="en-US" sz="2000" dirty="0">
                <a:solidFill>
                  <a:srgbClr val="7474FC"/>
                </a:solidFill>
                <a:latin typeface="Arial" panose="020B0604020202020204" pitchFamily="34" charset="0"/>
              </a:rPr>
              <a:t>3</a:t>
            </a:r>
            <a:r>
              <a:rPr sz="2000" dirty="0">
                <a:solidFill>
                  <a:srgbClr val="7474FC"/>
                </a:solidFill>
                <a:latin typeface="Arial" panose="020B0604020202020204" pitchFamily="34" charset="0"/>
              </a:rPr>
              <a:t>,</a:t>
            </a:r>
            <a:r>
              <a:rPr lang="en-US" sz="2000" dirty="0">
                <a:solidFill>
                  <a:srgbClr val="7474FC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2" name="Text Box 56"/>
          <p:cNvSpPr txBox="1"/>
          <p:nvPr/>
        </p:nvSpPr>
        <p:spPr>
          <a:xfrm>
            <a:off x="8991600" y="249999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Box 57"/>
          <p:cNvSpPr txBox="1"/>
          <p:nvPr/>
        </p:nvSpPr>
        <p:spPr>
          <a:xfrm>
            <a:off x="9906000" y="249999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58"/>
          <p:cNvSpPr txBox="1"/>
          <p:nvPr/>
        </p:nvSpPr>
        <p:spPr>
          <a:xfrm>
            <a:off x="10744200" y="249999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Line 59"/>
          <p:cNvSpPr/>
          <p:nvPr/>
        </p:nvSpPr>
        <p:spPr>
          <a:xfrm>
            <a:off x="8839200" y="2727960"/>
            <a:ext cx="304800" cy="5715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6" name="Freeform 60"/>
          <p:cNvSpPr/>
          <p:nvPr/>
        </p:nvSpPr>
        <p:spPr>
          <a:xfrm>
            <a:off x="10169525" y="2894330"/>
            <a:ext cx="77788" cy="1730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 61"/>
          <p:cNvSpPr/>
          <p:nvPr/>
        </p:nvSpPr>
        <p:spPr>
          <a:xfrm>
            <a:off x="10515600" y="2728595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Freeform 62"/>
          <p:cNvSpPr/>
          <p:nvPr/>
        </p:nvSpPr>
        <p:spPr>
          <a:xfrm>
            <a:off x="9677400" y="2728595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Freeform 63"/>
          <p:cNvSpPr/>
          <p:nvPr/>
        </p:nvSpPr>
        <p:spPr>
          <a:xfrm flipV="1">
            <a:off x="8839200" y="2615565"/>
            <a:ext cx="304800" cy="198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Freeform 64"/>
          <p:cNvSpPr/>
          <p:nvPr/>
        </p:nvSpPr>
        <p:spPr>
          <a:xfrm>
            <a:off x="10988040" y="2941955"/>
            <a:ext cx="76200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 Box 65"/>
          <p:cNvSpPr txBox="1"/>
          <p:nvPr/>
        </p:nvSpPr>
        <p:spPr>
          <a:xfrm>
            <a:off x="9982200" y="303149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52" name="Text Box 66"/>
          <p:cNvSpPr txBox="1"/>
          <p:nvPr/>
        </p:nvSpPr>
        <p:spPr>
          <a:xfrm>
            <a:off x="10858500" y="3044825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53" name="Text Box 276"/>
          <p:cNvSpPr txBox="1"/>
          <p:nvPr/>
        </p:nvSpPr>
        <p:spPr>
          <a:xfrm>
            <a:off x="8458200" y="3664585"/>
            <a:ext cx="3124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(</a:t>
            </a:r>
            <a:r>
              <a:rPr lang="en-US"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3</a:t>
            </a: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,</a:t>
            </a:r>
            <a:r>
              <a:rPr lang="en-US"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 4-đibrombut-1-en</a:t>
            </a: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4" name="Freeform 61"/>
          <p:cNvSpPr/>
          <p:nvPr/>
        </p:nvSpPr>
        <p:spPr>
          <a:xfrm>
            <a:off x="10515600" y="2727960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Freeform 62"/>
          <p:cNvSpPr/>
          <p:nvPr/>
        </p:nvSpPr>
        <p:spPr>
          <a:xfrm>
            <a:off x="9677400" y="2728595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Text Box 55"/>
          <p:cNvSpPr txBox="1"/>
          <p:nvPr/>
        </p:nvSpPr>
        <p:spPr>
          <a:xfrm>
            <a:off x="7924800" y="2484755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Freeform 260"/>
          <p:cNvSpPr/>
          <p:nvPr/>
        </p:nvSpPr>
        <p:spPr>
          <a:xfrm>
            <a:off x="4419600" y="3139440"/>
            <a:ext cx="1737360" cy="53975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987" h="259">
                <a:moveTo>
                  <a:pt x="0" y="13"/>
                </a:moveTo>
                <a:lnTo>
                  <a:pt x="118" y="93"/>
                </a:lnTo>
                <a:lnTo>
                  <a:pt x="246" y="119"/>
                </a:lnTo>
                <a:lnTo>
                  <a:pt x="349" y="157"/>
                </a:lnTo>
                <a:lnTo>
                  <a:pt x="515" y="208"/>
                </a:lnTo>
                <a:lnTo>
                  <a:pt x="643" y="221"/>
                </a:lnTo>
                <a:lnTo>
                  <a:pt x="758" y="247"/>
                </a:lnTo>
                <a:lnTo>
                  <a:pt x="874" y="259"/>
                </a:lnTo>
                <a:lnTo>
                  <a:pt x="989" y="247"/>
                </a:lnTo>
                <a:lnTo>
                  <a:pt x="1987" y="0"/>
                </a:lnTo>
              </a:path>
            </a:pathLst>
          </a:custGeom>
          <a:noFill/>
          <a:ln w="12700" cap="flat" cmpd="sng">
            <a:solidFill>
              <a:srgbClr val="7030A0">
                <a:alpha val="100000"/>
              </a:srgbClr>
            </a:solidFill>
            <a:prstDash val="dash"/>
            <a:round/>
            <a:headEnd type="stealth" w="lg" len="lg"/>
            <a:tailEnd type="diamond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Freeform 260"/>
          <p:cNvSpPr/>
          <p:nvPr/>
        </p:nvSpPr>
        <p:spPr>
          <a:xfrm flipV="1">
            <a:off x="3533775" y="2332355"/>
            <a:ext cx="2484120" cy="48196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987" h="259">
                <a:moveTo>
                  <a:pt x="0" y="13"/>
                </a:moveTo>
                <a:lnTo>
                  <a:pt x="118" y="93"/>
                </a:lnTo>
                <a:lnTo>
                  <a:pt x="246" y="119"/>
                </a:lnTo>
                <a:lnTo>
                  <a:pt x="349" y="157"/>
                </a:lnTo>
                <a:lnTo>
                  <a:pt x="515" y="208"/>
                </a:lnTo>
                <a:lnTo>
                  <a:pt x="643" y="221"/>
                </a:lnTo>
                <a:lnTo>
                  <a:pt x="758" y="247"/>
                </a:lnTo>
                <a:lnTo>
                  <a:pt x="874" y="259"/>
                </a:lnTo>
                <a:lnTo>
                  <a:pt x="989" y="247"/>
                </a:lnTo>
                <a:lnTo>
                  <a:pt x="1987" y="0"/>
                </a:lnTo>
              </a:path>
            </a:pathLst>
          </a:custGeom>
          <a:noFill/>
          <a:ln w="12700" cap="flat" cmpd="sng">
            <a:solidFill>
              <a:srgbClr val="7030A0">
                <a:alpha val="100000"/>
              </a:srgbClr>
            </a:solidFill>
            <a:prstDash val="dash"/>
            <a:round/>
            <a:headEnd type="stealth" w="lg" len="lg"/>
            <a:tailEnd type="diamond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2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2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2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10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1" dur="200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4" dur="20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2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4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7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6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9" dur="500"/>
                                        <p:tgtEl>
                                          <p:spTgt spid="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5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0" dur="500"/>
                                        <p:tgtEl>
                                          <p:spTgt spid="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5" dur="500"/>
                                        <p:tgtEl>
                                          <p:spTgt spid="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2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2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1000"/>
                                        <p:tgtEl>
                                          <p:spTgt spid="2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2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2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10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2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2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8" dur="500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500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4" dur="500"/>
                                        <p:tgtEl>
                                          <p:spTgt spid="2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4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4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4" dur="80"/>
                                        <p:tgtEl>
                                          <p:spTgt spid="23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5" dur="80"/>
                                        <p:tgtEl>
                                          <p:spTgt spid="23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6" dur="80"/>
                                        <p:tgtEl>
                                          <p:spTgt spid="23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1" dur="80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2" dur="80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3" dur="80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6" grpId="0"/>
      <p:bldP spid="2087" grpId="0"/>
      <p:bldP spid="2088" grpId="0"/>
      <p:bldP spid="2089" grpId="0"/>
      <p:bldP spid="2096" grpId="0"/>
      <p:bldP spid="2097" grpId="0"/>
      <p:bldP spid="2098" grpId="0"/>
      <p:bldP spid="2113" grpId="0"/>
      <p:bldP spid="2114" grpId="0"/>
      <p:bldP spid="2116" grpId="0"/>
      <p:bldP spid="2117" grpId="0"/>
      <p:bldP spid="2118" grpId="0"/>
      <p:bldP spid="2119" grpId="0"/>
      <p:bldP spid="2128" grpId="0"/>
      <p:bldP spid="2129" grpId="0"/>
      <p:bldP spid="2305" grpId="0" animBg="1"/>
      <p:bldP spid="2307" grpId="0" bldLvl="0" animBg="1"/>
      <p:bldP spid="2308" grpId="0" bldLvl="0" animBg="1"/>
      <p:bldP spid="2313" grpId="0"/>
      <p:bldP spid="2314" grpId="0"/>
      <p:bldP spid="2315" grpId="0"/>
      <p:bldP spid="2316" grpId="0"/>
      <p:bldP spid="2317" grpId="0"/>
      <p:bldP spid="2320" grpId="0"/>
      <p:bldP spid="2321" grpId="0"/>
      <p:bldP spid="2322" grpId="0"/>
      <p:bldP spid="2323" grpId="0"/>
      <p:bldP spid="2324" grpId="0"/>
      <p:bldP spid="2325" grpId="0"/>
      <p:bldP spid="11" grpId="0" animBg="1"/>
      <p:bldP spid="15" grpId="0"/>
      <p:bldP spid="15" grpId="1"/>
      <p:bldP spid="42" grpId="0"/>
      <p:bldP spid="43" grpId="0"/>
      <p:bldP spid="44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1" grpId="1"/>
      <p:bldP spid="52" grpId="0"/>
      <p:bldP spid="52" grpId="1"/>
      <p:bldP spid="53" grpId="0"/>
      <p:bldP spid="53" grpId="1"/>
      <p:bldP spid="54" grpId="0" bldLvl="0" animBg="1"/>
      <p:bldP spid="55" grpId="0" bldLvl="0" animBg="1"/>
      <p:bldP spid="56" grpId="0"/>
      <p:bldP spid="57" grpId="1" animBg="1"/>
      <p:bldP spid="5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10185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6" name="Text Box 38"/>
          <p:cNvSpPr txBox="1"/>
          <p:nvPr/>
        </p:nvSpPr>
        <p:spPr>
          <a:xfrm>
            <a:off x="1524000" y="2713038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7" name="Text Box 39"/>
          <p:cNvSpPr txBox="1"/>
          <p:nvPr/>
        </p:nvSpPr>
        <p:spPr>
          <a:xfrm>
            <a:off x="2438400" y="2713038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8" name="Text Box 40"/>
          <p:cNvSpPr txBox="1"/>
          <p:nvPr/>
        </p:nvSpPr>
        <p:spPr>
          <a:xfrm>
            <a:off x="3352800" y="2713038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9" name="Text Box 41"/>
          <p:cNvSpPr txBox="1"/>
          <p:nvPr/>
        </p:nvSpPr>
        <p:spPr>
          <a:xfrm>
            <a:off x="4191000" y="2713038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0" name="Line 42"/>
          <p:cNvSpPr/>
          <p:nvPr/>
        </p:nvSpPr>
        <p:spPr>
          <a:xfrm>
            <a:off x="2362200" y="3017838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91" name="Line 43"/>
          <p:cNvSpPr/>
          <p:nvPr/>
        </p:nvSpPr>
        <p:spPr>
          <a:xfrm>
            <a:off x="2362200" y="2941638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92" name="Freeform 44"/>
          <p:cNvSpPr/>
          <p:nvPr/>
        </p:nvSpPr>
        <p:spPr>
          <a:xfrm>
            <a:off x="3962400" y="3017838"/>
            <a:ext cx="304800" cy="153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93" name="Freeform 45"/>
          <p:cNvSpPr/>
          <p:nvPr/>
        </p:nvSpPr>
        <p:spPr>
          <a:xfrm>
            <a:off x="3124200" y="2941638"/>
            <a:ext cx="304800" cy="77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94" name="Freeform 46"/>
          <p:cNvSpPr/>
          <p:nvPr/>
        </p:nvSpPr>
        <p:spPr>
          <a:xfrm flipV="1">
            <a:off x="3962400" y="2865438"/>
            <a:ext cx="304800" cy="7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96" name="Text Box 48"/>
          <p:cNvSpPr txBox="1"/>
          <p:nvPr/>
        </p:nvSpPr>
        <p:spPr>
          <a:xfrm>
            <a:off x="4876800" y="2713038"/>
            <a:ext cx="457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97" name="Text Box 49"/>
          <p:cNvSpPr txBox="1"/>
          <p:nvPr/>
        </p:nvSpPr>
        <p:spPr>
          <a:xfrm>
            <a:off x="5181600" y="2713038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098" name="Text Box 50"/>
          <p:cNvSpPr txBox="1"/>
          <p:nvPr/>
        </p:nvSpPr>
        <p:spPr>
          <a:xfrm>
            <a:off x="5867400" y="2713038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099" name="Freeform 51"/>
          <p:cNvSpPr/>
          <p:nvPr/>
        </p:nvSpPr>
        <p:spPr>
          <a:xfrm flipV="1">
            <a:off x="5715000" y="2865438"/>
            <a:ext cx="228600" cy="7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03" name="Text Box 55"/>
          <p:cNvSpPr txBox="1"/>
          <p:nvPr/>
        </p:nvSpPr>
        <p:spPr>
          <a:xfrm>
            <a:off x="7086600" y="91440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4" name="Text Box 56"/>
          <p:cNvSpPr txBox="1"/>
          <p:nvPr/>
        </p:nvSpPr>
        <p:spPr>
          <a:xfrm>
            <a:off x="8077200" y="914400"/>
            <a:ext cx="6851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5" name="Text Box 57"/>
          <p:cNvSpPr txBox="1"/>
          <p:nvPr/>
        </p:nvSpPr>
        <p:spPr>
          <a:xfrm>
            <a:off x="8991600" y="9144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6" name="Text Box 58"/>
          <p:cNvSpPr txBox="1"/>
          <p:nvPr/>
        </p:nvSpPr>
        <p:spPr>
          <a:xfrm>
            <a:off x="9829800" y="9144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7" name="Line 59"/>
          <p:cNvSpPr/>
          <p:nvPr/>
        </p:nvSpPr>
        <p:spPr>
          <a:xfrm>
            <a:off x="7924800" y="1143000"/>
            <a:ext cx="228600" cy="4763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08" name="Freeform 60"/>
          <p:cNvSpPr/>
          <p:nvPr/>
        </p:nvSpPr>
        <p:spPr>
          <a:xfrm>
            <a:off x="7543800" y="1371600"/>
            <a:ext cx="77788" cy="1730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09" name="Freeform 61"/>
          <p:cNvSpPr/>
          <p:nvPr/>
        </p:nvSpPr>
        <p:spPr>
          <a:xfrm>
            <a:off x="9601200" y="1143000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0" name="Freeform 62"/>
          <p:cNvSpPr/>
          <p:nvPr/>
        </p:nvSpPr>
        <p:spPr>
          <a:xfrm>
            <a:off x="8763000" y="1143000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1" name="Freeform 63"/>
          <p:cNvSpPr/>
          <p:nvPr/>
        </p:nvSpPr>
        <p:spPr>
          <a:xfrm flipV="1">
            <a:off x="9601200" y="990600"/>
            <a:ext cx="304800" cy="198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2" name="Freeform 64"/>
          <p:cNvSpPr/>
          <p:nvPr/>
        </p:nvSpPr>
        <p:spPr>
          <a:xfrm>
            <a:off x="8382000" y="1371600"/>
            <a:ext cx="76200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13" name="Text Box 65"/>
          <p:cNvSpPr txBox="1"/>
          <p:nvPr/>
        </p:nvSpPr>
        <p:spPr>
          <a:xfrm>
            <a:off x="7315200" y="144780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114" name="Text Box 66"/>
          <p:cNvSpPr txBox="1"/>
          <p:nvPr/>
        </p:nvSpPr>
        <p:spPr>
          <a:xfrm>
            <a:off x="8153400" y="144780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116" name="Text Box 68"/>
          <p:cNvSpPr txBox="1"/>
          <p:nvPr/>
        </p:nvSpPr>
        <p:spPr>
          <a:xfrm>
            <a:off x="7086600" y="4403725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7" name="Text Box 69"/>
          <p:cNvSpPr txBox="1"/>
          <p:nvPr/>
        </p:nvSpPr>
        <p:spPr>
          <a:xfrm>
            <a:off x="8204200" y="4400550"/>
            <a:ext cx="558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8" name="Text Box 70"/>
          <p:cNvSpPr txBox="1"/>
          <p:nvPr/>
        </p:nvSpPr>
        <p:spPr>
          <a:xfrm>
            <a:off x="8991600" y="440372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9" name="Text Box 71"/>
          <p:cNvSpPr txBox="1"/>
          <p:nvPr/>
        </p:nvSpPr>
        <p:spPr>
          <a:xfrm>
            <a:off x="9829800" y="440372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0" name="Line 72"/>
          <p:cNvSpPr/>
          <p:nvPr/>
        </p:nvSpPr>
        <p:spPr>
          <a:xfrm>
            <a:off x="8001000" y="4632325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21" name="Freeform 73"/>
          <p:cNvSpPr/>
          <p:nvPr/>
        </p:nvSpPr>
        <p:spPr>
          <a:xfrm>
            <a:off x="8818563" y="4630738"/>
            <a:ext cx="22383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41" h="1">
                <a:moveTo>
                  <a:pt x="0" y="0"/>
                </a:moveTo>
                <a:lnTo>
                  <a:pt x="141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2" name="Freeform 74"/>
          <p:cNvSpPr/>
          <p:nvPr/>
        </p:nvSpPr>
        <p:spPr>
          <a:xfrm>
            <a:off x="9601200" y="463232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23" name="Freeform 75"/>
          <p:cNvSpPr/>
          <p:nvPr/>
        </p:nvSpPr>
        <p:spPr>
          <a:xfrm>
            <a:off x="8823325" y="4708525"/>
            <a:ext cx="2444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54" h="1">
                <a:moveTo>
                  <a:pt x="0" y="0"/>
                </a:moveTo>
                <a:lnTo>
                  <a:pt x="154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6" name="Freeform 78"/>
          <p:cNvSpPr/>
          <p:nvPr/>
        </p:nvSpPr>
        <p:spPr>
          <a:xfrm>
            <a:off x="7518400" y="4784725"/>
            <a:ext cx="1588" cy="1825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7" name="Freeform 79"/>
          <p:cNvSpPr/>
          <p:nvPr/>
        </p:nvSpPr>
        <p:spPr>
          <a:xfrm>
            <a:off x="10058400" y="4784725"/>
            <a:ext cx="111125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28">
                <a:moveTo>
                  <a:pt x="0" y="128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8" name="Text Box 80"/>
          <p:cNvSpPr txBox="1"/>
          <p:nvPr/>
        </p:nvSpPr>
        <p:spPr>
          <a:xfrm>
            <a:off x="7315200" y="4937125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129" name="Text Box 81"/>
          <p:cNvSpPr txBox="1"/>
          <p:nvPr/>
        </p:nvSpPr>
        <p:spPr>
          <a:xfrm>
            <a:off x="9906000" y="4860925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2305" name="Freeform 257"/>
          <p:cNvSpPr/>
          <p:nvPr/>
        </p:nvSpPr>
        <p:spPr>
          <a:xfrm>
            <a:off x="2779395" y="2332990"/>
            <a:ext cx="2488565" cy="39560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20" h="116">
                <a:moveTo>
                  <a:pt x="0" y="115"/>
                </a:moveTo>
                <a:lnTo>
                  <a:pt x="125" y="38"/>
                </a:lnTo>
                <a:lnTo>
                  <a:pt x="253" y="0"/>
                </a:lnTo>
                <a:lnTo>
                  <a:pt x="368" y="0"/>
                </a:lnTo>
                <a:lnTo>
                  <a:pt x="445" y="0"/>
                </a:lnTo>
                <a:lnTo>
                  <a:pt x="573" y="25"/>
                </a:lnTo>
                <a:lnTo>
                  <a:pt x="650" y="51"/>
                </a:lnTo>
                <a:lnTo>
                  <a:pt x="720" y="116"/>
                </a:lnTo>
              </a:path>
            </a:pathLst>
          </a:custGeom>
          <a:noFill/>
          <a:ln w="19050" cap="flat" cmpd="sng">
            <a:solidFill>
              <a:srgbClr val="49BD5A">
                <a:alpha val="100000"/>
              </a:srgbClr>
            </a:solidFill>
            <a:prstDash val="dash"/>
            <a:round/>
            <a:headEnd type="stealth" w="lg" len="lg"/>
            <a:tailEnd type="oval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07" name="Freeform 259"/>
          <p:cNvSpPr/>
          <p:nvPr/>
        </p:nvSpPr>
        <p:spPr>
          <a:xfrm>
            <a:off x="1965325" y="3094038"/>
            <a:ext cx="3978275" cy="3349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06" h="211">
                <a:moveTo>
                  <a:pt x="0" y="0"/>
                </a:moveTo>
                <a:lnTo>
                  <a:pt x="103" y="89"/>
                </a:lnTo>
                <a:lnTo>
                  <a:pt x="304" y="160"/>
                </a:lnTo>
                <a:lnTo>
                  <a:pt x="432" y="198"/>
                </a:lnTo>
                <a:lnTo>
                  <a:pt x="599" y="211"/>
                </a:lnTo>
                <a:lnTo>
                  <a:pt x="791" y="211"/>
                </a:lnTo>
                <a:lnTo>
                  <a:pt x="2506" y="19"/>
                </a:lnTo>
              </a:path>
            </a:pathLst>
          </a:custGeom>
          <a:noFill/>
          <a:ln w="9525" cap="flat" cmpd="sng">
            <a:solidFill>
              <a:srgbClr val="00B0F0">
                <a:alpha val="100000"/>
              </a:srgbClr>
            </a:solidFill>
            <a:prstDash val="lgDashDotDot"/>
            <a:round/>
            <a:headEnd type="stealth" w="lg" len="lg"/>
            <a:tailEnd type="oval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08" name="Freeform 260"/>
          <p:cNvSpPr/>
          <p:nvPr/>
        </p:nvSpPr>
        <p:spPr>
          <a:xfrm>
            <a:off x="1876425" y="3094355"/>
            <a:ext cx="4219575" cy="41084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987" h="259">
                <a:moveTo>
                  <a:pt x="0" y="13"/>
                </a:moveTo>
                <a:lnTo>
                  <a:pt x="118" y="93"/>
                </a:lnTo>
                <a:lnTo>
                  <a:pt x="246" y="119"/>
                </a:lnTo>
                <a:lnTo>
                  <a:pt x="349" y="157"/>
                </a:lnTo>
                <a:lnTo>
                  <a:pt x="515" y="208"/>
                </a:lnTo>
                <a:lnTo>
                  <a:pt x="643" y="221"/>
                </a:lnTo>
                <a:lnTo>
                  <a:pt x="758" y="247"/>
                </a:lnTo>
                <a:lnTo>
                  <a:pt x="874" y="259"/>
                </a:lnTo>
                <a:lnTo>
                  <a:pt x="989" y="247"/>
                </a:lnTo>
                <a:lnTo>
                  <a:pt x="1987" y="0"/>
                </a:lnTo>
              </a:path>
            </a:pathLst>
          </a:custGeom>
          <a:noFill/>
          <a:ln w="12700" cap="flat" cmpd="sng">
            <a:solidFill>
              <a:srgbClr val="00B050">
                <a:alpha val="100000"/>
              </a:srgbClr>
            </a:solidFill>
            <a:prstDash val="dash"/>
            <a:round/>
            <a:headEnd type="stealth" w="lg" len="lg"/>
            <a:tailEnd type="diamond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13" name="Text Box 265"/>
          <p:cNvSpPr txBox="1"/>
          <p:nvPr/>
        </p:nvSpPr>
        <p:spPr>
          <a:xfrm>
            <a:off x="3429000" y="307149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14" name="Text Box 266"/>
          <p:cNvSpPr txBox="1"/>
          <p:nvPr/>
        </p:nvSpPr>
        <p:spPr>
          <a:xfrm>
            <a:off x="2564130" y="307149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15" name="Text Box 267"/>
          <p:cNvSpPr txBox="1"/>
          <p:nvPr/>
        </p:nvSpPr>
        <p:spPr>
          <a:xfrm rot="17527111">
            <a:off x="5991543" y="1608138"/>
            <a:ext cx="1752600" cy="86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Cộng 1,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2</a:t>
            </a:r>
          </a:p>
          <a:p>
            <a:pPr algn="ctr">
              <a:spcBef>
                <a:spcPct val="50000"/>
              </a:spcBef>
            </a:pPr>
            <a:endParaRPr lang="en-US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316" name="Text Box 268"/>
          <p:cNvSpPr txBox="1"/>
          <p:nvPr/>
        </p:nvSpPr>
        <p:spPr>
          <a:xfrm>
            <a:off x="4419600" y="304863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317" name="Text Box 269"/>
          <p:cNvSpPr txBox="1"/>
          <p:nvPr/>
        </p:nvSpPr>
        <p:spPr>
          <a:xfrm>
            <a:off x="1761490" y="3071495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18" name="Freeform 270"/>
          <p:cNvSpPr/>
          <p:nvPr/>
        </p:nvSpPr>
        <p:spPr>
          <a:xfrm>
            <a:off x="6316663" y="1287463"/>
            <a:ext cx="965200" cy="17272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608" h="1088">
                <a:moveTo>
                  <a:pt x="0" y="1088"/>
                </a:moveTo>
                <a:lnTo>
                  <a:pt x="128" y="1088"/>
                </a:lnTo>
                <a:lnTo>
                  <a:pt x="60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2319" name="Freeform 271"/>
          <p:cNvSpPr/>
          <p:nvPr/>
        </p:nvSpPr>
        <p:spPr>
          <a:xfrm>
            <a:off x="6535738" y="3014663"/>
            <a:ext cx="728662" cy="1641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459" h="1034">
                <a:moveTo>
                  <a:pt x="0" y="0"/>
                </a:moveTo>
                <a:lnTo>
                  <a:pt x="459" y="1034"/>
                </a:lnTo>
              </a:path>
            </a:pathLst>
          </a:custGeom>
          <a:noFill/>
          <a:ln w="28575" cap="flat" cmpd="sng">
            <a:solidFill>
              <a:srgbClr val="00B0F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20" name="Text Box 272"/>
          <p:cNvSpPr txBox="1"/>
          <p:nvPr/>
        </p:nvSpPr>
        <p:spPr>
          <a:xfrm rot="4086702">
            <a:off x="6347460" y="3514725"/>
            <a:ext cx="14624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Cộng 1,4</a:t>
            </a:r>
          </a:p>
        </p:txBody>
      </p:sp>
      <p:sp>
        <p:nvSpPr>
          <p:cNvPr id="2324" name="Text Box 276"/>
          <p:cNvSpPr txBox="1"/>
          <p:nvPr/>
        </p:nvSpPr>
        <p:spPr>
          <a:xfrm>
            <a:off x="7543800" y="2057400"/>
            <a:ext cx="3124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(Sản phẩm cộng 1,</a:t>
            </a:r>
            <a:r>
              <a:rPr lang="en-US"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 </a:t>
            </a: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2)</a:t>
            </a:r>
          </a:p>
        </p:txBody>
      </p:sp>
      <p:sp>
        <p:nvSpPr>
          <p:cNvPr id="2325" name="Text Box 277"/>
          <p:cNvSpPr txBox="1"/>
          <p:nvPr/>
        </p:nvSpPr>
        <p:spPr>
          <a:xfrm>
            <a:off x="7696200" y="5348288"/>
            <a:ext cx="3505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(Sản phẩm cộng 1,4)</a:t>
            </a:r>
          </a:p>
        </p:txBody>
      </p:sp>
      <p:sp>
        <p:nvSpPr>
          <p:cNvPr id="83976" name="Text Box 8"/>
          <p:cNvSpPr txBox="1"/>
          <p:nvPr/>
        </p:nvSpPr>
        <p:spPr>
          <a:xfrm>
            <a:off x="958215" y="1569085"/>
            <a:ext cx="20631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b</a:t>
            </a:r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. Cộng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brom </a:t>
            </a:r>
          </a:p>
        </p:txBody>
      </p:sp>
      <p:sp>
        <p:nvSpPr>
          <p:cNvPr id="84041" name="Text Box 73"/>
          <p:cNvSpPr txBox="1"/>
          <p:nvPr/>
        </p:nvSpPr>
        <p:spPr>
          <a:xfrm>
            <a:off x="457200" y="1108710"/>
            <a:ext cx="5560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1. Phản ứng </a:t>
            </a:r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cộng</a:t>
            </a:r>
          </a:p>
        </p:txBody>
      </p:sp>
      <p:sp>
        <p:nvSpPr>
          <p:cNvPr id="3" name="Text Box 77"/>
          <p:cNvSpPr txBox="1"/>
          <p:nvPr/>
        </p:nvSpPr>
        <p:spPr>
          <a:xfrm>
            <a:off x="457200" y="452755"/>
            <a:ext cx="62668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sp>
        <p:nvSpPr>
          <p:cNvPr id="4" name="Freeform 61"/>
          <p:cNvSpPr/>
          <p:nvPr/>
        </p:nvSpPr>
        <p:spPr>
          <a:xfrm>
            <a:off x="9601200" y="1143000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 62"/>
          <p:cNvSpPr/>
          <p:nvPr/>
        </p:nvSpPr>
        <p:spPr>
          <a:xfrm>
            <a:off x="8763000" y="1143000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259"/>
          <p:cNvSpPr/>
          <p:nvPr/>
        </p:nvSpPr>
        <p:spPr>
          <a:xfrm>
            <a:off x="4490085" y="3094355"/>
            <a:ext cx="1527810" cy="26098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06" h="211">
                <a:moveTo>
                  <a:pt x="0" y="0"/>
                </a:moveTo>
                <a:lnTo>
                  <a:pt x="103" y="89"/>
                </a:lnTo>
                <a:lnTo>
                  <a:pt x="304" y="160"/>
                </a:lnTo>
                <a:lnTo>
                  <a:pt x="432" y="198"/>
                </a:lnTo>
                <a:lnTo>
                  <a:pt x="599" y="211"/>
                </a:lnTo>
                <a:lnTo>
                  <a:pt x="791" y="211"/>
                </a:lnTo>
                <a:lnTo>
                  <a:pt x="2506" y="19"/>
                </a:lnTo>
              </a:path>
            </a:pathLst>
          </a:custGeom>
          <a:noFill/>
          <a:ln w="9525" cap="flat" cmpd="sng">
            <a:solidFill>
              <a:srgbClr val="00B0F0">
                <a:alpha val="100000"/>
              </a:srgbClr>
            </a:solidFill>
            <a:prstDash val="lgDashDotDot"/>
            <a:round/>
            <a:headEnd type="stealth" w="lg" len="lg"/>
            <a:tailEnd type="oval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536055" y="3002280"/>
            <a:ext cx="1544320" cy="1270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267"/>
          <p:cNvSpPr txBox="1"/>
          <p:nvPr/>
        </p:nvSpPr>
        <p:spPr>
          <a:xfrm>
            <a:off x="6705600" y="2541270"/>
            <a:ext cx="12954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dirty="0">
                <a:solidFill>
                  <a:srgbClr val="7474FC"/>
                </a:solidFill>
                <a:latin typeface="Arial" panose="020B0604020202020204" pitchFamily="34" charset="0"/>
              </a:rPr>
              <a:t> </a:t>
            </a:r>
            <a:r>
              <a:rPr sz="2000" dirty="0">
                <a:solidFill>
                  <a:srgbClr val="7474FC"/>
                </a:solidFill>
                <a:latin typeface="Arial" panose="020B0604020202020204" pitchFamily="34" charset="0"/>
              </a:rPr>
              <a:t>Cộng </a:t>
            </a:r>
            <a:r>
              <a:rPr lang="en-US" sz="2000" dirty="0">
                <a:solidFill>
                  <a:srgbClr val="7474FC"/>
                </a:solidFill>
                <a:latin typeface="Arial" panose="020B0604020202020204" pitchFamily="34" charset="0"/>
              </a:rPr>
              <a:t>3</a:t>
            </a:r>
            <a:r>
              <a:rPr sz="2000" dirty="0">
                <a:solidFill>
                  <a:srgbClr val="7474FC"/>
                </a:solidFill>
                <a:latin typeface="Arial" panose="020B0604020202020204" pitchFamily="34" charset="0"/>
              </a:rPr>
              <a:t>,</a:t>
            </a:r>
            <a:r>
              <a:rPr lang="en-US" sz="2000" dirty="0">
                <a:solidFill>
                  <a:srgbClr val="7474FC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2" name="Text Box 56"/>
          <p:cNvSpPr txBox="1"/>
          <p:nvPr/>
        </p:nvSpPr>
        <p:spPr>
          <a:xfrm>
            <a:off x="8991600" y="249999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Box 57"/>
          <p:cNvSpPr txBox="1"/>
          <p:nvPr/>
        </p:nvSpPr>
        <p:spPr>
          <a:xfrm>
            <a:off x="9906000" y="2499995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58"/>
          <p:cNvSpPr txBox="1"/>
          <p:nvPr/>
        </p:nvSpPr>
        <p:spPr>
          <a:xfrm>
            <a:off x="10744200" y="2499995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Line 59"/>
          <p:cNvSpPr/>
          <p:nvPr/>
        </p:nvSpPr>
        <p:spPr>
          <a:xfrm>
            <a:off x="8839200" y="2713355"/>
            <a:ext cx="304800" cy="635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6" name="Freeform 60"/>
          <p:cNvSpPr/>
          <p:nvPr/>
        </p:nvSpPr>
        <p:spPr>
          <a:xfrm>
            <a:off x="10169525" y="2894330"/>
            <a:ext cx="77788" cy="1730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 61"/>
          <p:cNvSpPr/>
          <p:nvPr/>
        </p:nvSpPr>
        <p:spPr>
          <a:xfrm>
            <a:off x="10515600" y="2728595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Freeform 62"/>
          <p:cNvSpPr/>
          <p:nvPr/>
        </p:nvSpPr>
        <p:spPr>
          <a:xfrm>
            <a:off x="9677400" y="2728595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Freeform 63"/>
          <p:cNvSpPr/>
          <p:nvPr/>
        </p:nvSpPr>
        <p:spPr>
          <a:xfrm flipV="1">
            <a:off x="8839200" y="2615565"/>
            <a:ext cx="304800" cy="198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Freeform 64"/>
          <p:cNvSpPr/>
          <p:nvPr/>
        </p:nvSpPr>
        <p:spPr>
          <a:xfrm>
            <a:off x="10988040" y="2941955"/>
            <a:ext cx="76200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 Box 65"/>
          <p:cNvSpPr txBox="1"/>
          <p:nvPr/>
        </p:nvSpPr>
        <p:spPr>
          <a:xfrm>
            <a:off x="9982200" y="303149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52" name="Text Box 66"/>
          <p:cNvSpPr txBox="1"/>
          <p:nvPr/>
        </p:nvSpPr>
        <p:spPr>
          <a:xfrm>
            <a:off x="10858500" y="3044825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53" name="Text Box 276"/>
          <p:cNvSpPr txBox="1"/>
          <p:nvPr/>
        </p:nvSpPr>
        <p:spPr>
          <a:xfrm>
            <a:off x="8458200" y="3664585"/>
            <a:ext cx="3124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(Sản phẩm cộng </a:t>
            </a:r>
            <a:r>
              <a:rPr lang="en-US"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3</a:t>
            </a: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,</a:t>
            </a:r>
            <a:r>
              <a:rPr lang="en-US"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 4</a:t>
            </a:r>
            <a:r>
              <a:rPr sz="2400" b="1" dirty="0">
                <a:solidFill>
                  <a:srgbClr val="2C1D86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4" name="Freeform 61"/>
          <p:cNvSpPr/>
          <p:nvPr/>
        </p:nvSpPr>
        <p:spPr>
          <a:xfrm>
            <a:off x="10515600" y="2727960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Freeform 62"/>
          <p:cNvSpPr/>
          <p:nvPr/>
        </p:nvSpPr>
        <p:spPr>
          <a:xfrm>
            <a:off x="9677400" y="2728595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Text Box 55"/>
          <p:cNvSpPr txBox="1"/>
          <p:nvPr/>
        </p:nvSpPr>
        <p:spPr>
          <a:xfrm>
            <a:off x="7924800" y="2484755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Freeform 260"/>
          <p:cNvSpPr/>
          <p:nvPr/>
        </p:nvSpPr>
        <p:spPr>
          <a:xfrm>
            <a:off x="4419600" y="3139440"/>
            <a:ext cx="1737360" cy="53975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987" h="259">
                <a:moveTo>
                  <a:pt x="0" y="13"/>
                </a:moveTo>
                <a:lnTo>
                  <a:pt x="118" y="93"/>
                </a:lnTo>
                <a:lnTo>
                  <a:pt x="246" y="119"/>
                </a:lnTo>
                <a:lnTo>
                  <a:pt x="349" y="157"/>
                </a:lnTo>
                <a:lnTo>
                  <a:pt x="515" y="208"/>
                </a:lnTo>
                <a:lnTo>
                  <a:pt x="643" y="221"/>
                </a:lnTo>
                <a:lnTo>
                  <a:pt x="758" y="247"/>
                </a:lnTo>
                <a:lnTo>
                  <a:pt x="874" y="259"/>
                </a:lnTo>
                <a:lnTo>
                  <a:pt x="989" y="247"/>
                </a:lnTo>
                <a:lnTo>
                  <a:pt x="1987" y="0"/>
                </a:lnTo>
              </a:path>
            </a:pathLst>
          </a:custGeom>
          <a:noFill/>
          <a:ln w="12700" cap="flat" cmpd="sng">
            <a:solidFill>
              <a:srgbClr val="7030A0">
                <a:alpha val="100000"/>
              </a:srgbClr>
            </a:solidFill>
            <a:prstDash val="dash"/>
            <a:round/>
            <a:headEnd type="stealth" w="lg" len="lg"/>
            <a:tailEnd type="diamond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Freeform 260"/>
          <p:cNvSpPr/>
          <p:nvPr/>
        </p:nvSpPr>
        <p:spPr>
          <a:xfrm flipV="1">
            <a:off x="3533775" y="2332355"/>
            <a:ext cx="2484120" cy="48196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987" h="259">
                <a:moveTo>
                  <a:pt x="0" y="13"/>
                </a:moveTo>
                <a:lnTo>
                  <a:pt x="118" y="93"/>
                </a:lnTo>
                <a:lnTo>
                  <a:pt x="246" y="119"/>
                </a:lnTo>
                <a:lnTo>
                  <a:pt x="349" y="157"/>
                </a:lnTo>
                <a:lnTo>
                  <a:pt x="515" y="208"/>
                </a:lnTo>
                <a:lnTo>
                  <a:pt x="643" y="221"/>
                </a:lnTo>
                <a:lnTo>
                  <a:pt x="758" y="247"/>
                </a:lnTo>
                <a:lnTo>
                  <a:pt x="874" y="259"/>
                </a:lnTo>
                <a:lnTo>
                  <a:pt x="989" y="247"/>
                </a:lnTo>
                <a:lnTo>
                  <a:pt x="1987" y="0"/>
                </a:lnTo>
              </a:path>
            </a:pathLst>
          </a:custGeom>
          <a:noFill/>
          <a:ln w="12700" cap="flat" cmpd="sng">
            <a:solidFill>
              <a:srgbClr val="7030A0">
                <a:alpha val="100000"/>
              </a:srgbClr>
            </a:solidFill>
            <a:prstDash val="dash"/>
            <a:round/>
            <a:headEnd type="stealth" w="lg" len="lg"/>
            <a:tailEnd type="diamond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695575" y="3084830"/>
            <a:ext cx="838200" cy="579120"/>
            <a:chOff x="4245" y="4858"/>
            <a:chExt cx="1320" cy="912"/>
          </a:xfrm>
        </p:grpSpPr>
        <p:sp>
          <p:nvSpPr>
            <p:cNvPr id="116752" name="Text Box 16"/>
            <p:cNvSpPr txBox="1"/>
            <p:nvPr/>
          </p:nvSpPr>
          <p:spPr>
            <a:xfrm>
              <a:off x="4245" y="5046"/>
              <a:ext cx="132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sz="2400" b="1" dirty="0">
                  <a:latin typeface="+mn-lt"/>
                  <a:cs typeface="+mn-lt"/>
                </a:rPr>
                <a:t>CH</a:t>
              </a:r>
              <a:r>
                <a:rPr sz="2400" b="1" baseline="-25000" dirty="0">
                  <a:latin typeface="+mn-lt"/>
                  <a:cs typeface="+mn-lt"/>
                </a:rPr>
                <a:t>3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4560" y="4858"/>
              <a:ext cx="0" cy="3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8153400" y="339725"/>
            <a:ext cx="838200" cy="574675"/>
            <a:chOff x="12840" y="535"/>
            <a:chExt cx="1320" cy="905"/>
          </a:xfrm>
        </p:grpSpPr>
        <p:sp>
          <p:nvSpPr>
            <p:cNvPr id="9" name="Text Box 16"/>
            <p:cNvSpPr txBox="1"/>
            <p:nvPr/>
          </p:nvSpPr>
          <p:spPr>
            <a:xfrm>
              <a:off x="12840" y="535"/>
              <a:ext cx="132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sz="2400" b="1" dirty="0">
                  <a:latin typeface="+mn-lt"/>
                  <a:cs typeface="+mn-lt"/>
                </a:rPr>
                <a:t>CH</a:t>
              </a:r>
              <a:r>
                <a:rPr sz="2400" b="1" baseline="-25000" dirty="0">
                  <a:latin typeface="+mn-lt"/>
                  <a:cs typeface="+mn-lt"/>
                </a:rPr>
                <a:t>3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13200" y="1114"/>
              <a:ext cx="0" cy="3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220200" y="2927985"/>
            <a:ext cx="838200" cy="576580"/>
            <a:chOff x="14520" y="4590"/>
            <a:chExt cx="1320" cy="908"/>
          </a:xfrm>
        </p:grpSpPr>
        <p:sp>
          <p:nvSpPr>
            <p:cNvPr id="12" name="Text Box 16"/>
            <p:cNvSpPr txBox="1"/>
            <p:nvPr/>
          </p:nvSpPr>
          <p:spPr>
            <a:xfrm>
              <a:off x="14520" y="4774"/>
              <a:ext cx="132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sz="2400" b="1" dirty="0">
                  <a:latin typeface="+mn-lt"/>
                  <a:cs typeface="+mn-lt"/>
                </a:rPr>
                <a:t>CH</a:t>
              </a:r>
              <a:r>
                <a:rPr sz="2400" b="1" baseline="-25000" dirty="0">
                  <a:latin typeface="+mn-lt"/>
                  <a:cs typeface="+mn-lt"/>
                </a:rPr>
                <a:t>3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4880" y="4590"/>
              <a:ext cx="0" cy="3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8229600" y="4818380"/>
            <a:ext cx="838200" cy="579120"/>
            <a:chOff x="12920" y="7587"/>
            <a:chExt cx="1320" cy="912"/>
          </a:xfrm>
        </p:grpSpPr>
        <p:sp>
          <p:nvSpPr>
            <p:cNvPr id="16" name="Text Box 16"/>
            <p:cNvSpPr txBox="1"/>
            <p:nvPr/>
          </p:nvSpPr>
          <p:spPr>
            <a:xfrm>
              <a:off x="12920" y="7775"/>
              <a:ext cx="132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sz="2400" b="1" dirty="0">
                  <a:latin typeface="+mn-lt"/>
                  <a:cs typeface="+mn-lt"/>
                </a:rPr>
                <a:t>CH</a:t>
              </a:r>
              <a:r>
                <a:rPr sz="2400" b="1" baseline="-25000" dirty="0">
                  <a:latin typeface="+mn-lt"/>
                  <a:cs typeface="+mn-lt"/>
                </a:rPr>
                <a:t>3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13235" y="7587"/>
              <a:ext cx="0" cy="3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 Box 5"/>
          <p:cNvSpPr txBox="1"/>
          <p:nvPr/>
        </p:nvSpPr>
        <p:spPr>
          <a:xfrm>
            <a:off x="1165225" y="5808980"/>
            <a:ext cx="9327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007A36"/>
                </a:solidFill>
                <a:latin typeface="Candara" panose="020E0502030303020204" charset="0"/>
                <a:cs typeface="Candara" panose="020E0502030303020204" charset="0"/>
              </a:rPr>
              <a:t>Các ankađien làm mất  màu dung dịch Brom.</a:t>
            </a:r>
          </a:p>
        </p:txBody>
      </p:sp>
      <p:sp>
        <p:nvSpPr>
          <p:cNvPr id="7" name="Notched Right Arrow 6"/>
          <p:cNvSpPr/>
          <p:nvPr/>
        </p:nvSpPr>
        <p:spPr>
          <a:xfrm>
            <a:off x="1564640" y="5808980"/>
            <a:ext cx="654050" cy="472440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21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2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"/>
                                        <p:tgtEl>
                                          <p:spTgt spid="2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2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10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7" dur="200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0" dur="20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2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0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3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5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8" dur="500"/>
                                        <p:tgtEl>
                                          <p:spTgt spid="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4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9" dur="500"/>
                                        <p:tgtEl>
                                          <p:spTgt spid="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4" dur="500"/>
                                        <p:tgtEl>
                                          <p:spTgt spid="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2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2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2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2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2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2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2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" dur="500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500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6" grpId="0"/>
      <p:bldP spid="2087" grpId="0"/>
      <p:bldP spid="2088" grpId="0"/>
      <p:bldP spid="2089" grpId="0"/>
      <p:bldP spid="2096" grpId="0"/>
      <p:bldP spid="2097" grpId="0"/>
      <p:bldP spid="2098" grpId="0"/>
      <p:bldP spid="2113" grpId="0"/>
      <p:bldP spid="2114" grpId="0"/>
      <p:bldP spid="2116" grpId="0"/>
      <p:bldP spid="2117" grpId="0"/>
      <p:bldP spid="2118" grpId="0"/>
      <p:bldP spid="2119" grpId="0"/>
      <p:bldP spid="2128" grpId="0"/>
      <p:bldP spid="2129" grpId="0"/>
      <p:bldP spid="2305" grpId="0" bldLvl="0" animBg="1"/>
      <p:bldP spid="2308" grpId="0" bldLvl="0" animBg="1"/>
      <p:bldP spid="2313" grpId="0"/>
      <p:bldP spid="2314" grpId="0"/>
      <p:bldP spid="2315" grpId="0"/>
      <p:bldP spid="2316" grpId="0"/>
      <p:bldP spid="2317" grpId="0"/>
      <p:bldP spid="2320" grpId="0"/>
      <p:bldP spid="2324" grpId="0"/>
      <p:bldP spid="2325" grpId="0"/>
      <p:bldP spid="15" grpId="0"/>
      <p:bldP spid="51" grpId="0"/>
      <p:bldP spid="52" grpId="0"/>
      <p:bldP spid="53" grpId="0"/>
      <p:bldP spid="57" grpId="1" bldLvl="0" animBg="1"/>
      <p:bldP spid="58" grpId="0" bldLvl="0" animBg="1"/>
      <p:bldP spid="6" grpId="0"/>
      <p:bldP spid="6" grpId="1"/>
      <p:bldP spid="7" grpId="0" bldLvl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401955" y="278765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7" name="Text Box 37"/>
          <p:cNvSpPr txBox="1"/>
          <p:nvPr/>
        </p:nvSpPr>
        <p:spPr>
          <a:xfrm>
            <a:off x="600075" y="1156335"/>
            <a:ext cx="54102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 eaLnBrk="1" hangingPunct="1">
              <a:spcBef>
                <a:spcPct val="5000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hợp cộng hiđro halogenua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HCl, HBr)</a:t>
            </a:r>
          </a:p>
        </p:txBody>
      </p:sp>
      <p:sp>
        <p:nvSpPr>
          <p:cNvPr id="5158" name="Text Box 38"/>
          <p:cNvSpPr txBox="1"/>
          <p:nvPr/>
        </p:nvSpPr>
        <p:spPr>
          <a:xfrm>
            <a:off x="600075" y="3267393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59" name="Text Box 39"/>
          <p:cNvSpPr txBox="1"/>
          <p:nvPr/>
        </p:nvSpPr>
        <p:spPr>
          <a:xfrm>
            <a:off x="1514475" y="3267393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60" name="Text Box 40"/>
          <p:cNvSpPr txBox="1"/>
          <p:nvPr/>
        </p:nvSpPr>
        <p:spPr>
          <a:xfrm>
            <a:off x="2428875" y="3267393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61" name="Text Box 41"/>
          <p:cNvSpPr txBox="1"/>
          <p:nvPr/>
        </p:nvSpPr>
        <p:spPr>
          <a:xfrm>
            <a:off x="3267075" y="3267393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62" name="Line 42"/>
          <p:cNvSpPr/>
          <p:nvPr/>
        </p:nvSpPr>
        <p:spPr>
          <a:xfrm>
            <a:off x="1438275" y="3572193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163" name="Line 43"/>
          <p:cNvSpPr/>
          <p:nvPr/>
        </p:nvSpPr>
        <p:spPr>
          <a:xfrm>
            <a:off x="1438275" y="3495993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164" name="Freeform 44"/>
          <p:cNvSpPr/>
          <p:nvPr/>
        </p:nvSpPr>
        <p:spPr>
          <a:xfrm>
            <a:off x="3038475" y="3572193"/>
            <a:ext cx="304800" cy="153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65" name="Freeform 45"/>
          <p:cNvSpPr/>
          <p:nvPr/>
        </p:nvSpPr>
        <p:spPr>
          <a:xfrm>
            <a:off x="2200275" y="3495993"/>
            <a:ext cx="304800" cy="77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166" name="Freeform 46"/>
          <p:cNvSpPr/>
          <p:nvPr/>
        </p:nvSpPr>
        <p:spPr>
          <a:xfrm flipV="1">
            <a:off x="3038475" y="3419793"/>
            <a:ext cx="304800" cy="74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167" name="Text Box 47"/>
          <p:cNvSpPr txBox="1"/>
          <p:nvPr/>
        </p:nvSpPr>
        <p:spPr>
          <a:xfrm>
            <a:off x="3952875" y="3267393"/>
            <a:ext cx="457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5168" name="Text Box 48"/>
          <p:cNvSpPr txBox="1"/>
          <p:nvPr/>
        </p:nvSpPr>
        <p:spPr>
          <a:xfrm>
            <a:off x="5095875" y="3267393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5169" name="Text Box 49"/>
          <p:cNvSpPr txBox="1"/>
          <p:nvPr/>
        </p:nvSpPr>
        <p:spPr>
          <a:xfrm>
            <a:off x="4333875" y="328803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5170" name="Freeform 50"/>
          <p:cNvSpPr/>
          <p:nvPr/>
        </p:nvSpPr>
        <p:spPr>
          <a:xfrm>
            <a:off x="4791075" y="3489643"/>
            <a:ext cx="304800" cy="77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214" name="Freeform 94"/>
          <p:cNvSpPr/>
          <p:nvPr/>
        </p:nvSpPr>
        <p:spPr>
          <a:xfrm>
            <a:off x="1168400" y="3648710"/>
            <a:ext cx="3413760" cy="70612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624" h="445">
                <a:moveTo>
                  <a:pt x="0" y="0"/>
                </a:moveTo>
                <a:lnTo>
                  <a:pt x="538" y="304"/>
                </a:lnTo>
                <a:lnTo>
                  <a:pt x="640" y="342"/>
                </a:lnTo>
                <a:lnTo>
                  <a:pt x="768" y="381"/>
                </a:lnTo>
                <a:lnTo>
                  <a:pt x="922" y="419"/>
                </a:lnTo>
                <a:lnTo>
                  <a:pt x="1050" y="432"/>
                </a:lnTo>
                <a:lnTo>
                  <a:pt x="1114" y="445"/>
                </a:lnTo>
                <a:lnTo>
                  <a:pt x="1344" y="432"/>
                </a:lnTo>
                <a:lnTo>
                  <a:pt x="1536" y="432"/>
                </a:lnTo>
                <a:lnTo>
                  <a:pt x="1792" y="381"/>
                </a:lnTo>
                <a:lnTo>
                  <a:pt x="1997" y="330"/>
                </a:lnTo>
                <a:lnTo>
                  <a:pt x="2215" y="266"/>
                </a:lnTo>
                <a:lnTo>
                  <a:pt x="2624" y="48"/>
                </a:lnTo>
              </a:path>
            </a:pathLst>
          </a:custGeom>
          <a:noFill/>
          <a:ln w="28575" cap="flat" cmpd="sng">
            <a:solidFill>
              <a:srgbClr val="7030A0">
                <a:alpha val="100000"/>
              </a:srgbClr>
            </a:solidFill>
            <a:prstDash val="dashDot"/>
            <a:round/>
            <a:headEnd type="stealth" w="lg" len="med"/>
            <a:tailEnd type="diamond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15" name="Freeform 95"/>
          <p:cNvSpPr/>
          <p:nvPr/>
        </p:nvSpPr>
        <p:spPr>
          <a:xfrm>
            <a:off x="1829435" y="3648710"/>
            <a:ext cx="3414395" cy="39624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581" h="154">
                <a:moveTo>
                  <a:pt x="0" y="0"/>
                </a:moveTo>
                <a:lnTo>
                  <a:pt x="192" y="77"/>
                </a:lnTo>
                <a:lnTo>
                  <a:pt x="282" y="102"/>
                </a:lnTo>
                <a:lnTo>
                  <a:pt x="448" y="128"/>
                </a:lnTo>
                <a:lnTo>
                  <a:pt x="640" y="154"/>
                </a:lnTo>
                <a:lnTo>
                  <a:pt x="806" y="154"/>
                </a:lnTo>
                <a:lnTo>
                  <a:pt x="934" y="154"/>
                </a:lnTo>
                <a:lnTo>
                  <a:pt x="1120" y="144"/>
                </a:lnTo>
                <a:lnTo>
                  <a:pt x="1267" y="134"/>
                </a:lnTo>
                <a:lnTo>
                  <a:pt x="1351" y="106"/>
                </a:lnTo>
                <a:lnTo>
                  <a:pt x="1581" y="29"/>
                </a:lnTo>
              </a:path>
            </a:pathLst>
          </a:custGeom>
          <a:noFill/>
          <a:ln w="28575" cap="flat" cmpd="sng">
            <a:gradFill>
              <a:gsLst>
                <a:gs pos="0">
                  <a:srgbClr val="14CD68"/>
                </a:gs>
                <a:gs pos="100000">
                  <a:srgbClr val="035C7D"/>
                </a:gs>
              </a:gsLst>
            </a:gradFill>
            <a:prstDash val="dashDot"/>
            <a:round/>
            <a:headEnd type="stealth" w="lg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17" name="Text Box 97"/>
          <p:cNvSpPr txBox="1"/>
          <p:nvPr/>
        </p:nvSpPr>
        <p:spPr>
          <a:xfrm>
            <a:off x="6086475" y="130683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18" name="Text Box 98"/>
          <p:cNvSpPr txBox="1"/>
          <p:nvPr/>
        </p:nvSpPr>
        <p:spPr>
          <a:xfrm>
            <a:off x="7153275" y="130683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19" name="Text Box 99"/>
          <p:cNvSpPr txBox="1"/>
          <p:nvPr/>
        </p:nvSpPr>
        <p:spPr>
          <a:xfrm>
            <a:off x="8067675" y="130683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0" name="Text Box 100"/>
          <p:cNvSpPr txBox="1"/>
          <p:nvPr/>
        </p:nvSpPr>
        <p:spPr>
          <a:xfrm>
            <a:off x="8905875" y="130683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1" name="Line 101"/>
          <p:cNvSpPr/>
          <p:nvPr/>
        </p:nvSpPr>
        <p:spPr>
          <a:xfrm>
            <a:off x="7000875" y="1535430"/>
            <a:ext cx="228600" cy="476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2" name="Freeform 102"/>
          <p:cNvSpPr/>
          <p:nvPr/>
        </p:nvSpPr>
        <p:spPr>
          <a:xfrm>
            <a:off x="6619875" y="1764030"/>
            <a:ext cx="77788" cy="1730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" name="Freeform 103"/>
          <p:cNvSpPr/>
          <p:nvPr/>
        </p:nvSpPr>
        <p:spPr>
          <a:xfrm>
            <a:off x="8677275" y="1535430"/>
            <a:ext cx="304800" cy="411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4" name="Freeform 104"/>
          <p:cNvSpPr/>
          <p:nvPr/>
        </p:nvSpPr>
        <p:spPr>
          <a:xfrm>
            <a:off x="7839075" y="1535430"/>
            <a:ext cx="304800" cy="207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5" name="Freeform 105"/>
          <p:cNvSpPr/>
          <p:nvPr/>
        </p:nvSpPr>
        <p:spPr>
          <a:xfrm flipV="1">
            <a:off x="8677275" y="1383030"/>
            <a:ext cx="304800" cy="198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6" name="Freeform 106"/>
          <p:cNvSpPr/>
          <p:nvPr/>
        </p:nvSpPr>
        <p:spPr>
          <a:xfrm>
            <a:off x="7458075" y="1764030"/>
            <a:ext cx="76200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7" name="Text Box 107"/>
          <p:cNvSpPr txBox="1"/>
          <p:nvPr/>
        </p:nvSpPr>
        <p:spPr>
          <a:xfrm>
            <a:off x="6391275" y="184023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5228" name="Text Box 108"/>
          <p:cNvSpPr txBox="1"/>
          <p:nvPr/>
        </p:nvSpPr>
        <p:spPr>
          <a:xfrm>
            <a:off x="7229475" y="184023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5230" name="Line 110"/>
          <p:cNvSpPr/>
          <p:nvPr/>
        </p:nvSpPr>
        <p:spPr>
          <a:xfrm>
            <a:off x="7000875" y="1611630"/>
            <a:ext cx="228600" cy="476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31" name="Text Box 111"/>
          <p:cNvSpPr txBox="1"/>
          <p:nvPr/>
        </p:nvSpPr>
        <p:spPr>
          <a:xfrm>
            <a:off x="6086475" y="496443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2" name="Text Box 112"/>
          <p:cNvSpPr txBox="1"/>
          <p:nvPr/>
        </p:nvSpPr>
        <p:spPr>
          <a:xfrm>
            <a:off x="7153275" y="496443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3" name="Text Box 113"/>
          <p:cNvSpPr txBox="1"/>
          <p:nvPr/>
        </p:nvSpPr>
        <p:spPr>
          <a:xfrm>
            <a:off x="8067675" y="496443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4" name="Text Box 114"/>
          <p:cNvSpPr txBox="1"/>
          <p:nvPr/>
        </p:nvSpPr>
        <p:spPr>
          <a:xfrm>
            <a:off x="8905875" y="496443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5" name="Line 115"/>
          <p:cNvSpPr/>
          <p:nvPr/>
        </p:nvSpPr>
        <p:spPr>
          <a:xfrm>
            <a:off x="7077075" y="5194935"/>
            <a:ext cx="228600" cy="63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36" name="Freeform 116"/>
          <p:cNvSpPr/>
          <p:nvPr/>
        </p:nvSpPr>
        <p:spPr>
          <a:xfrm>
            <a:off x="7894955" y="5191125"/>
            <a:ext cx="223520" cy="7747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41" h="1">
                <a:moveTo>
                  <a:pt x="0" y="0"/>
                </a:moveTo>
                <a:lnTo>
                  <a:pt x="141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37" name="Freeform 117"/>
          <p:cNvSpPr/>
          <p:nvPr/>
        </p:nvSpPr>
        <p:spPr>
          <a:xfrm>
            <a:off x="8677275" y="5222240"/>
            <a:ext cx="304800" cy="9652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38" name="Freeform 118"/>
          <p:cNvSpPr/>
          <p:nvPr/>
        </p:nvSpPr>
        <p:spPr>
          <a:xfrm>
            <a:off x="7899400" y="5269230"/>
            <a:ext cx="2444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54" h="1">
                <a:moveTo>
                  <a:pt x="0" y="0"/>
                </a:moveTo>
                <a:lnTo>
                  <a:pt x="154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39" name="Freeform 119"/>
          <p:cNvSpPr/>
          <p:nvPr/>
        </p:nvSpPr>
        <p:spPr>
          <a:xfrm>
            <a:off x="6594475" y="5345430"/>
            <a:ext cx="1588" cy="1825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40" name="Freeform 120"/>
          <p:cNvSpPr/>
          <p:nvPr/>
        </p:nvSpPr>
        <p:spPr>
          <a:xfrm>
            <a:off x="9134475" y="5345430"/>
            <a:ext cx="111125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28">
                <a:moveTo>
                  <a:pt x="0" y="128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41" name="Text Box 121"/>
          <p:cNvSpPr txBox="1"/>
          <p:nvPr/>
        </p:nvSpPr>
        <p:spPr>
          <a:xfrm>
            <a:off x="6391275" y="549783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5242" name="Text Box 122"/>
          <p:cNvSpPr txBox="1"/>
          <p:nvPr/>
        </p:nvSpPr>
        <p:spPr>
          <a:xfrm>
            <a:off x="8982075" y="542163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5244" name="Freeform 124"/>
          <p:cNvSpPr/>
          <p:nvPr/>
        </p:nvSpPr>
        <p:spPr>
          <a:xfrm>
            <a:off x="7456805" y="5379085"/>
            <a:ext cx="76200" cy="11557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45" name="Freeform 125"/>
          <p:cNvSpPr/>
          <p:nvPr/>
        </p:nvSpPr>
        <p:spPr>
          <a:xfrm>
            <a:off x="8372475" y="5379085"/>
            <a:ext cx="76200" cy="11557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46" name="Freeform 126"/>
          <p:cNvSpPr/>
          <p:nvPr/>
        </p:nvSpPr>
        <p:spPr>
          <a:xfrm>
            <a:off x="7077075" y="5267643"/>
            <a:ext cx="2444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54" h="1">
                <a:moveTo>
                  <a:pt x="0" y="0"/>
                </a:moveTo>
                <a:lnTo>
                  <a:pt x="154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47" name="Freeform 127"/>
          <p:cNvSpPr/>
          <p:nvPr/>
        </p:nvSpPr>
        <p:spPr>
          <a:xfrm>
            <a:off x="8677275" y="5281930"/>
            <a:ext cx="304800" cy="7747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154" h="1">
                <a:moveTo>
                  <a:pt x="0" y="0"/>
                </a:moveTo>
                <a:lnTo>
                  <a:pt x="154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84" name="Freeform 164"/>
          <p:cNvSpPr/>
          <p:nvPr/>
        </p:nvSpPr>
        <p:spPr>
          <a:xfrm>
            <a:off x="3496310" y="3094355"/>
            <a:ext cx="1747520" cy="2159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61" h="128">
                <a:moveTo>
                  <a:pt x="0" y="128"/>
                </a:moveTo>
                <a:lnTo>
                  <a:pt x="167" y="39"/>
                </a:lnTo>
                <a:lnTo>
                  <a:pt x="269" y="0"/>
                </a:lnTo>
                <a:lnTo>
                  <a:pt x="372" y="26"/>
                </a:lnTo>
                <a:lnTo>
                  <a:pt x="461" y="128"/>
                </a:lnTo>
              </a:path>
            </a:pathLst>
          </a:custGeom>
          <a:noFill/>
          <a:ln w="19050" cap="flat" cmpd="sng">
            <a:solidFill>
              <a:srgbClr val="7030A0">
                <a:alpha val="100000"/>
              </a:srgbClr>
            </a:solidFill>
            <a:prstDash val="dashDot"/>
            <a:round/>
            <a:headEnd type="stealth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90" name="Freeform 170"/>
          <p:cNvSpPr/>
          <p:nvPr/>
        </p:nvSpPr>
        <p:spPr>
          <a:xfrm>
            <a:off x="5599113" y="1590993"/>
            <a:ext cx="669925" cy="195103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422" h="1229">
                <a:moveTo>
                  <a:pt x="0" y="1229"/>
                </a:moveTo>
                <a:lnTo>
                  <a:pt x="141" y="1229"/>
                </a:lnTo>
                <a:lnTo>
                  <a:pt x="422" y="0"/>
                </a:lnTo>
              </a:path>
            </a:pathLst>
          </a:custGeom>
          <a:noFill/>
          <a:ln w="38100" cap="flat" cmpd="sng">
            <a:solidFill>
              <a:schemeClr val="accent6">
                <a:lumMod val="75000"/>
                <a:alpha val="100000"/>
              </a:scheme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91" name="Text Box 171"/>
          <p:cNvSpPr txBox="1"/>
          <p:nvPr/>
        </p:nvSpPr>
        <p:spPr>
          <a:xfrm rot="-4546501">
            <a:off x="5188903" y="2116138"/>
            <a:ext cx="1752600" cy="86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dirty="0">
                <a:latin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</a:rPr>
              <a:t>Cộng 1,2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-80</a:t>
            </a:r>
            <a:r>
              <a:rPr lang="en-US" sz="2000" b="1" baseline="30000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0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C</a:t>
            </a:r>
          </a:p>
        </p:txBody>
      </p:sp>
      <p:sp>
        <p:nvSpPr>
          <p:cNvPr id="5292" name="Freeform 172"/>
          <p:cNvSpPr/>
          <p:nvPr/>
        </p:nvSpPr>
        <p:spPr>
          <a:xfrm>
            <a:off x="5822950" y="3521393"/>
            <a:ext cx="517525" cy="1527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326" h="962">
                <a:moveTo>
                  <a:pt x="0" y="0"/>
                </a:moveTo>
                <a:lnTo>
                  <a:pt x="326" y="962"/>
                </a:lnTo>
              </a:path>
            </a:pathLst>
          </a:custGeom>
          <a:noFill/>
          <a:ln w="28575" cap="flat" cmpd="sng">
            <a:solidFill>
              <a:schemeClr val="accent6">
                <a:lumMod val="75000"/>
                <a:alpha val="100000"/>
              </a:scheme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93" name="Text Box 173"/>
          <p:cNvSpPr txBox="1"/>
          <p:nvPr/>
        </p:nvSpPr>
        <p:spPr>
          <a:xfrm rot="4086702">
            <a:off x="5089525" y="3882390"/>
            <a:ext cx="162687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sz="2000" dirty="0">
                <a:solidFill>
                  <a:srgbClr val="7030A0"/>
                </a:solidFill>
                <a:latin typeface="Arial" panose="020B0604020202020204" pitchFamily="34" charset="0"/>
              </a:rPr>
              <a:t>Cộng 1,4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sym typeface="+mn-ea"/>
              </a:rPr>
              <a:t>40</a:t>
            </a:r>
            <a:r>
              <a:rPr lang="en-US" sz="2000" b="1" baseline="30000" dirty="0">
                <a:solidFill>
                  <a:srgbClr val="7030A0"/>
                </a:solidFill>
                <a:latin typeface="Arial" panose="020B0604020202020204" pitchFamily="34" charset="0"/>
                <a:sym typeface="+mn-ea"/>
              </a:rPr>
              <a:t>0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sym typeface="+mn-ea"/>
              </a:rPr>
              <a:t>C</a:t>
            </a:r>
            <a:endParaRPr lang="en-US" sz="2000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endParaRPr lang="en-US" sz="20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5294" name="Text Box 174"/>
          <p:cNvSpPr txBox="1"/>
          <p:nvPr/>
        </p:nvSpPr>
        <p:spPr>
          <a:xfrm>
            <a:off x="7153275" y="2221230"/>
            <a:ext cx="24384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1800" b="1" dirty="0">
                <a:solidFill>
                  <a:srgbClr val="FF9999"/>
                </a:solidFill>
                <a:latin typeface="Candara" panose="020E0502030303020204" charset="0"/>
                <a:cs typeface="Candara" panose="020E0502030303020204" charset="0"/>
              </a:rPr>
              <a:t>(Sản phẩm cộng 1,2)</a:t>
            </a:r>
          </a:p>
        </p:txBody>
      </p:sp>
      <p:sp>
        <p:nvSpPr>
          <p:cNvPr id="5295" name="Text Box 175"/>
          <p:cNvSpPr txBox="1"/>
          <p:nvPr/>
        </p:nvSpPr>
        <p:spPr>
          <a:xfrm>
            <a:off x="6932295" y="5882005"/>
            <a:ext cx="24384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1800" b="1" dirty="0">
                <a:solidFill>
                  <a:srgbClr val="FF9999"/>
                </a:solidFill>
                <a:latin typeface="Candara" panose="020E0502030303020204" charset="0"/>
                <a:cs typeface="Candara" panose="020E0502030303020204" charset="0"/>
              </a:rPr>
              <a:t>(Sản phẩm cộng 1,4)</a:t>
            </a:r>
          </a:p>
        </p:txBody>
      </p:sp>
      <p:sp>
        <p:nvSpPr>
          <p:cNvPr id="5296" name="Text Box 176"/>
          <p:cNvSpPr txBox="1"/>
          <p:nvPr/>
        </p:nvSpPr>
        <p:spPr>
          <a:xfrm>
            <a:off x="904875" y="4126230"/>
            <a:ext cx="13716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32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Chú ý</a:t>
            </a:r>
          </a:p>
        </p:txBody>
      </p:sp>
      <p:sp>
        <p:nvSpPr>
          <p:cNvPr id="5297" name="Text Box 177"/>
          <p:cNvSpPr txBox="1"/>
          <p:nvPr/>
        </p:nvSpPr>
        <p:spPr>
          <a:xfrm>
            <a:off x="752475" y="4812030"/>
            <a:ext cx="52578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* </a:t>
            </a:r>
            <a:r>
              <a:rPr sz="2400" b="1" dirty="0">
                <a:solidFill>
                  <a:srgbClr val="FF8585"/>
                </a:solidFill>
                <a:latin typeface="Times New Roman" panose="02020603050405020304" pitchFamily="18" charset="0"/>
              </a:rPr>
              <a:t>Ở - 80</a:t>
            </a:r>
            <a:r>
              <a:rPr sz="2400" b="1" baseline="30000" dirty="0">
                <a:solidFill>
                  <a:srgbClr val="FF8585"/>
                </a:solidFill>
                <a:latin typeface="Times New Roman" panose="02020603050405020304" pitchFamily="18" charset="0"/>
              </a:rPr>
              <a:t>0</a:t>
            </a:r>
            <a:r>
              <a:rPr sz="2400" b="1" dirty="0">
                <a:solidFill>
                  <a:srgbClr val="FF8585"/>
                </a:solidFill>
                <a:latin typeface="Times New Roman" panose="02020603050405020304" pitchFamily="18" charset="0"/>
              </a:rPr>
              <a:t>C</a:t>
            </a:r>
            <a:r>
              <a:rPr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sản phẩm (I) chiếm 80% sản phẩm (II) chiếm 20%</a:t>
            </a:r>
          </a:p>
        </p:txBody>
      </p:sp>
      <p:sp>
        <p:nvSpPr>
          <p:cNvPr id="5301" name="Text Box 181"/>
          <p:cNvSpPr txBox="1"/>
          <p:nvPr/>
        </p:nvSpPr>
        <p:spPr>
          <a:xfrm>
            <a:off x="828675" y="5742305"/>
            <a:ext cx="52578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* </a:t>
            </a:r>
            <a:r>
              <a:rPr sz="2400" b="1" dirty="0">
                <a:solidFill>
                  <a:srgbClr val="FF8585"/>
                </a:solidFill>
                <a:latin typeface="Times New Roman" panose="02020603050405020304" pitchFamily="18" charset="0"/>
              </a:rPr>
              <a:t>Ở 40</a:t>
            </a:r>
            <a:r>
              <a:rPr sz="2400" b="1" baseline="30000" dirty="0">
                <a:solidFill>
                  <a:srgbClr val="FF8585"/>
                </a:solidFill>
                <a:latin typeface="Times New Roman" panose="02020603050405020304" pitchFamily="18" charset="0"/>
              </a:rPr>
              <a:t>0</a:t>
            </a:r>
            <a:r>
              <a:rPr sz="2400" b="1" dirty="0">
                <a:solidFill>
                  <a:srgbClr val="FF8585"/>
                </a:solidFill>
                <a:latin typeface="Times New Roman" panose="02020603050405020304" pitchFamily="18" charset="0"/>
              </a:rPr>
              <a:t>C </a:t>
            </a:r>
            <a:r>
              <a:rPr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sản phẩm (II) chiếm 80% sản phẩm (I) chiếm 20%</a:t>
            </a:r>
          </a:p>
        </p:txBody>
      </p:sp>
      <p:sp>
        <p:nvSpPr>
          <p:cNvPr id="3" name="Text Box 77"/>
          <p:cNvSpPr txBox="1"/>
          <p:nvPr/>
        </p:nvSpPr>
        <p:spPr>
          <a:xfrm>
            <a:off x="552450" y="314325"/>
            <a:ext cx="62668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sp>
        <p:nvSpPr>
          <p:cNvPr id="2313" name="Text Box 265"/>
          <p:cNvSpPr txBox="1"/>
          <p:nvPr/>
        </p:nvSpPr>
        <p:spPr>
          <a:xfrm>
            <a:off x="2505075" y="3671570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14" name="Text Box 266"/>
          <p:cNvSpPr txBox="1"/>
          <p:nvPr/>
        </p:nvSpPr>
        <p:spPr>
          <a:xfrm>
            <a:off x="1640205" y="3671570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316" name="Text Box 268"/>
          <p:cNvSpPr txBox="1"/>
          <p:nvPr/>
        </p:nvSpPr>
        <p:spPr>
          <a:xfrm>
            <a:off x="3495675" y="3648710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317" name="Text Box 269"/>
          <p:cNvSpPr txBox="1"/>
          <p:nvPr/>
        </p:nvSpPr>
        <p:spPr>
          <a:xfrm>
            <a:off x="837565" y="3671570"/>
            <a:ext cx="4572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" name="Freeform 95"/>
          <p:cNvSpPr/>
          <p:nvPr/>
        </p:nvSpPr>
        <p:spPr>
          <a:xfrm flipV="1">
            <a:off x="1168400" y="2589530"/>
            <a:ext cx="3499485" cy="720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581" h="154">
                <a:moveTo>
                  <a:pt x="0" y="0"/>
                </a:moveTo>
                <a:lnTo>
                  <a:pt x="192" y="77"/>
                </a:lnTo>
                <a:lnTo>
                  <a:pt x="282" y="102"/>
                </a:lnTo>
                <a:lnTo>
                  <a:pt x="448" y="128"/>
                </a:lnTo>
                <a:lnTo>
                  <a:pt x="640" y="154"/>
                </a:lnTo>
                <a:lnTo>
                  <a:pt x="806" y="154"/>
                </a:lnTo>
                <a:lnTo>
                  <a:pt x="934" y="154"/>
                </a:lnTo>
                <a:lnTo>
                  <a:pt x="1120" y="144"/>
                </a:lnTo>
                <a:lnTo>
                  <a:pt x="1267" y="134"/>
                </a:lnTo>
                <a:lnTo>
                  <a:pt x="1351" y="106"/>
                </a:lnTo>
                <a:lnTo>
                  <a:pt x="1581" y="29"/>
                </a:lnTo>
              </a:path>
            </a:pathLst>
          </a:custGeom>
          <a:noFill/>
          <a:ln w="28575" cap="flat" cmpd="sng">
            <a:solidFill>
              <a:srgbClr val="00B050">
                <a:alpha val="100000"/>
              </a:srgbClr>
            </a:solidFill>
            <a:prstDash val="dashDot"/>
            <a:round/>
            <a:headEnd type="stealth" w="lg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9893300" y="4946650"/>
            <a:ext cx="853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9838055" y="1282700"/>
            <a:ext cx="853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(I)</a:t>
            </a:r>
          </a:p>
        </p:txBody>
      </p:sp>
      <p:sp>
        <p:nvSpPr>
          <p:cNvPr id="84041" name="Text Box 73"/>
          <p:cNvSpPr txBox="1"/>
          <p:nvPr/>
        </p:nvSpPr>
        <p:spPr>
          <a:xfrm>
            <a:off x="525780" y="822325"/>
            <a:ext cx="29698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1. Phản ứng </a:t>
            </a:r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cộng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2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2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2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5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5" dur="500"/>
                                        <p:tgtEl>
                                          <p:spTgt spid="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5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1" dur="2000"/>
                                        <p:tgtEl>
                                          <p:spTgt spid="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4" dur="2000"/>
                                        <p:tgtEl>
                                          <p:spTgt spid="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5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5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1" dur="1" fill="hold"/>
                                        <p:tgtEl>
                                          <p:spTgt spid="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0" dur="10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2" dur="10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7" dur="500"/>
                                        <p:tgtEl>
                                          <p:spTgt spid="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2" dur="500"/>
                                        <p:tgtEl>
                                          <p:spTgt spid="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5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5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5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5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5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5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5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5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5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5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5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5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5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5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5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5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3" dur="500"/>
                                        <p:tgtEl>
                                          <p:spTgt spid="5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6" dur="500"/>
                                        <p:tgtEl>
                                          <p:spTgt spid="5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78" dur="500"/>
                                        <p:tgtEl>
                                          <p:spTgt spid="5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81" dur="500"/>
                                        <p:tgtEl>
                                          <p:spTgt spid="5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5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5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5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5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5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5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5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5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2" dur="500"/>
                                        <p:tgtEl>
                                          <p:spTgt spid="5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5" dur="500"/>
                                        <p:tgtEl>
                                          <p:spTgt spid="5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5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5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5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 fill="hold"/>
                                        <p:tgtEl>
                                          <p:spTgt spid="5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5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5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5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5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5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5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5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5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5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3" dur="5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6" dur="500"/>
                                        <p:tgtEl>
                                          <p:spTgt spid="5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5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500" fill="hold"/>
                                        <p:tgtEl>
                                          <p:spTgt spid="5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3" dur="80"/>
                                        <p:tgtEl>
                                          <p:spTgt spid="5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4" dur="80"/>
                                        <p:tgtEl>
                                          <p:spTgt spid="5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80"/>
                                        <p:tgtEl>
                                          <p:spTgt spid="5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0" dur="80"/>
                                        <p:tgtEl>
                                          <p:spTgt spid="5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1" dur="80"/>
                                        <p:tgtEl>
                                          <p:spTgt spid="5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2" dur="80"/>
                                        <p:tgtEl>
                                          <p:spTgt spid="5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7" grpId="0"/>
      <p:bldP spid="5158" grpId="0"/>
      <p:bldP spid="5159" grpId="0"/>
      <p:bldP spid="5160" grpId="0"/>
      <p:bldP spid="5161" grpId="0"/>
      <p:bldP spid="5167" grpId="0"/>
      <p:bldP spid="5168" grpId="0"/>
      <p:bldP spid="5169" grpId="0"/>
      <p:bldP spid="5214" grpId="0" bldLvl="0" animBg="1"/>
      <p:bldP spid="5215" grpId="0" bldLvl="0" animBg="1"/>
      <p:bldP spid="5217" grpId="0"/>
      <p:bldP spid="5218" grpId="0"/>
      <p:bldP spid="5219" grpId="0"/>
      <p:bldP spid="5220" grpId="0"/>
      <p:bldP spid="5227" grpId="0"/>
      <p:bldP spid="5228" grpId="0"/>
      <p:bldP spid="5231" grpId="0"/>
      <p:bldP spid="5232" grpId="0"/>
      <p:bldP spid="5233" grpId="0"/>
      <p:bldP spid="5234" grpId="0"/>
      <p:bldP spid="5241" grpId="0"/>
      <p:bldP spid="5242" grpId="0"/>
      <p:bldP spid="5284" grpId="0" bldLvl="0" animBg="1"/>
      <p:bldP spid="5291" grpId="0"/>
      <p:bldP spid="5293" grpId="0" bldLvl="0" animBg="1"/>
      <p:bldP spid="5294" grpId="0"/>
      <p:bldP spid="5295" grpId="0"/>
      <p:bldP spid="5296" grpId="0"/>
      <p:bldP spid="5297" grpId="0"/>
      <p:bldP spid="5301" grpId="0"/>
      <p:bldP spid="2313" grpId="0"/>
      <p:bldP spid="2314" grpId="0"/>
      <p:bldP spid="2316" grpId="0"/>
      <p:bldP spid="2317" grpId="0"/>
      <p:bldP spid="4" grpId="1" bldLvl="0" animBg="1"/>
      <p:bldP spid="5" grpId="0"/>
      <p:bldP spid="5" grpId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s 3"/>
          <p:cNvSpPr/>
          <p:nvPr/>
        </p:nvSpPr>
        <p:spPr>
          <a:xfrm>
            <a:off x="1905" y="635"/>
            <a:ext cx="12192000" cy="68567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1905" y="212725"/>
            <a:ext cx="12190730" cy="92202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>
            <a:solidFill>
              <a:srgbClr val="7474F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chemeClr val="accent4"/>
                </a:solidFill>
                <a:latin typeface="Candara" panose="020E0502030303020204" charset="0"/>
                <a:cs typeface="Candara" panose="020E0502030303020204" charset="0"/>
              </a:rPr>
              <a:t>NHẬN XÉT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549275" y="1438275"/>
            <a:ext cx="76873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Candara" panose="020E0502030303020204" charset="0"/>
                <a:cs typeface="Candara" panose="020E0502030303020204" charset="0"/>
                <a:sym typeface="+mn-ea"/>
              </a:rPr>
              <a:t>- Cộng với halogen và hidro halogenua cho các sản phẩm cộng khác nhau. </a:t>
            </a:r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Tuỳ theo </a:t>
            </a:r>
            <a:r>
              <a:rPr lang="en-US" sz="2400" b="1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nhiệt độ và tỉ lệ mol </a:t>
            </a:r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giữa các chất.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031240" y="2454910"/>
            <a:ext cx="67233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 </a:t>
            </a: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ndara" panose="020E0502030303020204" charset="0"/>
                <a:cs typeface="Candara" panose="020E0502030303020204" charset="0"/>
              </a:rPr>
              <a:t>Cộng tỉ lệ 1:1</a:t>
            </a:r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 : cộng vào vị trí cacbon 1,2- và 1,4- hay 3,4- (mạch C không đối xứng).</a:t>
            </a:r>
          </a:p>
          <a:p>
            <a:pPr marL="285750" indent="-285750">
              <a:buFont typeface="Wingdings" panose="05000000000000000000" charset="0"/>
              <a:buChar char="v"/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ndara" panose="020E0502030303020204" charset="0"/>
                <a:cs typeface="Candara" panose="020E0502030303020204" charset="0"/>
              </a:rPr>
              <a:t> Cộng tỉ lệ 1:2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8647430" y="1366487"/>
            <a:ext cx="2671645" cy="1308852"/>
            <a:chOff x="1148" y="2032"/>
            <a:chExt cx="7800" cy="40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218" y="3753"/>
              <a:ext cx="788" cy="7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 Box 8"/>
            <p:cNvSpPr txBox="1"/>
            <p:nvPr/>
          </p:nvSpPr>
          <p:spPr>
            <a:xfrm>
              <a:off x="1936" y="4160"/>
              <a:ext cx="672" cy="1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C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1148" y="5061"/>
              <a:ext cx="928" cy="8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 Box 10"/>
            <p:cNvSpPr txBox="1"/>
            <p:nvPr/>
          </p:nvSpPr>
          <p:spPr>
            <a:xfrm>
              <a:off x="3906" y="4122"/>
              <a:ext cx="672" cy="1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C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4725" y="3627"/>
              <a:ext cx="815" cy="6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6538" y="3620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 Box 15"/>
            <p:cNvSpPr txBox="1"/>
            <p:nvPr/>
          </p:nvSpPr>
          <p:spPr>
            <a:xfrm>
              <a:off x="5415" y="2881"/>
              <a:ext cx="672" cy="1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C</a:t>
              </a:r>
            </a:p>
          </p:txBody>
        </p:sp>
        <p:sp>
          <p:nvSpPr>
            <p:cNvPr id="17" name="Text Box 16"/>
            <p:cNvSpPr txBox="1"/>
            <p:nvPr/>
          </p:nvSpPr>
          <p:spPr>
            <a:xfrm>
              <a:off x="7385" y="2844"/>
              <a:ext cx="672" cy="1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C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 flipH="1" flipV="1">
              <a:off x="4856" y="5339"/>
              <a:ext cx="764" cy="7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8258" y="4120"/>
              <a:ext cx="690" cy="6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8057" y="2032"/>
              <a:ext cx="742" cy="9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 flipV="1">
              <a:off x="4855" y="2361"/>
              <a:ext cx="741" cy="8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537" y="3824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024" y="5062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3025" y="4803"/>
              <a:ext cx="1115" cy="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913495" y="1337945"/>
            <a:ext cx="2201545" cy="834390"/>
            <a:chOff x="14037" y="2107"/>
            <a:chExt cx="3467" cy="1314"/>
          </a:xfrm>
        </p:grpSpPr>
        <p:sp>
          <p:nvSpPr>
            <p:cNvPr id="30" name="Text Box 29"/>
            <p:cNvSpPr txBox="1"/>
            <p:nvPr/>
          </p:nvSpPr>
          <p:spPr>
            <a:xfrm>
              <a:off x="14037" y="2755"/>
              <a:ext cx="51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31" name="Text Box 30"/>
            <p:cNvSpPr txBox="1"/>
            <p:nvPr/>
          </p:nvSpPr>
          <p:spPr>
            <a:xfrm>
              <a:off x="15102" y="2793"/>
              <a:ext cx="51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32" name="Text Box 31"/>
            <p:cNvSpPr txBox="1"/>
            <p:nvPr/>
          </p:nvSpPr>
          <p:spPr>
            <a:xfrm>
              <a:off x="16017" y="2164"/>
              <a:ext cx="51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rgbClr val="00B0F0"/>
                  </a:solidFill>
                </a:rPr>
                <a:t>3</a:t>
              </a:r>
            </a:p>
          </p:txBody>
        </p:sp>
        <p:sp>
          <p:nvSpPr>
            <p:cNvPr id="33" name="Text Box 32"/>
            <p:cNvSpPr txBox="1"/>
            <p:nvPr/>
          </p:nvSpPr>
          <p:spPr>
            <a:xfrm>
              <a:off x="16990" y="2107"/>
              <a:ext cx="51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rgbClr val="00B0F0"/>
                  </a:solidFill>
                </a:rPr>
                <a:t>4</a:t>
              </a:r>
            </a:p>
          </p:txBody>
        </p:sp>
      </p:grpSp>
      <p:graphicFrame>
        <p:nvGraphicFramePr>
          <p:cNvPr id="35" name="Table 34"/>
          <p:cNvGraphicFramePr/>
          <p:nvPr/>
        </p:nvGraphicFramePr>
        <p:xfrm>
          <a:off x="2426335" y="4537075"/>
          <a:ext cx="7174865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3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1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solidFill>
                            <a:schemeClr val="accent4"/>
                          </a:solidFill>
                          <a:latin typeface="Candara" panose="020E0502030303020204" charset="0"/>
                          <a:cs typeface="Candara" panose="020E0502030303020204" charset="0"/>
                        </a:rPr>
                        <a:t>Nhiệt độ</a:t>
                      </a:r>
                    </a:p>
                  </a:txBody>
                  <a:tcPr>
                    <a:solidFill>
                      <a:srgbClr val="FF51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solidFill>
                            <a:schemeClr val="accent4"/>
                          </a:solidFill>
                          <a:latin typeface="Candara" panose="020E0502030303020204" charset="0"/>
                          <a:cs typeface="Candara" panose="020E0502030303020204" charset="0"/>
                        </a:rPr>
                        <a:t>Ưu tiên tạo thành sản phẩm</a:t>
                      </a:r>
                    </a:p>
                  </a:txBody>
                  <a:tcPr>
                    <a:solidFill>
                      <a:srgbClr val="FF51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latin typeface="Candara" panose="020E0502030303020204" charset="0"/>
                          <a:cs typeface="Candara" panose="020E0502030303020204" charset="0"/>
                        </a:rPr>
                        <a:t>Thấp</a:t>
                      </a:r>
                    </a:p>
                  </a:txBody>
                  <a:tcPr>
                    <a:solidFill>
                      <a:srgbClr val="FECD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latin typeface="Candara" panose="020E0502030303020204" charset="0"/>
                          <a:cs typeface="Candara" panose="020E0502030303020204" charset="0"/>
                        </a:rPr>
                        <a:t>Sản phẩm cộng 1,2</a:t>
                      </a:r>
                    </a:p>
                  </a:txBody>
                  <a:tcPr>
                    <a:solidFill>
                      <a:srgbClr val="FE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latin typeface="Candara" panose="020E0502030303020204" charset="0"/>
                          <a:cs typeface="Candara" panose="020E0502030303020204" charset="0"/>
                        </a:rPr>
                        <a:t>Cao</a:t>
                      </a:r>
                    </a:p>
                  </a:txBody>
                  <a:tcPr>
                    <a:solidFill>
                      <a:srgbClr val="FFEF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latin typeface="Candara" panose="020E0502030303020204" charset="0"/>
                          <a:cs typeface="Candara" panose="020E0502030303020204" charset="0"/>
                        </a:rPr>
                        <a:t>Sản phẩm cộng 1,4</a:t>
                      </a:r>
                    </a:p>
                  </a:txBody>
                  <a:tcPr>
                    <a:solidFill>
                      <a:srgbClr val="FFE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6" name="Text Box 35"/>
          <p:cNvSpPr txBox="1"/>
          <p:nvPr/>
        </p:nvSpPr>
        <p:spPr>
          <a:xfrm>
            <a:off x="541655" y="3892550"/>
            <a:ext cx="9280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Candara" panose="020E0502030303020204" charset="0"/>
                <a:cs typeface="Candara" panose="020E0502030303020204" charset="0"/>
                <a:sym typeface="+mn-ea"/>
              </a:rPr>
              <a:t>- Sản phẩm chính và phụ của ankađien phụ thuộc vào nhiệt độ.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bldLvl="0"/>
      <p:bldP spid="6" grpId="1"/>
      <p:bldP spid="7" grpId="0" uiExpand="1" build="p"/>
      <p:bldP spid="7" grpId="1"/>
      <p:bldP spid="36" grpId="0"/>
      <p:bldP spid="3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s 3"/>
          <p:cNvSpPr/>
          <p:nvPr/>
        </p:nvSpPr>
        <p:spPr>
          <a:xfrm>
            <a:off x="309880" y="20828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239" name="Text Box 2071"/>
          <p:cNvSpPr txBox="1"/>
          <p:nvPr/>
        </p:nvSpPr>
        <p:spPr>
          <a:xfrm>
            <a:off x="1049655" y="1031875"/>
            <a:ext cx="4267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2</a:t>
            </a:r>
            <a:r>
              <a:rPr sz="24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. Phản ứng trùng hợp</a:t>
            </a:r>
          </a:p>
        </p:txBody>
      </p:sp>
      <p:sp>
        <p:nvSpPr>
          <p:cNvPr id="9240" name="Text Box 2072"/>
          <p:cNvSpPr txBox="1"/>
          <p:nvPr/>
        </p:nvSpPr>
        <p:spPr>
          <a:xfrm>
            <a:off x="2057400" y="167640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41" name="Text Box 2073"/>
          <p:cNvSpPr txBox="1"/>
          <p:nvPr/>
        </p:nvSpPr>
        <p:spPr>
          <a:xfrm>
            <a:off x="3063240" y="1676400"/>
            <a:ext cx="7416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42" name="Text Box 2074"/>
          <p:cNvSpPr txBox="1"/>
          <p:nvPr/>
        </p:nvSpPr>
        <p:spPr>
          <a:xfrm>
            <a:off x="3886200" y="16764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43" name="Text Box 2075"/>
          <p:cNvSpPr txBox="1"/>
          <p:nvPr/>
        </p:nvSpPr>
        <p:spPr>
          <a:xfrm>
            <a:off x="4724400" y="16764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44" name="Line 2076"/>
          <p:cNvSpPr/>
          <p:nvPr/>
        </p:nvSpPr>
        <p:spPr>
          <a:xfrm>
            <a:off x="2895600" y="1983105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45" name="Line 2077"/>
          <p:cNvSpPr/>
          <p:nvPr/>
        </p:nvSpPr>
        <p:spPr>
          <a:xfrm>
            <a:off x="2895600" y="1903095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46" name="Freeform 2078"/>
          <p:cNvSpPr/>
          <p:nvPr/>
        </p:nvSpPr>
        <p:spPr>
          <a:xfrm>
            <a:off x="4495800" y="1981200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47" name="Freeform 2079"/>
          <p:cNvSpPr/>
          <p:nvPr/>
        </p:nvSpPr>
        <p:spPr>
          <a:xfrm>
            <a:off x="3657600" y="19050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48" name="Freeform 2080"/>
          <p:cNvSpPr/>
          <p:nvPr/>
        </p:nvSpPr>
        <p:spPr>
          <a:xfrm flipV="1">
            <a:off x="4495800" y="1828800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49" name="Text Box 2081"/>
          <p:cNvSpPr txBox="1"/>
          <p:nvPr/>
        </p:nvSpPr>
        <p:spPr>
          <a:xfrm>
            <a:off x="1981200" y="1554163"/>
            <a:ext cx="381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9251" name="Text Box 2083"/>
          <p:cNvSpPr txBox="1"/>
          <p:nvPr/>
        </p:nvSpPr>
        <p:spPr>
          <a:xfrm>
            <a:off x="6629400" y="167640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52" name="Text Box 2084"/>
          <p:cNvSpPr txBox="1"/>
          <p:nvPr/>
        </p:nvSpPr>
        <p:spPr>
          <a:xfrm>
            <a:off x="7543800" y="16764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53" name="Text Box 2085"/>
          <p:cNvSpPr txBox="1"/>
          <p:nvPr/>
        </p:nvSpPr>
        <p:spPr>
          <a:xfrm>
            <a:off x="8458200" y="16764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54" name="Text Box 2086"/>
          <p:cNvSpPr txBox="1"/>
          <p:nvPr/>
        </p:nvSpPr>
        <p:spPr>
          <a:xfrm>
            <a:off x="9296400" y="16764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55" name="Line 2087"/>
          <p:cNvSpPr/>
          <p:nvPr/>
        </p:nvSpPr>
        <p:spPr>
          <a:xfrm>
            <a:off x="6629400" y="1903413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56" name="Line 2088"/>
          <p:cNvSpPr/>
          <p:nvPr/>
        </p:nvSpPr>
        <p:spPr>
          <a:xfrm>
            <a:off x="7467600" y="1897380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57" name="Freeform 2089"/>
          <p:cNvSpPr/>
          <p:nvPr/>
        </p:nvSpPr>
        <p:spPr>
          <a:xfrm>
            <a:off x="9067800" y="1866900"/>
            <a:ext cx="304800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58" name="Freeform 2090"/>
          <p:cNvSpPr/>
          <p:nvPr/>
        </p:nvSpPr>
        <p:spPr>
          <a:xfrm>
            <a:off x="8229600" y="19050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60" name="Freeform 2092"/>
          <p:cNvSpPr/>
          <p:nvPr/>
        </p:nvSpPr>
        <p:spPr>
          <a:xfrm>
            <a:off x="8229600" y="1981200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63" name="Line 2095"/>
          <p:cNvSpPr/>
          <p:nvPr/>
        </p:nvSpPr>
        <p:spPr>
          <a:xfrm>
            <a:off x="9906000" y="1903413"/>
            <a:ext cx="228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9268" name="Object 2100"/>
          <p:cNvGraphicFramePr>
            <a:graphicFrameLocks noChangeAspect="1"/>
          </p:cNvGraphicFramePr>
          <p:nvPr/>
        </p:nvGraphicFramePr>
        <p:xfrm>
          <a:off x="6635433" y="1491933"/>
          <a:ext cx="525462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r:id="rId3" imgW="177800" imgH="253365" progId="Equation.DSMT4">
                  <p:embed/>
                </p:oleObj>
              </mc:Choice>
              <mc:Fallback>
                <p:oleObj r:id="rId3" imgW="177800" imgH="253365" progId="Equation.DSMT4">
                  <p:embed/>
                  <p:pic>
                    <p:nvPicPr>
                      <p:cNvPr id="0" name="Picture 308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35433" y="1491933"/>
                        <a:ext cx="525462" cy="754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69" name="Object 2101"/>
          <p:cNvGraphicFramePr>
            <a:graphicFrameLocks noChangeAspect="1"/>
          </p:cNvGraphicFramePr>
          <p:nvPr/>
        </p:nvGraphicFramePr>
        <p:xfrm>
          <a:off x="9729470" y="1554480"/>
          <a:ext cx="4810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r:id="rId5" imgW="177800" imgH="253365" progId="Equation.DSMT4">
                  <p:embed/>
                </p:oleObj>
              </mc:Choice>
              <mc:Fallback>
                <p:oleObj r:id="rId5" imgW="177800" imgH="253365" progId="Equation.DSMT4">
                  <p:embed/>
                  <p:pic>
                    <p:nvPicPr>
                      <p:cNvPr id="0" name="Picture 308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29470" y="1554480"/>
                        <a:ext cx="481013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0" name="Text Box 2102"/>
          <p:cNvSpPr txBox="1"/>
          <p:nvPr/>
        </p:nvSpPr>
        <p:spPr>
          <a:xfrm>
            <a:off x="10063480" y="1778318"/>
            <a:ext cx="40894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9271" name="Text Box 2103"/>
          <p:cNvSpPr txBox="1"/>
          <p:nvPr/>
        </p:nvSpPr>
        <p:spPr>
          <a:xfrm>
            <a:off x="7848600" y="2362200"/>
            <a:ext cx="2819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polibutađien</a:t>
            </a:r>
          </a:p>
        </p:txBody>
      </p:sp>
      <p:sp>
        <p:nvSpPr>
          <p:cNvPr id="9272" name="Text Box 2104"/>
          <p:cNvSpPr txBox="1"/>
          <p:nvPr/>
        </p:nvSpPr>
        <p:spPr>
          <a:xfrm>
            <a:off x="2743200" y="31242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73" name="Text Box 2105"/>
          <p:cNvSpPr txBox="1"/>
          <p:nvPr/>
        </p:nvSpPr>
        <p:spPr>
          <a:xfrm>
            <a:off x="3657600" y="31242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74" name="Text Box 2106"/>
          <p:cNvSpPr txBox="1"/>
          <p:nvPr/>
        </p:nvSpPr>
        <p:spPr>
          <a:xfrm>
            <a:off x="4495800" y="31242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75" name="Line 2107"/>
          <p:cNvSpPr/>
          <p:nvPr/>
        </p:nvSpPr>
        <p:spPr>
          <a:xfrm>
            <a:off x="2667000" y="3429000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76" name="Line 2108"/>
          <p:cNvSpPr/>
          <p:nvPr/>
        </p:nvSpPr>
        <p:spPr>
          <a:xfrm>
            <a:off x="2667000" y="3352800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77" name="Freeform 2109"/>
          <p:cNvSpPr/>
          <p:nvPr/>
        </p:nvSpPr>
        <p:spPr>
          <a:xfrm>
            <a:off x="4267200" y="3429000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78" name="Freeform 2110"/>
          <p:cNvSpPr/>
          <p:nvPr/>
        </p:nvSpPr>
        <p:spPr>
          <a:xfrm>
            <a:off x="3429000" y="33528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79" name="Freeform 2111"/>
          <p:cNvSpPr/>
          <p:nvPr/>
        </p:nvSpPr>
        <p:spPr>
          <a:xfrm flipV="1">
            <a:off x="4267200" y="3276600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80" name="Text Box 2112"/>
          <p:cNvSpPr txBox="1"/>
          <p:nvPr/>
        </p:nvSpPr>
        <p:spPr>
          <a:xfrm>
            <a:off x="1981835" y="3124200"/>
            <a:ext cx="7620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81" name="Freeform 2113"/>
          <p:cNvSpPr/>
          <p:nvPr/>
        </p:nvSpPr>
        <p:spPr>
          <a:xfrm>
            <a:off x="3145155" y="3532505"/>
            <a:ext cx="76200" cy="18224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82" name="Text Box 2114"/>
          <p:cNvSpPr txBox="1"/>
          <p:nvPr/>
        </p:nvSpPr>
        <p:spPr>
          <a:xfrm>
            <a:off x="2895600" y="36576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86" name="Text Box 2118"/>
          <p:cNvSpPr txBox="1"/>
          <p:nvPr/>
        </p:nvSpPr>
        <p:spPr>
          <a:xfrm>
            <a:off x="7696200" y="31242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87" name="Text Box 2119"/>
          <p:cNvSpPr txBox="1"/>
          <p:nvPr/>
        </p:nvSpPr>
        <p:spPr>
          <a:xfrm>
            <a:off x="8458200" y="31242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88" name="Text Box 2120"/>
          <p:cNvSpPr txBox="1"/>
          <p:nvPr/>
        </p:nvSpPr>
        <p:spPr>
          <a:xfrm>
            <a:off x="9296400" y="31242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90" name="Line 2122"/>
          <p:cNvSpPr/>
          <p:nvPr/>
        </p:nvSpPr>
        <p:spPr>
          <a:xfrm>
            <a:off x="7543800" y="3354705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92" name="Freeform 2124"/>
          <p:cNvSpPr/>
          <p:nvPr/>
        </p:nvSpPr>
        <p:spPr>
          <a:xfrm>
            <a:off x="8229600" y="334899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93" name="Freeform 2125"/>
          <p:cNvSpPr/>
          <p:nvPr/>
        </p:nvSpPr>
        <p:spPr>
          <a:xfrm flipV="1">
            <a:off x="9067800" y="3232150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94" name="Text Box 2126"/>
          <p:cNvSpPr txBox="1"/>
          <p:nvPr/>
        </p:nvSpPr>
        <p:spPr>
          <a:xfrm>
            <a:off x="6781800" y="31242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95" name="Freeform 2127"/>
          <p:cNvSpPr/>
          <p:nvPr/>
        </p:nvSpPr>
        <p:spPr>
          <a:xfrm>
            <a:off x="7945438" y="3532188"/>
            <a:ext cx="1587" cy="182562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96" name="Text Box 2128"/>
          <p:cNvSpPr txBox="1"/>
          <p:nvPr/>
        </p:nvSpPr>
        <p:spPr>
          <a:xfrm>
            <a:off x="7696200" y="36576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2400" b="1" baseline="-25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97" name="Freeform 2129"/>
          <p:cNvSpPr/>
          <p:nvPr/>
        </p:nvSpPr>
        <p:spPr>
          <a:xfrm>
            <a:off x="8229600" y="34290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98" name="Freeform 2130"/>
          <p:cNvSpPr/>
          <p:nvPr/>
        </p:nvSpPr>
        <p:spPr>
          <a:xfrm>
            <a:off x="6553200" y="33528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99" name="Freeform 2131"/>
          <p:cNvSpPr/>
          <p:nvPr/>
        </p:nvSpPr>
        <p:spPr>
          <a:xfrm>
            <a:off x="9906000" y="33528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9300" name="Object 2132"/>
          <p:cNvGraphicFramePr>
            <a:graphicFrameLocks noChangeAspect="1"/>
          </p:cNvGraphicFramePr>
          <p:nvPr/>
        </p:nvGraphicFramePr>
        <p:xfrm>
          <a:off x="6629242" y="2990850"/>
          <a:ext cx="53149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r:id="rId7" imgW="177800" imgH="253365" progId="Equation.DSMT4">
                  <p:embed/>
                </p:oleObj>
              </mc:Choice>
              <mc:Fallback>
                <p:oleObj r:id="rId7" imgW="177800" imgH="253365" progId="Equation.DSMT4">
                  <p:embed/>
                  <p:pic>
                    <p:nvPicPr>
                      <p:cNvPr id="0" name="Picture 30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29242" y="2990850"/>
                        <a:ext cx="531495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01" name="Object 2133"/>
          <p:cNvGraphicFramePr>
            <a:graphicFrameLocks noChangeAspect="1"/>
          </p:cNvGraphicFramePr>
          <p:nvPr/>
        </p:nvGraphicFramePr>
        <p:xfrm>
          <a:off x="9729312" y="3028950"/>
          <a:ext cx="48133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r:id="rId8" imgW="177800" imgH="253365" progId="Equation.DSMT4">
                  <p:embed/>
                </p:oleObj>
              </mc:Choice>
              <mc:Fallback>
                <p:oleObj r:id="rId8" imgW="177800" imgH="253365" progId="Equation.DSMT4">
                  <p:embed/>
                  <p:pic>
                    <p:nvPicPr>
                      <p:cNvPr id="0" name="Picture 309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29312" y="3028950"/>
                        <a:ext cx="48133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02" name="Text Box 2134"/>
          <p:cNvSpPr txBox="1"/>
          <p:nvPr/>
        </p:nvSpPr>
        <p:spPr>
          <a:xfrm>
            <a:off x="10210800" y="3306763"/>
            <a:ext cx="40894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9303" name="Text Box 2135"/>
          <p:cNvSpPr txBox="1"/>
          <p:nvPr/>
        </p:nvSpPr>
        <p:spPr>
          <a:xfrm>
            <a:off x="1752600" y="3048000"/>
            <a:ext cx="381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9304" name="Text Box 2136"/>
          <p:cNvSpPr txBox="1"/>
          <p:nvPr/>
        </p:nvSpPr>
        <p:spPr>
          <a:xfrm>
            <a:off x="8686800" y="3733800"/>
            <a:ext cx="1981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poliisopren</a:t>
            </a:r>
          </a:p>
        </p:txBody>
      </p:sp>
      <p:sp>
        <p:nvSpPr>
          <p:cNvPr id="5" name="Line 2076"/>
          <p:cNvSpPr/>
          <p:nvPr/>
        </p:nvSpPr>
        <p:spPr>
          <a:xfrm>
            <a:off x="2956560" y="1979295"/>
            <a:ext cx="106680" cy="635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" name="Line 2077"/>
          <p:cNvSpPr/>
          <p:nvPr/>
        </p:nvSpPr>
        <p:spPr>
          <a:xfrm>
            <a:off x="2956560" y="1903095"/>
            <a:ext cx="106680" cy="63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" name="Freeform 2078"/>
          <p:cNvSpPr/>
          <p:nvPr/>
        </p:nvSpPr>
        <p:spPr>
          <a:xfrm>
            <a:off x="4577080" y="1979295"/>
            <a:ext cx="142240" cy="15430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 2079"/>
          <p:cNvSpPr/>
          <p:nvPr/>
        </p:nvSpPr>
        <p:spPr>
          <a:xfrm>
            <a:off x="3738880" y="1903095"/>
            <a:ext cx="142240" cy="7810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2080"/>
          <p:cNvSpPr/>
          <p:nvPr/>
        </p:nvSpPr>
        <p:spPr>
          <a:xfrm flipV="1">
            <a:off x="4577080" y="1826895"/>
            <a:ext cx="142240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2110"/>
          <p:cNvSpPr/>
          <p:nvPr/>
        </p:nvSpPr>
        <p:spPr>
          <a:xfrm>
            <a:off x="3510280" y="3350895"/>
            <a:ext cx="142240" cy="7810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2111"/>
          <p:cNvSpPr/>
          <p:nvPr/>
        </p:nvSpPr>
        <p:spPr>
          <a:xfrm flipV="1">
            <a:off x="4348480" y="3274695"/>
            <a:ext cx="142240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Line 2088"/>
          <p:cNvSpPr/>
          <p:nvPr/>
        </p:nvSpPr>
        <p:spPr>
          <a:xfrm>
            <a:off x="7467600" y="1978025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" name="Freeform 2089"/>
          <p:cNvSpPr/>
          <p:nvPr/>
        </p:nvSpPr>
        <p:spPr>
          <a:xfrm>
            <a:off x="9067800" y="197802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eeform 2090"/>
          <p:cNvSpPr/>
          <p:nvPr/>
        </p:nvSpPr>
        <p:spPr>
          <a:xfrm>
            <a:off x="8229600" y="189992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 2124"/>
          <p:cNvSpPr/>
          <p:nvPr/>
        </p:nvSpPr>
        <p:spPr>
          <a:xfrm>
            <a:off x="8229600" y="334899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eeform 2125"/>
          <p:cNvSpPr/>
          <p:nvPr/>
        </p:nvSpPr>
        <p:spPr>
          <a:xfrm flipV="1">
            <a:off x="9067800" y="3316605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rcRect l="7899" t="7080" b="24385"/>
          <a:stretch>
            <a:fillRect/>
          </a:stretch>
        </p:blipFill>
        <p:spPr>
          <a:xfrm>
            <a:off x="5247005" y="3028950"/>
            <a:ext cx="1090295" cy="4425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rcRect l="7899" t="7080" b="24385"/>
          <a:stretch>
            <a:fillRect/>
          </a:stretch>
        </p:blipFill>
        <p:spPr>
          <a:xfrm>
            <a:off x="5484495" y="1637665"/>
            <a:ext cx="1068705" cy="417830"/>
          </a:xfrm>
          <a:prstGeom prst="rect">
            <a:avLst/>
          </a:prstGeom>
        </p:spPr>
      </p:pic>
      <p:sp>
        <p:nvSpPr>
          <p:cNvPr id="18" name="Line 2107"/>
          <p:cNvSpPr/>
          <p:nvPr/>
        </p:nvSpPr>
        <p:spPr>
          <a:xfrm>
            <a:off x="7543800" y="3427095"/>
            <a:ext cx="228600" cy="0"/>
          </a:xfrm>
          <a:prstGeom prst="lin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" name="Freeform 2109"/>
          <p:cNvSpPr/>
          <p:nvPr/>
        </p:nvSpPr>
        <p:spPr>
          <a:xfrm>
            <a:off x="9067800" y="3391535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solidFill>
            <a:schemeClr val="tx1"/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 Box 77"/>
          <p:cNvSpPr txBox="1"/>
          <p:nvPr/>
        </p:nvSpPr>
        <p:spPr>
          <a:xfrm>
            <a:off x="676275" y="405765"/>
            <a:ext cx="62668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1313815" y="4800600"/>
            <a:ext cx="83312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70C0"/>
                </a:solidFill>
                <a:latin typeface="Candara" panose="020E0502030303020204" charset="0"/>
                <a:cs typeface="Candara" panose="020E0502030303020204" charset="0"/>
              </a:rPr>
              <a:t>! </a:t>
            </a:r>
            <a:r>
              <a:rPr lang="en-US" sz="2400" b="1">
                <a:solidFill>
                  <a:srgbClr val="0070C0"/>
                </a:solidFill>
                <a:latin typeface="Candara" panose="020E0502030303020204" charset="0"/>
                <a:cs typeface="Candara" panose="020E0502030303020204" charset="0"/>
              </a:rPr>
              <a:t> Ở đây chúng ta chỉ xét phản ứng trùng hợp vị trí 1, 4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7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800" decel="1000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9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3" dur="500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4" dur="500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500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9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9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9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9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9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9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9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9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9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9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9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0" dur="500"/>
                                        <p:tgtEl>
                                          <p:spTgt spid="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3" dur="5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9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9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9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9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9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9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9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9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9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9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9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9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9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9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9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9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9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8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1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5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8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2" dur="2000"/>
                                        <p:tgtEl>
                                          <p:spTgt spid="9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5" dur="20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8" dur="2000"/>
                                        <p:tgtEl>
                                          <p:spTgt spid="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9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9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9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9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800" decel="100000"/>
                                        <p:tgtEl>
                                          <p:spTgt spid="9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800" decel="100000" fill="hold"/>
                                        <p:tgtEl>
                                          <p:spTgt spid="9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800" decel="100000" fill="hold"/>
                                        <p:tgtEl>
                                          <p:spTgt spid="9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800" decel="100000" fill="hold"/>
                                        <p:tgtEl>
                                          <p:spTgt spid="9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3" dur="80"/>
                                        <p:tgtEl>
                                          <p:spTgt spid="93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4" dur="80"/>
                                        <p:tgtEl>
                                          <p:spTgt spid="9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5" dur="80"/>
                                        <p:tgtEl>
                                          <p:spTgt spid="9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9" grpId="0"/>
      <p:bldP spid="9240" grpId="0"/>
      <p:bldP spid="9241" grpId="0"/>
      <p:bldP spid="9242" grpId="0"/>
      <p:bldP spid="9243" grpId="0"/>
      <p:bldP spid="9249" grpId="0"/>
      <p:bldP spid="9251" grpId="0"/>
      <p:bldP spid="9252" grpId="0"/>
      <p:bldP spid="9253" grpId="0"/>
      <p:bldP spid="9254" grpId="0"/>
      <p:bldP spid="9270" grpId="0"/>
      <p:bldP spid="9271" grpId="0"/>
      <p:bldP spid="9272" grpId="0"/>
      <p:bldP spid="9273" grpId="0"/>
      <p:bldP spid="9274" grpId="0"/>
      <p:bldP spid="9280" grpId="0"/>
      <p:bldP spid="9282" grpId="0"/>
      <p:bldP spid="9286" grpId="0"/>
      <p:bldP spid="9287" grpId="0"/>
      <p:bldP spid="9288" grpId="0"/>
      <p:bldP spid="9294" grpId="0"/>
      <p:bldP spid="9296" grpId="0"/>
      <p:bldP spid="9302" grpId="0"/>
      <p:bldP spid="9303" grpId="0"/>
      <p:bldP spid="9303" grpId="1"/>
      <p:bldP spid="9304" grpId="0"/>
      <p:bldP spid="10" grpId="0"/>
      <p:bldP spid="1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s 3"/>
          <p:cNvSpPr/>
          <p:nvPr/>
        </p:nvSpPr>
        <p:spPr>
          <a:xfrm>
            <a:off x="310515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ambria" panose="02040503050406030204" charset="0"/>
                <a:cs typeface="Cambria" panose="02040503050406030204" charset="0"/>
                <a:sym typeface="+mn-ea"/>
              </a:rPr>
              <a:t> 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239" name="Text Box 2071"/>
          <p:cNvSpPr txBox="1"/>
          <p:nvPr/>
        </p:nvSpPr>
        <p:spPr>
          <a:xfrm>
            <a:off x="1049655" y="1031875"/>
            <a:ext cx="4267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3</a:t>
            </a:r>
            <a:r>
              <a:rPr sz="24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. Phản ứng </a:t>
            </a:r>
            <a:r>
              <a:rPr lang="en-US" sz="24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oxi hoá</a:t>
            </a:r>
          </a:p>
        </p:txBody>
      </p:sp>
      <p:sp>
        <p:nvSpPr>
          <p:cNvPr id="5" name="Text Box 77"/>
          <p:cNvSpPr txBox="1"/>
          <p:nvPr/>
        </p:nvSpPr>
        <p:spPr>
          <a:xfrm>
            <a:off x="676275" y="405765"/>
            <a:ext cx="62668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II- TÍNH CHẤT HÓA HỌC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397000" y="2289810"/>
            <a:ext cx="17957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C</a:t>
            </a:r>
            <a:r>
              <a:rPr lang="en-US" sz="3200" baseline="-250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n</a:t>
            </a:r>
            <a:r>
              <a:rPr lang="en-US" sz="32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H</a:t>
            </a:r>
            <a:r>
              <a:rPr lang="en-US" sz="3200" baseline="-250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2n-2  </a:t>
            </a:r>
            <a:r>
              <a:rPr lang="en-US" sz="32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+ 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4078859" y="2290064"/>
            <a:ext cx="59436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latin typeface="Cambria" panose="02040503050406030204" charset="0"/>
                <a:cs typeface="Cambria" panose="02040503050406030204" charset="0"/>
              </a:rPr>
              <a:t>O</a:t>
            </a:r>
            <a:r>
              <a:rPr lang="en-US" sz="3200" baseline="-25000">
                <a:latin typeface="Cambria" panose="02040503050406030204" charset="0"/>
                <a:cs typeface="Cambria" panose="02040503050406030204" charset="0"/>
              </a:rPr>
              <a:t>2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6332220" y="2351405"/>
            <a:ext cx="88392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>
                <a:solidFill>
                  <a:schemeClr val="accent6">
                    <a:lumMod val="75000"/>
                  </a:schemeClr>
                </a:solidFill>
                <a:latin typeface="Cambria Math" panose="02040503050406030204" charset="0"/>
                <a:cs typeface="Cambria Math" panose="02040503050406030204" charset="0"/>
              </a:rPr>
              <a:t>n</a:t>
            </a:r>
            <a:endParaRPr lang="en-US" sz="2600">
              <a:solidFill>
                <a:schemeClr val="accent6">
                  <a:lumMod val="7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7992745" y="2359025"/>
            <a:ext cx="1410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6">
                    <a:lumMod val="7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     (n - 1)</a:t>
            </a:r>
          </a:p>
        </p:txBody>
      </p:sp>
      <p:sp>
        <p:nvSpPr>
          <p:cNvPr id="5157" name="Text Box 37"/>
          <p:cNvSpPr txBox="1"/>
          <p:nvPr/>
        </p:nvSpPr>
        <p:spPr>
          <a:xfrm>
            <a:off x="615315" y="1596390"/>
            <a:ext cx="40576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 eaLnBrk="1" hangingPunct="1">
              <a:spcBef>
                <a:spcPct val="5000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a. Phản ứng đốt cháy</a:t>
            </a:r>
          </a:p>
        </p:txBody>
      </p:sp>
      <p:sp>
        <p:nvSpPr>
          <p:cNvPr id="20" name="Text Box 37"/>
          <p:cNvSpPr txBox="1"/>
          <p:nvPr/>
        </p:nvSpPr>
        <p:spPr>
          <a:xfrm>
            <a:off x="676275" y="4451350"/>
            <a:ext cx="57543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 eaLnBrk="1" hangingPunct="1">
              <a:spcBef>
                <a:spcPct val="5000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b. Phản ứng oxi hoá không hoàn toàn</a:t>
            </a:r>
          </a:p>
        </p:txBody>
      </p:sp>
      <p:sp>
        <p:nvSpPr>
          <p:cNvPr id="106" name="Text Box 105"/>
          <p:cNvSpPr txBox="1"/>
          <p:nvPr/>
        </p:nvSpPr>
        <p:spPr>
          <a:xfrm>
            <a:off x="894080" y="5134610"/>
            <a:ext cx="875474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sz="2400">
                <a:latin typeface="Candara" panose="020E0502030303020204" charset="0"/>
                <a:ea typeface="SimSun" panose="02010600030101010101" pitchFamily="2" charset="-122"/>
                <a:cs typeface="Candara" panose="020E0502030303020204" charset="0"/>
              </a:rPr>
              <a:t>- Ankađien cũng làm mất màu dung dịch thuốc tím giống anken. 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3705225" y="3607435"/>
            <a:ext cx="355600" cy="207645"/>
          </a:xfrm>
          <a:prstGeom prst="rightArrow">
            <a:avLst/>
          </a:prstGeom>
          <a:solidFill>
            <a:srgbClr val="E65A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23"/>
          <p:cNvSpPr txBox="1"/>
          <p:nvPr/>
        </p:nvSpPr>
        <p:spPr>
          <a:xfrm>
            <a:off x="7106539" y="2236089"/>
            <a:ext cx="1137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latin typeface="Cambria" panose="02040503050406030204" charset="0"/>
                <a:cs typeface="Cambria" panose="02040503050406030204" charset="0"/>
              </a:rPr>
              <a:t>CO</a:t>
            </a:r>
            <a:r>
              <a:rPr lang="en-US" sz="3200" baseline="-25000">
                <a:latin typeface="Cambria" panose="02040503050406030204" charset="0"/>
                <a:cs typeface="Cambria" panose="02040503050406030204" charset="0"/>
              </a:rPr>
              <a:t>2</a:t>
            </a:r>
            <a:r>
              <a:rPr lang="en-US" sz="3200">
                <a:latin typeface="Cambria" panose="02040503050406030204" charset="0"/>
                <a:cs typeface="Cambria" panose="02040503050406030204" charset="0"/>
              </a:rPr>
              <a:t> +</a:t>
            </a:r>
          </a:p>
        </p:txBody>
      </p:sp>
      <p:sp>
        <p:nvSpPr>
          <p:cNvPr id="25" name="Text Box 24"/>
          <p:cNvSpPr txBox="1"/>
          <p:nvPr/>
        </p:nvSpPr>
        <p:spPr>
          <a:xfrm>
            <a:off x="9283319" y="2258314"/>
            <a:ext cx="8731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latin typeface="Cambria" panose="02040503050406030204" charset="0"/>
                <a:cs typeface="Cambria" panose="02040503050406030204" charset="0"/>
              </a:rPr>
              <a:t>H</a:t>
            </a:r>
            <a:r>
              <a:rPr lang="en-US" sz="3200" baseline="-25000">
                <a:latin typeface="Cambria" panose="02040503050406030204" charset="0"/>
                <a:cs typeface="Cambria" panose="02040503050406030204" charset="0"/>
              </a:rPr>
              <a:t>2</a:t>
            </a:r>
            <a:r>
              <a:rPr lang="en-US" sz="3200">
                <a:latin typeface="Cambria" panose="02040503050406030204" charset="0"/>
                <a:cs typeface="Cambria" panose="02040503050406030204" charset="0"/>
              </a:rPr>
              <a:t>O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895" y="2274570"/>
            <a:ext cx="854710" cy="64579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470" y="3345815"/>
            <a:ext cx="1924685" cy="6985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5605" y="3373755"/>
            <a:ext cx="4053205" cy="67564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110" y="2235835"/>
            <a:ext cx="1129665" cy="585470"/>
          </a:xfrm>
          <a:prstGeom prst="rect">
            <a:avLst/>
          </a:prstGeom>
        </p:spPr>
      </p:pic>
      <p:sp>
        <p:nvSpPr>
          <p:cNvPr id="31" name="Text Box 30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9" grpId="0"/>
      <p:bldP spid="8" grpId="0"/>
      <p:bldP spid="8" grpId="1"/>
      <p:bldP spid="9" grpId="0"/>
      <p:bldP spid="9" grpId="1"/>
      <p:bldP spid="14" grpId="0"/>
      <p:bldP spid="14" grpId="1"/>
      <p:bldP spid="15" grpId="0"/>
      <p:bldP spid="15" grpId="1"/>
      <p:bldP spid="5157" grpId="0"/>
      <p:bldP spid="20" grpId="0"/>
      <p:bldP spid="106" grpId="0"/>
      <p:bldP spid="106" grpId="1"/>
      <p:bldP spid="22" grpId="0" animBg="1"/>
      <p:bldP spid="22" grpId="1" animBg="1"/>
      <p:bldP spid="24" grpId="0"/>
      <p:bldP spid="24" grpId="1"/>
      <p:bldP spid="25" grpId="0"/>
      <p:bldP spid="2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Text Box 14"/>
          <p:cNvSpPr txBox="1"/>
          <p:nvPr/>
        </p:nvSpPr>
        <p:spPr>
          <a:xfrm>
            <a:off x="685800" y="407035"/>
            <a:ext cx="8686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III.</a:t>
            </a:r>
            <a:r>
              <a:rPr sz="32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 Điều chế, ứng dụng của butađien và isopren</a:t>
            </a:r>
          </a:p>
        </p:txBody>
      </p:sp>
      <p:sp>
        <p:nvSpPr>
          <p:cNvPr id="86031" name="Text Box 15"/>
          <p:cNvSpPr txBox="1"/>
          <p:nvPr/>
        </p:nvSpPr>
        <p:spPr>
          <a:xfrm>
            <a:off x="1066800" y="1066800"/>
            <a:ext cx="2209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1</a:t>
            </a:r>
            <a:r>
              <a:rPr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. Điều chế</a:t>
            </a:r>
          </a:p>
        </p:txBody>
      </p:sp>
      <p:sp>
        <p:nvSpPr>
          <p:cNvPr id="86032" name="Text Box 16"/>
          <p:cNvSpPr txBox="1"/>
          <p:nvPr/>
        </p:nvSpPr>
        <p:spPr>
          <a:xfrm>
            <a:off x="1280160" y="1759585"/>
            <a:ext cx="5791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latin typeface="Candara" panose="020E0502030303020204" charset="0"/>
                <a:cs typeface="Candara" panose="020E0502030303020204" charset="0"/>
              </a:rPr>
              <a:t>Tách hiđro từ ankan tương ứng</a:t>
            </a:r>
          </a:p>
        </p:txBody>
      </p:sp>
      <p:sp>
        <p:nvSpPr>
          <p:cNvPr id="86033" name="Text Box 17"/>
          <p:cNvSpPr txBox="1"/>
          <p:nvPr/>
        </p:nvSpPr>
        <p:spPr>
          <a:xfrm>
            <a:off x="2133600" y="2590800"/>
            <a:ext cx="37338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– 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– 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- 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6035" name="Text Box 19"/>
          <p:cNvSpPr txBox="1"/>
          <p:nvPr/>
        </p:nvSpPr>
        <p:spPr>
          <a:xfrm>
            <a:off x="6248400" y="2590800"/>
            <a:ext cx="38100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= CH – CH = 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6036" name="Text Box 20"/>
          <p:cNvSpPr txBox="1"/>
          <p:nvPr/>
        </p:nvSpPr>
        <p:spPr>
          <a:xfrm>
            <a:off x="10058400" y="2559050"/>
            <a:ext cx="6096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6037" name="Text Box 21"/>
          <p:cNvSpPr txBox="1"/>
          <p:nvPr/>
        </p:nvSpPr>
        <p:spPr>
          <a:xfrm>
            <a:off x="9525000" y="2544763"/>
            <a:ext cx="304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86038" name="Text Box 22"/>
          <p:cNvSpPr txBox="1"/>
          <p:nvPr/>
        </p:nvSpPr>
        <p:spPr>
          <a:xfrm>
            <a:off x="9906000" y="2559050"/>
            <a:ext cx="3048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6039" name="Text Box 23"/>
          <p:cNvSpPr txBox="1"/>
          <p:nvPr/>
        </p:nvSpPr>
        <p:spPr>
          <a:xfrm>
            <a:off x="2133600" y="3321050"/>
            <a:ext cx="37338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– CH – 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- 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6040" name="Freeform 24"/>
          <p:cNvSpPr/>
          <p:nvPr/>
        </p:nvSpPr>
        <p:spPr>
          <a:xfrm>
            <a:off x="3267075" y="3733800"/>
            <a:ext cx="9525" cy="2127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6" h="134">
                <a:moveTo>
                  <a:pt x="6" y="0"/>
                </a:moveTo>
                <a:lnTo>
                  <a:pt x="0" y="134"/>
                </a:lnTo>
              </a:path>
            </a:pathLst>
          </a:cu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6041" name="Text Box 25"/>
          <p:cNvSpPr txBox="1"/>
          <p:nvPr/>
        </p:nvSpPr>
        <p:spPr>
          <a:xfrm>
            <a:off x="3048000" y="3886200"/>
            <a:ext cx="762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6043" name="Text Box 27"/>
          <p:cNvSpPr txBox="1"/>
          <p:nvPr/>
        </p:nvSpPr>
        <p:spPr>
          <a:xfrm>
            <a:off x="6096000" y="3276600"/>
            <a:ext cx="37338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= C – CH = CH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6044" name="Freeform 28"/>
          <p:cNvSpPr/>
          <p:nvPr/>
        </p:nvSpPr>
        <p:spPr>
          <a:xfrm>
            <a:off x="7229475" y="3689350"/>
            <a:ext cx="9525" cy="19685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6" h="124">
                <a:moveTo>
                  <a:pt x="6" y="0"/>
                </a:moveTo>
                <a:lnTo>
                  <a:pt x="0" y="124"/>
                </a:lnTo>
              </a:path>
            </a:pathLst>
          </a:cu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6045" name="Text Box 29"/>
          <p:cNvSpPr txBox="1"/>
          <p:nvPr/>
        </p:nvSpPr>
        <p:spPr>
          <a:xfrm>
            <a:off x="7010400" y="3810000"/>
            <a:ext cx="762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CH</a:t>
            </a:r>
            <a:r>
              <a:rPr sz="24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6046" name="Text Box 30"/>
          <p:cNvSpPr txBox="1"/>
          <p:nvPr/>
        </p:nvSpPr>
        <p:spPr>
          <a:xfrm>
            <a:off x="9906000" y="3214688"/>
            <a:ext cx="6096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H</a:t>
            </a:r>
            <a:r>
              <a:rPr sz="2600" b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6047" name="Text Box 31"/>
          <p:cNvSpPr txBox="1"/>
          <p:nvPr/>
        </p:nvSpPr>
        <p:spPr>
          <a:xfrm>
            <a:off x="9372600" y="3200400"/>
            <a:ext cx="304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86048" name="Text Box 32"/>
          <p:cNvSpPr txBox="1"/>
          <p:nvPr/>
        </p:nvSpPr>
        <p:spPr>
          <a:xfrm>
            <a:off x="9753600" y="3214688"/>
            <a:ext cx="3048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rcRect l="7899" t="7080" b="24385"/>
          <a:stretch>
            <a:fillRect/>
          </a:stretch>
        </p:blipFill>
        <p:spPr>
          <a:xfrm>
            <a:off x="5434965" y="3242310"/>
            <a:ext cx="743585" cy="4114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7899" t="7080" b="24385"/>
          <a:stretch>
            <a:fillRect/>
          </a:stretch>
        </p:blipFill>
        <p:spPr>
          <a:xfrm>
            <a:off x="5556250" y="2545080"/>
            <a:ext cx="755015" cy="40894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60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60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6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86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86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860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860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6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6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6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6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6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860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860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6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6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1" grpId="0"/>
      <p:bldP spid="86032" grpId="0"/>
      <p:bldP spid="86033" grpId="0"/>
      <p:bldP spid="86035" grpId="0"/>
      <p:bldP spid="86036" grpId="0"/>
      <p:bldP spid="86037" grpId="0"/>
      <p:bldP spid="86038" grpId="0"/>
      <p:bldP spid="86039" grpId="0"/>
      <p:bldP spid="86041" grpId="0"/>
      <p:bldP spid="86043" grpId="0"/>
      <p:bldP spid="86045" grpId="0"/>
      <p:bldP spid="86046" grpId="0"/>
      <p:bldP spid="86047" grpId="0"/>
      <p:bldP spid="860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8788" name="Picture 4" descr="images[36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150" y="1711325"/>
            <a:ext cx="2442845" cy="23450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Content Placeholder 105"/>
          <p:cNvPicPr>
            <a:picLocks noGrp="1"/>
          </p:cNvPicPr>
          <p:nvPr>
            <p:ph/>
          </p:nvPr>
        </p:nvPicPr>
        <p:blipFill>
          <a:blip r:embed="rId4"/>
          <a:stretch>
            <a:fillRect/>
          </a:stretch>
        </p:blipFill>
        <p:spPr>
          <a:xfrm>
            <a:off x="9280525" y="4445635"/>
            <a:ext cx="2287270" cy="20599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Picture 106"/>
          <p:cNvPicPr/>
          <p:nvPr/>
        </p:nvPicPr>
        <p:blipFill>
          <a:blip r:embed="rId5"/>
          <a:stretch>
            <a:fillRect/>
          </a:stretch>
        </p:blipFill>
        <p:spPr>
          <a:xfrm>
            <a:off x="1448435" y="4613275"/>
            <a:ext cx="3150870" cy="18929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Picture 107"/>
          <p:cNvPicPr/>
          <p:nvPr/>
        </p:nvPicPr>
        <p:blipFill>
          <a:blip r:embed="rId6"/>
          <a:stretch>
            <a:fillRect/>
          </a:stretch>
        </p:blipFill>
        <p:spPr>
          <a:xfrm>
            <a:off x="4843780" y="2305685"/>
            <a:ext cx="3642995" cy="22472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Picture 108"/>
          <p:cNvPicPr/>
          <p:nvPr/>
        </p:nvPicPr>
        <p:blipFill>
          <a:blip r:embed="rId7"/>
          <a:stretch>
            <a:fillRect/>
          </a:stretch>
        </p:blipFill>
        <p:spPr>
          <a:xfrm>
            <a:off x="9107805" y="1711325"/>
            <a:ext cx="2632075" cy="2469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6049" name="Text Box 33"/>
          <p:cNvSpPr txBox="1"/>
          <p:nvPr/>
        </p:nvSpPr>
        <p:spPr>
          <a:xfrm>
            <a:off x="1178560" y="1090295"/>
            <a:ext cx="2514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2</a:t>
            </a:r>
            <a:r>
              <a:rPr sz="2800" b="1" dirty="0">
                <a:solidFill>
                  <a:srgbClr val="00B0F0"/>
                </a:solidFill>
                <a:latin typeface="Candara" panose="020E0502030303020204" charset="0"/>
                <a:cs typeface="Candara" panose="020E0502030303020204" charset="0"/>
              </a:rPr>
              <a:t>. Ứng dụng</a:t>
            </a:r>
          </a:p>
        </p:txBody>
      </p:sp>
      <p:sp>
        <p:nvSpPr>
          <p:cNvPr id="10242" name="Text Box 14"/>
          <p:cNvSpPr txBox="1"/>
          <p:nvPr/>
        </p:nvSpPr>
        <p:spPr>
          <a:xfrm>
            <a:off x="685800" y="407035"/>
            <a:ext cx="8686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III.</a:t>
            </a:r>
            <a:r>
              <a:rPr sz="32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 Điều chế, ứng dụng của butađien và isopren</a:t>
            </a:r>
          </a:p>
        </p:txBody>
      </p:sp>
      <p:pic>
        <p:nvPicPr>
          <p:cNvPr id="110" name="Picture 109"/>
          <p:cNvPicPr/>
          <p:nvPr/>
        </p:nvPicPr>
        <p:blipFill>
          <a:blip r:embed="rId8"/>
          <a:stretch>
            <a:fillRect/>
          </a:stretch>
        </p:blipFill>
        <p:spPr>
          <a:xfrm>
            <a:off x="4535805" y="3068955"/>
            <a:ext cx="4572000" cy="28117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 descr="Line Stickers &amp; Themes (1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475" y="2734310"/>
            <a:ext cx="3159125" cy="2938780"/>
          </a:xfrm>
          <a:prstGeom prst="rect">
            <a:avLst/>
          </a:prstGeom>
        </p:spPr>
      </p:pic>
      <p:sp>
        <p:nvSpPr>
          <p:cNvPr id="4" name="Text Box 33"/>
          <p:cNvSpPr txBox="1"/>
          <p:nvPr/>
        </p:nvSpPr>
        <p:spPr>
          <a:xfrm>
            <a:off x="3693160" y="2150745"/>
            <a:ext cx="634365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charset="0"/>
                <a:cs typeface="Candara" panose="020E0502030303020204" charset="0"/>
              </a:rPr>
              <a:t>Kẹo singum có phải cao su không?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8435" y="1683385"/>
            <a:ext cx="3977640" cy="397764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781165" y="3372485"/>
            <a:ext cx="5080000" cy="1522095"/>
            <a:chOff x="9574" y="4171"/>
            <a:chExt cx="8000" cy="2397"/>
          </a:xfrm>
        </p:grpSpPr>
        <p:sp>
          <p:nvSpPr>
            <p:cNvPr id="111" name="Text Box 110"/>
            <p:cNvSpPr txBox="1"/>
            <p:nvPr/>
          </p:nvSpPr>
          <p:spPr>
            <a:xfrm>
              <a:off x="9574" y="4171"/>
              <a:ext cx="80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indent="0"/>
              <a:r>
                <a:rPr lang="en-US" sz="2800" b="1">
                  <a:solidFill>
                    <a:schemeClr val="accent6">
                      <a:lumMod val="75000"/>
                    </a:schemeClr>
                  </a:solidFill>
                  <a:latin typeface="Candara" panose="020E0502030303020204" charset="0"/>
                  <a:cs typeface="Candara" panose="020E0502030303020204" charset="0"/>
                </a:rPr>
                <a:t>cao su butyl ( polyvinyl axetat)</a:t>
              </a:r>
            </a:p>
          </p:txBody>
        </p:sp>
        <p:pic>
          <p:nvPicPr>
            <p:cNvPr id="6" name="Picture 5"/>
            <p:cNvPicPr/>
            <p:nvPr/>
          </p:nvPicPr>
          <p:blipFill>
            <a:blip r:embed="rId11"/>
            <a:srcRect l="57396"/>
            <a:stretch>
              <a:fillRect/>
            </a:stretch>
          </p:blipFill>
          <p:spPr>
            <a:xfrm>
              <a:off x="11485" y="4993"/>
              <a:ext cx="2601" cy="1575"/>
            </a:xfrm>
            <a:prstGeom prst="rect">
              <a:avLst/>
            </a:prstGeom>
            <a:noFill/>
            <a:ln w="9525">
              <a:noFill/>
            </a:ln>
          </p:spPr>
        </p:pic>
      </p:grpSp>
      <p:cxnSp>
        <p:nvCxnSpPr>
          <p:cNvPr id="8" name="Elbow Connector 7"/>
          <p:cNvCxnSpPr/>
          <p:nvPr/>
        </p:nvCxnSpPr>
        <p:spPr>
          <a:xfrm flipV="1">
            <a:off x="5036185" y="3657600"/>
            <a:ext cx="1635760" cy="1432560"/>
          </a:xfrm>
          <a:prstGeom prst="bentConnector3">
            <a:avLst>
              <a:gd name="adj1" fmla="val 50039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23970" y="1612265"/>
            <a:ext cx="4544695" cy="45643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4575" y="2340610"/>
            <a:ext cx="4785360" cy="31927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81165" y="1746250"/>
            <a:ext cx="3627120" cy="4381500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6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49" grpId="0" build="p"/>
      <p:bldP spid="4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ext Box 4"/>
          <p:cNvSpPr txBox="1"/>
          <p:nvPr/>
        </p:nvSpPr>
        <p:spPr>
          <a:xfrm>
            <a:off x="3962400" y="381000"/>
            <a:ext cx="4343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3200" b="1" dirty="0">
                <a:latin typeface="Candara" panose="020E0502030303020204" charset="0"/>
                <a:cs typeface="Candara" panose="020E0502030303020204" charset="0"/>
              </a:rPr>
              <a:t>BÀI TẬP </a:t>
            </a:r>
          </a:p>
        </p:txBody>
      </p:sp>
      <p:sp>
        <p:nvSpPr>
          <p:cNvPr id="119813" name="Text Box 5"/>
          <p:cNvSpPr txBox="1"/>
          <p:nvPr/>
        </p:nvSpPr>
        <p:spPr>
          <a:xfrm>
            <a:off x="577850" y="1004253"/>
            <a:ext cx="1295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Câu </a:t>
            </a:r>
            <a:r>
              <a:rPr lang="en-US"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1</a:t>
            </a:r>
            <a:r>
              <a:rPr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14" name="Text Box 6"/>
          <p:cNvSpPr txBox="1"/>
          <p:nvPr/>
        </p:nvSpPr>
        <p:spPr>
          <a:xfrm>
            <a:off x="1473200" y="1004570"/>
            <a:ext cx="7315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Ankađien liên hợp là</a:t>
            </a:r>
            <a:r>
              <a:rPr sz="2400" b="1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 </a:t>
            </a:r>
          </a:p>
        </p:txBody>
      </p:sp>
      <p:sp>
        <p:nvSpPr>
          <p:cNvPr id="119815" name="Text Box 7"/>
          <p:cNvSpPr txBox="1"/>
          <p:nvPr/>
        </p:nvSpPr>
        <p:spPr>
          <a:xfrm>
            <a:off x="1397000" y="1405890"/>
            <a:ext cx="5562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A. 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a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nkađien có 2 liên kết đôi xa nhau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16" name="Text Box 8"/>
          <p:cNvSpPr txBox="1"/>
          <p:nvPr/>
        </p:nvSpPr>
        <p:spPr>
          <a:xfrm>
            <a:off x="1397000" y="1863090"/>
            <a:ext cx="6629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B. 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a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nkađien có 2 liên kết đôi gần  nhau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17" name="Text Box 9"/>
          <p:cNvSpPr txBox="1"/>
          <p:nvPr/>
        </p:nvSpPr>
        <p:spPr>
          <a:xfrm>
            <a:off x="1397000" y="2259965"/>
            <a:ext cx="8610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C. 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a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nkađien có 2 liên kết đôi cách nhau  nhau 1 liên kết đơn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18" name="Text Box 10"/>
          <p:cNvSpPr txBox="1"/>
          <p:nvPr/>
        </p:nvSpPr>
        <p:spPr>
          <a:xfrm>
            <a:off x="1397000" y="2721610"/>
            <a:ext cx="899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D. 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a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nkađien có 2 liên kết đôi cách nhau  nhau 2 liên kết đơn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19" name="Text Box 11"/>
          <p:cNvSpPr txBox="1"/>
          <p:nvPr/>
        </p:nvSpPr>
        <p:spPr>
          <a:xfrm>
            <a:off x="635000" y="3402965"/>
            <a:ext cx="1295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Câu </a:t>
            </a:r>
            <a:r>
              <a:rPr lang="en-US"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2</a:t>
            </a:r>
            <a:r>
              <a:rPr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21" name="Text Box 13"/>
          <p:cNvSpPr txBox="1"/>
          <p:nvPr/>
        </p:nvSpPr>
        <p:spPr>
          <a:xfrm>
            <a:off x="1473200" y="3418840"/>
            <a:ext cx="8153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0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Cho hợp chất   CH</a:t>
            </a:r>
            <a:r>
              <a:rPr sz="2400" baseline="-250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2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 = CH – CH</a:t>
            </a:r>
            <a:r>
              <a:rPr sz="2400" baseline="-250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 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=   CH -  CH</a:t>
            </a:r>
            <a:r>
              <a:rPr sz="2400" baseline="-250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3  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có tên gọi là</a:t>
            </a:r>
          </a:p>
        </p:txBody>
      </p:sp>
      <p:sp>
        <p:nvSpPr>
          <p:cNvPr id="119822" name="Freeform 14"/>
          <p:cNvSpPr/>
          <p:nvPr/>
        </p:nvSpPr>
        <p:spPr>
          <a:xfrm>
            <a:off x="5902325" y="3477578"/>
            <a:ext cx="1428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90" h="1">
                <a:moveTo>
                  <a:pt x="0" y="0"/>
                </a:moveTo>
                <a:lnTo>
                  <a:pt x="90" y="0"/>
                </a:lnTo>
              </a:path>
            </a:pathLst>
          </a:custGeom>
          <a:noFill/>
          <a:ln w="9525" cap="flat" cmpd="sng">
            <a:solidFill>
              <a:schemeClr val="bg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Candara" panose="020E0502030303020204" charset="0"/>
              <a:cs typeface="Candara" panose="020E0502030303020204" charset="0"/>
            </a:endParaRPr>
          </a:p>
        </p:txBody>
      </p:sp>
      <p:sp>
        <p:nvSpPr>
          <p:cNvPr id="119824" name="Text Box 16"/>
          <p:cNvSpPr txBox="1"/>
          <p:nvPr/>
        </p:nvSpPr>
        <p:spPr>
          <a:xfrm>
            <a:off x="1244600" y="4164965"/>
            <a:ext cx="2590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A. 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penta-1,3- đien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25" name="Text Box 17"/>
          <p:cNvSpPr txBox="1"/>
          <p:nvPr/>
        </p:nvSpPr>
        <p:spPr>
          <a:xfrm>
            <a:off x="4749800" y="4164965"/>
            <a:ext cx="2667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B.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 penta-2,4- đien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26" name="Text Box 18"/>
          <p:cNvSpPr txBox="1"/>
          <p:nvPr/>
        </p:nvSpPr>
        <p:spPr>
          <a:xfrm>
            <a:off x="1244600" y="4698365"/>
            <a:ext cx="2667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C. 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pent-1,3- ađien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9827" name="Text Box 19"/>
          <p:cNvSpPr txBox="1"/>
          <p:nvPr/>
        </p:nvSpPr>
        <p:spPr>
          <a:xfrm>
            <a:off x="4749800" y="4698365"/>
            <a:ext cx="2590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D. 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pent-2,4 - ađien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19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3" grpId="0"/>
      <p:bldP spid="119814" grpId="0"/>
      <p:bldP spid="119815" grpId="0"/>
      <p:bldP spid="119816" grpId="0"/>
      <p:bldP spid="119817" grpId="0"/>
      <p:bldP spid="119818" grpId="0"/>
      <p:bldP spid="119819" grpId="0"/>
      <p:bldP spid="119821" grpId="0"/>
      <p:bldP spid="119824" grpId="0"/>
      <p:bldP spid="119825" grpId="0"/>
      <p:bldP spid="119826" grpId="0"/>
      <p:bldP spid="1198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Text Box 4"/>
          <p:cNvSpPr txBox="1"/>
          <p:nvPr/>
        </p:nvSpPr>
        <p:spPr>
          <a:xfrm>
            <a:off x="3853180" y="381000"/>
            <a:ext cx="4343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3200" b="1" dirty="0">
                <a:latin typeface="Candara" panose="020E0502030303020204" charset="0"/>
                <a:cs typeface="Candara" panose="020E0502030303020204" charset="0"/>
              </a:rPr>
              <a:t>BÀI TẬP </a:t>
            </a:r>
          </a:p>
        </p:txBody>
      </p:sp>
      <p:sp>
        <p:nvSpPr>
          <p:cNvPr id="125957" name="Text Box 5"/>
          <p:cNvSpPr txBox="1"/>
          <p:nvPr/>
        </p:nvSpPr>
        <p:spPr>
          <a:xfrm>
            <a:off x="586740" y="3499803"/>
            <a:ext cx="1676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Câu 4.</a:t>
            </a:r>
          </a:p>
        </p:txBody>
      </p:sp>
      <p:sp>
        <p:nvSpPr>
          <p:cNvPr id="125958" name="Text Box 6"/>
          <p:cNvSpPr txBox="1"/>
          <p:nvPr/>
        </p:nvSpPr>
        <p:spPr>
          <a:xfrm>
            <a:off x="1498600" y="3475990"/>
            <a:ext cx="99822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Hoá chất nào sau đây có thể dùng nhận  được 2 khí buta- 1,3 – đien và butan khi hai khí đựng riêng biệt trong 2 bình mất nhãn</a:t>
            </a:r>
          </a:p>
        </p:txBody>
      </p:sp>
      <p:sp>
        <p:nvSpPr>
          <p:cNvPr id="125959" name="Text Box 7"/>
          <p:cNvSpPr txBox="1"/>
          <p:nvPr/>
        </p:nvSpPr>
        <p:spPr>
          <a:xfrm>
            <a:off x="792480" y="4460240"/>
            <a:ext cx="3962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A. 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d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ung dịch nước brom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25960" name="Text Box 8"/>
          <p:cNvSpPr txBox="1"/>
          <p:nvPr/>
        </p:nvSpPr>
        <p:spPr>
          <a:xfrm>
            <a:off x="792480" y="5069840"/>
            <a:ext cx="4114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B. 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d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ung dịch KMnO</a:t>
            </a:r>
            <a:r>
              <a:rPr sz="2400" baseline="-25000" dirty="0">
                <a:latin typeface="Candara" panose="020E0502030303020204" charset="0"/>
                <a:cs typeface="Candara" panose="020E0502030303020204" charset="0"/>
              </a:rPr>
              <a:t>4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 loãng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25961" name="Text Box 9"/>
          <p:cNvSpPr txBox="1"/>
          <p:nvPr/>
        </p:nvSpPr>
        <p:spPr>
          <a:xfrm>
            <a:off x="5892800" y="4460240"/>
            <a:ext cx="3962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C. 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d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ung dịch HBr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25962" name="Text Box 10"/>
          <p:cNvSpPr txBox="1"/>
          <p:nvPr/>
        </p:nvSpPr>
        <p:spPr>
          <a:xfrm>
            <a:off x="5892800" y="4988560"/>
            <a:ext cx="3962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Candara" panose="020E0502030303020204" charset="0"/>
                <a:cs typeface="Candara" panose="020E0502030303020204" charset="0"/>
              </a:rPr>
              <a:t>D</a:t>
            </a:r>
            <a:r>
              <a:rPr sz="2400" b="1" dirty="0">
                <a:latin typeface="Candara" panose="020E0502030303020204" charset="0"/>
                <a:cs typeface="Candara" panose="020E0502030303020204" charset="0"/>
              </a:rPr>
              <a:t>.  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c</a:t>
            </a:r>
            <a:r>
              <a:rPr sz="2400" dirty="0">
                <a:latin typeface="Candara" panose="020E0502030303020204" charset="0"/>
                <a:cs typeface="Candara" panose="020E0502030303020204" charset="0"/>
              </a:rPr>
              <a:t>ả A và B</a:t>
            </a:r>
            <a:r>
              <a:rPr lang="en-US" sz="2400" dirty="0">
                <a:latin typeface="Candara" panose="020E0502030303020204" charset="0"/>
                <a:cs typeface="Candara" panose="020E0502030303020204" charset="0"/>
              </a:rPr>
              <a:t>.</a:t>
            </a:r>
          </a:p>
        </p:txBody>
      </p:sp>
      <p:sp>
        <p:nvSpPr>
          <p:cNvPr id="112" name="Text Box 111"/>
          <p:cNvSpPr txBox="1"/>
          <p:nvPr/>
        </p:nvSpPr>
        <p:spPr>
          <a:xfrm>
            <a:off x="586740" y="964565"/>
            <a:ext cx="108940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sz="2400" b="1">
                <a:solidFill>
                  <a:srgbClr val="FF0000"/>
                </a:solidFill>
                <a:latin typeface="Candara" panose="020E0502030303020204" charset="0"/>
                <a:ea typeface="SimSun" panose="02010600030101010101" pitchFamily="2" charset="-122"/>
                <a:cs typeface="Candara" panose="020E0502030303020204" charset="0"/>
              </a:rPr>
              <a:t>Câu 3: </a:t>
            </a:r>
            <a:r>
              <a:rPr lang="en-US" sz="2400">
                <a:latin typeface="Candara" panose="020E0502030303020204" charset="0"/>
                <a:cs typeface="Candara" panose="020E0502030303020204" charset="0"/>
              </a:rPr>
              <a:t>Khi cho buta - 1,3 - đien tác dụng với hidro ở nhiệt độ cao, xúc tác Ni, có thể thu được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680720" y="1932622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A. </a:t>
            </a:r>
            <a:r>
              <a:rPr lang="en-US" sz="2400">
                <a:latin typeface="Candara" panose="020E0502030303020204" charset="0"/>
                <a:cs typeface="Candara" panose="020E0502030303020204" charset="0"/>
              </a:rPr>
              <a:t>butan.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5892800" y="2628582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D. </a:t>
            </a:r>
            <a:r>
              <a:rPr lang="en-US" sz="2400">
                <a:latin typeface="Candara" panose="020E0502030303020204" charset="0"/>
                <a:cs typeface="Candara" panose="020E0502030303020204" charset="0"/>
              </a:rPr>
              <a:t>isobutan.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5892800" y="1932622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C. </a:t>
            </a:r>
            <a:r>
              <a:rPr lang="en-US" sz="2400">
                <a:latin typeface="Candara" panose="020E0502030303020204" charset="0"/>
                <a:cs typeface="Candara" panose="020E0502030303020204" charset="0"/>
              </a:rPr>
              <a:t>isobutilen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680720" y="2628582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indent="0"/>
            <a:r>
              <a:rPr lang="en-US" sz="2400" b="1">
                <a:latin typeface="Candara" panose="020E0502030303020204" charset="0"/>
                <a:cs typeface="Candara" panose="020E0502030303020204" charset="0"/>
              </a:rPr>
              <a:t>B. </a:t>
            </a:r>
            <a:r>
              <a:rPr lang="en-US" sz="2400">
                <a:latin typeface="Candara" panose="020E0502030303020204" charset="0"/>
                <a:cs typeface="Candara" panose="020E0502030303020204" charset="0"/>
              </a:rPr>
              <a:t>pentan.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5AC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5AC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7" grpId="0"/>
      <p:bldP spid="125958" grpId="0"/>
      <p:bldP spid="125959" grpId="0"/>
      <p:bldP spid="125960" grpId="0"/>
      <p:bldP spid="125961" grpId="0"/>
      <p:bldP spid="125962" grpId="0"/>
      <p:bldP spid="125962" grpId="1"/>
      <p:bldP spid="112" grpId="0"/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309880" y="209550"/>
            <a:ext cx="11571605" cy="64382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Text Box 4"/>
          <p:cNvSpPr txBox="1"/>
          <p:nvPr/>
        </p:nvSpPr>
        <p:spPr>
          <a:xfrm>
            <a:off x="3847465" y="362585"/>
            <a:ext cx="4495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3200" b="1" dirty="0">
                <a:latin typeface="Candara" panose="020E0502030303020204" charset="0"/>
                <a:cs typeface="Candara" panose="020E0502030303020204" charset="0"/>
              </a:rPr>
              <a:t>BÀI TẬP </a:t>
            </a:r>
          </a:p>
        </p:txBody>
      </p:sp>
      <p:sp>
        <p:nvSpPr>
          <p:cNvPr id="146437" name="Text Box 5"/>
          <p:cNvSpPr txBox="1"/>
          <p:nvPr/>
        </p:nvSpPr>
        <p:spPr>
          <a:xfrm>
            <a:off x="460375" y="1303655"/>
            <a:ext cx="112718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rgbClr val="FF0000"/>
                </a:solidFill>
                <a:latin typeface="Candara" panose="020E0502030303020204" charset="0"/>
                <a:cs typeface="Candara" panose="020E0502030303020204" charset="0"/>
              </a:rPr>
              <a:t>Câu 5.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Cho 0,1mol buta - 1,3 – đien tác dụng với dung dịch brom dư. Vậy khối lượng brom phản ứng tối đa là</a:t>
            </a:r>
          </a:p>
        </p:txBody>
      </p:sp>
      <p:sp>
        <p:nvSpPr>
          <p:cNvPr id="146438" name="Text Box 6"/>
          <p:cNvSpPr txBox="1"/>
          <p:nvPr/>
        </p:nvSpPr>
        <p:spPr>
          <a:xfrm>
            <a:off x="939800" y="2216785"/>
            <a:ext cx="16376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A.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16g</a:t>
            </a:r>
          </a:p>
        </p:txBody>
      </p:sp>
      <p:sp>
        <p:nvSpPr>
          <p:cNvPr id="146439" name="Text Box 7"/>
          <p:cNvSpPr txBox="1"/>
          <p:nvPr/>
        </p:nvSpPr>
        <p:spPr>
          <a:xfrm>
            <a:off x="2768600" y="2216785"/>
            <a:ext cx="16376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B.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32g</a:t>
            </a:r>
          </a:p>
        </p:txBody>
      </p:sp>
      <p:sp>
        <p:nvSpPr>
          <p:cNvPr id="146440" name="Text Box 8"/>
          <p:cNvSpPr txBox="1"/>
          <p:nvPr/>
        </p:nvSpPr>
        <p:spPr>
          <a:xfrm>
            <a:off x="4749800" y="2216785"/>
            <a:ext cx="16376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C.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8g</a:t>
            </a:r>
          </a:p>
        </p:txBody>
      </p:sp>
      <p:sp>
        <p:nvSpPr>
          <p:cNvPr id="146441" name="Text Box 9"/>
          <p:cNvSpPr txBox="1"/>
          <p:nvPr/>
        </p:nvSpPr>
        <p:spPr>
          <a:xfrm>
            <a:off x="6578600" y="2216785"/>
            <a:ext cx="16376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sz="2400" b="1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D. </a:t>
            </a:r>
            <a:r>
              <a:rPr sz="2400" dirty="0">
                <a:solidFill>
                  <a:schemeClr val="tx1"/>
                </a:solidFill>
                <a:latin typeface="Candara" panose="020E0502030303020204" charset="0"/>
                <a:cs typeface="Candara" panose="020E0502030303020204" charset="0"/>
              </a:rPr>
              <a:t>1,6g</a:t>
            </a:r>
          </a:p>
        </p:txBody>
      </p:sp>
      <p:sp>
        <p:nvSpPr>
          <p:cNvPr id="146442" name="Text Box 10"/>
          <p:cNvSpPr txBox="1"/>
          <p:nvPr/>
        </p:nvSpPr>
        <p:spPr>
          <a:xfrm>
            <a:off x="1600200" y="327660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43" name="Text Box 11"/>
          <p:cNvSpPr txBox="1"/>
          <p:nvPr/>
        </p:nvSpPr>
        <p:spPr>
          <a:xfrm>
            <a:off x="2514600" y="32766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44" name="Text Box 12"/>
          <p:cNvSpPr txBox="1"/>
          <p:nvPr/>
        </p:nvSpPr>
        <p:spPr>
          <a:xfrm>
            <a:off x="3429000" y="32766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45" name="Text Box 13"/>
          <p:cNvSpPr txBox="1"/>
          <p:nvPr/>
        </p:nvSpPr>
        <p:spPr>
          <a:xfrm>
            <a:off x="4267200" y="32766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46" name="Line 14"/>
          <p:cNvSpPr/>
          <p:nvPr/>
        </p:nvSpPr>
        <p:spPr>
          <a:xfrm>
            <a:off x="2438400" y="3581400"/>
            <a:ext cx="228600" cy="0"/>
          </a:xfrm>
          <a:prstGeom prst="line">
            <a:avLst/>
          </a:prstGeom>
          <a:ln w="2857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6447" name="Line 15"/>
          <p:cNvSpPr/>
          <p:nvPr/>
        </p:nvSpPr>
        <p:spPr>
          <a:xfrm>
            <a:off x="2438400" y="3505200"/>
            <a:ext cx="228600" cy="0"/>
          </a:xfrm>
          <a:prstGeom prst="line">
            <a:avLst/>
          </a:prstGeom>
          <a:ln w="2857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6448" name="Freeform 16"/>
          <p:cNvSpPr/>
          <p:nvPr/>
        </p:nvSpPr>
        <p:spPr>
          <a:xfrm>
            <a:off x="4038600" y="3581400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49" name="Freeform 17"/>
          <p:cNvSpPr/>
          <p:nvPr/>
        </p:nvSpPr>
        <p:spPr>
          <a:xfrm>
            <a:off x="3200400" y="35052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50" name="Freeform 18"/>
          <p:cNvSpPr/>
          <p:nvPr/>
        </p:nvSpPr>
        <p:spPr>
          <a:xfrm flipV="1">
            <a:off x="4038600" y="3429000"/>
            <a:ext cx="304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53" h="1">
                <a:moveTo>
                  <a:pt x="0" y="0"/>
                </a:moveTo>
                <a:lnTo>
                  <a:pt x="253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51" name="Text Box 19"/>
          <p:cNvSpPr txBox="1"/>
          <p:nvPr/>
        </p:nvSpPr>
        <p:spPr>
          <a:xfrm>
            <a:off x="4953000" y="3276600"/>
            <a:ext cx="457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solidFill>
                  <a:srgbClr val="FF00FF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6452" name="Text Box 20"/>
          <p:cNvSpPr txBox="1"/>
          <p:nvPr/>
        </p:nvSpPr>
        <p:spPr>
          <a:xfrm>
            <a:off x="4953000" y="3276600"/>
            <a:ext cx="457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6453" name="Text Box 21"/>
          <p:cNvSpPr txBox="1"/>
          <p:nvPr/>
        </p:nvSpPr>
        <p:spPr>
          <a:xfrm>
            <a:off x="5257800" y="32766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2</a:t>
            </a:r>
            <a:r>
              <a:rPr sz="24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146454" name="Text Box 22"/>
          <p:cNvSpPr txBox="1"/>
          <p:nvPr/>
        </p:nvSpPr>
        <p:spPr>
          <a:xfrm>
            <a:off x="6019800" y="3276600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146455" name="Freeform 23"/>
          <p:cNvSpPr/>
          <p:nvPr/>
        </p:nvSpPr>
        <p:spPr>
          <a:xfrm flipV="1">
            <a:off x="5867400" y="3429000"/>
            <a:ext cx="2286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56" name="Line 24"/>
          <p:cNvSpPr/>
          <p:nvPr/>
        </p:nvSpPr>
        <p:spPr>
          <a:xfrm>
            <a:off x="6553200" y="3505200"/>
            <a:ext cx="762000" cy="0"/>
          </a:xfrm>
          <a:prstGeom prst="line">
            <a:avLst/>
          </a:prstGeom>
          <a:ln w="28575" cap="flat" cmpd="sng">
            <a:solidFill>
              <a:srgbClr val="66FF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46457" name="Text Box 25"/>
          <p:cNvSpPr txBox="1"/>
          <p:nvPr/>
        </p:nvSpPr>
        <p:spPr>
          <a:xfrm>
            <a:off x="7162800" y="3276600"/>
            <a:ext cx="106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58" name="Text Box 26"/>
          <p:cNvSpPr txBox="1"/>
          <p:nvPr/>
        </p:nvSpPr>
        <p:spPr>
          <a:xfrm>
            <a:off x="8077200" y="32766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59" name="Text Box 27"/>
          <p:cNvSpPr txBox="1"/>
          <p:nvPr/>
        </p:nvSpPr>
        <p:spPr>
          <a:xfrm>
            <a:off x="8991600" y="32766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60" name="Text Box 28"/>
          <p:cNvSpPr txBox="1"/>
          <p:nvPr/>
        </p:nvSpPr>
        <p:spPr>
          <a:xfrm>
            <a:off x="9829800" y="3276600"/>
            <a:ext cx="838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2400" b="1" baseline="-250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 baseline="-25000" dirty="0">
              <a:solidFill>
                <a:srgbClr val="FF00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6461" name="Line 29"/>
          <p:cNvSpPr/>
          <p:nvPr/>
        </p:nvSpPr>
        <p:spPr>
          <a:xfrm>
            <a:off x="8001000" y="3505200"/>
            <a:ext cx="228600" cy="0"/>
          </a:xfrm>
          <a:prstGeom prst="line">
            <a:avLst/>
          </a:prstGeom>
          <a:ln w="2857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6462" name="Freeform 30"/>
          <p:cNvSpPr/>
          <p:nvPr/>
        </p:nvSpPr>
        <p:spPr>
          <a:xfrm>
            <a:off x="9601200" y="3505200"/>
            <a:ext cx="304800" cy="153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65" h="1">
                <a:moveTo>
                  <a:pt x="0" y="0"/>
                </a:moveTo>
                <a:lnTo>
                  <a:pt x="265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63" name="Freeform 31"/>
          <p:cNvSpPr/>
          <p:nvPr/>
        </p:nvSpPr>
        <p:spPr>
          <a:xfrm>
            <a:off x="8763000" y="3505200"/>
            <a:ext cx="304800" cy="77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</a:cxnLst>
            <a:rect l="0" t="0" r="0" b="0"/>
            <a:pathLst>
              <a:path w="242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64" name="Freeform 32"/>
          <p:cNvSpPr/>
          <p:nvPr/>
        </p:nvSpPr>
        <p:spPr>
          <a:xfrm>
            <a:off x="8382000" y="3735388"/>
            <a:ext cx="4763" cy="1809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3" h="114">
                <a:moveTo>
                  <a:pt x="3" y="114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65" name="Freeform 33"/>
          <p:cNvSpPr/>
          <p:nvPr/>
        </p:nvSpPr>
        <p:spPr>
          <a:xfrm>
            <a:off x="9220200" y="3754438"/>
            <a:ext cx="1588" cy="1825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7"/>
              </a:cxn>
            </a:cxnLst>
            <a:rect l="0" t="0" r="0" b="0"/>
            <a:pathLst>
              <a:path w="1" h="115">
                <a:moveTo>
                  <a:pt x="0" y="0"/>
                </a:moveTo>
                <a:lnTo>
                  <a:pt x="0" y="115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66" name="Freeform 34"/>
          <p:cNvSpPr/>
          <p:nvPr/>
        </p:nvSpPr>
        <p:spPr>
          <a:xfrm>
            <a:off x="10093325" y="3733800"/>
            <a:ext cx="1588" cy="1825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15">
                <a:moveTo>
                  <a:pt x="0" y="115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67" name="Freeform 35"/>
          <p:cNvSpPr/>
          <p:nvPr/>
        </p:nvSpPr>
        <p:spPr>
          <a:xfrm>
            <a:off x="7493000" y="3713163"/>
            <a:ext cx="1588" cy="2032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</a:cxnLst>
            <a:rect l="0" t="0" r="0" b="0"/>
            <a:pathLst>
              <a:path w="1" h="128">
                <a:moveTo>
                  <a:pt x="0" y="128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00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6468" name="Text Box 36"/>
          <p:cNvSpPr txBox="1"/>
          <p:nvPr/>
        </p:nvSpPr>
        <p:spPr>
          <a:xfrm>
            <a:off x="7315200" y="3886200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146469" name="Text Box 37"/>
          <p:cNvSpPr txBox="1"/>
          <p:nvPr/>
        </p:nvSpPr>
        <p:spPr>
          <a:xfrm>
            <a:off x="8229600" y="3886200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146470" name="Text Box 38"/>
          <p:cNvSpPr txBox="1"/>
          <p:nvPr/>
        </p:nvSpPr>
        <p:spPr>
          <a:xfrm>
            <a:off x="9067800" y="3886200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146471" name="Text Box 39"/>
          <p:cNvSpPr txBox="1"/>
          <p:nvPr/>
        </p:nvSpPr>
        <p:spPr>
          <a:xfrm>
            <a:off x="9906000" y="3886200"/>
            <a:ext cx="609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b="1" dirty="0">
                <a:solidFill>
                  <a:srgbClr val="FF00FF"/>
                </a:solidFill>
                <a:latin typeface="Times New Roman" panose="02020603050405020304" pitchFamily="18" charset="0"/>
              </a:rPr>
              <a:t>Br</a:t>
            </a:r>
          </a:p>
        </p:txBody>
      </p:sp>
      <p:sp>
        <p:nvSpPr>
          <p:cNvPr id="146472" name="Text Box 40"/>
          <p:cNvSpPr txBox="1"/>
          <p:nvPr/>
        </p:nvSpPr>
        <p:spPr>
          <a:xfrm>
            <a:off x="7543800" y="4648200"/>
            <a:ext cx="3124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1,2,3,4-tetrabrombutan</a:t>
            </a:r>
          </a:p>
        </p:txBody>
      </p:sp>
      <p:sp>
        <p:nvSpPr>
          <p:cNvPr id="146473" name="Text Box 41"/>
          <p:cNvSpPr txBox="1"/>
          <p:nvPr/>
        </p:nvSpPr>
        <p:spPr>
          <a:xfrm>
            <a:off x="2286000" y="5029200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800" b="1" dirty="0">
                <a:latin typeface="Times New Roman" panose="02020603050405020304" pitchFamily="18" charset="0"/>
              </a:rPr>
              <a:t>0,1 mol</a:t>
            </a:r>
          </a:p>
        </p:txBody>
      </p:sp>
      <p:sp>
        <p:nvSpPr>
          <p:cNvPr id="146474" name="Text Box 42"/>
          <p:cNvSpPr txBox="1"/>
          <p:nvPr/>
        </p:nvSpPr>
        <p:spPr>
          <a:xfrm>
            <a:off x="5029200" y="5029200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2800" b="1" dirty="0">
                <a:latin typeface="Times New Roman" panose="02020603050405020304" pitchFamily="18" charset="0"/>
              </a:rPr>
              <a:t>0,2 mol</a:t>
            </a:r>
          </a:p>
        </p:txBody>
      </p:sp>
      <p:sp>
        <p:nvSpPr>
          <p:cNvPr id="146476" name="Line 44"/>
          <p:cNvSpPr/>
          <p:nvPr/>
        </p:nvSpPr>
        <p:spPr>
          <a:xfrm>
            <a:off x="3657600" y="5334000"/>
            <a:ext cx="1371600" cy="0"/>
          </a:xfrm>
          <a:prstGeom prst="line">
            <a:avLst/>
          </a:prstGeom>
          <a:ln w="38100" cap="flat" cmpd="sng">
            <a:solidFill>
              <a:srgbClr val="00FF00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6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6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6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6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6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6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6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6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6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6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6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6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6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4" dur="500"/>
                                        <p:tgtEl>
                                          <p:spTgt spid="14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7" dur="500"/>
                                        <p:tgtEl>
                                          <p:spTgt spid="14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6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6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6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6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6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6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6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6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6" dur="500"/>
                                        <p:tgtEl>
                                          <p:spTgt spid="146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6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6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14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14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6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6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4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46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46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6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146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46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6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146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46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46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146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146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46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46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14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46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46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14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46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46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6" dur="1000"/>
                                        <p:tgtEl>
                                          <p:spTgt spid="146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6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6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46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46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46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46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46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46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5" dur="1" fill="hold"/>
                                        <p:tgtEl>
                                          <p:spTgt spid="1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0" dur="80"/>
                                        <p:tgtEl>
                                          <p:spTgt spid="1464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1" dur="80"/>
                                        <p:tgtEl>
                                          <p:spTgt spid="1464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80"/>
                                        <p:tgtEl>
                                          <p:spTgt spid="1464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14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2" dur="80"/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3" dur="80"/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80"/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5AC0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7" grpId="0"/>
      <p:bldP spid="146438" grpId="0"/>
      <p:bldP spid="146439" grpId="0"/>
      <p:bldP spid="146439" grpId="1"/>
      <p:bldP spid="146440" grpId="0"/>
      <p:bldP spid="146441" grpId="0"/>
      <p:bldP spid="146442" grpId="0"/>
      <p:bldP spid="146443" grpId="0"/>
      <p:bldP spid="146444" grpId="0"/>
      <p:bldP spid="146445" grpId="0"/>
      <p:bldP spid="146451" grpId="0"/>
      <p:bldP spid="146452" grpId="0"/>
      <p:bldP spid="146453" grpId="0"/>
      <p:bldP spid="146454" grpId="0"/>
      <p:bldP spid="146457" grpId="0"/>
      <p:bldP spid="146458" grpId="0"/>
      <p:bldP spid="146459" grpId="0"/>
      <p:bldP spid="146460" grpId="0"/>
      <p:bldP spid="146468" grpId="0"/>
      <p:bldP spid="146469" grpId="0"/>
      <p:bldP spid="146470" grpId="0"/>
      <p:bldP spid="146471" grpId="0"/>
      <p:bldP spid="146472" grpId="0"/>
      <p:bldP spid="146473" grpId="0"/>
      <p:bldP spid="1464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28"/>
          <p:cNvSpPr txBox="1">
            <a:spLocks noGrp="1"/>
          </p:cNvSpPr>
          <p:nvPr>
            <p:ph type="title"/>
          </p:nvPr>
        </p:nvSpPr>
        <p:spPr>
          <a:xfrm>
            <a:off x="1488150" y="1873525"/>
            <a:ext cx="91854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en-GB"/>
          </a:p>
        </p:txBody>
      </p:sp>
      <p:grpSp>
        <p:nvGrpSpPr>
          <p:cNvPr id="704" name="Google Shape;704;p28"/>
          <p:cNvGrpSpPr/>
          <p:nvPr/>
        </p:nvGrpSpPr>
        <p:grpSpPr>
          <a:xfrm rot="10800000">
            <a:off x="5477077" y="891526"/>
            <a:ext cx="1237846" cy="872004"/>
            <a:chOff x="621403" y="597265"/>
            <a:chExt cx="1588204" cy="1118814"/>
          </a:xfrm>
        </p:grpSpPr>
        <p:sp>
          <p:nvSpPr>
            <p:cNvPr id="705" name="Google Shape;705;p28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6" name="Google Shape;706;p28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" name="Text Box 3"/>
          <p:cNvSpPr txBox="1"/>
          <p:nvPr/>
        </p:nvSpPr>
        <p:spPr>
          <a:xfrm>
            <a:off x="6985" y="5533390"/>
            <a:ext cx="243205" cy="1383665"/>
          </a:xfrm>
          <a:prstGeom prst="rect">
            <a:avLst/>
          </a:prstGeom>
          <a:solidFill>
            <a:srgbClr val="FEDA60"/>
          </a:solidFill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2" name="Picture 1" descr="thank-you-gif-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0745" y="1391920"/>
            <a:ext cx="8779510" cy="4347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ariations on the Kanon by Pachelbel - George Winston (video-converter.com)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D7DDDD"/>
      </a:lt1>
      <a:dk2>
        <a:srgbClr val="434343"/>
      </a:dk2>
      <a:lt2>
        <a:srgbClr val="FEDA60"/>
      </a:lt2>
      <a:accent1>
        <a:srgbClr val="353535"/>
      </a:accent1>
      <a:accent2>
        <a:srgbClr val="FEDA60"/>
      </a:accent2>
      <a:accent3>
        <a:srgbClr val="000000"/>
      </a:accent3>
      <a:accent4>
        <a:srgbClr val="FFFFFF"/>
      </a:accent4>
      <a:accent5>
        <a:srgbClr val="FFFF00"/>
      </a:accent5>
      <a:accent6>
        <a:srgbClr val="0000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1305</Words>
  <Application>Microsoft Office PowerPoint</Application>
  <PresentationFormat>Widescreen</PresentationFormat>
  <Paragraphs>463</Paragraphs>
  <Slides>18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Roboto</vt:lpstr>
      <vt:lpstr>Roboto Medium</vt:lpstr>
      <vt:lpstr>Times New Roman</vt:lpstr>
      <vt:lpstr>Cambria Math</vt:lpstr>
      <vt:lpstr>Arial</vt:lpstr>
      <vt:lpstr>Griffy</vt:lpstr>
      <vt:lpstr>Aldrich</vt:lpstr>
      <vt:lpstr>Abril Fatface</vt:lpstr>
      <vt:lpstr>Poppins</vt:lpstr>
      <vt:lpstr>SimSun</vt:lpstr>
      <vt:lpstr>Calibri</vt:lpstr>
      <vt:lpstr>Candara</vt:lpstr>
      <vt:lpstr>Homemade Apple</vt:lpstr>
      <vt:lpstr>Leelawadee UI</vt:lpstr>
      <vt:lpstr>Wingdings</vt:lpstr>
      <vt:lpstr>Cambria</vt:lpstr>
      <vt:lpstr>SlidesMania</vt:lpstr>
      <vt:lpstr>MathType 7.0 Equation</vt:lpstr>
      <vt:lpstr> BÀI 30: ANKAĐIEN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30: ANKAĐIEN</dc:title>
  <dc:creator>ADMIN</dc:creator>
  <cp:lastModifiedBy>Mai Nguyet Han</cp:lastModifiedBy>
  <cp:revision>28</cp:revision>
  <dcterms:created xsi:type="dcterms:W3CDTF">2022-11-15T17:12:00Z</dcterms:created>
  <dcterms:modified xsi:type="dcterms:W3CDTF">2023-02-17T04:01:52Z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0F0BD8707FAE4CFE8E3199EAA47D1E02</vt:lpwstr>
  </property>
  <property fmtid="{D5CDD505-2E9C-101B-9397-08002B2CF9AE}" pid="3" name="KSOProductBuildVer">
    <vt:lpwstr>1033-11.2.0.11380</vt:lpwstr>
  </property>
</Properties>
</file>