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60" r:id="rId1"/>
  </p:sldMasterIdLst>
  <p:notesMasterIdLst>
    <p:notesMasterId r:id="rId15"/>
  </p:notesMasterIdLst>
  <p:sldIdLst>
    <p:sldId id="274" r:id="rId2"/>
    <p:sldId id="275" r:id="rId3"/>
    <p:sldId id="276" r:id="rId4"/>
    <p:sldId id="277" r:id="rId5"/>
    <p:sldId id="278" r:id="rId6"/>
    <p:sldId id="279" r:id="rId7"/>
    <p:sldId id="280" r:id="rId8"/>
    <p:sldId id="281" r:id="rId9"/>
    <p:sldId id="284" r:id="rId10"/>
    <p:sldId id="285" r:id="rId11"/>
    <p:sldId id="286" r:id="rId12"/>
    <p:sldId id="287" r:id="rId13"/>
    <p:sldId id="288" r:id="rId14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16"/>
      <p:bold r:id="rId17"/>
      <p:italic r:id="rId18"/>
      <p:boldItalic r:id="rId19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578A"/>
    <a:srgbClr val="FF40FF"/>
    <a:srgbClr val="54FF00"/>
    <a:srgbClr val="FDFCE3"/>
    <a:srgbClr val="ECD8E9"/>
    <a:srgbClr val="EE297E"/>
    <a:srgbClr val="EF5288"/>
    <a:srgbClr val="EE44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882"/>
    <p:restoredTop sz="85007"/>
  </p:normalViewPr>
  <p:slideViewPr>
    <p:cSldViewPr snapToGrid="0" snapToObjects="1">
      <p:cViewPr varScale="1">
        <p:scale>
          <a:sx n="74" d="100"/>
          <a:sy n="74" d="100"/>
        </p:scale>
        <p:origin x="142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9" d="100"/>
          <a:sy n="89" d="100"/>
        </p:scale>
        <p:origin x="3840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F4AD2-C81A-EB48-8BAC-6D2CB38E10BB}" type="datetimeFigureOut">
              <a:t>6/18/2021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E8B96B-EA25-1B42-9DF2-2E8C40C314D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531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E8B96B-EA25-1B42-9DF2-2E8C40C314DB}" type="slidenum"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7710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6350237"/>
            <a:ext cx="9144000" cy="50482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C48A5DC-4850-054D-841D-C14E4948B89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13811" y="6549861"/>
            <a:ext cx="534426" cy="2724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77027A05-1D97-FD4F-96AB-41D1450D3DB8}"/>
              </a:ext>
            </a:extLst>
          </p:cNvPr>
          <p:cNvSpPr txBox="1"/>
          <p:nvPr userDrawn="1"/>
        </p:nvSpPr>
        <p:spPr>
          <a:xfrm>
            <a:off x="24732" y="6539038"/>
            <a:ext cx="1686103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aseline="0" dirty="0" err="1">
                <a:solidFill>
                  <a:schemeClr val="bg1"/>
                </a:solidFill>
              </a:rPr>
              <a:t>i</a:t>
            </a:r>
            <a:r>
              <a:rPr lang="en-US" sz="1400" baseline="0" dirty="0">
                <a:solidFill>
                  <a:schemeClr val="bg1"/>
                </a:solidFill>
              </a:rPr>
              <a:t>-Learn Smart Start 1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8CE37AB6-42E6-F74E-B7B4-0A818120FF2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307304" y="6325673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C80C2AA-6183-B549-9E34-E3B66480513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847844" y="6586737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AF925C44-41A0-1645-80AB-C78D89D0621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rot="10800000">
            <a:off x="4169238" y="6586737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CF0764B-F979-DC47-B942-004C82F1899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2" y="0"/>
            <a:ext cx="9144000" cy="504825"/>
          </a:xfrm>
          <a:prstGeom prst="rect">
            <a:avLst/>
          </a:prstGeom>
        </p:spPr>
      </p:pic>
      <p:sp>
        <p:nvSpPr>
          <p:cNvPr id="12" name="TextBox 9">
            <a:extLst>
              <a:ext uri="{FF2B5EF4-FFF2-40B4-BE49-F238E27FC236}">
                <a16:creationId xmlns:a16="http://schemas.microsoft.com/office/drawing/2014/main" id="{DB5918F3-C1E0-884B-A4FC-A092E9D4DB89}"/>
              </a:ext>
            </a:extLst>
          </p:cNvPr>
          <p:cNvSpPr txBox="1"/>
          <p:nvPr userDrawn="1"/>
        </p:nvSpPr>
        <p:spPr>
          <a:xfrm>
            <a:off x="115064" y="0"/>
            <a:ext cx="1643655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Getting Started</a:t>
            </a:r>
          </a:p>
        </p:txBody>
      </p:sp>
    </p:spTree>
    <p:extLst>
      <p:ext uri="{BB962C8B-B14F-4D97-AF65-F5344CB8AC3E}">
        <p14:creationId xmlns:p14="http://schemas.microsoft.com/office/powerpoint/2010/main" val="2312432481"/>
      </p:ext>
    </p:extLst>
  </p:cSld>
  <p:clrMapOvr>
    <a:masterClrMapping/>
  </p:clrMapOvr>
  <p:transition spd="med"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2" y="0"/>
            <a:ext cx="9144000" cy="50482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6353175"/>
            <a:ext cx="9144000" cy="50482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C48A5DC-4850-054D-841D-C14E4948B89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13811" y="6549861"/>
            <a:ext cx="534426" cy="2724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7027A05-1D97-FD4F-96AB-41D1450D3DB8}"/>
              </a:ext>
            </a:extLst>
          </p:cNvPr>
          <p:cNvSpPr txBox="1"/>
          <p:nvPr userDrawn="1"/>
        </p:nvSpPr>
        <p:spPr>
          <a:xfrm>
            <a:off x="24732" y="6539038"/>
            <a:ext cx="1686103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aseline="0" dirty="0" err="1">
                <a:solidFill>
                  <a:schemeClr val="bg1"/>
                </a:solidFill>
              </a:rPr>
              <a:t>i</a:t>
            </a:r>
            <a:r>
              <a:rPr lang="en-US" sz="1400" baseline="0" dirty="0">
                <a:solidFill>
                  <a:schemeClr val="bg1"/>
                </a:solidFill>
              </a:rPr>
              <a:t>-Learn Smart Start 1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6" name="Picture 15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8AD96D44-1704-8540-93E5-16F541ACCC0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307304" y="6325673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7" name="Picture 1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99AFCBA-5E24-7842-8A7E-75D677787B9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847844" y="6586737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8" name="Picture 17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65249790-DE0A-B649-9880-C4B10853281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rot="10800000">
            <a:off x="4169238" y="6586737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9">
            <a:extLst>
              <a:ext uri="{FF2B5EF4-FFF2-40B4-BE49-F238E27FC236}">
                <a16:creationId xmlns:a16="http://schemas.microsoft.com/office/drawing/2014/main" id="{C17A9561-E3D6-5A47-811A-BF3F25801FBE}"/>
              </a:ext>
            </a:extLst>
          </p:cNvPr>
          <p:cNvSpPr txBox="1"/>
          <p:nvPr userDrawn="1"/>
        </p:nvSpPr>
        <p:spPr>
          <a:xfrm>
            <a:off x="115064" y="0"/>
            <a:ext cx="1643655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Getting Started</a:t>
            </a:r>
          </a:p>
        </p:txBody>
      </p:sp>
    </p:spTree>
    <p:extLst>
      <p:ext uri="{BB962C8B-B14F-4D97-AF65-F5344CB8AC3E}">
        <p14:creationId xmlns:p14="http://schemas.microsoft.com/office/powerpoint/2010/main" val="1767835397"/>
      </p:ext>
    </p:extLst>
  </p:cSld>
  <p:clrMapOvr>
    <a:masterClrMapping/>
  </p:clrMapOvr>
  <p:transition spd="med">
    <p:split orient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1451931"/>
      </p:ext>
    </p:extLst>
  </p:cSld>
  <p:clrMapOvr>
    <a:masterClrMapping/>
  </p:clrMapOvr>
  <p:transition spd="med">
    <p:split orient="vert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767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6" r:id="rId2"/>
    <p:sldLayoutId id="2147483665" r:id="rId3"/>
  </p:sldLayoutIdLst>
  <p:transition spd="med">
    <p:split orient="vert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microsoft.com/office/2007/relationships/media" Target="../media/media10.mp3"/><Relationship Id="rId7" Type="http://schemas.openxmlformats.org/officeDocument/2006/relationships/image" Target="../media/image6.png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0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0.mp3"/><Relationship Id="rId9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media" Target="../media/media3.mp3"/><Relationship Id="rId7" Type="http://schemas.openxmlformats.org/officeDocument/2006/relationships/image" Target="../media/image6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3.mp3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6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6.mp3"/><Relationship Id="rId7" Type="http://schemas.openxmlformats.org/officeDocument/2006/relationships/image" Target="../media/image6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11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6.mp3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microsoft.com/office/2007/relationships/media" Target="../media/media8.mp3"/><Relationship Id="rId7" Type="http://schemas.openxmlformats.org/officeDocument/2006/relationships/image" Target="../media/image6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14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8.mp3"/><Relationship Id="rId9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28F847C5-0674-194D-9AD1-0A2F6E77FBD7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1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" y="15353"/>
            <a:ext cx="9143999" cy="4689481"/>
          </a:xfrm>
          <a:prstGeom prst="rect">
            <a:avLst/>
          </a:prstGeom>
        </p:spPr>
      </p:pic>
      <p:pic>
        <p:nvPicPr>
          <p:cNvPr id="2" name="CD1-TRACK 0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944115" y="19165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284478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14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08C2BB5-0AEC-DD49-AA8D-C92F88263595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</a:t>
            </a:r>
            <a:r>
              <a:rPr lang="en-US" dirty="0" smtClean="0"/>
              <a:t>3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859" y="861677"/>
            <a:ext cx="8447107" cy="495998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8410" y="2021492"/>
            <a:ext cx="504825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787" y="2097692"/>
            <a:ext cx="352425" cy="35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0576249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08C2BB5-0AEC-DD49-AA8D-C92F88263595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</a:t>
            </a:r>
            <a:r>
              <a:rPr lang="en-US" dirty="0" smtClean="0"/>
              <a:t>3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9283" y="1030776"/>
            <a:ext cx="8659917" cy="4384268"/>
          </a:xfrm>
          <a:prstGeom prst="rect">
            <a:avLst/>
          </a:prstGeom>
        </p:spPr>
      </p:pic>
      <p:pic>
        <p:nvPicPr>
          <p:cNvPr id="2" name="CD1-TRACK 10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277806" y="1527069"/>
            <a:ext cx="609600" cy="609600"/>
          </a:xfrm>
          <a:prstGeom prst="rect">
            <a:avLst/>
          </a:prstGeom>
        </p:spPr>
      </p:pic>
      <p:pic>
        <p:nvPicPr>
          <p:cNvPr id="3" name="CD1-TRACK 11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03293" y="1624926"/>
            <a:ext cx="609600" cy="609600"/>
          </a:xfrm>
          <a:prstGeom prst="rect">
            <a:avLst/>
          </a:prstGeom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220" y="2946685"/>
            <a:ext cx="133350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4269" y="4495081"/>
            <a:ext cx="228600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5057840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2081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4009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08C2BB5-0AEC-DD49-AA8D-C92F88263595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</a:t>
            </a:r>
            <a:r>
              <a:rPr lang="en-US" dirty="0" smtClean="0"/>
              <a:t>3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46" y="1776845"/>
            <a:ext cx="8982357" cy="3717952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7294418" y="2878282"/>
            <a:ext cx="592282" cy="55071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3352800" y="4558146"/>
            <a:ext cx="592282" cy="55071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7867651" y="4545801"/>
            <a:ext cx="592282" cy="55071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057840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08C2BB5-0AEC-DD49-AA8D-C92F88263595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</a:t>
            </a:r>
            <a:r>
              <a:rPr lang="en-US" dirty="0" smtClean="0"/>
              <a:t>3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34" y="1881963"/>
            <a:ext cx="8970997" cy="3933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238999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3C489D6-0C02-E142-A308-37F4B4655CEA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1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14242" y="509153"/>
            <a:ext cx="6813389" cy="5765456"/>
          </a:xfrm>
          <a:prstGeom prst="rect">
            <a:avLst/>
          </a:prstGeom>
        </p:spPr>
      </p:pic>
      <p:pic>
        <p:nvPicPr>
          <p:cNvPr id="2" name="CD1-TRACK 0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111337" y="384685"/>
            <a:ext cx="609600" cy="609600"/>
          </a:xfrm>
          <a:prstGeom prst="rect">
            <a:avLst/>
          </a:prstGeom>
        </p:spPr>
      </p:pic>
      <p:pic>
        <p:nvPicPr>
          <p:cNvPr id="3" name="CD1-TRACK 04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229202" y="548022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989984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71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519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9B0AC9C-68EF-7F43-AA41-577C65A96D3E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1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4564" y="589546"/>
            <a:ext cx="6708495" cy="5665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488284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0A4FF31-2F00-CC49-AF6D-3B2471182179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1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682" y="1683591"/>
            <a:ext cx="8470584" cy="4320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32467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0"/>
            <a:ext cx="9144000" cy="5071462"/>
          </a:xfrm>
          <a:prstGeom prst="rect">
            <a:avLst/>
          </a:prstGeom>
        </p:spPr>
      </p:pic>
      <p:pic>
        <p:nvPicPr>
          <p:cNvPr id="2" name="CD1-TRACK 05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839999" y="21354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109747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66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6EBEF74-420F-3547-ADFE-E82EB38F1633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2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1271" y="591100"/>
            <a:ext cx="7366937" cy="5683066"/>
          </a:xfrm>
          <a:prstGeom prst="rect">
            <a:avLst/>
          </a:prstGeom>
        </p:spPr>
      </p:pic>
      <p:pic>
        <p:nvPicPr>
          <p:cNvPr id="2" name="CD1-TRACK 06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905139" y="451302"/>
            <a:ext cx="609600" cy="609600"/>
          </a:xfrm>
          <a:prstGeom prst="rect">
            <a:avLst/>
          </a:prstGeom>
        </p:spPr>
      </p:pic>
      <p:pic>
        <p:nvPicPr>
          <p:cNvPr id="3" name="CD1-TRACK 07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085883" y="535612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803764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9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97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72CEE25-B2BF-8349-B536-22215F76B758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2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354" y="572604"/>
            <a:ext cx="7188868" cy="5714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509036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08C2BB5-0AEC-DD49-AA8D-C92F88263595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2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991" y="1714500"/>
            <a:ext cx="8791818" cy="3952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557668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08C2BB5-0AEC-DD49-AA8D-C92F88263595}"/>
              </a:ext>
            </a:extLst>
          </p:cNvPr>
          <p:cNvSpPr txBox="1"/>
          <p:nvPr/>
        </p:nvSpPr>
        <p:spPr>
          <a:xfrm>
            <a:off x="8001000" y="15353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2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0882" y="537613"/>
            <a:ext cx="7510867" cy="5736455"/>
          </a:xfrm>
          <a:prstGeom prst="rect">
            <a:avLst/>
          </a:prstGeom>
        </p:spPr>
      </p:pic>
      <p:pic>
        <p:nvPicPr>
          <p:cNvPr id="2" name="CD1-TRACK 08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136572" y="3073776"/>
            <a:ext cx="609600" cy="609600"/>
          </a:xfrm>
          <a:prstGeom prst="rect">
            <a:avLst/>
          </a:prstGeom>
        </p:spPr>
      </p:pic>
      <p:pic>
        <p:nvPicPr>
          <p:cNvPr id="3" name="CD1-TRACK 09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071974" y="3104949"/>
            <a:ext cx="609600" cy="609600"/>
          </a:xfrm>
          <a:prstGeom prst="rect">
            <a:avLst/>
          </a:prstGeom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149" y="4195321"/>
            <a:ext cx="276225" cy="23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587" y="5459283"/>
            <a:ext cx="285750" cy="24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0576249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2262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492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1631</TotalTime>
  <Words>25</Words>
  <Application>Microsoft Office PowerPoint</Application>
  <PresentationFormat>On-screen Show (4:3)</PresentationFormat>
  <Paragraphs>13</Paragraphs>
  <Slides>13</Slides>
  <Notes>1</Notes>
  <HiddenSlides>0</HiddenSlides>
  <MMClips>10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Calibri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Le Manh Quan</cp:lastModifiedBy>
  <cp:revision>140</cp:revision>
  <dcterms:created xsi:type="dcterms:W3CDTF">2019-07-02T02:13:33Z</dcterms:created>
  <dcterms:modified xsi:type="dcterms:W3CDTF">2021-06-18T02:16:43Z</dcterms:modified>
</cp:coreProperties>
</file>