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8"/>
  </p:normalViewPr>
  <p:slideViewPr>
    <p:cSldViewPr>
      <p:cViewPr varScale="1">
        <p:scale>
          <a:sx n="83" d="100"/>
          <a:sy n="83" d="100"/>
        </p:scale>
        <p:origin x="145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 Minh Canh" userId="0c0f404c-063e-46a1-8ff1-19ed54436d8d" providerId="ADAL" clId="{CFBDC195-A08F-924E-9274-2DAC8DB1B804}"/>
    <pc:docChg chg="modMainMaster">
      <pc:chgData name="Tran Minh Canh" userId="0c0f404c-063e-46a1-8ff1-19ed54436d8d" providerId="ADAL" clId="{CFBDC195-A08F-924E-9274-2DAC8DB1B804}" dt="2021-01-19T08:31:51.191" v="1" actId="20577"/>
      <pc:docMkLst>
        <pc:docMk/>
      </pc:docMkLst>
      <pc:sldMasterChg chg="modSldLayout">
        <pc:chgData name="Tran Minh Canh" userId="0c0f404c-063e-46a1-8ff1-19ed54436d8d" providerId="ADAL" clId="{CFBDC195-A08F-924E-9274-2DAC8DB1B804}" dt="2021-01-19T08:31:51.191" v="1" actId="20577"/>
        <pc:sldMasterMkLst>
          <pc:docMk/>
          <pc:sldMasterMk cId="3055312205" sldId="2147483648"/>
        </pc:sldMasterMkLst>
        <pc:sldLayoutChg chg="modSp mod">
          <pc:chgData name="Tran Minh Canh" userId="0c0f404c-063e-46a1-8ff1-19ed54436d8d" providerId="ADAL" clId="{CFBDC195-A08F-924E-9274-2DAC8DB1B804}" dt="2021-01-19T08:31:51.191" v="1" actId="20577"/>
          <pc:sldLayoutMkLst>
            <pc:docMk/>
            <pc:sldMasterMk cId="3055312205" sldId="2147483648"/>
            <pc:sldLayoutMk cId="906303064" sldId="2147483660"/>
          </pc:sldLayoutMkLst>
          <pc:spChg chg="mod">
            <ac:chgData name="Tran Minh Canh" userId="0c0f404c-063e-46a1-8ff1-19ed54436d8d" providerId="ADAL" clId="{CFBDC195-A08F-924E-9274-2DAC8DB1B804}" dt="2021-01-19T08:31:51.191" v="1" actId="20577"/>
            <ac:spMkLst>
              <pc:docMk/>
              <pc:sldMasterMk cId="3055312205" sldId="2147483648"/>
              <pc:sldLayoutMk cId="906303064" sldId="2147483660"/>
              <ac:spMk id="16" creationId="{77027A05-1D97-FD4F-96AB-41D1450D3DB8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words, they will move and match up with the pictures.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1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words, they will move and match up with the pictures.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10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words, they will move and match up with the pictures.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10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words, they will move and match up with the pictures.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1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words, they will move and match up with the pictures.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1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words, they will move and match up with the pictures.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1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words, they will move and match up with the pictures.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1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words, they will move and match up with the pictures.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1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words, they will move and match up with the pictures.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1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words, they will move and match up with the pictures.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1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words, they will move and match up with the pictures.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1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words, they will move and match up with the pictures.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1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22BF-0013-47B0-BED4-DE30C35E9005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C428-4B6A-4841-858A-4BB81045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359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22BF-0013-47B0-BED4-DE30C35E9005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C428-4B6A-4841-858A-4BB81045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937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22BF-0013-47B0-BED4-DE30C35E9005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C428-4B6A-4841-858A-4BB81045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705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904496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>
                <a:solidFill>
                  <a:schemeClr val="bg1"/>
                </a:solidFill>
              </a:rPr>
              <a:t>TA2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1</a:t>
            </a:r>
          </a:p>
        </p:txBody>
      </p:sp>
    </p:spTree>
    <p:extLst>
      <p:ext uri="{BB962C8B-B14F-4D97-AF65-F5344CB8AC3E}">
        <p14:creationId xmlns:p14="http://schemas.microsoft.com/office/powerpoint/2010/main" val="906303064"/>
      </p:ext>
    </p:extLst>
  </p:cSld>
  <p:clrMapOvr>
    <a:masterClrMapping/>
  </p:clrMapOvr>
  <p:transition spd="med"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864421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>
                <a:solidFill>
                  <a:schemeClr val="bg1"/>
                </a:solidFill>
              </a:rPr>
              <a:t>TA2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1</a:t>
            </a:r>
          </a:p>
        </p:txBody>
      </p:sp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22BF-0013-47B0-BED4-DE30C35E9005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C428-4B6A-4841-858A-4BB81045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517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22BF-0013-47B0-BED4-DE30C35E9005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C428-4B6A-4841-858A-4BB81045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709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22BF-0013-47B0-BED4-DE30C35E9005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C428-4B6A-4841-858A-4BB81045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75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22BF-0013-47B0-BED4-DE30C35E9005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C428-4B6A-4841-858A-4BB81045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40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22BF-0013-47B0-BED4-DE30C35E9005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C428-4B6A-4841-858A-4BB81045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611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22BF-0013-47B0-BED4-DE30C35E9005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C428-4B6A-4841-858A-4BB81045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48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22BF-0013-47B0-BED4-DE30C35E9005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C428-4B6A-4841-858A-4BB81045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0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22BF-0013-47B0-BED4-DE30C35E9005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C428-4B6A-4841-858A-4BB81045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56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622BF-0013-47B0-BED4-DE30C35E9005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6C428-4B6A-4841-858A-4BB81045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14.mp3"/><Relationship Id="rId7" Type="http://schemas.openxmlformats.org/officeDocument/2006/relationships/image" Target="../media/image15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14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3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microsoft.com/office/2007/relationships/media" Target="../media/media6.mp3"/><Relationship Id="rId7" Type="http://schemas.openxmlformats.org/officeDocument/2006/relationships/slideLayout" Target="../slideLayouts/slideLayout1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5" Type="http://schemas.microsoft.com/office/2007/relationships/media" Target="../media/media7.mp3"/><Relationship Id="rId10" Type="http://schemas.openxmlformats.org/officeDocument/2006/relationships/image" Target="../media/image6.png"/><Relationship Id="rId4" Type="http://schemas.openxmlformats.org/officeDocument/2006/relationships/audio" Target="../media/media6.mp3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9.mp3"/><Relationship Id="rId7" Type="http://schemas.openxmlformats.org/officeDocument/2006/relationships/image" Target="../media/image12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9.mp3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11.mp3"/><Relationship Id="rId7" Type="http://schemas.openxmlformats.org/officeDocument/2006/relationships/image" Target="../media/image13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11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3E15559-8152-0C41-A7CA-89F463706D95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998" y="0"/>
            <a:ext cx="9154998" cy="4591497"/>
          </a:xfrm>
          <a:prstGeom prst="rect">
            <a:avLst/>
          </a:prstGeom>
        </p:spPr>
      </p:pic>
      <p:pic>
        <p:nvPicPr>
          <p:cNvPr id="2" name="CD1-TRACK 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24400" y="1905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23491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8F847C5-0674-194D-9AD1-0A2F6E77FBD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" y="1295400"/>
            <a:ext cx="8961504" cy="4491037"/>
          </a:xfrm>
          <a:prstGeom prst="rect">
            <a:avLst/>
          </a:prstGeom>
        </p:spPr>
      </p:pic>
      <p:pic>
        <p:nvPicPr>
          <p:cNvPr id="2" name="CD1-TRACK 2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14800" y="1219200"/>
            <a:ext cx="609600" cy="609600"/>
          </a:xfrm>
          <a:prstGeom prst="rect">
            <a:avLst/>
          </a:prstGeom>
        </p:spPr>
      </p:pic>
      <p:pic>
        <p:nvPicPr>
          <p:cNvPr id="3" name="CD1-TRACK 2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105400" y="51768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1099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8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8F847C5-0674-194D-9AD1-0A2F6E77FBD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" y="2209800"/>
            <a:ext cx="8667750" cy="280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1099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8F847C5-0674-194D-9AD1-0A2F6E77FBD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533400"/>
            <a:ext cx="7752971" cy="5712362"/>
          </a:xfrm>
          <a:prstGeom prst="rect">
            <a:avLst/>
          </a:prstGeom>
        </p:spPr>
      </p:pic>
      <p:pic>
        <p:nvPicPr>
          <p:cNvPr id="2" name="CD1-TRACK 2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43400" y="457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1099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8F847C5-0674-194D-9AD1-0A2F6E77FBD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1066800"/>
            <a:ext cx="8320173" cy="5105400"/>
          </a:xfrm>
          <a:prstGeom prst="rect">
            <a:avLst/>
          </a:prstGeom>
        </p:spPr>
      </p:pic>
      <p:pic>
        <p:nvPicPr>
          <p:cNvPr id="2" name="CD1-TRACK 2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43600" y="11037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1099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8F847C5-0674-194D-9AD1-0A2F6E77FBD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800" y="521855"/>
            <a:ext cx="7243386" cy="5802745"/>
          </a:xfrm>
          <a:prstGeom prst="rect">
            <a:avLst/>
          </a:prstGeom>
        </p:spPr>
      </p:pic>
      <p:pic>
        <p:nvPicPr>
          <p:cNvPr id="2" name="CD1-TRACK 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14800" y="521855"/>
            <a:ext cx="609600" cy="609600"/>
          </a:xfrm>
          <a:prstGeom prst="rect">
            <a:avLst/>
          </a:prstGeom>
        </p:spPr>
      </p:pic>
      <p:pic>
        <p:nvPicPr>
          <p:cNvPr id="3" name="CD1-TRACK 1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76600" y="5410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9207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6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8F847C5-0674-194D-9AD1-0A2F6E77FBD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1" y="533401"/>
            <a:ext cx="7086600" cy="579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9207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8F847C5-0674-194D-9AD1-0A2F6E77FBD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981200"/>
            <a:ext cx="8551228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3537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8F847C5-0674-194D-9AD1-0A2F6E77FBD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7" y="0"/>
            <a:ext cx="9150927" cy="5310492"/>
          </a:xfrm>
          <a:prstGeom prst="rect">
            <a:avLst/>
          </a:prstGeom>
        </p:spPr>
      </p:pic>
      <p:pic>
        <p:nvPicPr>
          <p:cNvPr id="2" name="CD1-TRACK 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4800" y="2819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3537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8F847C5-0674-194D-9AD1-0A2F6E77FBD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533400"/>
            <a:ext cx="8039774" cy="5791200"/>
          </a:xfrm>
          <a:prstGeom prst="rect">
            <a:avLst/>
          </a:prstGeom>
        </p:spPr>
      </p:pic>
      <p:pic>
        <p:nvPicPr>
          <p:cNvPr id="2" name="CD1-TRACK 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105400" y="384685"/>
            <a:ext cx="609600" cy="609600"/>
          </a:xfrm>
          <a:prstGeom prst="rect">
            <a:avLst/>
          </a:prstGeom>
        </p:spPr>
      </p:pic>
      <p:pic>
        <p:nvPicPr>
          <p:cNvPr id="3" name="CD1-TRACK 17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895600" y="3657600"/>
            <a:ext cx="609600" cy="609600"/>
          </a:xfrm>
          <a:prstGeom prst="rect">
            <a:avLst/>
          </a:prstGeom>
        </p:spPr>
      </p:pic>
      <p:pic>
        <p:nvPicPr>
          <p:cNvPr id="4" name="CD1-TRACK 18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922501" y="5410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3537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9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67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8F847C5-0674-194D-9AD1-0A2F6E77FBD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" y="642937"/>
            <a:ext cx="7618551" cy="5572125"/>
          </a:xfrm>
          <a:prstGeom prst="rect">
            <a:avLst/>
          </a:prstGeom>
        </p:spPr>
      </p:pic>
      <p:pic>
        <p:nvPicPr>
          <p:cNvPr id="2" name="CD1-TRACK 1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96200" y="1219200"/>
            <a:ext cx="609600" cy="609600"/>
          </a:xfrm>
          <a:prstGeom prst="rect">
            <a:avLst/>
          </a:prstGeom>
        </p:spPr>
      </p:pic>
      <p:pic>
        <p:nvPicPr>
          <p:cNvPr id="3" name="CD1-TRACK 20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34000" y="3276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3537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2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8F847C5-0674-194D-9AD1-0A2F6E77FBD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1295400"/>
            <a:ext cx="8201351" cy="4524375"/>
          </a:xfrm>
          <a:prstGeom prst="rect">
            <a:avLst/>
          </a:prstGeom>
        </p:spPr>
      </p:pic>
      <p:pic>
        <p:nvPicPr>
          <p:cNvPr id="2" name="CD1-TRACK 2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62200" y="2590800"/>
            <a:ext cx="609600" cy="609600"/>
          </a:xfrm>
          <a:prstGeom prst="rect">
            <a:avLst/>
          </a:prstGeom>
        </p:spPr>
      </p:pic>
      <p:pic>
        <p:nvPicPr>
          <p:cNvPr id="3" name="CD1-TRACK 2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724400" y="4876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1099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42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8F847C5-0674-194D-9AD1-0A2F6E77FBD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0"/>
            <a:ext cx="9144000" cy="4473979"/>
          </a:xfrm>
          <a:prstGeom prst="rect">
            <a:avLst/>
          </a:prstGeom>
        </p:spPr>
      </p:pic>
      <p:pic>
        <p:nvPicPr>
          <p:cNvPr id="2" name="CD1-TRACK 2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00600" y="1676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1099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218</Words>
  <Application>Microsoft Office PowerPoint</Application>
  <PresentationFormat>On-screen Show (4:3)</PresentationFormat>
  <Paragraphs>37</Paragraphs>
  <Slides>13</Slides>
  <Notes>12</Notes>
  <HiddenSlides>0</HiddenSlides>
  <MMClips>16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Le Manh Quan</cp:lastModifiedBy>
  <cp:revision>9</cp:revision>
  <dcterms:created xsi:type="dcterms:W3CDTF">2020-12-08T03:17:05Z</dcterms:created>
  <dcterms:modified xsi:type="dcterms:W3CDTF">2021-06-18T02:24:27Z</dcterms:modified>
</cp:coreProperties>
</file>