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297E"/>
    <a:srgbClr val="EF5288"/>
    <a:srgbClr val="EF578A"/>
    <a:srgbClr val="FF40FF"/>
    <a:srgbClr val="54FF00"/>
    <a:srgbClr val="FDFCE3"/>
    <a:srgbClr val="ECD8E9"/>
    <a:srgbClr val="EE44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27" autoAdjust="0"/>
    <p:restoredTop sz="94370" autoAdjust="0"/>
  </p:normalViewPr>
  <p:slideViewPr>
    <p:cSldViewPr snapToGrid="0" snapToObjects="1">
      <p:cViewPr varScale="1">
        <p:scale>
          <a:sx n="73" d="100"/>
          <a:sy n="73" d="100"/>
        </p:scale>
        <p:origin x="974" y="1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9" d="100"/>
          <a:sy n="89" d="100"/>
        </p:scale>
        <p:origin x="384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F4AD2-C81A-EB48-8BAC-6D2CB38E10BB}" type="datetimeFigureOut">
              <a:t>6/18/2021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E8B96B-EA25-1B42-9DF2-2E8C40C314D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531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7"/>
            <a:ext cx="9144000" cy="5048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C48A5DC-4850-054D-841D-C14E4948B8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13811" y="6549861"/>
            <a:ext cx="534426" cy="272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7027A05-1D97-FD4F-96AB-41D1450D3DB8}"/>
              </a:ext>
            </a:extLst>
          </p:cNvPr>
          <p:cNvSpPr txBox="1"/>
          <p:nvPr userDrawn="1"/>
        </p:nvSpPr>
        <p:spPr>
          <a:xfrm>
            <a:off x="24732" y="6539038"/>
            <a:ext cx="1686103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1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CE37AB6-42E6-F74E-B7B4-0A818120FF2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07304" y="6325673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C80C2AA-6183-B549-9E34-E3B66480513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47844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AF925C44-41A0-1645-80AB-C78D89D0621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4169238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CF0764B-F979-DC47-B942-004C82F189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0"/>
            <a:ext cx="9144000" cy="504825"/>
          </a:xfrm>
          <a:prstGeom prst="rect">
            <a:avLst/>
          </a:prstGeom>
        </p:spPr>
      </p:pic>
      <p:sp>
        <p:nvSpPr>
          <p:cNvPr id="12" name="TextBox 9">
            <a:extLst>
              <a:ext uri="{FF2B5EF4-FFF2-40B4-BE49-F238E27FC236}">
                <a16:creationId xmlns:a16="http://schemas.microsoft.com/office/drawing/2014/main" id="{DB5918F3-C1E0-884B-A4FC-A092E9D4DB89}"/>
              </a:ext>
            </a:extLst>
          </p:cNvPr>
          <p:cNvSpPr txBox="1"/>
          <p:nvPr userDrawn="1"/>
        </p:nvSpPr>
        <p:spPr>
          <a:xfrm>
            <a:off x="115064" y="0"/>
            <a:ext cx="88197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10</a:t>
            </a:r>
          </a:p>
        </p:txBody>
      </p:sp>
    </p:spTree>
    <p:extLst>
      <p:ext uri="{BB962C8B-B14F-4D97-AF65-F5344CB8AC3E}">
        <p14:creationId xmlns:p14="http://schemas.microsoft.com/office/powerpoint/2010/main" val="2312432481"/>
      </p:ext>
    </p:extLst>
  </p:cSld>
  <p:clrMapOvr>
    <a:masterClrMapping/>
  </p:clrMapOvr>
  <p:transition spd="med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0"/>
            <a:ext cx="9144000" cy="5048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3175"/>
            <a:ext cx="9144000" cy="5048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48A5DC-4850-054D-841D-C14E4948B8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13811" y="6549861"/>
            <a:ext cx="534426" cy="272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7027A05-1D97-FD4F-96AB-41D1450D3DB8}"/>
              </a:ext>
            </a:extLst>
          </p:cNvPr>
          <p:cNvSpPr txBox="1"/>
          <p:nvPr userDrawn="1"/>
        </p:nvSpPr>
        <p:spPr>
          <a:xfrm>
            <a:off x="24732" y="6539038"/>
            <a:ext cx="1686103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1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6" name="Picture 15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D96D44-1704-8540-93E5-16F541ACCC0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07304" y="6325673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99AFCBA-5E24-7842-8A7E-75D677787B9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47844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5249790-DE0A-B649-9880-C4B10853281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4169238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9">
            <a:extLst>
              <a:ext uri="{FF2B5EF4-FFF2-40B4-BE49-F238E27FC236}">
                <a16:creationId xmlns:a16="http://schemas.microsoft.com/office/drawing/2014/main" id="{C17A9561-E3D6-5A47-811A-BF3F25801FBE}"/>
              </a:ext>
            </a:extLst>
          </p:cNvPr>
          <p:cNvSpPr txBox="1"/>
          <p:nvPr userDrawn="1"/>
        </p:nvSpPr>
        <p:spPr>
          <a:xfrm>
            <a:off x="115064" y="0"/>
            <a:ext cx="88197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10</a:t>
            </a:r>
          </a:p>
        </p:txBody>
      </p:sp>
    </p:spTree>
    <p:extLst>
      <p:ext uri="{BB962C8B-B14F-4D97-AF65-F5344CB8AC3E}">
        <p14:creationId xmlns:p14="http://schemas.microsoft.com/office/powerpoint/2010/main" val="1767835397"/>
      </p:ext>
    </p:extLst>
  </p:cSld>
  <p:clrMapOvr>
    <a:masterClrMapping/>
  </p:clrMapOvr>
  <p:transition spd="med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1451931"/>
      </p:ext>
    </p:extLst>
  </p:cSld>
  <p:clrMapOvr>
    <a:masterClrMapping/>
  </p:clrMapOvr>
  <p:transition spd="med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767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6" r:id="rId2"/>
    <p:sldLayoutId id="2147483665" r:id="rId3"/>
  </p:sldLayoutIdLst>
  <p:transition spd="med">
    <p:split orient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8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3.mp3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6.png"/><Relationship Id="rId5" Type="http://schemas.microsoft.com/office/2007/relationships/media" Target="../media/media4.mp3"/><Relationship Id="rId10" Type="http://schemas.openxmlformats.org/officeDocument/2006/relationships/image" Target="../media/image8.png"/><Relationship Id="rId4" Type="http://schemas.openxmlformats.org/officeDocument/2006/relationships/audio" Target="../media/media3.mp3"/><Relationship Id="rId9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8.mp3"/><Relationship Id="rId13" Type="http://schemas.openxmlformats.org/officeDocument/2006/relationships/image" Target="../media/image12.png"/><Relationship Id="rId3" Type="http://schemas.microsoft.com/office/2007/relationships/media" Target="../media/media6.mp3"/><Relationship Id="rId7" Type="http://schemas.microsoft.com/office/2007/relationships/media" Target="../media/media8.mp3"/><Relationship Id="rId12" Type="http://schemas.openxmlformats.org/officeDocument/2006/relationships/image" Target="../media/image11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media7.mp3"/><Relationship Id="rId11" Type="http://schemas.openxmlformats.org/officeDocument/2006/relationships/slideLayout" Target="../slideLayouts/slideLayout2.xml"/><Relationship Id="rId5" Type="http://schemas.microsoft.com/office/2007/relationships/media" Target="../media/media7.mp3"/><Relationship Id="rId10" Type="http://schemas.openxmlformats.org/officeDocument/2006/relationships/audio" Target="../media/media9.mp3"/><Relationship Id="rId4" Type="http://schemas.openxmlformats.org/officeDocument/2006/relationships/audio" Target="../media/media6.mp3"/><Relationship Id="rId9" Type="http://schemas.microsoft.com/office/2007/relationships/media" Target="../media/media9.mp3"/><Relationship Id="rId1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11.mp3"/><Relationship Id="rId7" Type="http://schemas.openxmlformats.org/officeDocument/2006/relationships/image" Target="../media/image8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mp3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" y="497898"/>
            <a:ext cx="9086850" cy="4324350"/>
          </a:xfrm>
          <a:prstGeom prst="rect">
            <a:avLst/>
          </a:prstGeom>
        </p:spPr>
      </p:pic>
      <p:pic>
        <p:nvPicPr>
          <p:cNvPr id="3" name="CD2-TRACK 5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50572" y="226686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83389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913" y="412284"/>
            <a:ext cx="7352567" cy="5896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CD2-TRACK 6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167532" y="1267264"/>
            <a:ext cx="609600" cy="6096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3812345" y="3826412"/>
            <a:ext cx="2883877" cy="90033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2672862" y="3826412"/>
            <a:ext cx="2715064" cy="90033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5416061" y="3826411"/>
            <a:ext cx="1704535" cy="90033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452711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5707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30420"/>
            <a:ext cx="9086618" cy="3768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888283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880" y="615986"/>
            <a:ext cx="7309924" cy="5572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CD2-TRACK 6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589563" y="1534551"/>
            <a:ext cx="609600" cy="6096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5444359" y="3731172"/>
            <a:ext cx="599089" cy="420414"/>
          </a:xfrm>
          <a:prstGeom prst="ellipse">
            <a:avLst/>
          </a:prstGeom>
          <a:noFill/>
          <a:ln>
            <a:solidFill>
              <a:srgbClr val="EE29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144193" y="5719654"/>
            <a:ext cx="599089" cy="420414"/>
          </a:xfrm>
          <a:prstGeom prst="ellipse">
            <a:avLst/>
          </a:prstGeom>
          <a:noFill/>
          <a:ln>
            <a:solidFill>
              <a:srgbClr val="EE29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873847" y="5689738"/>
            <a:ext cx="599089" cy="420414"/>
          </a:xfrm>
          <a:prstGeom prst="ellipse">
            <a:avLst/>
          </a:prstGeom>
          <a:noFill/>
          <a:ln>
            <a:solidFill>
              <a:srgbClr val="EE29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71545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538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04413"/>
            <a:ext cx="9045642" cy="416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720731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751C888-9AA5-F041-BFDD-65B348190718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45" b="99484" l="444" r="99001">
                        <a14:foregroundMark x1="444" y1="645" x2="99001" y2="99484"/>
                        <a14:foregroundMark x1="1110" y1="41548" x2="60821" y2="97806"/>
                        <a14:foregroundMark x1="74473" y1="2323" x2="98113" y2="74065"/>
                        <a14:foregroundMark x1="89678" y1="2581" x2="98446" y2="37290"/>
                        <a14:foregroundMark x1="18979" y1="2839" x2="74140" y2="8645"/>
                        <a14:foregroundMark x1="7769" y1="9548" x2="1776" y2="81806"/>
                        <a14:foregroundMark x1="4107" y1="84000" x2="42619" y2="87226"/>
                        <a14:foregroundMark x1="3330" y1="91355" x2="47392" y2="95742"/>
                        <a14:foregroundMark x1="26637" y1="23871" x2="75805" y2="43097"/>
                        <a14:foregroundMark x1="60044" y1="2581" x2="82908" y2="1548"/>
                        <a14:foregroundMark x1="84351" y1="5806" x2="88124" y2="23742"/>
                        <a14:foregroundMark x1="42730" y1="41806" x2="75139" y2="43742"/>
                        <a14:foregroundMark x1="37403" y1="3226" x2="45838" y2="20903"/>
                        <a14:foregroundMark x1="33074" y1="2710" x2="44728" y2="4000"/>
                        <a14:foregroundMark x1="26970" y1="20387" x2="41398" y2="24258"/>
                        <a14:foregroundMark x1="3774" y1="1806" x2="12542" y2="4903"/>
                        <a14:backgroundMark x1="1443" y1="97290" x2="4550" y2="9883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09688" y="574386"/>
            <a:ext cx="6691312" cy="5755567"/>
          </a:xfrm>
          <a:prstGeom prst="rect">
            <a:avLst/>
          </a:prstGeom>
        </p:spPr>
      </p:pic>
      <p:pic>
        <p:nvPicPr>
          <p:cNvPr id="12" name="CD2-TRACK 60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377822" y="5526104"/>
            <a:ext cx="609600" cy="609600"/>
          </a:xfrm>
          <a:prstGeom prst="rect">
            <a:avLst/>
          </a:prstGeom>
        </p:spPr>
      </p:pic>
      <p:pic>
        <p:nvPicPr>
          <p:cNvPr id="6" name="CD2-TRACK 58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411662" y="574386"/>
            <a:ext cx="487363" cy="487363"/>
          </a:xfrm>
          <a:prstGeom prst="rect">
            <a:avLst/>
          </a:prstGeom>
        </p:spPr>
      </p:pic>
      <p:pic>
        <p:nvPicPr>
          <p:cNvPr id="7" name="CD2-TRACK 59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513637" y="574385"/>
            <a:ext cx="487363" cy="487363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6654416" y="3258207"/>
            <a:ext cx="859221" cy="714703"/>
          </a:xfrm>
          <a:prstGeom prst="ellipse">
            <a:avLst/>
          </a:prstGeom>
          <a:noFill/>
          <a:ln w="19050">
            <a:solidFill>
              <a:srgbClr val="EF52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654416" y="4811401"/>
            <a:ext cx="859221" cy="714703"/>
          </a:xfrm>
          <a:prstGeom prst="ellipse">
            <a:avLst/>
          </a:prstGeom>
          <a:noFill/>
          <a:ln w="19050">
            <a:solidFill>
              <a:srgbClr val="EF52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1134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7055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4401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5104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8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45AEA7C-6DB8-054D-A945-B7659DB6944B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159" y="406357"/>
            <a:ext cx="8001000" cy="5904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63389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79E2E23-1EBB-9446-8E6E-F9283DBB49C8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4" y="1423615"/>
            <a:ext cx="8999064" cy="363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874109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 Media 3" descr="CD2-TRACK 56">
            <a:hlinkClick r:id="" action="ppaction://media"/>
            <a:extLst>
              <a:ext uri="{FF2B5EF4-FFF2-40B4-BE49-F238E27FC236}">
                <a16:creationId xmlns:a16="http://schemas.microsoft.com/office/drawing/2014/main" id="{F2A78B4A-59A7-D84B-9EC6-716D4373A2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854369" y="3044199"/>
            <a:ext cx="486251" cy="488824"/>
          </a:xfrm>
          <a:prstGeom prst="rect">
            <a:avLst/>
          </a:prstGeom>
        </p:spPr>
      </p:pic>
      <p:pic>
        <p:nvPicPr>
          <p:cNvPr id="5" name="Online Media 4" descr="CD2-TRACK 57">
            <a:hlinkClick r:id="" action="ppaction://media"/>
            <a:extLst>
              <a:ext uri="{FF2B5EF4-FFF2-40B4-BE49-F238E27FC236}">
                <a16:creationId xmlns:a16="http://schemas.microsoft.com/office/drawing/2014/main" id="{88E1AF30-A04F-9647-9D99-DC53C355A59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769033" y="3044199"/>
            <a:ext cx="519272" cy="519272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2" y="415057"/>
            <a:ext cx="9115178" cy="5978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CD2-TRACK 62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106552" y="3464970"/>
            <a:ext cx="609600" cy="609600"/>
          </a:xfrm>
          <a:prstGeom prst="rect">
            <a:avLst/>
          </a:prstGeom>
        </p:spPr>
      </p:pic>
      <p:pic>
        <p:nvPicPr>
          <p:cNvPr id="7" name="CD2-TRACK 61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594128" y="3404224"/>
            <a:ext cx="609600" cy="609600"/>
          </a:xfrm>
          <a:prstGeom prst="rect">
            <a:avLst/>
          </a:prstGeom>
        </p:spPr>
      </p:pic>
      <p:pic>
        <p:nvPicPr>
          <p:cNvPr id="2" name="Online Media 1" descr="Alphabet Song">
            <a:hlinkClick r:id="" action="ppaction://media"/>
            <a:extLst>
              <a:ext uri="{FF2B5EF4-FFF2-40B4-BE49-F238E27FC236}">
                <a16:creationId xmlns:a16="http://schemas.microsoft.com/office/drawing/2014/main" id="{00E7F842-FF02-594F-853A-05B56E74CEDF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456516" y="2280338"/>
            <a:ext cx="519272" cy="51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80191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3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2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23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337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2277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B4EB96F-2184-3D40-A9F5-3664852FEE67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68" y="1804182"/>
            <a:ext cx="8726382" cy="28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280" y="4081375"/>
            <a:ext cx="219075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9820" y="4190912"/>
            <a:ext cx="180975" cy="20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8784" y="4173327"/>
            <a:ext cx="285750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3680" y="4173327"/>
            <a:ext cx="2000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5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4528" y="4038073"/>
            <a:ext cx="190500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6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5342" y="4120280"/>
            <a:ext cx="1143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7" name="Picture 1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0544" y="4105992"/>
            <a:ext cx="1428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8" name="Picture 1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307" y="4163363"/>
            <a:ext cx="228600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144123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22F2D9-2905-0946-896A-9CF2DA904DF5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18" y="2138363"/>
            <a:ext cx="8996538" cy="2714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3924073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6454DD0-A1B7-A04E-8D89-137497A9C679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214" y="384685"/>
            <a:ext cx="6684490" cy="5959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CD2-TRACK 6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962400" y="690489"/>
            <a:ext cx="609600" cy="609600"/>
          </a:xfrm>
          <a:prstGeom prst="rect">
            <a:avLst/>
          </a:prstGeom>
        </p:spPr>
      </p:pic>
      <p:pic>
        <p:nvPicPr>
          <p:cNvPr id="7" name="CD2-TRACK 64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341265" y="69048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17915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42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766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76" y="1661850"/>
            <a:ext cx="8907187" cy="3029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82711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1617</TotalTime>
  <Words>12</Words>
  <Application>Microsoft Office PowerPoint</Application>
  <PresentationFormat>On-screen Show (4:3)</PresentationFormat>
  <Paragraphs>6</Paragraphs>
  <Slides>13</Slides>
  <Notes>0</Notes>
  <HiddenSlides>0</HiddenSlides>
  <MMClips>13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Le Manh Quan</cp:lastModifiedBy>
  <cp:revision>163</cp:revision>
  <dcterms:created xsi:type="dcterms:W3CDTF">2019-07-02T02:13:33Z</dcterms:created>
  <dcterms:modified xsi:type="dcterms:W3CDTF">2021-06-18T04:42:26Z</dcterms:modified>
</cp:coreProperties>
</file>