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5"/>
  </p:notesMasterIdLst>
  <p:sldIdLst>
    <p:sldId id="275" r:id="rId2"/>
    <p:sldId id="276" r:id="rId3"/>
    <p:sldId id="277" r:id="rId4"/>
    <p:sldId id="278" r:id="rId5"/>
    <p:sldId id="279" r:id="rId6"/>
    <p:sldId id="280" r:id="rId7"/>
    <p:sldId id="288" r:id="rId8"/>
    <p:sldId id="281" r:id="rId9"/>
    <p:sldId id="283" r:id="rId10"/>
    <p:sldId id="284" r:id="rId11"/>
    <p:sldId id="285" r:id="rId12"/>
    <p:sldId id="286" r:id="rId13"/>
    <p:sldId id="287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184"/>
    <p:restoredTop sz="85044"/>
  </p:normalViewPr>
  <p:slideViewPr>
    <p:cSldViewPr snapToGrid="0" snapToObjects="1">
      <p:cViewPr varScale="1">
        <p:scale>
          <a:sx n="74" d="100"/>
          <a:sy n="74" d="100"/>
        </p:scale>
        <p:origin x="1157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2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2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6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390" y="0"/>
            <a:ext cx="9144000" cy="4840531"/>
          </a:xfrm>
          <a:prstGeom prst="rect">
            <a:avLst/>
          </a:prstGeom>
        </p:spPr>
      </p:pic>
      <p:pic>
        <p:nvPicPr>
          <p:cNvPr id="2" name="CD1-TRACK 2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86745" y="19043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43546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17991"/>
            <a:ext cx="7473315" cy="5935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H="1">
            <a:off x="2148840" y="4556760"/>
            <a:ext cx="1630680" cy="1127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794760" y="4602480"/>
            <a:ext cx="1524000" cy="10972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040880" y="4602480"/>
            <a:ext cx="0" cy="10972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CD1-TRACK 3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4480" y="1524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302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17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2472573"/>
            <a:ext cx="8406246" cy="31162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BA8DAF-5161-D34D-98F0-C4F499869CB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Review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5406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986" y="553750"/>
            <a:ext cx="7026437" cy="5803740"/>
          </a:xfrm>
          <a:prstGeom prst="rect">
            <a:avLst/>
          </a:prstGeom>
        </p:spPr>
      </p:pic>
      <p:pic>
        <p:nvPicPr>
          <p:cNvPr id="2" name="CD1-TRACK 4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48745" y="2029690"/>
            <a:ext cx="609600" cy="609600"/>
          </a:xfrm>
          <a:prstGeom prst="rect">
            <a:avLst/>
          </a:prstGeom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464" y="4182340"/>
            <a:ext cx="495300" cy="392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76" y="5939241"/>
            <a:ext cx="445526" cy="418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792" y="5939226"/>
            <a:ext cx="435899" cy="39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8757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3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DA0C33A-5C4C-C042-BD5A-B3EE77A4422C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Review 2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78" y="1537854"/>
            <a:ext cx="8605045" cy="442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1923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1440" y="679382"/>
            <a:ext cx="6989582" cy="5556970"/>
          </a:xfrm>
          <a:prstGeom prst="rect">
            <a:avLst/>
          </a:prstGeom>
        </p:spPr>
      </p:pic>
      <p:pic>
        <p:nvPicPr>
          <p:cNvPr id="2" name="CD1-TRACK 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1431" y="572009"/>
            <a:ext cx="609600" cy="609600"/>
          </a:xfrm>
          <a:prstGeom prst="rect">
            <a:avLst/>
          </a:prstGeom>
        </p:spPr>
      </p:pic>
      <p:pic>
        <p:nvPicPr>
          <p:cNvPr id="3" name="CD1-TRACK 3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61806" y="5455920"/>
            <a:ext cx="609600" cy="60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AA2737-8940-D248-98CD-2710597D0E51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162995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90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AA2737-8940-D248-98CD-2710597D0E51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05" y="633846"/>
            <a:ext cx="7787518" cy="564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4133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B1680D-3DE5-0C46-BD0D-B08FD04446D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29" y="1849582"/>
            <a:ext cx="8782700" cy="384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560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4" b="98497" l="202" r="99294">
                        <a14:foregroundMark x1="202" y1="334" x2="99294" y2="98497"/>
                        <a14:foregroundMark x1="908" y1="38731" x2="55197" y2="97830"/>
                        <a14:foregroundMark x1="57114" y1="68114" x2="59939" y2="76127"/>
                        <a14:foregroundMark x1="74874" y1="75626" x2="81534" y2="92821"/>
                        <a14:foregroundMark x1="78204" y1="70451" x2="83249" y2="88314"/>
                        <a14:foregroundMark x1="45812" y1="52922" x2="71241" y2="52922"/>
                        <a14:foregroundMark x1="54188" y1="61436" x2="56811" y2="90317"/>
                        <a14:foregroundMark x1="58022" y1="61436" x2="63370" y2="77462"/>
                        <a14:foregroundMark x1="73663" y1="76461" x2="75479" y2="96494"/>
                        <a14:foregroundMark x1="29970" y1="14190" x2="33905" y2="23372"/>
                        <a14:foregroundMark x1="7871" y1="96494" x2="44501" y2="98497"/>
                        <a14:foregroundMark x1="87084" y1="34224" x2="91524" y2="40735"/>
                        <a14:foregroundMark x1="27144" y1="18030" x2="37336" y2="18197"/>
                        <a14:foregroundMark x1="4945" y1="91152" x2="43391" y2="93823"/>
                        <a14:backgroundMark x1="8577" y1="96160" x2="10494" y2="99833"/>
                        <a14:backgroundMark x1="7669" y1="95826" x2="10595" y2="96828"/>
                        <a14:backgroundMark x1="7164" y1="95159" x2="8880" y2="97329"/>
                        <a14:backgroundMark x1="32896" y1="97496" x2="50454" y2="98998"/>
                        <a14:backgroundMark x1="64985" y1="99499" x2="67810" y2="99499"/>
                        <a14:backgroundMark x1="31282" y1="99499" x2="32190" y2="99833"/>
                        <a14:backgroundMark x1="32694" y1="96661" x2="33905" y2="99666"/>
                        <a14:backgroundMark x1="20283" y1="99499" x2="24723" y2="99332"/>
                        <a14:backgroundMark x1="11705" y1="95826" x2="13925" y2="99666"/>
                        <a14:backgroundMark x1="6963" y1="95159" x2="40565" y2="97663"/>
                        <a14:backgroundMark x1="17356" y1="95659" x2="44299" y2="99499"/>
                        <a14:backgroundMark x1="11302" y1="96494" x2="31887" y2="98164"/>
                        <a14:backgroundMark x1="10293" y1="97162" x2="19072" y2="99332"/>
                        <a14:backgroundMark x1="10595" y1="96828" x2="34813" y2="97830"/>
                        <a14:backgroundMark x1="10999" y1="96995" x2="33401" y2="98497"/>
                        <a14:backgroundMark x1="10999" y1="97162" x2="39354" y2="97663"/>
                        <a14:backgroundMark x1="9284" y1="97663" x2="44601" y2="98664"/>
                        <a14:backgroundMark x1="8174" y1="96995" x2="15843" y2="99165"/>
                        <a14:backgroundMark x1="8375" y1="95159" x2="35822" y2="98664"/>
                        <a14:backgroundMark x1="9687" y1="95159" x2="40565" y2="98164"/>
                        <a14:backgroundMark x1="8476" y1="95326" x2="44198" y2="98164"/>
                        <a14:backgroundMark x1="6862" y1="95492" x2="11907" y2="99165"/>
                        <a14:backgroundMark x1="8274" y1="94157" x2="11504" y2="98164"/>
                        <a14:backgroundMark x1="7669" y1="96327" x2="11806" y2="98664"/>
                        <a14:backgroundMark x1="7064" y1="96995" x2="12210" y2="99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863" y="727098"/>
            <a:ext cx="8541327" cy="5162719"/>
          </a:xfrm>
          <a:prstGeom prst="rect">
            <a:avLst/>
          </a:prstGeom>
        </p:spPr>
      </p:pic>
      <p:pic>
        <p:nvPicPr>
          <p:cNvPr id="2" name="CD1-TRACK 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3800" y="31479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97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8" y="1896428"/>
            <a:ext cx="850582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CD1-TRACK 3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87240" y="17830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3151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300" y="1701878"/>
            <a:ext cx="8100146" cy="3579301"/>
          </a:xfrm>
          <a:prstGeom prst="rect">
            <a:avLst/>
          </a:prstGeom>
        </p:spPr>
      </p:pic>
      <p:pic>
        <p:nvPicPr>
          <p:cNvPr id="3" name="CD1-TRACK 3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87089" y="2391988"/>
            <a:ext cx="609600" cy="609600"/>
          </a:xfrm>
          <a:prstGeom prst="rect">
            <a:avLst/>
          </a:prstGeom>
        </p:spPr>
      </p:pic>
      <p:pic>
        <p:nvPicPr>
          <p:cNvPr id="4" name="CD1-TRACK 3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50918" y="44389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9867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83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96D504-D7C5-BD41-8A09-45E0712B2D13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973" y="550718"/>
            <a:ext cx="7775614" cy="5737578"/>
          </a:xfrm>
          <a:prstGeom prst="rect">
            <a:avLst/>
          </a:prstGeom>
        </p:spPr>
      </p:pic>
      <p:pic>
        <p:nvPicPr>
          <p:cNvPr id="2" name="CD1-TRACK 3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96200" y="1109058"/>
            <a:ext cx="609600" cy="609600"/>
          </a:xfrm>
          <a:prstGeom prst="rect">
            <a:avLst/>
          </a:prstGeom>
        </p:spPr>
      </p:pic>
      <p:pic>
        <p:nvPicPr>
          <p:cNvPr id="3" name="CD1-TRACK 3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41166" y="3348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5272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6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BA8DAF-5161-D34D-98F0-C4F499869CB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693" y="1185349"/>
            <a:ext cx="8306580" cy="4550432"/>
          </a:xfrm>
          <a:prstGeom prst="rect">
            <a:avLst/>
          </a:prstGeom>
        </p:spPr>
      </p:pic>
      <p:pic>
        <p:nvPicPr>
          <p:cNvPr id="2" name="CD1-TRACK 3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77391" y="2587336"/>
            <a:ext cx="609600" cy="609600"/>
          </a:xfrm>
          <a:prstGeom prst="rect">
            <a:avLst/>
          </a:prstGeom>
        </p:spPr>
      </p:pic>
      <p:pic>
        <p:nvPicPr>
          <p:cNvPr id="3" name="CD1-TRACK 3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20194" y="48397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4451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8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1523</TotalTime>
  <Words>14</Words>
  <Application>Microsoft Office PowerPoint</Application>
  <PresentationFormat>On-screen Show (4:3)</PresentationFormat>
  <Paragraphs>7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 Manh Quan</cp:lastModifiedBy>
  <cp:revision>138</cp:revision>
  <dcterms:created xsi:type="dcterms:W3CDTF">2019-07-02T02:13:33Z</dcterms:created>
  <dcterms:modified xsi:type="dcterms:W3CDTF">2021-06-18T02:38:14Z</dcterms:modified>
</cp:coreProperties>
</file>