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60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18"/>
      <p:bold r:id="rId19"/>
      <p:italic r:id="rId20"/>
      <p:boldItalic r:id="rId21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578A"/>
    <a:srgbClr val="FF40FF"/>
    <a:srgbClr val="54FF00"/>
    <a:srgbClr val="FDFCE3"/>
    <a:srgbClr val="ECD8E9"/>
    <a:srgbClr val="EE297E"/>
    <a:srgbClr val="EF5288"/>
    <a:srgbClr val="EE44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706"/>
    <p:restoredTop sz="85060"/>
  </p:normalViewPr>
  <p:slideViewPr>
    <p:cSldViewPr snapToGrid="0" snapToObjects="1">
      <p:cViewPr varScale="1">
        <p:scale>
          <a:sx n="74" d="100"/>
          <a:sy n="74" d="100"/>
        </p:scale>
        <p:origin x="720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9" d="100"/>
          <a:sy n="89" d="100"/>
        </p:scale>
        <p:origin x="3840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F4AD2-C81A-EB48-8BAC-6D2CB38E10BB}" type="datetimeFigureOut">
              <a:t>12/14/2020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E8B96B-EA25-1B42-9DF2-2E8C40C314D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5310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6350237"/>
            <a:ext cx="9144000" cy="50482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C48A5DC-4850-054D-841D-C14E4948B89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513811" y="6549861"/>
            <a:ext cx="534426" cy="2724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77027A05-1D97-FD4F-96AB-41D1450D3DB8}"/>
              </a:ext>
            </a:extLst>
          </p:cNvPr>
          <p:cNvSpPr txBox="1"/>
          <p:nvPr userDrawn="1"/>
        </p:nvSpPr>
        <p:spPr>
          <a:xfrm>
            <a:off x="24732" y="6539038"/>
            <a:ext cx="1686103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baseline="0" dirty="0" err="1">
                <a:solidFill>
                  <a:schemeClr val="bg1"/>
                </a:solidFill>
              </a:rPr>
              <a:t>i</a:t>
            </a:r>
            <a:r>
              <a:rPr lang="en-US" sz="1400" baseline="0" dirty="0">
                <a:solidFill>
                  <a:schemeClr val="bg1"/>
                </a:solidFill>
              </a:rPr>
              <a:t>-Learn Smart Start </a:t>
            </a:r>
            <a:r>
              <a:rPr lang="en-US" sz="1400" baseline="0" dirty="0" smtClean="0">
                <a:solidFill>
                  <a:schemeClr val="bg1"/>
                </a:solidFill>
              </a:rPr>
              <a:t>2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8CE37AB6-42E6-F74E-B7B4-0A818120FF2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307304" y="6325673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C80C2AA-6183-B549-9E34-E3B66480513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847844" y="6586737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AF925C44-41A0-1645-80AB-C78D89D0621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rot="10800000">
            <a:off x="4169238" y="6586737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CF0764B-F979-DC47-B942-004C82F1899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2" y="0"/>
            <a:ext cx="9144000" cy="504825"/>
          </a:xfrm>
          <a:prstGeom prst="rect">
            <a:avLst/>
          </a:prstGeom>
        </p:spPr>
      </p:pic>
      <p:sp>
        <p:nvSpPr>
          <p:cNvPr id="12" name="TextBox 9">
            <a:extLst>
              <a:ext uri="{FF2B5EF4-FFF2-40B4-BE49-F238E27FC236}">
                <a16:creationId xmlns:a16="http://schemas.microsoft.com/office/drawing/2014/main" id="{DB5918F3-C1E0-884B-A4FC-A092E9D4DB89}"/>
              </a:ext>
            </a:extLst>
          </p:cNvPr>
          <p:cNvSpPr txBox="1"/>
          <p:nvPr userDrawn="1"/>
        </p:nvSpPr>
        <p:spPr>
          <a:xfrm>
            <a:off x="115064" y="0"/>
            <a:ext cx="764953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Unit 3</a:t>
            </a:r>
          </a:p>
        </p:txBody>
      </p:sp>
    </p:spTree>
    <p:extLst>
      <p:ext uri="{BB962C8B-B14F-4D97-AF65-F5344CB8AC3E}">
        <p14:creationId xmlns:p14="http://schemas.microsoft.com/office/powerpoint/2010/main" val="2312432481"/>
      </p:ext>
    </p:extLst>
  </p:cSld>
  <p:clrMapOvr>
    <a:masterClrMapping/>
  </p:clrMapOvr>
  <p:transition spd="med"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2" y="0"/>
            <a:ext cx="9144000" cy="50482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6353175"/>
            <a:ext cx="9144000" cy="50482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C48A5DC-4850-054D-841D-C14E4948B89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513811" y="6549861"/>
            <a:ext cx="534426" cy="2724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7027A05-1D97-FD4F-96AB-41D1450D3DB8}"/>
              </a:ext>
            </a:extLst>
          </p:cNvPr>
          <p:cNvSpPr txBox="1"/>
          <p:nvPr userDrawn="1"/>
        </p:nvSpPr>
        <p:spPr>
          <a:xfrm>
            <a:off x="24732" y="6539038"/>
            <a:ext cx="1686103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baseline="0" dirty="0" err="1">
                <a:solidFill>
                  <a:schemeClr val="bg1"/>
                </a:solidFill>
              </a:rPr>
              <a:t>i</a:t>
            </a:r>
            <a:r>
              <a:rPr lang="en-US" sz="1400" baseline="0" dirty="0">
                <a:solidFill>
                  <a:schemeClr val="bg1"/>
                </a:solidFill>
              </a:rPr>
              <a:t>-Learn Smart Start </a:t>
            </a:r>
            <a:r>
              <a:rPr lang="en-US" sz="1400" baseline="0" dirty="0" smtClean="0">
                <a:solidFill>
                  <a:schemeClr val="bg1"/>
                </a:solidFill>
              </a:rPr>
              <a:t>2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6" name="Picture 15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8AD96D44-1704-8540-93E5-16F541ACCC0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307304" y="6325673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7" name="Picture 1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99AFCBA-5E24-7842-8A7E-75D677787B9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847844" y="6586737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8" name="Picture 17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65249790-DE0A-B649-9880-C4B10853281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rot="10800000">
            <a:off x="4169238" y="6586737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9">
            <a:extLst>
              <a:ext uri="{FF2B5EF4-FFF2-40B4-BE49-F238E27FC236}">
                <a16:creationId xmlns:a16="http://schemas.microsoft.com/office/drawing/2014/main" id="{C17A9561-E3D6-5A47-811A-BF3F25801FBE}"/>
              </a:ext>
            </a:extLst>
          </p:cNvPr>
          <p:cNvSpPr txBox="1"/>
          <p:nvPr userDrawn="1"/>
        </p:nvSpPr>
        <p:spPr>
          <a:xfrm>
            <a:off x="115064" y="0"/>
            <a:ext cx="764953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Unit 3</a:t>
            </a:r>
          </a:p>
        </p:txBody>
      </p:sp>
    </p:spTree>
    <p:extLst>
      <p:ext uri="{BB962C8B-B14F-4D97-AF65-F5344CB8AC3E}">
        <p14:creationId xmlns:p14="http://schemas.microsoft.com/office/powerpoint/2010/main" val="1767835397"/>
      </p:ext>
    </p:extLst>
  </p:cSld>
  <p:clrMapOvr>
    <a:masterClrMapping/>
  </p:clrMapOvr>
  <p:transition spd="med">
    <p:split orient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1451931"/>
      </p:ext>
    </p:extLst>
  </p:cSld>
  <p:clrMapOvr>
    <a:masterClrMapping/>
  </p:clrMapOvr>
  <p:transition spd="med">
    <p:split orient="vert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767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6" r:id="rId2"/>
    <p:sldLayoutId id="2147483665" r:id="rId3"/>
  </p:sldLayoutIdLst>
  <p:transition spd="med">
    <p:split orient="vert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6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microsoft.com/office/2007/relationships/media" Target="../media/media11.mp3"/><Relationship Id="rId7" Type="http://schemas.openxmlformats.org/officeDocument/2006/relationships/image" Target="../media/image6.png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18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1.mp3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media" Target="../media/media13.mp3"/><Relationship Id="rId7" Type="http://schemas.openxmlformats.org/officeDocument/2006/relationships/image" Target="../media/image6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1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3.mp3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3.mp3"/><Relationship Id="rId7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media4.mp3"/><Relationship Id="rId5" Type="http://schemas.microsoft.com/office/2007/relationships/media" Target="../media/media4.mp3"/><Relationship Id="rId10" Type="http://schemas.openxmlformats.org/officeDocument/2006/relationships/image" Target="../media/image6.png"/><Relationship Id="rId4" Type="http://schemas.openxmlformats.org/officeDocument/2006/relationships/audio" Target="../media/media3.mp3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media" Target="../media/media6.mp3"/><Relationship Id="rId7" Type="http://schemas.openxmlformats.org/officeDocument/2006/relationships/image" Target="../media/image6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11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6.mp3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8.mp3"/><Relationship Id="rId7" Type="http://schemas.openxmlformats.org/officeDocument/2006/relationships/image" Target="../media/image6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14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8.mp3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10391"/>
            <a:ext cx="9144000" cy="4435783"/>
          </a:xfrm>
          <a:prstGeom prst="rect">
            <a:avLst/>
          </a:prstGeom>
        </p:spPr>
      </p:pic>
      <p:pic>
        <p:nvPicPr>
          <p:cNvPr id="2" name="CD1-TRACK 4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804810" y="177130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933653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98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DA21871-95A8-FB4D-B1E1-3DD5B8498243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3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474" y="1842938"/>
            <a:ext cx="8708882" cy="3638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531222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E00516C-8E2E-354A-8FEC-87A3F84BFDA7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3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15354"/>
            <a:ext cx="9144000" cy="4350944"/>
          </a:xfrm>
          <a:prstGeom prst="rect">
            <a:avLst/>
          </a:prstGeom>
        </p:spPr>
      </p:pic>
      <p:pic>
        <p:nvPicPr>
          <p:cNvPr id="2" name="CD1-TRACK 48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759569" y="158122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35798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57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1774066-5A70-FF4A-912B-03A76CA8A2BE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3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9918" y="1181100"/>
            <a:ext cx="8324850" cy="4495800"/>
          </a:xfrm>
          <a:prstGeom prst="rect">
            <a:avLst/>
          </a:prstGeom>
        </p:spPr>
      </p:pic>
      <p:pic>
        <p:nvPicPr>
          <p:cNvPr id="2" name="CD1-TRACK 49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07543" y="1160318"/>
            <a:ext cx="609600" cy="609600"/>
          </a:xfrm>
          <a:prstGeom prst="rect">
            <a:avLst/>
          </a:prstGeom>
        </p:spPr>
      </p:pic>
      <p:pic>
        <p:nvPicPr>
          <p:cNvPr id="5" name="CD1-TRACK 50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135543" y="521031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10799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9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79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1770D96-1707-4C48-9D58-11D9C42B70B5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3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185" y="2008909"/>
            <a:ext cx="7953375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625922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1770D96-1707-4C48-9D58-11D9C42B70B5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3</a:t>
            </a:r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291" y="483158"/>
            <a:ext cx="7212522" cy="5814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CD1-TRACK 5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563552" y="915572"/>
            <a:ext cx="609600" cy="609600"/>
          </a:xfrm>
          <a:prstGeom prst="rect">
            <a:avLst/>
          </a:prstGeom>
        </p:spPr>
      </p:pic>
      <p:pic>
        <p:nvPicPr>
          <p:cNvPr id="3" name="CD1-TRACK 52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617698" y="567482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447796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3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791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1770D96-1707-4C48-9D58-11D9C42B70B5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3</a:t>
            </a: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975" y="1538288"/>
            <a:ext cx="8020050" cy="3781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7563160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D4F7FAA-B3FC-374F-9D9E-0F9932C88A97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1</a:t>
            </a:r>
          </a:p>
        </p:txBody>
      </p:sp>
      <p:pic>
        <p:nvPicPr>
          <p:cNvPr id="6" name="Online Media 5" descr="CD1-TRACK 40">
            <a:hlinkClick r:id="" action="ppaction://media"/>
            <a:extLst>
              <a:ext uri="{FF2B5EF4-FFF2-40B4-BE49-F238E27FC236}">
                <a16:creationId xmlns:a16="http://schemas.microsoft.com/office/drawing/2014/main" id="{D3CFFCFF-1062-AF48-B8DE-3D064297F8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246935" y="5593687"/>
            <a:ext cx="534158" cy="53415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79890" y="492589"/>
            <a:ext cx="7076974" cy="5795372"/>
          </a:xfrm>
          <a:prstGeom prst="rect">
            <a:avLst/>
          </a:prstGeom>
        </p:spPr>
      </p:pic>
      <p:pic>
        <p:nvPicPr>
          <p:cNvPr id="2" name="CD1-TRACK 42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149437" y="415858"/>
            <a:ext cx="609600" cy="609600"/>
          </a:xfrm>
          <a:prstGeom prst="rect">
            <a:avLst/>
          </a:prstGeom>
        </p:spPr>
      </p:pic>
      <p:pic>
        <p:nvPicPr>
          <p:cNvPr id="3" name="CD1-TRACK 43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255685" y="540269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018969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97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578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801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7E047E1-32E2-224D-A317-B318B54E5D59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1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3285" y="489276"/>
            <a:ext cx="6614588" cy="5818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944322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1D408D1-8FC7-3C45-9BB7-2C53A3A29F42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1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087" y="2173953"/>
            <a:ext cx="8147681" cy="3743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158014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9266" y="823361"/>
            <a:ext cx="7922525" cy="5177171"/>
          </a:xfrm>
          <a:prstGeom prst="rect">
            <a:avLst/>
          </a:prstGeom>
        </p:spPr>
      </p:pic>
      <p:pic>
        <p:nvPicPr>
          <p:cNvPr id="2" name="CD1-TRACK 44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942484" y="3371287"/>
            <a:ext cx="609600" cy="609600"/>
          </a:xfrm>
          <a:prstGeom prst="rect">
            <a:avLst/>
          </a:prstGeom>
        </p:spPr>
      </p:pic>
      <p:pic>
        <p:nvPicPr>
          <p:cNvPr id="3" name="CD1-TRACK 45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855302" y="337128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786178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77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379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B36BD2-E2E4-0544-B361-1183E1238B8D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2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039" y="2279663"/>
            <a:ext cx="8086725" cy="2676525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2940148" y="3588527"/>
            <a:ext cx="5060852" cy="57551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2433711" y="3617926"/>
            <a:ext cx="4628271" cy="54611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6217920" y="3617926"/>
            <a:ext cx="844065" cy="447637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0647783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502EC66-83BC-3E47-9A51-99D37A72E089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2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812" y="1933575"/>
            <a:ext cx="8334375" cy="299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71430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F4B2A40-BD52-C640-8D03-9B61E93F960F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2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5804" y="1606222"/>
            <a:ext cx="8549986" cy="3755061"/>
          </a:xfrm>
          <a:prstGeom prst="rect">
            <a:avLst/>
          </a:prstGeom>
        </p:spPr>
      </p:pic>
      <p:pic>
        <p:nvPicPr>
          <p:cNvPr id="2" name="CD1-TRACK 46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111336" y="2555737"/>
            <a:ext cx="609600" cy="609600"/>
          </a:xfrm>
          <a:prstGeom prst="rect">
            <a:avLst/>
          </a:prstGeom>
        </p:spPr>
      </p:pic>
      <p:pic>
        <p:nvPicPr>
          <p:cNvPr id="3" name="CD1-TRACK 47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6190" y="252760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091433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225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871" y="1457644"/>
            <a:ext cx="8246442" cy="4427620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7523020" y="2753592"/>
            <a:ext cx="1080653" cy="108065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3394366" y="4516582"/>
            <a:ext cx="1163781" cy="109797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6359239" y="4516582"/>
            <a:ext cx="1163781" cy="109797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21747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1544</TotalTime>
  <Words>24</Words>
  <Application>Microsoft Office PowerPoint</Application>
  <PresentationFormat>On-screen Show (4:3)</PresentationFormat>
  <Paragraphs>12</Paragraphs>
  <Slides>15</Slides>
  <Notes>0</Notes>
  <HiddenSlides>0</HiddenSlides>
  <MMClips>13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Calibri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kzazyboy1993@gmail.com</cp:lastModifiedBy>
  <cp:revision>145</cp:revision>
  <dcterms:created xsi:type="dcterms:W3CDTF">2019-07-02T02:13:33Z</dcterms:created>
  <dcterms:modified xsi:type="dcterms:W3CDTF">2020-12-14T04:11:58Z</dcterms:modified>
</cp:coreProperties>
</file>