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62" r:id="rId9"/>
    <p:sldId id="263" r:id="rId10"/>
    <p:sldId id="268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78A"/>
    <a:srgbClr val="FF40FF"/>
    <a:srgbClr val="54FF00"/>
    <a:srgbClr val="FDFCE3"/>
    <a:srgbClr val="ECD8E9"/>
    <a:srgbClr val="EE297E"/>
    <a:srgbClr val="EF5288"/>
    <a:srgbClr val="EE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32"/>
    <p:restoredTop sz="85007"/>
  </p:normalViewPr>
  <p:slideViewPr>
    <p:cSldViewPr snapToGrid="0" snapToObjects="1">
      <p:cViewPr varScale="1">
        <p:scale>
          <a:sx n="97" d="100"/>
          <a:sy n="97" d="100"/>
        </p:scale>
        <p:origin x="148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4AD2-C81A-EB48-8BAC-6D2CB38E10BB}" type="datetimeFigureOut">
              <a:t>11/03/2021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B96B-EA25-1B42-9DF2-2E8C40C314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856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4</a:t>
            </a:r>
          </a:p>
        </p:txBody>
      </p:sp>
    </p:spTree>
    <p:extLst>
      <p:ext uri="{BB962C8B-B14F-4D97-AF65-F5344CB8AC3E}">
        <p14:creationId xmlns:p14="http://schemas.microsoft.com/office/powerpoint/2010/main" val="2312432481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4</a:t>
            </a:r>
          </a:p>
        </p:txBody>
      </p:sp>
    </p:spTree>
    <p:extLst>
      <p:ext uri="{BB962C8B-B14F-4D97-AF65-F5344CB8AC3E}">
        <p14:creationId xmlns:p14="http://schemas.microsoft.com/office/powerpoint/2010/main" val="1767835397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51931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5" r:id="rId3"/>
  </p:sldLayoutIdLst>
  <p:transition spd="med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6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6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7" Type="http://schemas.openxmlformats.org/officeDocument/2006/relationships/image" Target="../media/image6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4513867"/>
          </a:xfrm>
          <a:prstGeom prst="rect">
            <a:avLst/>
          </a:prstGeom>
        </p:spPr>
      </p:pic>
      <p:pic>
        <p:nvPicPr>
          <p:cNvPr id="2" name="CD1-TRACK 5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72892" y="18470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60765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4C7BC9-26F6-B242-AB39-3AD19A04029C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384" y="1118878"/>
            <a:ext cx="8851045" cy="4745361"/>
          </a:xfrm>
          <a:prstGeom prst="rect">
            <a:avLst/>
          </a:prstGeom>
        </p:spPr>
      </p:pic>
      <p:pic>
        <p:nvPicPr>
          <p:cNvPr id="2" name="CD1-TRACK 6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83103" y="2476713"/>
            <a:ext cx="609600" cy="609600"/>
          </a:xfrm>
          <a:prstGeom prst="rect">
            <a:avLst/>
          </a:prstGeom>
        </p:spPr>
      </p:pic>
      <p:pic>
        <p:nvPicPr>
          <p:cNvPr id="3" name="CD1-TRACK 6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36743" y="49223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26289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56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045" y="482232"/>
            <a:ext cx="7138555" cy="5840636"/>
          </a:xfrm>
          <a:prstGeom prst="rect">
            <a:avLst/>
          </a:prstGeom>
        </p:spPr>
      </p:pic>
      <p:pic>
        <p:nvPicPr>
          <p:cNvPr id="2" name="CD1-TRACK 6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06720" y="1857788"/>
            <a:ext cx="609600" cy="609600"/>
          </a:xfrm>
          <a:prstGeom prst="rect">
            <a:avLst/>
          </a:prstGeom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320" y="3972474"/>
            <a:ext cx="74295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165" y="5872595"/>
            <a:ext cx="69532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595" y="5902036"/>
            <a:ext cx="66675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320281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16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4" y="1360967"/>
            <a:ext cx="8930960" cy="42709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97DC06-9E17-0C41-9416-23C5D4E56552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Review 3</a:t>
            </a:r>
          </a:p>
        </p:txBody>
      </p:sp>
    </p:spTree>
    <p:extLst>
      <p:ext uri="{BB962C8B-B14F-4D97-AF65-F5344CB8AC3E}">
        <p14:creationId xmlns:p14="http://schemas.microsoft.com/office/powerpoint/2010/main" val="3113533898"/>
      </p:ext>
    </p:extLst>
  </p:cSld>
  <p:clrMapOvr>
    <a:masterClrMapping/>
  </p:clrMapOvr>
  <p:transition spd="med"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335" y="465734"/>
            <a:ext cx="7294418" cy="5750890"/>
          </a:xfrm>
          <a:prstGeom prst="rect">
            <a:avLst/>
          </a:prstGeom>
        </p:spPr>
      </p:pic>
      <p:pic>
        <p:nvPicPr>
          <p:cNvPr id="2" name="CD1-TRACK 6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10645" y="1542923"/>
            <a:ext cx="609600" cy="6096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096990" y="3875809"/>
            <a:ext cx="467591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742208" y="5841481"/>
            <a:ext cx="467591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067549" y="5841481"/>
            <a:ext cx="467591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36939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2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89" y="1093656"/>
            <a:ext cx="8928369" cy="47148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B08722-570D-A747-96C3-C3723BF23966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Review 4</a:t>
            </a:r>
          </a:p>
        </p:txBody>
      </p:sp>
    </p:spTree>
    <p:extLst>
      <p:ext uri="{BB962C8B-B14F-4D97-AF65-F5344CB8AC3E}">
        <p14:creationId xmlns:p14="http://schemas.microsoft.com/office/powerpoint/2010/main" val="4033499395"/>
      </p:ext>
    </p:extLst>
  </p:cSld>
  <p:clrMapOvr>
    <a:masterClrMapping/>
  </p:clrMapOvr>
  <p:transition spd="med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6B05D2-9F2F-EB45-8BC0-AEF88E933EC9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5073" y="561491"/>
            <a:ext cx="6968097" cy="5711555"/>
          </a:xfrm>
          <a:prstGeom prst="rect">
            <a:avLst/>
          </a:prstGeom>
        </p:spPr>
      </p:pic>
      <p:pic>
        <p:nvPicPr>
          <p:cNvPr id="2" name="CD1-TRACK 5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089521" y="487063"/>
            <a:ext cx="609600" cy="609600"/>
          </a:xfrm>
          <a:prstGeom prst="rect">
            <a:avLst/>
          </a:prstGeom>
        </p:spPr>
      </p:pic>
      <p:pic>
        <p:nvPicPr>
          <p:cNvPr id="3" name="CD1-TRACK 55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04563" y="53746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2203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57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480E500-92A4-984F-9DFB-3E7F5FB7A74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721" y="550718"/>
            <a:ext cx="6704542" cy="576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82478"/>
      </p:ext>
    </p:extLst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541784-5B21-644E-85CD-73058DD12FFF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2" y="1735280"/>
            <a:ext cx="9050482" cy="343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434316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463" y="659313"/>
            <a:ext cx="8551718" cy="4965654"/>
          </a:xfrm>
          <a:prstGeom prst="rect">
            <a:avLst/>
          </a:prstGeom>
        </p:spPr>
      </p:pic>
      <p:pic>
        <p:nvPicPr>
          <p:cNvPr id="2" name="CD1-TRACK 5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37338" y="32662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47740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323397-8A0D-194D-A8C4-887456FB6FE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73" y="1439496"/>
            <a:ext cx="9059243" cy="3932603"/>
          </a:xfrm>
          <a:prstGeom prst="rect">
            <a:avLst/>
          </a:prstGeom>
        </p:spPr>
      </p:pic>
      <p:pic>
        <p:nvPicPr>
          <p:cNvPr id="2" name="CD1-TRACK 5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76178" y="15815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8806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323397-8A0D-194D-A8C4-887456FB6FE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344" y="1735281"/>
            <a:ext cx="8195680" cy="3632235"/>
          </a:xfrm>
          <a:prstGeom prst="rect">
            <a:avLst/>
          </a:prstGeom>
        </p:spPr>
      </p:pic>
      <p:pic>
        <p:nvPicPr>
          <p:cNvPr id="2" name="CD1-TRACK 5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31513" y="2541402"/>
            <a:ext cx="609600" cy="609600"/>
          </a:xfrm>
          <a:prstGeom prst="rect">
            <a:avLst/>
          </a:prstGeom>
        </p:spPr>
      </p:pic>
      <p:pic>
        <p:nvPicPr>
          <p:cNvPr id="3" name="CD1-TRACK 59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48749" y="4515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5009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45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CEB7D7-5584-6A49-B5DF-BCF5692B149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978" y="1604888"/>
            <a:ext cx="8873121" cy="3289230"/>
          </a:xfrm>
          <a:prstGeom prst="rect">
            <a:avLst/>
          </a:prstGeom>
        </p:spPr>
      </p:pic>
      <p:pic>
        <p:nvPicPr>
          <p:cNvPr id="2" name="CD1-TRACK 6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73736" y="22798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79765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4C7BC9-26F6-B242-AB39-3AD19A04029C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62" y="1421876"/>
            <a:ext cx="8905874" cy="4122477"/>
          </a:xfrm>
          <a:prstGeom prst="rect">
            <a:avLst/>
          </a:prstGeom>
        </p:spPr>
      </p:pic>
      <p:pic>
        <p:nvPicPr>
          <p:cNvPr id="2" name="CD1-TRACK 6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25794" y="1421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99172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1568</TotalTime>
  <Words>21</Words>
  <Application>Microsoft Macintosh PowerPoint</Application>
  <PresentationFormat>On-screen Show (4:3)</PresentationFormat>
  <Paragraphs>11</Paragraphs>
  <Slides>14</Slides>
  <Notes>1</Notes>
  <HiddenSlides>0</HiddenSlides>
  <MMClips>13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Tran Minh Canh</cp:lastModifiedBy>
  <cp:revision>151</cp:revision>
  <dcterms:created xsi:type="dcterms:W3CDTF">2019-07-02T02:13:33Z</dcterms:created>
  <dcterms:modified xsi:type="dcterms:W3CDTF">2021-03-11T07:40:54Z</dcterms:modified>
</cp:coreProperties>
</file>