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70" r:id="rId8"/>
    <p:sldId id="262" r:id="rId9"/>
    <p:sldId id="263" r:id="rId10"/>
    <p:sldId id="271" r:id="rId11"/>
    <p:sldId id="264" r:id="rId12"/>
    <p:sldId id="265" r:id="rId13"/>
    <p:sldId id="266" r:id="rId14"/>
    <p:sldId id="267" r:id="rId15"/>
    <p:sldId id="272" r:id="rId16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Wingdings 2" panose="05020102010507070707" pitchFamily="18" charset="2"/>
      <p:regular r:id="rId2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297E"/>
    <a:srgbClr val="EF578A"/>
    <a:srgbClr val="FF40FF"/>
    <a:srgbClr val="54FF00"/>
    <a:srgbClr val="FDFCE3"/>
    <a:srgbClr val="ECD8E9"/>
    <a:srgbClr val="EF5288"/>
    <a:srgbClr val="EE44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44"/>
    <p:restoredTop sz="85020"/>
  </p:normalViewPr>
  <p:slideViewPr>
    <p:cSldViewPr snapToGrid="0" snapToObjects="1">
      <p:cViewPr varScale="1">
        <p:scale>
          <a:sx n="74" d="100"/>
          <a:sy n="74" d="100"/>
        </p:scale>
        <p:origin x="123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9" d="100"/>
          <a:sy n="89" d="100"/>
        </p:scale>
        <p:origin x="384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F4AD2-C81A-EB48-8BAC-6D2CB38E10BB}" type="datetimeFigureOut">
              <a:t>6/18/2021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E8B96B-EA25-1B42-9DF2-2E8C40C314D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531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E8B96B-EA25-1B42-9DF2-2E8C40C314D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069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7"/>
            <a:ext cx="9144000" cy="5048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C48A5DC-4850-054D-841D-C14E4948B8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13811" y="6549861"/>
            <a:ext cx="534426" cy="272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7027A05-1D97-FD4F-96AB-41D1450D3DB8}"/>
              </a:ext>
            </a:extLst>
          </p:cNvPr>
          <p:cNvSpPr txBox="1"/>
          <p:nvPr userDrawn="1"/>
        </p:nvSpPr>
        <p:spPr>
          <a:xfrm>
            <a:off x="24732" y="6539038"/>
            <a:ext cx="1686103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</a:t>
            </a:r>
            <a:r>
              <a:rPr lang="en-US" sz="1400" baseline="0" dirty="0" smtClean="0">
                <a:solidFill>
                  <a:schemeClr val="bg1"/>
                </a:solidFill>
              </a:rPr>
              <a:t>2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CE37AB6-42E6-F74E-B7B4-0A818120FF2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07304" y="6325673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C80C2AA-6183-B549-9E34-E3B66480513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47844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AF925C44-41A0-1645-80AB-C78D89D0621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4169238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CF0764B-F979-DC47-B942-004C82F189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0"/>
            <a:ext cx="9144000" cy="504825"/>
          </a:xfrm>
          <a:prstGeom prst="rect">
            <a:avLst/>
          </a:prstGeom>
        </p:spPr>
      </p:pic>
      <p:sp>
        <p:nvSpPr>
          <p:cNvPr id="12" name="TextBox 9">
            <a:extLst>
              <a:ext uri="{FF2B5EF4-FFF2-40B4-BE49-F238E27FC236}">
                <a16:creationId xmlns:a16="http://schemas.microsoft.com/office/drawing/2014/main" id="{DB5918F3-C1E0-884B-A4FC-A092E9D4DB89}"/>
              </a:ext>
            </a:extLst>
          </p:cNvPr>
          <p:cNvSpPr txBox="1"/>
          <p:nvPr userDrawn="1"/>
        </p:nvSpPr>
        <p:spPr>
          <a:xfrm>
            <a:off x="115064" y="0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7</a:t>
            </a:r>
          </a:p>
        </p:txBody>
      </p:sp>
    </p:spTree>
    <p:extLst>
      <p:ext uri="{BB962C8B-B14F-4D97-AF65-F5344CB8AC3E}">
        <p14:creationId xmlns:p14="http://schemas.microsoft.com/office/powerpoint/2010/main" val="2312432481"/>
      </p:ext>
    </p:extLst>
  </p:cSld>
  <p:clrMapOvr>
    <a:masterClrMapping/>
  </p:clrMapOvr>
  <p:transition spd="med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0"/>
            <a:ext cx="9144000" cy="5048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3175"/>
            <a:ext cx="9144000" cy="5048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48A5DC-4850-054D-841D-C14E4948B8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13811" y="6549861"/>
            <a:ext cx="534426" cy="272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7027A05-1D97-FD4F-96AB-41D1450D3DB8}"/>
              </a:ext>
            </a:extLst>
          </p:cNvPr>
          <p:cNvSpPr txBox="1"/>
          <p:nvPr userDrawn="1"/>
        </p:nvSpPr>
        <p:spPr>
          <a:xfrm>
            <a:off x="24732" y="6539038"/>
            <a:ext cx="1686103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</a:t>
            </a:r>
            <a:r>
              <a:rPr lang="en-US" sz="1400" baseline="0" dirty="0" smtClean="0">
                <a:solidFill>
                  <a:schemeClr val="bg1"/>
                </a:solidFill>
              </a:rPr>
              <a:t>2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6" name="Picture 15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D96D44-1704-8540-93E5-16F541ACCC0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07304" y="6325673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99AFCBA-5E24-7842-8A7E-75D677787B9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47844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5249790-DE0A-B649-9880-C4B10853281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4169238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9">
            <a:extLst>
              <a:ext uri="{FF2B5EF4-FFF2-40B4-BE49-F238E27FC236}">
                <a16:creationId xmlns:a16="http://schemas.microsoft.com/office/drawing/2014/main" id="{C17A9561-E3D6-5A47-811A-BF3F25801FBE}"/>
              </a:ext>
            </a:extLst>
          </p:cNvPr>
          <p:cNvSpPr txBox="1"/>
          <p:nvPr userDrawn="1"/>
        </p:nvSpPr>
        <p:spPr>
          <a:xfrm>
            <a:off x="115064" y="0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7</a:t>
            </a:r>
          </a:p>
        </p:txBody>
      </p:sp>
    </p:spTree>
    <p:extLst>
      <p:ext uri="{BB962C8B-B14F-4D97-AF65-F5344CB8AC3E}">
        <p14:creationId xmlns:p14="http://schemas.microsoft.com/office/powerpoint/2010/main" val="1767835397"/>
      </p:ext>
    </p:extLst>
  </p:cSld>
  <p:clrMapOvr>
    <a:masterClrMapping/>
  </p:clrMapOvr>
  <p:transition spd="med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1451931"/>
      </p:ext>
    </p:extLst>
  </p:cSld>
  <p:clrMapOvr>
    <a:masterClrMapping/>
  </p:clrMapOvr>
  <p:transition spd="med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767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6" r:id="rId2"/>
    <p:sldLayoutId id="2147483665" r:id="rId3"/>
  </p:sldLayoutIdLst>
  <p:transition spd="med">
    <p:split orient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12.mp3"/><Relationship Id="rId7" Type="http://schemas.openxmlformats.org/officeDocument/2006/relationships/image" Target="../media/image6.png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2.mp3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media" Target="../media/media15.mp3"/><Relationship Id="rId7" Type="http://schemas.openxmlformats.org/officeDocument/2006/relationships/image" Target="../media/image6.png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5.mp3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17.mp3"/><Relationship Id="rId7" Type="http://schemas.openxmlformats.org/officeDocument/2006/relationships/image" Target="../media/image6.png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7.mp3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3" Type="http://schemas.microsoft.com/office/2007/relationships/media" Target="../media/media3.mp3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5" Type="http://schemas.microsoft.com/office/2007/relationships/media" Target="../media/media4.mp3"/><Relationship Id="rId10" Type="http://schemas.openxmlformats.org/officeDocument/2006/relationships/image" Target="../media/image6.png"/><Relationship Id="rId4" Type="http://schemas.openxmlformats.org/officeDocument/2006/relationships/audio" Target="../media/media3.mp3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8.mp3"/><Relationship Id="rId7" Type="http://schemas.openxmlformats.org/officeDocument/2006/relationships/image" Target="../media/image6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8.mp3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447"/>
            <a:ext cx="9144000" cy="4785050"/>
          </a:xfrm>
          <a:prstGeom prst="rect">
            <a:avLst/>
          </a:prstGeom>
        </p:spPr>
      </p:pic>
      <p:pic>
        <p:nvPicPr>
          <p:cNvPr id="4" name="CD2-TRACK 1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936802" y="19968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3264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3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611" y="1311683"/>
            <a:ext cx="8680834" cy="4257161"/>
          </a:xfrm>
          <a:prstGeom prst="rect">
            <a:avLst/>
          </a:prstGeom>
        </p:spPr>
      </p:pic>
      <p:pic>
        <p:nvPicPr>
          <p:cNvPr id="2" name="CD2-TRACK 2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018341" y="2140526"/>
            <a:ext cx="609600" cy="609600"/>
          </a:xfrm>
          <a:prstGeom prst="rect">
            <a:avLst/>
          </a:prstGeom>
        </p:spPr>
      </p:pic>
      <p:pic>
        <p:nvPicPr>
          <p:cNvPr id="6" name="CD2-TRACK 22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18361" y="468283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26044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321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4531201"/>
          </a:xfrm>
          <a:prstGeom prst="rect">
            <a:avLst/>
          </a:prstGeom>
        </p:spPr>
      </p:pic>
      <p:pic>
        <p:nvPicPr>
          <p:cNvPr id="3" name="CD2-TRACK 2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14888" y="190644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80257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8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EF2F54E-E91E-DB45-B164-0A63FE40BE4E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9792" y="1120368"/>
            <a:ext cx="8908021" cy="4992079"/>
          </a:xfrm>
          <a:prstGeom prst="rect">
            <a:avLst/>
          </a:prstGeom>
        </p:spPr>
      </p:pic>
      <p:pic>
        <p:nvPicPr>
          <p:cNvPr id="6" name="CD2-TRACK 2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38295" y="1046871"/>
            <a:ext cx="609600" cy="609600"/>
          </a:xfrm>
          <a:prstGeom prst="rect">
            <a:avLst/>
          </a:prstGeom>
        </p:spPr>
      </p:pic>
      <p:pic>
        <p:nvPicPr>
          <p:cNvPr id="7" name="CD2-TRACK 25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58386" y="557634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58700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30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41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DF39320-31D1-674A-A526-437E5B16DD70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3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64963"/>
            <a:ext cx="9140226" cy="3218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8777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287D95B-355E-2247-90CD-8A446BAB26FB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3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24891" y="517411"/>
            <a:ext cx="5850082" cy="5760187"/>
          </a:xfrm>
          <a:prstGeom prst="rect">
            <a:avLst/>
          </a:prstGeom>
        </p:spPr>
      </p:pic>
      <p:pic>
        <p:nvPicPr>
          <p:cNvPr id="2" name="CD2-TRACK 2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67599" y="423892"/>
            <a:ext cx="609600" cy="609600"/>
          </a:xfrm>
          <a:prstGeom prst="rect">
            <a:avLst/>
          </a:prstGeom>
        </p:spPr>
      </p:pic>
      <p:pic>
        <p:nvPicPr>
          <p:cNvPr id="6" name="CD2-TRACK 27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283488" y="57095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36775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82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287D95B-355E-2247-90CD-8A446BAB26FB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73" y="1660169"/>
            <a:ext cx="9025902" cy="3732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20846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851615F-B847-3D4B-ABBC-5A863235E922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7917" y="550075"/>
            <a:ext cx="7290263" cy="5697334"/>
          </a:xfrm>
          <a:prstGeom prst="rect">
            <a:avLst/>
          </a:prstGeom>
        </p:spPr>
      </p:pic>
      <p:pic>
        <p:nvPicPr>
          <p:cNvPr id="7" name="CD2-TRACK 1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892935" y="535798"/>
            <a:ext cx="609600" cy="609600"/>
          </a:xfrm>
          <a:prstGeom prst="rect">
            <a:avLst/>
          </a:prstGeom>
        </p:spPr>
      </p:pic>
      <p:pic>
        <p:nvPicPr>
          <p:cNvPr id="6" name="CD2-TRACK 12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07917" y="550075"/>
            <a:ext cx="609600" cy="609600"/>
          </a:xfrm>
          <a:prstGeom prst="rect">
            <a:avLst/>
          </a:prstGeom>
        </p:spPr>
      </p:pic>
      <p:pic>
        <p:nvPicPr>
          <p:cNvPr id="8" name="CD2-TRACK 14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250636" y="5386102"/>
            <a:ext cx="609600" cy="609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030490" y="3398742"/>
            <a:ext cx="482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EE297E"/>
                </a:solidFill>
                <a:sym typeface="Wingdings 2" panose="05020102010507070707" pitchFamily="18" charset="2"/>
              </a:rPr>
              <a:t></a:t>
            </a:r>
            <a:endParaRPr lang="en-US" dirty="0">
              <a:solidFill>
                <a:srgbClr val="EE297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30490" y="4765989"/>
            <a:ext cx="482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44661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703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360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5857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D74F6C1-684B-D542-A284-8F94591A3A12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974" y="633845"/>
            <a:ext cx="7851923" cy="5592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47789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3EE31A9-17E7-7B41-84D0-07DCB2576A84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2725"/>
            <a:ext cx="9084546" cy="4423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38209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624052"/>
          </a:xfrm>
          <a:prstGeom prst="rect">
            <a:avLst/>
          </a:prstGeom>
        </p:spPr>
      </p:pic>
      <p:pic>
        <p:nvPicPr>
          <p:cNvPr id="5" name="CD2-TRACK 1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22440" y="298565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45923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7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73A727F-3273-924E-BB9D-D607E048E952}"/>
              </a:ext>
            </a:extLst>
          </p:cNvPr>
          <p:cNvSpPr txBox="1"/>
          <p:nvPr/>
        </p:nvSpPr>
        <p:spPr>
          <a:xfrm>
            <a:off x="8001000" y="36135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772" y="2150739"/>
            <a:ext cx="8510155" cy="3251496"/>
          </a:xfrm>
          <a:prstGeom prst="rect">
            <a:avLst/>
          </a:prstGeom>
        </p:spPr>
      </p:pic>
      <p:pic>
        <p:nvPicPr>
          <p:cNvPr id="5" name="CD2-TRACK 1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167746" y="208879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88354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5083" y="1379014"/>
            <a:ext cx="8893102" cy="4055431"/>
          </a:xfrm>
          <a:prstGeom prst="rect">
            <a:avLst/>
          </a:prstGeom>
        </p:spPr>
      </p:pic>
      <p:pic>
        <p:nvPicPr>
          <p:cNvPr id="2" name="CD2-TRACK 1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993295" y="2254827"/>
            <a:ext cx="609600" cy="609600"/>
          </a:xfrm>
          <a:prstGeom prst="rect">
            <a:avLst/>
          </a:prstGeom>
        </p:spPr>
      </p:pic>
      <p:pic>
        <p:nvPicPr>
          <p:cNvPr id="6" name="CD2-TRACK 18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718006" y="4495477"/>
            <a:ext cx="609600" cy="609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73A727F-3273-924E-BB9D-D607E048E952}"/>
              </a:ext>
            </a:extLst>
          </p:cNvPr>
          <p:cNvSpPr txBox="1"/>
          <p:nvPr/>
        </p:nvSpPr>
        <p:spPr>
          <a:xfrm>
            <a:off x="8001000" y="36135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</p:spTree>
    <p:extLst>
      <p:ext uri="{BB962C8B-B14F-4D97-AF65-F5344CB8AC3E}">
        <p14:creationId xmlns:p14="http://schemas.microsoft.com/office/powerpoint/2010/main" val="124807788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97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53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AE094CD-FFAE-8C45-BEA7-A92D1F1EE7E0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" y="1401398"/>
            <a:ext cx="8905010" cy="3361090"/>
          </a:xfrm>
          <a:prstGeom prst="rect">
            <a:avLst/>
          </a:prstGeom>
        </p:spPr>
      </p:pic>
      <p:pic>
        <p:nvPicPr>
          <p:cNvPr id="5" name="CD2-TRACK 1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63973" y="218923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72286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7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058DB81-A9F4-5D45-A8DF-4132677B85D3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473" y="1371599"/>
            <a:ext cx="8812843" cy="4478483"/>
          </a:xfrm>
          <a:prstGeom prst="rect">
            <a:avLst/>
          </a:prstGeom>
        </p:spPr>
      </p:pic>
      <p:pic>
        <p:nvPicPr>
          <p:cNvPr id="5" name="CD2-TRACK 20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86977" y="13231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51085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7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1552</TotalTime>
  <Words>25</Words>
  <Application>Microsoft Office PowerPoint</Application>
  <PresentationFormat>On-screen Show (4:3)</PresentationFormat>
  <Paragraphs>14</Paragraphs>
  <Slides>15</Slides>
  <Notes>1</Notes>
  <HiddenSlides>0</HiddenSlides>
  <MMClips>17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Calibri</vt:lpstr>
      <vt:lpstr>Wingdings 2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Le Manh Quan</cp:lastModifiedBy>
  <cp:revision>154</cp:revision>
  <dcterms:created xsi:type="dcterms:W3CDTF">2019-07-02T02:13:33Z</dcterms:created>
  <dcterms:modified xsi:type="dcterms:W3CDTF">2021-06-18T03:56:53Z</dcterms:modified>
</cp:coreProperties>
</file>