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Wingdings 2" panose="05020102010507070707" pitchFamily="18" charset="2"/>
      <p:regular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60" autoAdjust="0"/>
    <p:restoredTop sz="94370" autoAdjust="0"/>
  </p:normalViewPr>
  <p:slideViewPr>
    <p:cSldViewPr snapToGrid="0" snapToObjects="1">
      <p:cViewPr varScale="1">
        <p:scale>
          <a:sx n="73" d="100"/>
          <a:sy n="73" d="100"/>
        </p:scale>
        <p:origin x="874" y="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6/18/2021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8B96B-EA25-1B42-9DF2-2E8C40C314D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9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8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8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6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7" Type="http://schemas.openxmlformats.org/officeDocument/2006/relationships/image" Target="../media/image6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6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6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9"/>
            <a:ext cx="9144000" cy="4516858"/>
          </a:xfrm>
          <a:prstGeom prst="rect">
            <a:avLst/>
          </a:prstGeom>
        </p:spPr>
      </p:pic>
      <p:pic>
        <p:nvPicPr>
          <p:cNvPr id="4" name="CD2-TRACK 2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80351" y="18800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9395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1340" y="432799"/>
            <a:ext cx="6792395" cy="5866325"/>
          </a:xfrm>
          <a:prstGeom prst="rect">
            <a:avLst/>
          </a:prstGeom>
        </p:spPr>
      </p:pic>
      <p:pic>
        <p:nvPicPr>
          <p:cNvPr id="5" name="CD2-TRACK 4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13180" y="1839350"/>
            <a:ext cx="609600" cy="609600"/>
          </a:xfrm>
          <a:prstGeom prst="rect">
            <a:avLst/>
          </a:prstGeom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693" y="3851670"/>
            <a:ext cx="6572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445" y="5808229"/>
            <a:ext cx="67627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693" y="5787447"/>
            <a:ext cx="71437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64926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7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91" y="1528323"/>
            <a:ext cx="8537480" cy="375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0664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1715" y="540327"/>
            <a:ext cx="6783563" cy="5669373"/>
          </a:xfrm>
          <a:prstGeom prst="rect">
            <a:avLst/>
          </a:prstGeom>
        </p:spPr>
      </p:pic>
      <p:pic>
        <p:nvPicPr>
          <p:cNvPr id="8" name="CD2-TRACK 4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37203" y="1400481"/>
            <a:ext cx="609600" cy="6096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148945" y="3740727"/>
            <a:ext cx="457200" cy="48453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86953" y="5725163"/>
            <a:ext cx="457200" cy="48453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622903" y="5752933"/>
            <a:ext cx="457200" cy="48453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430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27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73" y="1636045"/>
            <a:ext cx="8821891" cy="348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31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6CD944-A494-A148-B20F-46C371DAE63E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5" name="Online Media 4" descr="CD2-TRACK 28">
            <a:hlinkClick r:id="" action="ppaction://media"/>
            <a:extLst>
              <a:ext uri="{FF2B5EF4-FFF2-40B4-BE49-F238E27FC236}">
                <a16:creationId xmlns:a16="http://schemas.microsoft.com/office/drawing/2014/main" id="{97E4DEB9-BC4B-AE4B-B91B-D01CDC3690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33822" y="5609983"/>
            <a:ext cx="524720" cy="5247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5511" y="571500"/>
            <a:ext cx="6740448" cy="5711757"/>
          </a:xfrm>
          <a:prstGeom prst="rect">
            <a:avLst/>
          </a:prstGeom>
        </p:spPr>
      </p:pic>
      <p:pic>
        <p:nvPicPr>
          <p:cNvPr id="6" name="CD2-TRACK 29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35285" y="447031"/>
            <a:ext cx="609600" cy="609600"/>
          </a:xfrm>
          <a:prstGeom prst="rect">
            <a:avLst/>
          </a:prstGeom>
        </p:spPr>
      </p:pic>
      <p:pic>
        <p:nvPicPr>
          <p:cNvPr id="8" name="CD2-TRACK 31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336236" y="5567543"/>
            <a:ext cx="609600" cy="609600"/>
          </a:xfrm>
          <a:prstGeom prst="rect">
            <a:avLst/>
          </a:prstGeom>
        </p:spPr>
      </p:pic>
      <p:pic>
        <p:nvPicPr>
          <p:cNvPr id="7" name="CD2-TRACK 30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609611" y="486925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946408" y="3630872"/>
            <a:ext cx="482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46408" y="5044513"/>
            <a:ext cx="482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71820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75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26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09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55C93F-7FE2-DD47-BD1F-677CA7243706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004" y="498764"/>
            <a:ext cx="6333975" cy="580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3723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8F35E-CB0B-354B-87EF-2BA53701BDF6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4" y="1465119"/>
            <a:ext cx="9040091" cy="356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5290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147" y="746638"/>
            <a:ext cx="8476514" cy="5103443"/>
          </a:xfrm>
          <a:prstGeom prst="rect">
            <a:avLst/>
          </a:prstGeom>
        </p:spPr>
      </p:pic>
      <p:pic>
        <p:nvPicPr>
          <p:cNvPr id="5" name="CD2-TRACK 3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86654" y="35007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4227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1B7712-36DB-3E4D-BBA5-2CA976F28BD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1" y="1764971"/>
            <a:ext cx="8645236" cy="3669680"/>
          </a:xfrm>
          <a:prstGeom prst="rect">
            <a:avLst/>
          </a:prstGeom>
        </p:spPr>
      </p:pic>
      <p:pic>
        <p:nvPicPr>
          <p:cNvPr id="5" name="CD2-TRACK 3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78456" y="17479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4216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CC9238-B84A-E149-BE65-246F0BE4C56D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486" y="1457318"/>
            <a:ext cx="8402505" cy="3822316"/>
          </a:xfrm>
          <a:prstGeom prst="rect">
            <a:avLst/>
          </a:prstGeom>
        </p:spPr>
      </p:pic>
      <p:pic>
        <p:nvPicPr>
          <p:cNvPr id="6" name="CD2-TRACK 3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32203" y="2286350"/>
            <a:ext cx="609600" cy="609600"/>
          </a:xfrm>
          <a:prstGeom prst="rect">
            <a:avLst/>
          </a:prstGeom>
        </p:spPr>
      </p:pic>
      <p:pic>
        <p:nvPicPr>
          <p:cNvPr id="7" name="CD2-TRACK 3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24399" y="438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152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26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C4AFC2-5217-8846-ADA9-03981C1E0FFA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475" y="488372"/>
            <a:ext cx="7140196" cy="5731844"/>
          </a:xfrm>
          <a:prstGeom prst="rect">
            <a:avLst/>
          </a:prstGeom>
        </p:spPr>
      </p:pic>
      <p:pic>
        <p:nvPicPr>
          <p:cNvPr id="6" name="CD2-TRACK 3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79643" y="1065360"/>
            <a:ext cx="609600" cy="609600"/>
          </a:xfrm>
          <a:prstGeom prst="rect">
            <a:avLst/>
          </a:prstGeom>
        </p:spPr>
      </p:pic>
      <p:pic>
        <p:nvPicPr>
          <p:cNvPr id="7" name="CD2-TRACK 37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96342" y="31636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9215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9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B324E7-46E3-674A-8C6F-2A45A992F1A4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585" y="1602036"/>
            <a:ext cx="7969183" cy="3940373"/>
          </a:xfrm>
          <a:prstGeom prst="rect">
            <a:avLst/>
          </a:prstGeom>
        </p:spPr>
      </p:pic>
      <p:pic>
        <p:nvPicPr>
          <p:cNvPr id="6" name="CD2-TRACK 3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09496" y="2660073"/>
            <a:ext cx="609600" cy="609600"/>
          </a:xfrm>
          <a:prstGeom prst="rect">
            <a:avLst/>
          </a:prstGeom>
        </p:spPr>
      </p:pic>
      <p:pic>
        <p:nvPicPr>
          <p:cNvPr id="7" name="CD2-TRACK 39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05024" y="46196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22812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38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1593</TotalTime>
  <Words>17</Words>
  <Application>Microsoft Office PowerPoint</Application>
  <PresentationFormat>On-screen Show (4:3)</PresentationFormat>
  <Paragraphs>10</Paragraphs>
  <Slides>13</Slides>
  <Notes>1</Notes>
  <HiddenSlides>0</HiddenSlides>
  <MMClips>15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Wingdings 2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 Manh Quan</cp:lastModifiedBy>
  <cp:revision>158</cp:revision>
  <dcterms:created xsi:type="dcterms:W3CDTF">2019-07-02T02:13:33Z</dcterms:created>
  <dcterms:modified xsi:type="dcterms:W3CDTF">2021-06-18T04:05:07Z</dcterms:modified>
</cp:coreProperties>
</file>