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4"/>
    <p:restoredTop sz="85020"/>
  </p:normalViewPr>
  <p:slideViewPr>
    <p:cSldViewPr snapToGrid="0" snapToObjects="1">
      <p:cViewPr varScale="1">
        <p:scale>
          <a:sx n="62" d="100"/>
          <a:sy n="62" d="100"/>
        </p:scale>
        <p:origin x="715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9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9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15.mp3"/><Relationship Id="rId7" Type="http://schemas.openxmlformats.org/officeDocument/2006/relationships/image" Target="../media/image6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5.mp3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9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5" Type="http://schemas.microsoft.com/office/2007/relationships/media" Target="../media/media10.mp3"/><Relationship Id="rId10" Type="http://schemas.openxmlformats.org/officeDocument/2006/relationships/image" Target="../media/image6.png"/><Relationship Id="rId4" Type="http://schemas.openxmlformats.org/officeDocument/2006/relationships/audio" Target="../media/media9.mp3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2.mp3"/><Relationship Id="rId7" Type="http://schemas.openxmlformats.org/officeDocument/2006/relationships/image" Target="../media/image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4794845"/>
          </a:xfrm>
          <a:prstGeom prst="rect">
            <a:avLst/>
          </a:prstGeom>
        </p:spPr>
      </p:pic>
      <p:pic>
        <p:nvPicPr>
          <p:cNvPr id="4" name="CD2-TRACK 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4012" y="20097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018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F9499A-90E1-EE48-8F4D-8DA8FDE087A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58" y="1438275"/>
            <a:ext cx="8953037" cy="42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D2-TRACK 5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18671" y="1438275"/>
            <a:ext cx="609600" cy="609600"/>
          </a:xfrm>
          <a:prstGeom prst="rect">
            <a:avLst/>
          </a:prstGeom>
        </p:spPr>
      </p:pic>
      <p:pic>
        <p:nvPicPr>
          <p:cNvPr id="5" name="Online Media 4" descr="CD2-TRACK 50">
            <a:hlinkClick r:id="" action="ppaction://media"/>
            <a:extLst>
              <a:ext uri="{FF2B5EF4-FFF2-40B4-BE49-F238E27FC236}">
                <a16:creationId xmlns:a16="http://schemas.microsoft.com/office/drawing/2014/main" id="{D490F6F8-3AFD-3348-AC16-0A5A911BB82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49551" y="5059694"/>
            <a:ext cx="592961" cy="5929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956461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8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ABE0AA-AD20-8645-8660-2FF4547A324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4264"/>
            <a:ext cx="8812748" cy="319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5582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7588E3-3C12-7046-899E-0F89091D05EA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59" y="488594"/>
            <a:ext cx="7505700" cy="5762625"/>
          </a:xfrm>
          <a:prstGeom prst="rect">
            <a:avLst/>
          </a:prstGeom>
        </p:spPr>
      </p:pic>
      <p:pic>
        <p:nvPicPr>
          <p:cNvPr id="3" name="CD2-TRACK 5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17927" y="8829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4348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FAC603-98AF-7D47-86F3-A3D81C791B5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57" y="647265"/>
            <a:ext cx="9018443" cy="516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0971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9D34FF-D6B2-C740-B278-CF12DC4873F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5" name="Online Media 4" descr="CD2-TRACK 41">
            <a:hlinkClick r:id="" action="ppaction://media"/>
            <a:extLst>
              <a:ext uri="{FF2B5EF4-FFF2-40B4-BE49-F238E27FC236}">
                <a16:creationId xmlns:a16="http://schemas.microsoft.com/office/drawing/2014/main" id="{6FA2E8C1-6FE5-5F4E-94F5-27A68167D8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53624" y="5583296"/>
            <a:ext cx="523895" cy="5238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08736" y="567827"/>
            <a:ext cx="7237432" cy="5783744"/>
          </a:xfrm>
          <a:prstGeom prst="rect">
            <a:avLst/>
          </a:prstGeom>
        </p:spPr>
      </p:pic>
      <p:pic>
        <p:nvPicPr>
          <p:cNvPr id="6" name="CD2-TRACK 4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45668" y="498637"/>
            <a:ext cx="609600" cy="609600"/>
          </a:xfrm>
          <a:prstGeom prst="rect">
            <a:avLst/>
          </a:prstGeom>
        </p:spPr>
      </p:pic>
      <p:pic>
        <p:nvPicPr>
          <p:cNvPr id="7" name="CD2-TRACK 44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023604" y="464266"/>
            <a:ext cx="609600" cy="609600"/>
          </a:xfrm>
          <a:prstGeom prst="rect">
            <a:avLst/>
          </a:prstGeom>
        </p:spPr>
      </p:pic>
      <p:pic>
        <p:nvPicPr>
          <p:cNvPr id="8" name="CD2-TRACK 45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353624" y="5562514"/>
            <a:ext cx="609600" cy="6096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H="1">
            <a:off x="6623222" y="1865870"/>
            <a:ext cx="444843" cy="14704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623222" y="3793524"/>
            <a:ext cx="444844" cy="877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95422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24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85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90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A4D345-2718-FD49-A638-184D7B2425C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64" y="559733"/>
            <a:ext cx="7197616" cy="570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056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A3714F-95BD-4244-8FDE-8EF00CEB87A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35" y="1368129"/>
            <a:ext cx="9022915" cy="395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04950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47" y="407858"/>
            <a:ext cx="6513488" cy="5838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D2-TRACK 4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68197" y="2252003"/>
            <a:ext cx="609600" cy="609600"/>
          </a:xfrm>
          <a:prstGeom prst="rect">
            <a:avLst/>
          </a:prstGeom>
        </p:spPr>
      </p:pic>
      <p:pic>
        <p:nvPicPr>
          <p:cNvPr id="5" name="CD2-TRACK 4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73637" y="4038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648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6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DC4765-CA1E-C54A-BF98-0BB83D229CA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Online Media 4" descr="CD2-TRACK 44">
            <a:hlinkClick r:id="" action="ppaction://media"/>
            <a:extLst>
              <a:ext uri="{FF2B5EF4-FFF2-40B4-BE49-F238E27FC236}">
                <a16:creationId xmlns:a16="http://schemas.microsoft.com/office/drawing/2014/main" id="{3E8297A4-935E-324E-9B44-C22C522CA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21232" y="3743909"/>
            <a:ext cx="546060" cy="54606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4" y="1276458"/>
            <a:ext cx="8868508" cy="334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CD2-TRACK 4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18022" y="2645714"/>
            <a:ext cx="609600" cy="609600"/>
          </a:xfrm>
          <a:prstGeom prst="rect">
            <a:avLst/>
          </a:prstGeom>
        </p:spPr>
      </p:pic>
      <p:pic>
        <p:nvPicPr>
          <p:cNvPr id="8" name="CD2-TRACK 49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32728" y="42899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7532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2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21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A9CFC4-4DA4-F041-8859-00941D2FA42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39" y="494259"/>
            <a:ext cx="8144461" cy="5653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D2-TRACK 5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943708"/>
            <a:ext cx="609600" cy="609600"/>
          </a:xfrm>
          <a:prstGeom prst="rect">
            <a:avLst/>
          </a:prstGeom>
        </p:spPr>
      </p:pic>
      <p:pic>
        <p:nvPicPr>
          <p:cNvPr id="7" name="CD2-TRACK 5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01000" y="982394"/>
            <a:ext cx="609600" cy="609600"/>
          </a:xfrm>
          <a:prstGeom prst="rect">
            <a:avLst/>
          </a:prstGeom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629" y="5555566"/>
            <a:ext cx="314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5566117"/>
            <a:ext cx="314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7303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79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60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4C8985-B045-8E4A-A048-F05743C9BEAC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18" y="1974458"/>
            <a:ext cx="8886578" cy="3314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19250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6" y="14068"/>
            <a:ext cx="9129933" cy="451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CD2-TRACK 5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6800" y="18440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5917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1562</TotalTime>
  <Words>20</Words>
  <Application>Microsoft Office PowerPoint</Application>
  <PresentationFormat>On-screen Show (4:3)</PresentationFormat>
  <Paragraphs>10</Paragraphs>
  <Slides>13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 Manh Quan</cp:lastModifiedBy>
  <cp:revision>162</cp:revision>
  <dcterms:created xsi:type="dcterms:W3CDTF">2019-07-02T02:13:33Z</dcterms:created>
  <dcterms:modified xsi:type="dcterms:W3CDTF">2021-06-18T04:15:44Z</dcterms:modified>
</cp:coreProperties>
</file>